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527" r:id="rId5"/>
    <p:sldId id="524" r:id="rId6"/>
    <p:sldId id="522" r:id="rId7"/>
    <p:sldId id="521" r:id="rId8"/>
    <p:sldId id="523" r:id="rId9"/>
    <p:sldId id="444" r:id="rId10"/>
    <p:sldId id="526" r:id="rId1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6FF"/>
    <a:srgbClr val="FF733C"/>
    <a:srgbClr val="0070FF"/>
    <a:srgbClr val="0094FF"/>
    <a:srgbClr val="37A8F8"/>
    <a:srgbClr val="EB3D00"/>
    <a:srgbClr val="055475"/>
    <a:srgbClr val="C43600"/>
    <a:srgbClr val="1A232F"/>
    <a:srgbClr val="2DCB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6" d="100"/>
          <a:sy n="86" d="100"/>
        </p:scale>
        <p:origin x="562" y="72"/>
      </p:cViewPr>
      <p:guideLst>
        <p:guide orient="horz" pos="2176"/>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965"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7B1CC3-AD68-4374-9AB7-00521824A6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43C2014-813F-41A3-B86A-D7885FA1CC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ED9735-379C-404B-ABF7-4FFFA25CB2E4}" type="datetimeFigureOut">
              <a:rPr lang="en-US" smtClean="0"/>
              <a:t>2021-03-05</a:t>
            </a:fld>
            <a:endParaRPr lang="en-US" dirty="0"/>
          </a:p>
        </p:txBody>
      </p:sp>
      <p:sp>
        <p:nvSpPr>
          <p:cNvPr id="4" name="Footer Placeholder 3">
            <a:extLst>
              <a:ext uri="{FF2B5EF4-FFF2-40B4-BE49-F238E27FC236}">
                <a16:creationId xmlns:a16="http://schemas.microsoft.com/office/drawing/2014/main" id="{A0E2F2E8-2F97-4758-AADD-3622367F72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013BD62-039B-4A90-9488-D847DC8FCB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5720C9A-8755-4E9F-B476-6109714D5604}" type="slidenum">
              <a:rPr lang="en-US" smtClean="0"/>
              <a:t>‹#›</a:t>
            </a:fld>
            <a:endParaRPr lang="en-US" dirty="0"/>
          </a:p>
        </p:txBody>
      </p:sp>
    </p:spTree>
    <p:extLst>
      <p:ext uri="{BB962C8B-B14F-4D97-AF65-F5344CB8AC3E}">
        <p14:creationId xmlns:p14="http://schemas.microsoft.com/office/powerpoint/2010/main" val="2655845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FBD400-178C-4E46-8B1C-98070CB60EB4}" type="datetimeFigureOut">
              <a:rPr lang="en-US" smtClean="0"/>
              <a:pPr/>
              <a:t>2021-03-05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CC8D5-6D68-A443-97C0-91AE5977134B}" type="slidenum">
              <a:rPr lang="en-US" smtClean="0"/>
              <a:pPr/>
              <a:t>‹#›</a:t>
            </a:fld>
            <a:endParaRPr lang="en-US" dirty="0"/>
          </a:p>
        </p:txBody>
      </p:sp>
    </p:spTree>
    <p:extLst>
      <p:ext uri="{BB962C8B-B14F-4D97-AF65-F5344CB8AC3E}">
        <p14:creationId xmlns:p14="http://schemas.microsoft.com/office/powerpoint/2010/main" val="1621558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a:t>
            </a:fld>
            <a:endParaRPr lang="en-US" dirty="0"/>
          </a:p>
        </p:txBody>
      </p:sp>
    </p:spTree>
    <p:extLst>
      <p:ext uri="{BB962C8B-B14F-4D97-AF65-F5344CB8AC3E}">
        <p14:creationId xmlns:p14="http://schemas.microsoft.com/office/powerpoint/2010/main" val="201904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2</a:t>
            </a:fld>
            <a:endParaRPr lang="en-US" dirty="0"/>
          </a:p>
        </p:txBody>
      </p:sp>
    </p:spTree>
    <p:extLst>
      <p:ext uri="{BB962C8B-B14F-4D97-AF65-F5344CB8AC3E}">
        <p14:creationId xmlns:p14="http://schemas.microsoft.com/office/powerpoint/2010/main" val="1050406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3</a:t>
            </a:fld>
            <a:endParaRPr lang="en-US" dirty="0"/>
          </a:p>
        </p:txBody>
      </p:sp>
    </p:spTree>
    <p:extLst>
      <p:ext uri="{BB962C8B-B14F-4D97-AF65-F5344CB8AC3E}">
        <p14:creationId xmlns:p14="http://schemas.microsoft.com/office/powerpoint/2010/main" val="681335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4</a:t>
            </a:fld>
            <a:endParaRPr lang="en-US" dirty="0"/>
          </a:p>
        </p:txBody>
      </p:sp>
    </p:spTree>
    <p:extLst>
      <p:ext uri="{BB962C8B-B14F-4D97-AF65-F5344CB8AC3E}">
        <p14:creationId xmlns:p14="http://schemas.microsoft.com/office/powerpoint/2010/main" val="1662161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5</a:t>
            </a:fld>
            <a:endParaRPr lang="en-US" dirty="0"/>
          </a:p>
        </p:txBody>
      </p:sp>
    </p:spTree>
    <p:extLst>
      <p:ext uri="{BB962C8B-B14F-4D97-AF65-F5344CB8AC3E}">
        <p14:creationId xmlns:p14="http://schemas.microsoft.com/office/powerpoint/2010/main" val="276947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6</a:t>
            </a:fld>
            <a:endParaRPr lang="en-US" dirty="0"/>
          </a:p>
        </p:txBody>
      </p:sp>
    </p:spTree>
    <p:extLst>
      <p:ext uri="{BB962C8B-B14F-4D97-AF65-F5344CB8AC3E}">
        <p14:creationId xmlns:p14="http://schemas.microsoft.com/office/powerpoint/2010/main" val="2279631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7</a:t>
            </a:fld>
            <a:endParaRPr lang="en-US" dirty="0"/>
          </a:p>
        </p:txBody>
      </p:sp>
    </p:spTree>
    <p:extLst>
      <p:ext uri="{BB962C8B-B14F-4D97-AF65-F5344CB8AC3E}">
        <p14:creationId xmlns:p14="http://schemas.microsoft.com/office/powerpoint/2010/main" val="2797549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1905000"/>
            <a:ext cx="10360501" cy="2079624"/>
          </a:xfrm>
        </p:spPr>
        <p:txBody>
          <a:bodyPr>
            <a:noAutofit/>
          </a:bodyPr>
          <a:lstStyle>
            <a:lvl1pPr>
              <a:defRPr sz="7200" b="1"/>
            </a:lvl1pPr>
          </a:lstStyle>
          <a:p>
            <a:r>
              <a:rPr lang="en-US"/>
              <a:t>Click to edit Master title style</a:t>
            </a:r>
            <a:endParaRPr lang="en-US" dirty="0"/>
          </a:p>
        </p:txBody>
      </p:sp>
      <p:sp>
        <p:nvSpPr>
          <p:cNvPr id="3" name="Subtitle 2"/>
          <p:cNvSpPr>
            <a:spLocks noGrp="1"/>
          </p:cNvSpPr>
          <p:nvPr>
            <p:ph type="subTitle" idx="1"/>
          </p:nvPr>
        </p:nvSpPr>
        <p:spPr>
          <a:xfrm>
            <a:off x="912814" y="4038600"/>
            <a:ext cx="10363198" cy="762000"/>
          </a:xfrm>
        </p:spPr>
        <p:txBody>
          <a:bodyPr/>
          <a:lstStyle>
            <a:lvl1pPr marL="0" indent="0" algn="ctr">
              <a:buNone/>
              <a:defRPr>
                <a:solidFill>
                  <a:srgbClr val="70A0D7"/>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4_Title Slide">
    <p:bg>
      <p:bgPr>
        <a:gradFill>
          <a:gsLst>
            <a:gs pos="0">
              <a:srgbClr val="FF733C"/>
            </a:gs>
            <a:gs pos="54000">
              <a:srgbClr val="FF733C"/>
            </a:gs>
            <a:gs pos="100000">
              <a:srgbClr val="FF8C19"/>
            </a:gs>
          </a:gsLst>
          <a:lin ang="19320000" scaled="0"/>
        </a:gradFill>
        <a:effectLst/>
      </p:bgPr>
    </p:bg>
    <p:spTree>
      <p:nvGrpSpPr>
        <p:cNvPr id="1" name="Shape 152"/>
        <p:cNvGrpSpPr/>
        <p:nvPr/>
      </p:nvGrpSpPr>
      <p:grpSpPr>
        <a:xfrm>
          <a:off x="0" y="0"/>
          <a:ext cx="0" cy="0"/>
          <a:chOff x="0" y="0"/>
          <a:chExt cx="0" cy="0"/>
        </a:xfrm>
      </p:grpSpPr>
      <p:grpSp>
        <p:nvGrpSpPr>
          <p:cNvPr id="153" name="Shape 153"/>
          <p:cNvGrpSpPr/>
          <p:nvPr/>
        </p:nvGrpSpPr>
        <p:grpSpPr>
          <a:xfrm>
            <a:off x="10361612" y="5791200"/>
            <a:ext cx="1659556" cy="922216"/>
            <a:chOff x="4056062" y="2305050"/>
            <a:chExt cx="4071937" cy="2262188"/>
          </a:xfrm>
        </p:grpSpPr>
        <p:sp>
          <p:nvSpPr>
            <p:cNvPr id="154" name="Shape 154"/>
            <p:cNvSpPr/>
            <p:nvPr/>
          </p:nvSpPr>
          <p:spPr>
            <a:xfrm>
              <a:off x="5259387" y="2684463"/>
              <a:ext cx="314324" cy="679449"/>
            </a:xfrm>
            <a:custGeom>
              <a:avLst/>
              <a:gdLst/>
              <a:ahLst/>
              <a:cxnLst/>
              <a:rect l="0" t="0" r="0" b="0"/>
              <a:pathLst>
                <a:path w="120000" h="120000" extrusionOk="0">
                  <a:moveTo>
                    <a:pt x="120000" y="59368"/>
                  </a:moveTo>
                  <a:cubicBezTo>
                    <a:pt x="46363" y="59368"/>
                    <a:pt x="46363" y="59368"/>
                    <a:pt x="46363" y="59368"/>
                  </a:cubicBezTo>
                  <a:cubicBezTo>
                    <a:pt x="46363" y="98526"/>
                    <a:pt x="46363" y="98526"/>
                    <a:pt x="46363" y="98526"/>
                  </a:cubicBezTo>
                  <a:cubicBezTo>
                    <a:pt x="46363" y="102315"/>
                    <a:pt x="51818" y="104842"/>
                    <a:pt x="60000" y="104842"/>
                  </a:cubicBezTo>
                  <a:cubicBezTo>
                    <a:pt x="70909" y="104842"/>
                    <a:pt x="73636" y="102315"/>
                    <a:pt x="73636" y="98526"/>
                  </a:cubicBezTo>
                  <a:cubicBezTo>
                    <a:pt x="73636" y="66947"/>
                    <a:pt x="73636" y="66947"/>
                    <a:pt x="73636" y="66947"/>
                  </a:cubicBezTo>
                  <a:cubicBezTo>
                    <a:pt x="120000" y="66947"/>
                    <a:pt x="120000" y="66947"/>
                    <a:pt x="120000" y="66947"/>
                  </a:cubicBezTo>
                  <a:cubicBezTo>
                    <a:pt x="120000" y="98526"/>
                    <a:pt x="120000" y="98526"/>
                    <a:pt x="120000" y="98526"/>
                  </a:cubicBezTo>
                  <a:cubicBezTo>
                    <a:pt x="120000" y="112421"/>
                    <a:pt x="100909" y="120000"/>
                    <a:pt x="60000" y="120000"/>
                  </a:cubicBezTo>
                  <a:cubicBezTo>
                    <a:pt x="19090" y="120000"/>
                    <a:pt x="0" y="112421"/>
                    <a:pt x="0" y="98526"/>
                  </a:cubicBezTo>
                  <a:cubicBezTo>
                    <a:pt x="0" y="20210"/>
                    <a:pt x="0" y="20210"/>
                    <a:pt x="0" y="20210"/>
                  </a:cubicBezTo>
                  <a:cubicBezTo>
                    <a:pt x="0" y="6315"/>
                    <a:pt x="19090" y="0"/>
                    <a:pt x="60000" y="0"/>
                  </a:cubicBezTo>
                  <a:cubicBezTo>
                    <a:pt x="100909" y="0"/>
                    <a:pt x="120000" y="6315"/>
                    <a:pt x="120000" y="20210"/>
                  </a:cubicBezTo>
                  <a:lnTo>
                    <a:pt x="120000" y="59368"/>
                  </a:lnTo>
                  <a:close/>
                  <a:moveTo>
                    <a:pt x="73636" y="45473"/>
                  </a:moveTo>
                  <a:cubicBezTo>
                    <a:pt x="73636" y="20210"/>
                    <a:pt x="73636" y="20210"/>
                    <a:pt x="73636" y="20210"/>
                  </a:cubicBezTo>
                  <a:cubicBezTo>
                    <a:pt x="73636" y="15157"/>
                    <a:pt x="70909" y="12631"/>
                    <a:pt x="60000" y="12631"/>
                  </a:cubicBezTo>
                  <a:cubicBezTo>
                    <a:pt x="51818" y="12631"/>
                    <a:pt x="46363" y="15157"/>
                    <a:pt x="46363" y="20210"/>
                  </a:cubicBezTo>
                  <a:cubicBezTo>
                    <a:pt x="46363" y="45473"/>
                    <a:pt x="46363" y="45473"/>
                    <a:pt x="46363" y="45473"/>
                  </a:cubicBezTo>
                  <a:lnTo>
                    <a:pt x="7363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5" name="Shape 155"/>
            <p:cNvSpPr/>
            <p:nvPr/>
          </p:nvSpPr>
          <p:spPr>
            <a:xfrm>
              <a:off x="5816600" y="2684463"/>
              <a:ext cx="315912" cy="679449"/>
            </a:xfrm>
            <a:custGeom>
              <a:avLst/>
              <a:gdLst/>
              <a:ahLst/>
              <a:cxnLst/>
              <a:rect l="0" t="0" r="0" b="0"/>
              <a:pathLst>
                <a:path w="120000" h="120000" extrusionOk="0">
                  <a:moveTo>
                    <a:pt x="120000" y="59368"/>
                  </a:moveTo>
                  <a:cubicBezTo>
                    <a:pt x="46363" y="59368"/>
                    <a:pt x="46363" y="59368"/>
                    <a:pt x="46363" y="59368"/>
                  </a:cubicBezTo>
                  <a:cubicBezTo>
                    <a:pt x="46363" y="98526"/>
                    <a:pt x="46363" y="98526"/>
                    <a:pt x="46363" y="98526"/>
                  </a:cubicBezTo>
                  <a:cubicBezTo>
                    <a:pt x="46363" y="102315"/>
                    <a:pt x="51818" y="104842"/>
                    <a:pt x="60000" y="104842"/>
                  </a:cubicBezTo>
                  <a:cubicBezTo>
                    <a:pt x="68181" y="104842"/>
                    <a:pt x="73636" y="102315"/>
                    <a:pt x="73636" y="98526"/>
                  </a:cubicBezTo>
                  <a:cubicBezTo>
                    <a:pt x="73636" y="66947"/>
                    <a:pt x="73636" y="66947"/>
                    <a:pt x="73636" y="66947"/>
                  </a:cubicBezTo>
                  <a:cubicBezTo>
                    <a:pt x="120000" y="66947"/>
                    <a:pt x="120000" y="66947"/>
                    <a:pt x="120000" y="66947"/>
                  </a:cubicBezTo>
                  <a:cubicBezTo>
                    <a:pt x="120000" y="98526"/>
                    <a:pt x="120000" y="98526"/>
                    <a:pt x="120000" y="98526"/>
                  </a:cubicBezTo>
                  <a:cubicBezTo>
                    <a:pt x="120000" y="112421"/>
                    <a:pt x="100909" y="120000"/>
                    <a:pt x="60000" y="120000"/>
                  </a:cubicBezTo>
                  <a:cubicBezTo>
                    <a:pt x="19090" y="120000"/>
                    <a:pt x="0" y="112421"/>
                    <a:pt x="0" y="98526"/>
                  </a:cubicBezTo>
                  <a:cubicBezTo>
                    <a:pt x="0" y="20210"/>
                    <a:pt x="0" y="20210"/>
                    <a:pt x="0" y="20210"/>
                  </a:cubicBezTo>
                  <a:cubicBezTo>
                    <a:pt x="0" y="6315"/>
                    <a:pt x="19090" y="0"/>
                    <a:pt x="60000" y="0"/>
                  </a:cubicBezTo>
                  <a:cubicBezTo>
                    <a:pt x="100909" y="0"/>
                    <a:pt x="120000" y="6315"/>
                    <a:pt x="120000" y="20210"/>
                  </a:cubicBezTo>
                  <a:lnTo>
                    <a:pt x="120000" y="59368"/>
                  </a:lnTo>
                  <a:close/>
                  <a:moveTo>
                    <a:pt x="73636" y="45473"/>
                  </a:moveTo>
                  <a:cubicBezTo>
                    <a:pt x="73636" y="20210"/>
                    <a:pt x="73636" y="20210"/>
                    <a:pt x="73636" y="20210"/>
                  </a:cubicBezTo>
                  <a:cubicBezTo>
                    <a:pt x="73636" y="15157"/>
                    <a:pt x="68181" y="12631"/>
                    <a:pt x="60000" y="12631"/>
                  </a:cubicBezTo>
                  <a:cubicBezTo>
                    <a:pt x="51818" y="12631"/>
                    <a:pt x="46363" y="15157"/>
                    <a:pt x="46363" y="20210"/>
                  </a:cubicBezTo>
                  <a:cubicBezTo>
                    <a:pt x="46363" y="45473"/>
                    <a:pt x="46363" y="45473"/>
                    <a:pt x="46363" y="45473"/>
                  </a:cubicBezTo>
                  <a:lnTo>
                    <a:pt x="7363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6" name="Shape 156"/>
            <p:cNvSpPr/>
            <p:nvPr/>
          </p:nvSpPr>
          <p:spPr>
            <a:xfrm>
              <a:off x="6167437" y="2684463"/>
              <a:ext cx="322263" cy="679449"/>
            </a:xfrm>
            <a:custGeom>
              <a:avLst/>
              <a:gdLst/>
              <a:ahLst/>
              <a:cxnLst/>
              <a:rect l="0" t="0" r="0" b="0"/>
              <a:pathLst>
                <a:path w="120000" h="120000" extrusionOk="0">
                  <a:moveTo>
                    <a:pt x="120000" y="118736"/>
                  </a:moveTo>
                  <a:cubicBezTo>
                    <a:pt x="72000" y="118736"/>
                    <a:pt x="72000" y="118736"/>
                    <a:pt x="72000" y="118736"/>
                  </a:cubicBezTo>
                  <a:cubicBezTo>
                    <a:pt x="72000" y="114947"/>
                    <a:pt x="72000" y="114947"/>
                    <a:pt x="72000" y="114947"/>
                  </a:cubicBezTo>
                  <a:cubicBezTo>
                    <a:pt x="69333" y="118736"/>
                    <a:pt x="58666" y="120000"/>
                    <a:pt x="40000" y="120000"/>
                  </a:cubicBezTo>
                  <a:cubicBezTo>
                    <a:pt x="13333" y="120000"/>
                    <a:pt x="0" y="114947"/>
                    <a:pt x="0" y="104842"/>
                  </a:cubicBezTo>
                  <a:cubicBezTo>
                    <a:pt x="0" y="66947"/>
                    <a:pt x="0" y="66947"/>
                    <a:pt x="0" y="66947"/>
                  </a:cubicBezTo>
                  <a:cubicBezTo>
                    <a:pt x="0" y="61894"/>
                    <a:pt x="2666" y="58105"/>
                    <a:pt x="10666" y="55578"/>
                  </a:cubicBezTo>
                  <a:cubicBezTo>
                    <a:pt x="16000" y="51789"/>
                    <a:pt x="29333" y="48000"/>
                    <a:pt x="50666" y="42947"/>
                  </a:cubicBezTo>
                  <a:cubicBezTo>
                    <a:pt x="64000" y="40421"/>
                    <a:pt x="72000" y="37894"/>
                    <a:pt x="72000" y="36631"/>
                  </a:cubicBezTo>
                  <a:cubicBezTo>
                    <a:pt x="72000" y="20210"/>
                    <a:pt x="72000" y="20210"/>
                    <a:pt x="72000" y="20210"/>
                  </a:cubicBezTo>
                  <a:cubicBezTo>
                    <a:pt x="72000" y="15157"/>
                    <a:pt x="69333" y="12631"/>
                    <a:pt x="58666" y="12631"/>
                  </a:cubicBezTo>
                  <a:cubicBezTo>
                    <a:pt x="50666" y="12631"/>
                    <a:pt x="45333" y="15157"/>
                    <a:pt x="45333" y="20210"/>
                  </a:cubicBezTo>
                  <a:cubicBezTo>
                    <a:pt x="45333" y="37894"/>
                    <a:pt x="45333" y="37894"/>
                    <a:pt x="45333" y="37894"/>
                  </a:cubicBezTo>
                  <a:cubicBezTo>
                    <a:pt x="0" y="37894"/>
                    <a:pt x="0" y="37894"/>
                    <a:pt x="0" y="37894"/>
                  </a:cubicBezTo>
                  <a:cubicBezTo>
                    <a:pt x="0" y="20210"/>
                    <a:pt x="0" y="20210"/>
                    <a:pt x="0" y="20210"/>
                  </a:cubicBezTo>
                  <a:cubicBezTo>
                    <a:pt x="0" y="6315"/>
                    <a:pt x="21333" y="0"/>
                    <a:pt x="58666" y="0"/>
                  </a:cubicBezTo>
                  <a:cubicBezTo>
                    <a:pt x="98666" y="0"/>
                    <a:pt x="120000" y="6315"/>
                    <a:pt x="120000" y="20210"/>
                  </a:cubicBezTo>
                  <a:lnTo>
                    <a:pt x="120000" y="118736"/>
                  </a:lnTo>
                  <a:close/>
                  <a:moveTo>
                    <a:pt x="72000" y="98526"/>
                  </a:moveTo>
                  <a:cubicBezTo>
                    <a:pt x="72000" y="55578"/>
                    <a:pt x="72000" y="55578"/>
                    <a:pt x="72000" y="55578"/>
                  </a:cubicBezTo>
                  <a:cubicBezTo>
                    <a:pt x="56000" y="56842"/>
                    <a:pt x="45333" y="59368"/>
                    <a:pt x="45333" y="63157"/>
                  </a:cubicBezTo>
                  <a:cubicBezTo>
                    <a:pt x="45333" y="98526"/>
                    <a:pt x="45333" y="98526"/>
                    <a:pt x="45333" y="98526"/>
                  </a:cubicBezTo>
                  <a:cubicBezTo>
                    <a:pt x="45333" y="102315"/>
                    <a:pt x="50666" y="104842"/>
                    <a:pt x="58666" y="104842"/>
                  </a:cubicBezTo>
                  <a:cubicBezTo>
                    <a:pt x="69333" y="104842"/>
                    <a:pt x="72000" y="102315"/>
                    <a:pt x="72000"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7" name="Shape 157"/>
            <p:cNvSpPr/>
            <p:nvPr/>
          </p:nvSpPr>
          <p:spPr>
            <a:xfrm>
              <a:off x="6524625" y="2684463"/>
              <a:ext cx="315912" cy="673099"/>
            </a:xfrm>
            <a:custGeom>
              <a:avLst/>
              <a:gdLst/>
              <a:ahLst/>
              <a:cxnLst/>
              <a:rect l="0" t="0" r="0" b="0"/>
              <a:pathLst>
                <a:path w="120000" h="120000" extrusionOk="0">
                  <a:moveTo>
                    <a:pt x="120000" y="45957"/>
                  </a:moveTo>
                  <a:cubicBezTo>
                    <a:pt x="73636" y="45957"/>
                    <a:pt x="73636" y="45957"/>
                    <a:pt x="73636" y="45957"/>
                  </a:cubicBezTo>
                  <a:cubicBezTo>
                    <a:pt x="73636" y="20425"/>
                    <a:pt x="73636" y="20425"/>
                    <a:pt x="73636" y="20425"/>
                  </a:cubicBezTo>
                  <a:cubicBezTo>
                    <a:pt x="73636" y="15319"/>
                    <a:pt x="68181" y="12765"/>
                    <a:pt x="60000" y="12765"/>
                  </a:cubicBezTo>
                  <a:cubicBezTo>
                    <a:pt x="51818" y="12765"/>
                    <a:pt x="46363" y="15319"/>
                    <a:pt x="46363" y="20425"/>
                  </a:cubicBezTo>
                  <a:cubicBezTo>
                    <a:pt x="46363" y="120000"/>
                    <a:pt x="46363" y="120000"/>
                    <a:pt x="46363" y="120000"/>
                  </a:cubicBezTo>
                  <a:cubicBezTo>
                    <a:pt x="0" y="120000"/>
                    <a:pt x="0" y="120000"/>
                    <a:pt x="0" y="120000"/>
                  </a:cubicBezTo>
                  <a:cubicBezTo>
                    <a:pt x="0" y="0"/>
                    <a:pt x="0" y="0"/>
                    <a:pt x="0" y="0"/>
                  </a:cubicBezTo>
                  <a:cubicBezTo>
                    <a:pt x="46363" y="0"/>
                    <a:pt x="46363" y="0"/>
                    <a:pt x="46363" y="0"/>
                  </a:cubicBezTo>
                  <a:cubicBezTo>
                    <a:pt x="46363" y="3829"/>
                    <a:pt x="46363" y="3829"/>
                    <a:pt x="46363" y="3829"/>
                  </a:cubicBezTo>
                  <a:cubicBezTo>
                    <a:pt x="54545" y="1276"/>
                    <a:pt x="68181" y="0"/>
                    <a:pt x="84545" y="0"/>
                  </a:cubicBezTo>
                  <a:cubicBezTo>
                    <a:pt x="92727" y="0"/>
                    <a:pt x="100909" y="1276"/>
                    <a:pt x="109090" y="5106"/>
                  </a:cubicBezTo>
                  <a:cubicBezTo>
                    <a:pt x="117272"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8" name="Shape 158"/>
            <p:cNvSpPr/>
            <p:nvPr/>
          </p:nvSpPr>
          <p:spPr>
            <a:xfrm>
              <a:off x="6869113" y="2684463"/>
              <a:ext cx="322263" cy="673099"/>
            </a:xfrm>
            <a:custGeom>
              <a:avLst/>
              <a:gdLst/>
              <a:ahLst/>
              <a:cxnLst/>
              <a:rect l="0" t="0" r="0" b="0"/>
              <a:pathLst>
                <a:path w="120000" h="120000" extrusionOk="0">
                  <a:moveTo>
                    <a:pt x="120000" y="120000"/>
                  </a:moveTo>
                  <a:cubicBezTo>
                    <a:pt x="74666" y="120000"/>
                    <a:pt x="74666" y="120000"/>
                    <a:pt x="74666" y="120000"/>
                  </a:cubicBezTo>
                  <a:cubicBezTo>
                    <a:pt x="74666" y="20425"/>
                    <a:pt x="74666" y="20425"/>
                    <a:pt x="74666" y="20425"/>
                  </a:cubicBezTo>
                  <a:cubicBezTo>
                    <a:pt x="74666" y="15319"/>
                    <a:pt x="69333" y="12765"/>
                    <a:pt x="61333" y="12765"/>
                  </a:cubicBezTo>
                  <a:cubicBezTo>
                    <a:pt x="50666" y="12765"/>
                    <a:pt x="48000" y="15319"/>
                    <a:pt x="48000" y="20425"/>
                  </a:cubicBezTo>
                  <a:cubicBezTo>
                    <a:pt x="48000" y="120000"/>
                    <a:pt x="48000" y="120000"/>
                    <a:pt x="48000" y="120000"/>
                  </a:cubicBezTo>
                  <a:cubicBezTo>
                    <a:pt x="0" y="120000"/>
                    <a:pt x="0" y="120000"/>
                    <a:pt x="0" y="120000"/>
                  </a:cubicBezTo>
                  <a:cubicBezTo>
                    <a:pt x="0" y="0"/>
                    <a:pt x="0" y="0"/>
                    <a:pt x="0" y="0"/>
                  </a:cubicBezTo>
                  <a:cubicBezTo>
                    <a:pt x="48000" y="0"/>
                    <a:pt x="48000" y="0"/>
                    <a:pt x="48000" y="0"/>
                  </a:cubicBezTo>
                  <a:cubicBezTo>
                    <a:pt x="48000" y="3829"/>
                    <a:pt x="48000" y="3829"/>
                    <a:pt x="48000" y="3829"/>
                  </a:cubicBezTo>
                  <a:cubicBezTo>
                    <a:pt x="56000" y="1276"/>
                    <a:pt x="69333" y="0"/>
                    <a:pt x="82666" y="0"/>
                  </a:cubicBezTo>
                  <a:cubicBezTo>
                    <a:pt x="93333" y="0"/>
                    <a:pt x="101333" y="1276"/>
                    <a:pt x="109333" y="5106"/>
                  </a:cubicBezTo>
                  <a:cubicBezTo>
                    <a:pt x="117333" y="8936"/>
                    <a:pt x="120000" y="14042"/>
                    <a:pt x="120000" y="20425"/>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9" name="Shape 159"/>
            <p:cNvSpPr/>
            <p:nvPr/>
          </p:nvSpPr>
          <p:spPr>
            <a:xfrm>
              <a:off x="7219950" y="2547938"/>
              <a:ext cx="120649" cy="809624"/>
            </a:xfrm>
            <a:custGeom>
              <a:avLst/>
              <a:gdLst/>
              <a:ahLst/>
              <a:cxnLst/>
              <a:rect l="0" t="0" r="0" b="0"/>
              <a:pathLst>
                <a:path w="120000" h="120000" extrusionOk="0">
                  <a:moveTo>
                    <a:pt x="0" y="8495"/>
                  </a:moveTo>
                  <a:cubicBezTo>
                    <a:pt x="0" y="6371"/>
                    <a:pt x="7058" y="4247"/>
                    <a:pt x="21176" y="2123"/>
                  </a:cubicBezTo>
                  <a:cubicBezTo>
                    <a:pt x="35294" y="1061"/>
                    <a:pt x="49411" y="0"/>
                    <a:pt x="63529" y="0"/>
                  </a:cubicBezTo>
                  <a:cubicBezTo>
                    <a:pt x="77647" y="0"/>
                    <a:pt x="91764" y="1061"/>
                    <a:pt x="105882" y="2123"/>
                  </a:cubicBezTo>
                  <a:cubicBezTo>
                    <a:pt x="112941" y="4247"/>
                    <a:pt x="120000" y="6371"/>
                    <a:pt x="120000" y="8495"/>
                  </a:cubicBezTo>
                  <a:cubicBezTo>
                    <a:pt x="120000" y="11681"/>
                    <a:pt x="112941" y="13805"/>
                    <a:pt x="105882" y="14867"/>
                  </a:cubicBezTo>
                  <a:cubicBezTo>
                    <a:pt x="91764" y="16991"/>
                    <a:pt x="77647" y="18053"/>
                    <a:pt x="63529" y="18053"/>
                  </a:cubicBezTo>
                  <a:cubicBezTo>
                    <a:pt x="42352" y="18053"/>
                    <a:pt x="28235" y="16991"/>
                    <a:pt x="21176" y="14867"/>
                  </a:cubicBezTo>
                  <a:cubicBezTo>
                    <a:pt x="7058" y="13805"/>
                    <a:pt x="0" y="11681"/>
                    <a:pt x="0" y="8495"/>
                  </a:cubicBezTo>
                  <a:close/>
                  <a:moveTo>
                    <a:pt x="120000" y="20176"/>
                  </a:moveTo>
                  <a:cubicBezTo>
                    <a:pt x="0" y="20176"/>
                    <a:pt x="0" y="20176"/>
                    <a:pt x="0" y="20176"/>
                  </a:cubicBezTo>
                  <a:cubicBezTo>
                    <a:pt x="0" y="120000"/>
                    <a:pt x="0" y="120000"/>
                    <a:pt x="0" y="120000"/>
                  </a:cubicBezTo>
                  <a:cubicBezTo>
                    <a:pt x="120000" y="120000"/>
                    <a:pt x="120000" y="120000"/>
                    <a:pt x="120000" y="120000"/>
                  </a:cubicBezTo>
                  <a:lnTo>
                    <a:pt x="120000" y="2017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0" name="Shape 160"/>
            <p:cNvSpPr/>
            <p:nvPr/>
          </p:nvSpPr>
          <p:spPr>
            <a:xfrm>
              <a:off x="7377113" y="2684463"/>
              <a:ext cx="322263" cy="673099"/>
            </a:xfrm>
            <a:custGeom>
              <a:avLst/>
              <a:gdLst/>
              <a:ahLst/>
              <a:cxnLst/>
              <a:rect l="0" t="0" r="0" b="0"/>
              <a:pathLst>
                <a:path w="120000" h="120000" extrusionOk="0">
                  <a:moveTo>
                    <a:pt x="120000" y="120000"/>
                  </a:moveTo>
                  <a:cubicBezTo>
                    <a:pt x="74666" y="120000"/>
                    <a:pt x="74666" y="120000"/>
                    <a:pt x="74666" y="120000"/>
                  </a:cubicBezTo>
                  <a:cubicBezTo>
                    <a:pt x="74666" y="20425"/>
                    <a:pt x="74666" y="20425"/>
                    <a:pt x="74666" y="20425"/>
                  </a:cubicBezTo>
                  <a:cubicBezTo>
                    <a:pt x="74666" y="15319"/>
                    <a:pt x="69333" y="12765"/>
                    <a:pt x="61333" y="12765"/>
                  </a:cubicBezTo>
                  <a:cubicBezTo>
                    <a:pt x="50666" y="12765"/>
                    <a:pt x="48000" y="15319"/>
                    <a:pt x="48000" y="20425"/>
                  </a:cubicBezTo>
                  <a:cubicBezTo>
                    <a:pt x="48000" y="120000"/>
                    <a:pt x="48000" y="120000"/>
                    <a:pt x="48000" y="120000"/>
                  </a:cubicBezTo>
                  <a:cubicBezTo>
                    <a:pt x="0" y="120000"/>
                    <a:pt x="0" y="120000"/>
                    <a:pt x="0" y="120000"/>
                  </a:cubicBezTo>
                  <a:cubicBezTo>
                    <a:pt x="0" y="0"/>
                    <a:pt x="0" y="0"/>
                    <a:pt x="0" y="0"/>
                  </a:cubicBezTo>
                  <a:cubicBezTo>
                    <a:pt x="48000" y="0"/>
                    <a:pt x="48000" y="0"/>
                    <a:pt x="48000" y="0"/>
                  </a:cubicBezTo>
                  <a:cubicBezTo>
                    <a:pt x="48000" y="3829"/>
                    <a:pt x="48000" y="3829"/>
                    <a:pt x="48000" y="3829"/>
                  </a:cubicBezTo>
                  <a:cubicBezTo>
                    <a:pt x="56000" y="1276"/>
                    <a:pt x="69333" y="0"/>
                    <a:pt x="85333" y="0"/>
                  </a:cubicBezTo>
                  <a:cubicBezTo>
                    <a:pt x="93333" y="0"/>
                    <a:pt x="101333" y="1276"/>
                    <a:pt x="109333" y="5106"/>
                  </a:cubicBezTo>
                  <a:cubicBezTo>
                    <a:pt x="117333" y="8936"/>
                    <a:pt x="120000" y="14042"/>
                    <a:pt x="120000" y="20425"/>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1" name="Shape 161"/>
            <p:cNvSpPr/>
            <p:nvPr/>
          </p:nvSpPr>
          <p:spPr>
            <a:xfrm>
              <a:off x="7727950" y="2684463"/>
              <a:ext cx="320675" cy="673099"/>
            </a:xfrm>
            <a:custGeom>
              <a:avLst/>
              <a:gdLst/>
              <a:ahLst/>
              <a:cxnLst/>
              <a:rect l="0" t="0" r="0" b="0"/>
              <a:pathLst>
                <a:path w="120000" h="120000" extrusionOk="0">
                  <a:moveTo>
                    <a:pt x="8000" y="120000"/>
                  </a:moveTo>
                  <a:cubicBezTo>
                    <a:pt x="8000" y="104680"/>
                    <a:pt x="8000" y="104680"/>
                    <a:pt x="8000" y="104680"/>
                  </a:cubicBezTo>
                  <a:cubicBezTo>
                    <a:pt x="50666" y="104680"/>
                    <a:pt x="50666" y="104680"/>
                    <a:pt x="50666" y="104680"/>
                  </a:cubicBezTo>
                  <a:cubicBezTo>
                    <a:pt x="64000" y="104680"/>
                    <a:pt x="72000" y="100851"/>
                    <a:pt x="72000" y="94468"/>
                  </a:cubicBezTo>
                  <a:cubicBezTo>
                    <a:pt x="58666" y="95744"/>
                    <a:pt x="48000" y="97021"/>
                    <a:pt x="40000" y="97021"/>
                  </a:cubicBezTo>
                  <a:cubicBezTo>
                    <a:pt x="13333" y="97021"/>
                    <a:pt x="0" y="90638"/>
                    <a:pt x="0" y="77872"/>
                  </a:cubicBezTo>
                  <a:cubicBezTo>
                    <a:pt x="0" y="20425"/>
                    <a:pt x="0" y="20425"/>
                    <a:pt x="0" y="20425"/>
                  </a:cubicBezTo>
                  <a:cubicBezTo>
                    <a:pt x="0" y="6382"/>
                    <a:pt x="13333" y="0"/>
                    <a:pt x="40000" y="0"/>
                  </a:cubicBezTo>
                  <a:cubicBezTo>
                    <a:pt x="48000" y="0"/>
                    <a:pt x="58666" y="1276"/>
                    <a:pt x="72000" y="3829"/>
                  </a:cubicBezTo>
                  <a:cubicBezTo>
                    <a:pt x="72000" y="0"/>
                    <a:pt x="72000" y="0"/>
                    <a:pt x="72000" y="0"/>
                  </a:cubicBezTo>
                  <a:cubicBezTo>
                    <a:pt x="117333" y="0"/>
                    <a:pt x="117333" y="0"/>
                    <a:pt x="117333" y="0"/>
                  </a:cubicBezTo>
                  <a:cubicBezTo>
                    <a:pt x="117333" y="94468"/>
                    <a:pt x="117333" y="94468"/>
                    <a:pt x="117333" y="94468"/>
                  </a:cubicBezTo>
                  <a:cubicBezTo>
                    <a:pt x="120000" y="100851"/>
                    <a:pt x="117333" y="107234"/>
                    <a:pt x="109333" y="112340"/>
                  </a:cubicBezTo>
                  <a:cubicBezTo>
                    <a:pt x="101333" y="117446"/>
                    <a:pt x="85333" y="120000"/>
                    <a:pt x="61333" y="120000"/>
                  </a:cubicBezTo>
                  <a:lnTo>
                    <a:pt x="8000" y="120000"/>
                  </a:lnTo>
                  <a:close/>
                  <a:moveTo>
                    <a:pt x="72000" y="77872"/>
                  </a:moveTo>
                  <a:cubicBezTo>
                    <a:pt x="72000" y="20425"/>
                    <a:pt x="72000" y="20425"/>
                    <a:pt x="72000" y="20425"/>
                  </a:cubicBezTo>
                  <a:cubicBezTo>
                    <a:pt x="72000" y="15319"/>
                    <a:pt x="66666" y="12765"/>
                    <a:pt x="58666" y="12765"/>
                  </a:cubicBezTo>
                  <a:cubicBezTo>
                    <a:pt x="50666" y="12765"/>
                    <a:pt x="45333" y="15319"/>
                    <a:pt x="45333" y="20425"/>
                  </a:cubicBezTo>
                  <a:cubicBezTo>
                    <a:pt x="45333" y="77872"/>
                    <a:pt x="45333" y="77872"/>
                    <a:pt x="45333" y="77872"/>
                  </a:cubicBezTo>
                  <a:cubicBezTo>
                    <a:pt x="45333" y="81702"/>
                    <a:pt x="50666" y="84255"/>
                    <a:pt x="58666" y="84255"/>
                  </a:cubicBezTo>
                  <a:cubicBezTo>
                    <a:pt x="66666" y="84255"/>
                    <a:pt x="72000" y="81702"/>
                    <a:pt x="72000" y="77872"/>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2" name="Shape 162"/>
            <p:cNvSpPr/>
            <p:nvPr/>
          </p:nvSpPr>
          <p:spPr>
            <a:xfrm>
              <a:off x="5259387" y="3465512"/>
              <a:ext cx="328613" cy="679449"/>
            </a:xfrm>
            <a:custGeom>
              <a:avLst/>
              <a:gdLst/>
              <a:ahLst/>
              <a:cxnLst/>
              <a:rect l="0" t="0" r="0" b="0"/>
              <a:pathLst>
                <a:path w="120000" h="120000" extrusionOk="0">
                  <a:moveTo>
                    <a:pt x="46956" y="114947"/>
                  </a:moveTo>
                  <a:cubicBezTo>
                    <a:pt x="46956" y="118736"/>
                    <a:pt x="46956" y="118736"/>
                    <a:pt x="46956" y="118736"/>
                  </a:cubicBezTo>
                  <a:cubicBezTo>
                    <a:pt x="0" y="118736"/>
                    <a:pt x="0" y="118736"/>
                    <a:pt x="0" y="118736"/>
                  </a:cubicBezTo>
                  <a:cubicBezTo>
                    <a:pt x="0" y="0"/>
                    <a:pt x="0" y="0"/>
                    <a:pt x="0" y="0"/>
                  </a:cubicBezTo>
                  <a:cubicBezTo>
                    <a:pt x="46956" y="0"/>
                    <a:pt x="46956" y="0"/>
                    <a:pt x="46956" y="0"/>
                  </a:cubicBezTo>
                  <a:cubicBezTo>
                    <a:pt x="46956" y="16421"/>
                    <a:pt x="46956" y="16421"/>
                    <a:pt x="46956" y="16421"/>
                  </a:cubicBezTo>
                  <a:cubicBezTo>
                    <a:pt x="54782" y="13894"/>
                    <a:pt x="67826" y="12631"/>
                    <a:pt x="83478" y="12631"/>
                  </a:cubicBezTo>
                  <a:cubicBezTo>
                    <a:pt x="91304" y="12631"/>
                    <a:pt x="101739" y="13894"/>
                    <a:pt x="106956" y="16421"/>
                  </a:cubicBezTo>
                  <a:cubicBezTo>
                    <a:pt x="114782" y="17684"/>
                    <a:pt x="120000" y="24000"/>
                    <a:pt x="120000" y="32842"/>
                  </a:cubicBezTo>
                  <a:cubicBezTo>
                    <a:pt x="120000" y="98526"/>
                    <a:pt x="120000" y="98526"/>
                    <a:pt x="120000" y="98526"/>
                  </a:cubicBezTo>
                  <a:cubicBezTo>
                    <a:pt x="120000" y="107368"/>
                    <a:pt x="114782" y="112421"/>
                    <a:pt x="106956" y="114947"/>
                  </a:cubicBezTo>
                  <a:cubicBezTo>
                    <a:pt x="96521" y="118736"/>
                    <a:pt x="86086" y="120000"/>
                    <a:pt x="73043" y="120000"/>
                  </a:cubicBezTo>
                  <a:cubicBezTo>
                    <a:pt x="62608" y="120000"/>
                    <a:pt x="54782" y="118736"/>
                    <a:pt x="46956" y="114947"/>
                  </a:cubicBezTo>
                  <a:close/>
                  <a:moveTo>
                    <a:pt x="73043" y="98526"/>
                  </a:moveTo>
                  <a:cubicBezTo>
                    <a:pt x="73043" y="32842"/>
                    <a:pt x="73043" y="32842"/>
                    <a:pt x="73043" y="32842"/>
                  </a:cubicBezTo>
                  <a:cubicBezTo>
                    <a:pt x="73043" y="27789"/>
                    <a:pt x="67826" y="26526"/>
                    <a:pt x="60000" y="26526"/>
                  </a:cubicBezTo>
                  <a:cubicBezTo>
                    <a:pt x="49565" y="26526"/>
                    <a:pt x="46956" y="27789"/>
                    <a:pt x="46956" y="32842"/>
                  </a:cubicBezTo>
                  <a:cubicBezTo>
                    <a:pt x="46956" y="98526"/>
                    <a:pt x="46956" y="98526"/>
                    <a:pt x="46956" y="98526"/>
                  </a:cubicBezTo>
                  <a:cubicBezTo>
                    <a:pt x="46956" y="102315"/>
                    <a:pt x="49565" y="104842"/>
                    <a:pt x="60000" y="104842"/>
                  </a:cubicBezTo>
                  <a:cubicBezTo>
                    <a:pt x="67826" y="104842"/>
                    <a:pt x="73043" y="102315"/>
                    <a:pt x="73043"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3" name="Shape 163"/>
            <p:cNvSpPr/>
            <p:nvPr/>
          </p:nvSpPr>
          <p:spPr>
            <a:xfrm>
              <a:off x="5624512" y="3465512"/>
              <a:ext cx="320675" cy="671513"/>
            </a:xfrm>
            <a:custGeom>
              <a:avLst/>
              <a:gdLst/>
              <a:ahLst/>
              <a:cxnLst/>
              <a:rect l="0" t="0" r="0" b="0"/>
              <a:pathLst>
                <a:path w="120000" h="120000" extrusionOk="0">
                  <a:moveTo>
                    <a:pt x="120000" y="45957"/>
                  </a:moveTo>
                  <a:cubicBezTo>
                    <a:pt x="74666" y="45957"/>
                    <a:pt x="74666" y="45957"/>
                    <a:pt x="74666" y="45957"/>
                  </a:cubicBezTo>
                  <a:cubicBezTo>
                    <a:pt x="74666" y="20425"/>
                    <a:pt x="74666" y="20425"/>
                    <a:pt x="74666" y="20425"/>
                  </a:cubicBezTo>
                  <a:cubicBezTo>
                    <a:pt x="74666" y="15319"/>
                    <a:pt x="69333" y="12765"/>
                    <a:pt x="61333" y="12765"/>
                  </a:cubicBezTo>
                  <a:cubicBezTo>
                    <a:pt x="50666" y="12765"/>
                    <a:pt x="45333" y="15319"/>
                    <a:pt x="45333" y="20425"/>
                  </a:cubicBezTo>
                  <a:cubicBezTo>
                    <a:pt x="45333" y="120000"/>
                    <a:pt x="45333" y="120000"/>
                    <a:pt x="45333" y="120000"/>
                  </a:cubicBezTo>
                  <a:cubicBezTo>
                    <a:pt x="0" y="120000"/>
                    <a:pt x="0" y="120000"/>
                    <a:pt x="0" y="120000"/>
                  </a:cubicBezTo>
                  <a:cubicBezTo>
                    <a:pt x="0" y="0"/>
                    <a:pt x="0" y="0"/>
                    <a:pt x="0" y="0"/>
                  </a:cubicBezTo>
                  <a:cubicBezTo>
                    <a:pt x="45333" y="0"/>
                    <a:pt x="45333" y="0"/>
                    <a:pt x="45333" y="0"/>
                  </a:cubicBezTo>
                  <a:cubicBezTo>
                    <a:pt x="45333" y="3829"/>
                    <a:pt x="45333" y="3829"/>
                    <a:pt x="45333" y="3829"/>
                  </a:cubicBezTo>
                  <a:cubicBezTo>
                    <a:pt x="56000" y="1276"/>
                    <a:pt x="69333" y="0"/>
                    <a:pt x="85333" y="0"/>
                  </a:cubicBezTo>
                  <a:cubicBezTo>
                    <a:pt x="93333" y="0"/>
                    <a:pt x="101333" y="1276"/>
                    <a:pt x="109333" y="5106"/>
                  </a:cubicBezTo>
                  <a:cubicBezTo>
                    <a:pt x="117333"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4" name="Shape 164"/>
            <p:cNvSpPr/>
            <p:nvPr/>
          </p:nvSpPr>
          <p:spPr>
            <a:xfrm>
              <a:off x="5973762" y="3465512"/>
              <a:ext cx="330200" cy="679449"/>
            </a:xfrm>
            <a:custGeom>
              <a:avLst/>
              <a:gdLst/>
              <a:ahLst/>
              <a:cxnLst/>
              <a:rect l="0" t="0" r="0" b="0"/>
              <a:pathLst>
                <a:path w="120000" h="120000" extrusionOk="0">
                  <a:moveTo>
                    <a:pt x="0" y="98526"/>
                  </a:moveTo>
                  <a:cubicBezTo>
                    <a:pt x="0" y="20210"/>
                    <a:pt x="0" y="20210"/>
                    <a:pt x="0" y="20210"/>
                  </a:cubicBezTo>
                  <a:cubicBezTo>
                    <a:pt x="0" y="6315"/>
                    <a:pt x="20869" y="0"/>
                    <a:pt x="60000" y="0"/>
                  </a:cubicBezTo>
                  <a:cubicBezTo>
                    <a:pt x="99130" y="0"/>
                    <a:pt x="120000" y="6315"/>
                    <a:pt x="120000" y="20210"/>
                  </a:cubicBezTo>
                  <a:cubicBezTo>
                    <a:pt x="120000" y="98526"/>
                    <a:pt x="120000" y="98526"/>
                    <a:pt x="120000" y="98526"/>
                  </a:cubicBezTo>
                  <a:cubicBezTo>
                    <a:pt x="120000" y="112421"/>
                    <a:pt x="99130" y="120000"/>
                    <a:pt x="60000" y="120000"/>
                  </a:cubicBezTo>
                  <a:cubicBezTo>
                    <a:pt x="20869" y="120000"/>
                    <a:pt x="0" y="112421"/>
                    <a:pt x="0" y="98526"/>
                  </a:cubicBezTo>
                  <a:close/>
                  <a:moveTo>
                    <a:pt x="73043" y="98526"/>
                  </a:moveTo>
                  <a:cubicBezTo>
                    <a:pt x="73043" y="20210"/>
                    <a:pt x="73043" y="20210"/>
                    <a:pt x="73043" y="20210"/>
                  </a:cubicBezTo>
                  <a:cubicBezTo>
                    <a:pt x="73043" y="15157"/>
                    <a:pt x="67826" y="12631"/>
                    <a:pt x="60000" y="12631"/>
                  </a:cubicBezTo>
                  <a:cubicBezTo>
                    <a:pt x="49565" y="12631"/>
                    <a:pt x="46956" y="15157"/>
                    <a:pt x="46956" y="20210"/>
                  </a:cubicBezTo>
                  <a:cubicBezTo>
                    <a:pt x="46956" y="98526"/>
                    <a:pt x="46956" y="98526"/>
                    <a:pt x="46956" y="98526"/>
                  </a:cubicBezTo>
                  <a:cubicBezTo>
                    <a:pt x="46956" y="102315"/>
                    <a:pt x="49565" y="104842"/>
                    <a:pt x="60000" y="104842"/>
                  </a:cubicBezTo>
                  <a:cubicBezTo>
                    <a:pt x="67826" y="104842"/>
                    <a:pt x="73043" y="102315"/>
                    <a:pt x="73043"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5" name="Shape 165"/>
            <p:cNvSpPr/>
            <p:nvPr/>
          </p:nvSpPr>
          <p:spPr>
            <a:xfrm>
              <a:off x="6332537" y="3465512"/>
              <a:ext cx="263525" cy="671513"/>
            </a:xfrm>
            <a:custGeom>
              <a:avLst/>
              <a:gdLst/>
              <a:ahLst/>
              <a:cxnLst/>
              <a:rect l="0" t="0" r="0" b="0"/>
              <a:pathLst>
                <a:path w="120000" h="120000" extrusionOk="0">
                  <a:moveTo>
                    <a:pt x="120000" y="39574"/>
                  </a:moveTo>
                  <a:cubicBezTo>
                    <a:pt x="74594" y="39574"/>
                    <a:pt x="74594" y="39574"/>
                    <a:pt x="74594" y="39574"/>
                  </a:cubicBezTo>
                  <a:cubicBezTo>
                    <a:pt x="74594" y="94468"/>
                    <a:pt x="74594" y="94468"/>
                    <a:pt x="74594" y="94468"/>
                  </a:cubicBezTo>
                  <a:cubicBezTo>
                    <a:pt x="74594" y="102127"/>
                    <a:pt x="81081" y="105957"/>
                    <a:pt x="90810" y="105957"/>
                  </a:cubicBezTo>
                  <a:cubicBezTo>
                    <a:pt x="120000" y="105957"/>
                    <a:pt x="120000" y="105957"/>
                    <a:pt x="120000" y="105957"/>
                  </a:cubicBezTo>
                  <a:cubicBezTo>
                    <a:pt x="120000" y="120000"/>
                    <a:pt x="120000" y="120000"/>
                    <a:pt x="120000" y="120000"/>
                  </a:cubicBezTo>
                  <a:cubicBezTo>
                    <a:pt x="90810" y="120000"/>
                    <a:pt x="90810" y="120000"/>
                    <a:pt x="90810" y="120000"/>
                  </a:cubicBezTo>
                  <a:cubicBezTo>
                    <a:pt x="61621" y="120000"/>
                    <a:pt x="42162" y="117446"/>
                    <a:pt x="32432" y="113617"/>
                  </a:cubicBezTo>
                  <a:cubicBezTo>
                    <a:pt x="22702" y="109787"/>
                    <a:pt x="16216" y="103404"/>
                    <a:pt x="16216" y="94468"/>
                  </a:cubicBezTo>
                  <a:cubicBezTo>
                    <a:pt x="16216" y="39574"/>
                    <a:pt x="16216" y="39574"/>
                    <a:pt x="16216" y="39574"/>
                  </a:cubicBezTo>
                  <a:cubicBezTo>
                    <a:pt x="0" y="39574"/>
                    <a:pt x="0" y="39574"/>
                    <a:pt x="0" y="39574"/>
                  </a:cubicBezTo>
                  <a:cubicBezTo>
                    <a:pt x="0" y="25531"/>
                    <a:pt x="0" y="25531"/>
                    <a:pt x="0" y="25531"/>
                  </a:cubicBezTo>
                  <a:cubicBezTo>
                    <a:pt x="16216" y="25531"/>
                    <a:pt x="16216" y="25531"/>
                    <a:pt x="16216" y="25531"/>
                  </a:cubicBezTo>
                  <a:cubicBezTo>
                    <a:pt x="16216" y="0"/>
                    <a:pt x="16216" y="0"/>
                    <a:pt x="16216" y="0"/>
                  </a:cubicBezTo>
                  <a:cubicBezTo>
                    <a:pt x="74594" y="0"/>
                    <a:pt x="74594" y="0"/>
                    <a:pt x="74594" y="0"/>
                  </a:cubicBezTo>
                  <a:cubicBezTo>
                    <a:pt x="74594" y="25531"/>
                    <a:pt x="74594" y="25531"/>
                    <a:pt x="74594" y="25531"/>
                  </a:cubicBezTo>
                  <a:cubicBezTo>
                    <a:pt x="120000" y="25531"/>
                    <a:pt x="120000" y="25531"/>
                    <a:pt x="120000" y="25531"/>
                  </a:cubicBezTo>
                  <a:lnTo>
                    <a:pt x="120000" y="39574"/>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6" name="Shape 166"/>
            <p:cNvSpPr/>
            <p:nvPr/>
          </p:nvSpPr>
          <p:spPr>
            <a:xfrm>
              <a:off x="6632575" y="3465512"/>
              <a:ext cx="328613" cy="671513"/>
            </a:xfrm>
            <a:custGeom>
              <a:avLst/>
              <a:gdLst/>
              <a:ahLst/>
              <a:cxnLst/>
              <a:rect l="0" t="0" r="0" b="0"/>
              <a:pathLst>
                <a:path w="120000" h="120000" extrusionOk="0">
                  <a:moveTo>
                    <a:pt x="120000" y="120000"/>
                  </a:moveTo>
                  <a:cubicBezTo>
                    <a:pt x="73043" y="120000"/>
                    <a:pt x="73043" y="120000"/>
                    <a:pt x="73043" y="120000"/>
                  </a:cubicBezTo>
                  <a:cubicBezTo>
                    <a:pt x="73043" y="33191"/>
                    <a:pt x="73043" y="33191"/>
                    <a:pt x="73043" y="33191"/>
                  </a:cubicBezTo>
                  <a:cubicBezTo>
                    <a:pt x="73043" y="28085"/>
                    <a:pt x="67826" y="26808"/>
                    <a:pt x="60000" y="26808"/>
                  </a:cubicBezTo>
                  <a:cubicBezTo>
                    <a:pt x="49565" y="26808"/>
                    <a:pt x="46956" y="28085"/>
                    <a:pt x="46956" y="33191"/>
                  </a:cubicBezTo>
                  <a:cubicBezTo>
                    <a:pt x="46956" y="120000"/>
                    <a:pt x="46956" y="120000"/>
                    <a:pt x="46956" y="120000"/>
                  </a:cubicBezTo>
                  <a:cubicBezTo>
                    <a:pt x="0" y="120000"/>
                    <a:pt x="0" y="120000"/>
                    <a:pt x="0" y="120000"/>
                  </a:cubicBezTo>
                  <a:cubicBezTo>
                    <a:pt x="0" y="0"/>
                    <a:pt x="0" y="0"/>
                    <a:pt x="0" y="0"/>
                  </a:cubicBezTo>
                  <a:cubicBezTo>
                    <a:pt x="46956" y="0"/>
                    <a:pt x="46956" y="0"/>
                    <a:pt x="46956" y="0"/>
                  </a:cubicBezTo>
                  <a:cubicBezTo>
                    <a:pt x="46956" y="16595"/>
                    <a:pt x="46956" y="16595"/>
                    <a:pt x="46956" y="16595"/>
                  </a:cubicBezTo>
                  <a:cubicBezTo>
                    <a:pt x="54782" y="14042"/>
                    <a:pt x="67826" y="12765"/>
                    <a:pt x="80869" y="12765"/>
                  </a:cubicBezTo>
                  <a:cubicBezTo>
                    <a:pt x="91304" y="12765"/>
                    <a:pt x="99130" y="14042"/>
                    <a:pt x="106956" y="16595"/>
                  </a:cubicBezTo>
                  <a:cubicBezTo>
                    <a:pt x="114782" y="19148"/>
                    <a:pt x="120000" y="24255"/>
                    <a:pt x="120000" y="33191"/>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7" name="Shape 167"/>
            <p:cNvSpPr/>
            <p:nvPr/>
          </p:nvSpPr>
          <p:spPr>
            <a:xfrm>
              <a:off x="6997700" y="3465512"/>
              <a:ext cx="322263" cy="679449"/>
            </a:xfrm>
            <a:custGeom>
              <a:avLst/>
              <a:gdLst/>
              <a:ahLst/>
              <a:cxnLst/>
              <a:rect l="0" t="0" r="0" b="0"/>
              <a:pathLst>
                <a:path w="120000" h="120000" extrusionOk="0">
                  <a:moveTo>
                    <a:pt x="120000" y="59368"/>
                  </a:moveTo>
                  <a:cubicBezTo>
                    <a:pt x="45333" y="59368"/>
                    <a:pt x="45333" y="59368"/>
                    <a:pt x="45333" y="59368"/>
                  </a:cubicBezTo>
                  <a:cubicBezTo>
                    <a:pt x="45333" y="98526"/>
                    <a:pt x="45333" y="98526"/>
                    <a:pt x="45333" y="98526"/>
                  </a:cubicBezTo>
                  <a:cubicBezTo>
                    <a:pt x="45333" y="102315"/>
                    <a:pt x="50666" y="104842"/>
                    <a:pt x="61333" y="104842"/>
                  </a:cubicBezTo>
                  <a:cubicBezTo>
                    <a:pt x="69333" y="104842"/>
                    <a:pt x="74666" y="102315"/>
                    <a:pt x="74666" y="98526"/>
                  </a:cubicBezTo>
                  <a:cubicBezTo>
                    <a:pt x="74666" y="66947"/>
                    <a:pt x="74666" y="66947"/>
                    <a:pt x="74666" y="66947"/>
                  </a:cubicBezTo>
                  <a:cubicBezTo>
                    <a:pt x="120000" y="66947"/>
                    <a:pt x="120000" y="66947"/>
                    <a:pt x="120000" y="66947"/>
                  </a:cubicBezTo>
                  <a:cubicBezTo>
                    <a:pt x="120000" y="98526"/>
                    <a:pt x="120000" y="98526"/>
                    <a:pt x="120000" y="98526"/>
                  </a:cubicBezTo>
                  <a:cubicBezTo>
                    <a:pt x="120000" y="112421"/>
                    <a:pt x="101333" y="120000"/>
                    <a:pt x="61333" y="120000"/>
                  </a:cubicBezTo>
                  <a:cubicBezTo>
                    <a:pt x="18666" y="120000"/>
                    <a:pt x="0" y="112421"/>
                    <a:pt x="0" y="98526"/>
                  </a:cubicBezTo>
                  <a:cubicBezTo>
                    <a:pt x="0" y="20210"/>
                    <a:pt x="0" y="20210"/>
                    <a:pt x="0" y="20210"/>
                  </a:cubicBezTo>
                  <a:cubicBezTo>
                    <a:pt x="0" y="6315"/>
                    <a:pt x="18666" y="0"/>
                    <a:pt x="61333" y="0"/>
                  </a:cubicBezTo>
                  <a:cubicBezTo>
                    <a:pt x="101333" y="0"/>
                    <a:pt x="120000" y="6315"/>
                    <a:pt x="120000" y="20210"/>
                  </a:cubicBezTo>
                  <a:lnTo>
                    <a:pt x="120000" y="59368"/>
                  </a:lnTo>
                  <a:close/>
                  <a:moveTo>
                    <a:pt x="74666" y="45473"/>
                  </a:moveTo>
                  <a:cubicBezTo>
                    <a:pt x="74666" y="20210"/>
                    <a:pt x="74666" y="20210"/>
                    <a:pt x="74666" y="20210"/>
                  </a:cubicBezTo>
                  <a:cubicBezTo>
                    <a:pt x="74666" y="15157"/>
                    <a:pt x="69333" y="12631"/>
                    <a:pt x="61333" y="12631"/>
                  </a:cubicBezTo>
                  <a:cubicBezTo>
                    <a:pt x="50666" y="12631"/>
                    <a:pt x="45333" y="15157"/>
                    <a:pt x="45333" y="20210"/>
                  </a:cubicBezTo>
                  <a:cubicBezTo>
                    <a:pt x="45333" y="45473"/>
                    <a:pt x="45333" y="45473"/>
                    <a:pt x="45333" y="45473"/>
                  </a:cubicBezTo>
                  <a:lnTo>
                    <a:pt x="7466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8" name="Shape 168"/>
            <p:cNvSpPr/>
            <p:nvPr/>
          </p:nvSpPr>
          <p:spPr>
            <a:xfrm>
              <a:off x="7354888" y="3465512"/>
              <a:ext cx="330200" cy="671513"/>
            </a:xfrm>
            <a:custGeom>
              <a:avLst/>
              <a:gdLst/>
              <a:ahLst/>
              <a:cxnLst/>
              <a:rect l="0" t="0" r="0" b="0"/>
              <a:pathLst>
                <a:path w="120000" h="120000" extrusionOk="0">
                  <a:moveTo>
                    <a:pt x="120000" y="45957"/>
                  </a:moveTo>
                  <a:cubicBezTo>
                    <a:pt x="73043" y="45957"/>
                    <a:pt x="73043" y="45957"/>
                    <a:pt x="73043" y="45957"/>
                  </a:cubicBezTo>
                  <a:cubicBezTo>
                    <a:pt x="73043" y="20425"/>
                    <a:pt x="73043" y="20425"/>
                    <a:pt x="73043" y="20425"/>
                  </a:cubicBezTo>
                  <a:cubicBezTo>
                    <a:pt x="73043" y="15319"/>
                    <a:pt x="70434" y="12765"/>
                    <a:pt x="60000" y="12765"/>
                  </a:cubicBezTo>
                  <a:cubicBezTo>
                    <a:pt x="52173" y="12765"/>
                    <a:pt x="46956" y="15319"/>
                    <a:pt x="46956" y="20425"/>
                  </a:cubicBezTo>
                  <a:cubicBezTo>
                    <a:pt x="46956" y="120000"/>
                    <a:pt x="46956" y="120000"/>
                    <a:pt x="46956" y="120000"/>
                  </a:cubicBezTo>
                  <a:cubicBezTo>
                    <a:pt x="0" y="120000"/>
                    <a:pt x="0" y="120000"/>
                    <a:pt x="0" y="120000"/>
                  </a:cubicBezTo>
                  <a:cubicBezTo>
                    <a:pt x="0" y="0"/>
                    <a:pt x="0" y="0"/>
                    <a:pt x="0" y="0"/>
                  </a:cubicBezTo>
                  <a:cubicBezTo>
                    <a:pt x="46956" y="0"/>
                    <a:pt x="46956" y="0"/>
                    <a:pt x="46956" y="0"/>
                  </a:cubicBezTo>
                  <a:cubicBezTo>
                    <a:pt x="46956" y="3829"/>
                    <a:pt x="46956" y="3829"/>
                    <a:pt x="46956" y="3829"/>
                  </a:cubicBezTo>
                  <a:cubicBezTo>
                    <a:pt x="57391" y="1276"/>
                    <a:pt x="67826" y="0"/>
                    <a:pt x="83478" y="0"/>
                  </a:cubicBezTo>
                  <a:cubicBezTo>
                    <a:pt x="93913" y="0"/>
                    <a:pt x="101739" y="1276"/>
                    <a:pt x="109565" y="5106"/>
                  </a:cubicBezTo>
                  <a:cubicBezTo>
                    <a:pt x="117391"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9" name="Shape 169"/>
            <p:cNvSpPr/>
            <p:nvPr/>
          </p:nvSpPr>
          <p:spPr>
            <a:xfrm>
              <a:off x="7713663" y="3465512"/>
              <a:ext cx="328613" cy="679449"/>
            </a:xfrm>
            <a:custGeom>
              <a:avLst/>
              <a:gdLst/>
              <a:ahLst/>
              <a:cxnLst/>
              <a:rect l="0" t="0" r="0" b="0"/>
              <a:pathLst>
                <a:path w="120000" h="120000" extrusionOk="0">
                  <a:moveTo>
                    <a:pt x="0" y="79578"/>
                  </a:moveTo>
                  <a:cubicBezTo>
                    <a:pt x="46956" y="79578"/>
                    <a:pt x="46956" y="79578"/>
                    <a:pt x="46956" y="79578"/>
                  </a:cubicBezTo>
                  <a:cubicBezTo>
                    <a:pt x="46956" y="98526"/>
                    <a:pt x="46956" y="98526"/>
                    <a:pt x="46956" y="98526"/>
                  </a:cubicBezTo>
                  <a:cubicBezTo>
                    <a:pt x="46956" y="102315"/>
                    <a:pt x="52173" y="104842"/>
                    <a:pt x="60000" y="104842"/>
                  </a:cubicBezTo>
                  <a:cubicBezTo>
                    <a:pt x="67826" y="104842"/>
                    <a:pt x="73043" y="102315"/>
                    <a:pt x="73043" y="98526"/>
                  </a:cubicBezTo>
                  <a:cubicBezTo>
                    <a:pt x="73043" y="88421"/>
                    <a:pt x="65217" y="77052"/>
                    <a:pt x="46956" y="66947"/>
                  </a:cubicBezTo>
                  <a:cubicBezTo>
                    <a:pt x="28695" y="55578"/>
                    <a:pt x="15652" y="49263"/>
                    <a:pt x="10434" y="46736"/>
                  </a:cubicBezTo>
                  <a:cubicBezTo>
                    <a:pt x="2608" y="42947"/>
                    <a:pt x="0" y="39157"/>
                    <a:pt x="0" y="34105"/>
                  </a:cubicBezTo>
                  <a:cubicBezTo>
                    <a:pt x="0" y="20210"/>
                    <a:pt x="0" y="20210"/>
                    <a:pt x="0" y="20210"/>
                  </a:cubicBezTo>
                  <a:cubicBezTo>
                    <a:pt x="0" y="6315"/>
                    <a:pt x="20869" y="0"/>
                    <a:pt x="60000" y="0"/>
                  </a:cubicBezTo>
                  <a:cubicBezTo>
                    <a:pt x="99130" y="0"/>
                    <a:pt x="120000" y="6315"/>
                    <a:pt x="120000" y="20210"/>
                  </a:cubicBezTo>
                  <a:cubicBezTo>
                    <a:pt x="120000" y="39157"/>
                    <a:pt x="120000" y="39157"/>
                    <a:pt x="120000" y="39157"/>
                  </a:cubicBezTo>
                  <a:cubicBezTo>
                    <a:pt x="73043" y="39157"/>
                    <a:pt x="73043" y="39157"/>
                    <a:pt x="73043" y="39157"/>
                  </a:cubicBezTo>
                  <a:cubicBezTo>
                    <a:pt x="73043" y="20210"/>
                    <a:pt x="73043" y="20210"/>
                    <a:pt x="73043" y="20210"/>
                  </a:cubicBezTo>
                  <a:cubicBezTo>
                    <a:pt x="73043" y="15157"/>
                    <a:pt x="67826" y="12631"/>
                    <a:pt x="60000" y="12631"/>
                  </a:cubicBezTo>
                  <a:cubicBezTo>
                    <a:pt x="52173" y="12631"/>
                    <a:pt x="46956" y="15157"/>
                    <a:pt x="46956" y="20210"/>
                  </a:cubicBezTo>
                  <a:cubicBezTo>
                    <a:pt x="46956" y="27789"/>
                    <a:pt x="49565" y="32842"/>
                    <a:pt x="52173" y="35368"/>
                  </a:cubicBezTo>
                  <a:cubicBezTo>
                    <a:pt x="57391" y="37894"/>
                    <a:pt x="70434" y="44210"/>
                    <a:pt x="88695" y="56842"/>
                  </a:cubicBezTo>
                  <a:cubicBezTo>
                    <a:pt x="109565" y="68210"/>
                    <a:pt x="120000" y="78315"/>
                    <a:pt x="120000" y="84631"/>
                  </a:cubicBezTo>
                  <a:cubicBezTo>
                    <a:pt x="120000" y="98526"/>
                    <a:pt x="120000" y="98526"/>
                    <a:pt x="120000" y="98526"/>
                  </a:cubicBezTo>
                  <a:cubicBezTo>
                    <a:pt x="120000" y="112421"/>
                    <a:pt x="99130" y="120000"/>
                    <a:pt x="60000" y="120000"/>
                  </a:cubicBezTo>
                  <a:cubicBezTo>
                    <a:pt x="20869" y="120000"/>
                    <a:pt x="0" y="112421"/>
                    <a:pt x="0" y="98526"/>
                  </a:cubicBezTo>
                  <a:lnTo>
                    <a:pt x="0" y="7957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0" name="Shape 170"/>
            <p:cNvSpPr/>
            <p:nvPr/>
          </p:nvSpPr>
          <p:spPr>
            <a:xfrm>
              <a:off x="5610225" y="2684463"/>
              <a:ext cx="128587" cy="673099"/>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1" name="Shape 171"/>
            <p:cNvSpPr/>
            <p:nvPr/>
          </p:nvSpPr>
          <p:spPr>
            <a:xfrm>
              <a:off x="5616575" y="3243263"/>
              <a:ext cx="171449" cy="11430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2" name="Shape 172"/>
            <p:cNvSpPr/>
            <p:nvPr/>
          </p:nvSpPr>
          <p:spPr>
            <a:xfrm>
              <a:off x="8042275" y="4159250"/>
              <a:ext cx="85724" cy="85724"/>
            </a:xfrm>
            <a:custGeom>
              <a:avLst/>
              <a:gdLst/>
              <a:ahLst/>
              <a:cxnLst/>
              <a:rect l="0" t="0" r="0" b="0"/>
              <a:pathLst>
                <a:path w="120000" h="120000" extrusionOk="0">
                  <a:moveTo>
                    <a:pt x="120000" y="60000"/>
                  </a:moveTo>
                  <a:cubicBezTo>
                    <a:pt x="120000" y="90000"/>
                    <a:pt x="100000" y="120000"/>
                    <a:pt x="60000" y="120000"/>
                  </a:cubicBezTo>
                  <a:cubicBezTo>
                    <a:pt x="30000" y="120000"/>
                    <a:pt x="0" y="90000"/>
                    <a:pt x="0" y="60000"/>
                  </a:cubicBezTo>
                  <a:cubicBezTo>
                    <a:pt x="0" y="20000"/>
                    <a:pt x="30000" y="0"/>
                    <a:pt x="60000" y="0"/>
                  </a:cubicBezTo>
                  <a:cubicBezTo>
                    <a:pt x="100000" y="0"/>
                    <a:pt x="120000" y="20000"/>
                    <a:pt x="120000" y="60000"/>
                  </a:cubicBezTo>
                  <a:close/>
                  <a:moveTo>
                    <a:pt x="10000" y="60000"/>
                  </a:moveTo>
                  <a:cubicBezTo>
                    <a:pt x="10000" y="80000"/>
                    <a:pt x="30000" y="110000"/>
                    <a:pt x="60000" y="110000"/>
                  </a:cubicBezTo>
                  <a:cubicBezTo>
                    <a:pt x="90000" y="110000"/>
                    <a:pt x="110000" y="80000"/>
                    <a:pt x="110000" y="60000"/>
                  </a:cubicBezTo>
                  <a:cubicBezTo>
                    <a:pt x="110000" y="30000"/>
                    <a:pt x="90000" y="10000"/>
                    <a:pt x="60000" y="10000"/>
                  </a:cubicBezTo>
                  <a:cubicBezTo>
                    <a:pt x="30000" y="10000"/>
                    <a:pt x="10000" y="30000"/>
                    <a:pt x="10000" y="60000"/>
                  </a:cubicBezTo>
                  <a:close/>
                  <a:moveTo>
                    <a:pt x="50000" y="90000"/>
                  </a:moveTo>
                  <a:cubicBezTo>
                    <a:pt x="40000" y="90000"/>
                    <a:pt x="40000" y="90000"/>
                    <a:pt x="40000" y="90000"/>
                  </a:cubicBezTo>
                  <a:cubicBezTo>
                    <a:pt x="40000" y="30000"/>
                    <a:pt x="40000" y="30000"/>
                    <a:pt x="40000" y="30000"/>
                  </a:cubicBezTo>
                  <a:cubicBezTo>
                    <a:pt x="40000" y="30000"/>
                    <a:pt x="50000" y="30000"/>
                    <a:pt x="60000" y="30000"/>
                  </a:cubicBezTo>
                  <a:cubicBezTo>
                    <a:pt x="70000" y="30000"/>
                    <a:pt x="80000" y="30000"/>
                    <a:pt x="80000" y="30000"/>
                  </a:cubicBezTo>
                  <a:cubicBezTo>
                    <a:pt x="90000" y="30000"/>
                    <a:pt x="90000" y="40000"/>
                    <a:pt x="90000" y="40000"/>
                  </a:cubicBezTo>
                  <a:cubicBezTo>
                    <a:pt x="90000" y="50000"/>
                    <a:pt x="80000" y="60000"/>
                    <a:pt x="80000" y="60000"/>
                  </a:cubicBezTo>
                  <a:cubicBezTo>
                    <a:pt x="80000" y="60000"/>
                    <a:pt x="80000" y="60000"/>
                    <a:pt x="80000" y="60000"/>
                  </a:cubicBezTo>
                  <a:cubicBezTo>
                    <a:pt x="80000" y="60000"/>
                    <a:pt x="80000" y="70000"/>
                    <a:pt x="90000" y="70000"/>
                  </a:cubicBezTo>
                  <a:cubicBezTo>
                    <a:pt x="90000" y="80000"/>
                    <a:pt x="90000" y="90000"/>
                    <a:pt x="90000" y="90000"/>
                  </a:cubicBezTo>
                  <a:cubicBezTo>
                    <a:pt x="80000" y="90000"/>
                    <a:pt x="80000" y="90000"/>
                    <a:pt x="80000" y="90000"/>
                  </a:cubicBezTo>
                  <a:cubicBezTo>
                    <a:pt x="70000" y="90000"/>
                    <a:pt x="70000" y="80000"/>
                    <a:pt x="70000" y="70000"/>
                  </a:cubicBezTo>
                  <a:cubicBezTo>
                    <a:pt x="70000" y="70000"/>
                    <a:pt x="70000" y="70000"/>
                    <a:pt x="60000" y="70000"/>
                  </a:cubicBezTo>
                  <a:cubicBezTo>
                    <a:pt x="50000" y="70000"/>
                    <a:pt x="50000" y="70000"/>
                    <a:pt x="50000" y="70000"/>
                  </a:cubicBezTo>
                  <a:lnTo>
                    <a:pt x="50000" y="90000"/>
                  </a:lnTo>
                  <a:close/>
                  <a:moveTo>
                    <a:pt x="50000" y="50000"/>
                  </a:moveTo>
                  <a:cubicBezTo>
                    <a:pt x="60000" y="50000"/>
                    <a:pt x="60000" y="50000"/>
                    <a:pt x="60000" y="50000"/>
                  </a:cubicBezTo>
                  <a:cubicBezTo>
                    <a:pt x="70000" y="50000"/>
                    <a:pt x="70000" y="50000"/>
                    <a:pt x="70000" y="50000"/>
                  </a:cubicBezTo>
                  <a:cubicBezTo>
                    <a:pt x="70000" y="40000"/>
                    <a:pt x="70000" y="40000"/>
                    <a:pt x="60000" y="40000"/>
                  </a:cubicBezTo>
                  <a:cubicBezTo>
                    <a:pt x="60000" y="40000"/>
                    <a:pt x="50000" y="40000"/>
                    <a:pt x="50000" y="40000"/>
                  </a:cubicBezTo>
                  <a:lnTo>
                    <a:pt x="50000" y="5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3" name="Shape 173"/>
            <p:cNvSpPr/>
            <p:nvPr/>
          </p:nvSpPr>
          <p:spPr>
            <a:xfrm>
              <a:off x="4056062" y="2570163"/>
              <a:ext cx="1166812" cy="1997075"/>
            </a:xfrm>
            <a:custGeom>
              <a:avLst/>
              <a:gdLst/>
              <a:ahLst/>
              <a:cxnLst/>
              <a:rect l="0" t="0" r="0" b="0"/>
              <a:pathLst>
                <a:path w="120000" h="120000" extrusionOk="0">
                  <a:moveTo>
                    <a:pt x="119263" y="107096"/>
                  </a:moveTo>
                  <a:cubicBezTo>
                    <a:pt x="119263" y="107096"/>
                    <a:pt x="119263" y="105806"/>
                    <a:pt x="116319" y="104946"/>
                  </a:cubicBezTo>
                  <a:cubicBezTo>
                    <a:pt x="111165" y="104086"/>
                    <a:pt x="109693" y="102365"/>
                    <a:pt x="108220" y="101505"/>
                  </a:cubicBezTo>
                  <a:cubicBezTo>
                    <a:pt x="107484" y="101075"/>
                    <a:pt x="105276" y="100215"/>
                    <a:pt x="105276" y="100215"/>
                  </a:cubicBezTo>
                  <a:cubicBezTo>
                    <a:pt x="107484" y="99784"/>
                    <a:pt x="107484" y="99784"/>
                    <a:pt x="107484" y="99784"/>
                  </a:cubicBezTo>
                  <a:cubicBezTo>
                    <a:pt x="107484" y="99784"/>
                    <a:pt x="106748" y="98064"/>
                    <a:pt x="106012" y="96774"/>
                  </a:cubicBezTo>
                  <a:cubicBezTo>
                    <a:pt x="104539" y="95913"/>
                    <a:pt x="105276" y="95053"/>
                    <a:pt x="105276" y="92903"/>
                  </a:cubicBezTo>
                  <a:cubicBezTo>
                    <a:pt x="104539" y="90752"/>
                    <a:pt x="105276" y="89462"/>
                    <a:pt x="105276" y="88172"/>
                  </a:cubicBezTo>
                  <a:cubicBezTo>
                    <a:pt x="105276" y="87311"/>
                    <a:pt x="105276" y="85161"/>
                    <a:pt x="106012" y="82150"/>
                  </a:cubicBezTo>
                  <a:cubicBezTo>
                    <a:pt x="106012" y="79569"/>
                    <a:pt x="109693" y="61075"/>
                    <a:pt x="109693" y="58924"/>
                  </a:cubicBezTo>
                  <a:cubicBezTo>
                    <a:pt x="109693" y="57204"/>
                    <a:pt x="109693" y="52903"/>
                    <a:pt x="109693" y="52903"/>
                  </a:cubicBezTo>
                  <a:cubicBezTo>
                    <a:pt x="109693" y="52903"/>
                    <a:pt x="111901" y="52903"/>
                    <a:pt x="113374" y="53333"/>
                  </a:cubicBezTo>
                  <a:cubicBezTo>
                    <a:pt x="114110" y="53763"/>
                    <a:pt x="114846" y="54193"/>
                    <a:pt x="115582" y="51612"/>
                  </a:cubicBezTo>
                  <a:cubicBezTo>
                    <a:pt x="115582" y="47311"/>
                    <a:pt x="109693" y="41290"/>
                    <a:pt x="109693" y="40000"/>
                  </a:cubicBezTo>
                  <a:cubicBezTo>
                    <a:pt x="108957" y="39139"/>
                    <a:pt x="111165" y="39569"/>
                    <a:pt x="110429" y="38279"/>
                  </a:cubicBezTo>
                  <a:cubicBezTo>
                    <a:pt x="108957" y="36989"/>
                    <a:pt x="110429" y="36559"/>
                    <a:pt x="110429" y="33548"/>
                  </a:cubicBezTo>
                  <a:cubicBezTo>
                    <a:pt x="110429" y="30967"/>
                    <a:pt x="108957" y="28817"/>
                    <a:pt x="109693" y="25376"/>
                  </a:cubicBezTo>
                  <a:cubicBezTo>
                    <a:pt x="111165" y="21935"/>
                    <a:pt x="108957" y="16344"/>
                    <a:pt x="108957" y="14193"/>
                  </a:cubicBezTo>
                  <a:cubicBezTo>
                    <a:pt x="108957" y="12473"/>
                    <a:pt x="107484" y="12903"/>
                    <a:pt x="104539" y="12473"/>
                  </a:cubicBezTo>
                  <a:cubicBezTo>
                    <a:pt x="101595" y="11612"/>
                    <a:pt x="94969" y="9892"/>
                    <a:pt x="94233" y="9032"/>
                  </a:cubicBezTo>
                  <a:cubicBezTo>
                    <a:pt x="94233" y="8172"/>
                    <a:pt x="92760" y="7311"/>
                    <a:pt x="92760" y="7311"/>
                  </a:cubicBezTo>
                  <a:cubicBezTo>
                    <a:pt x="92760" y="7311"/>
                    <a:pt x="92024" y="9892"/>
                    <a:pt x="90552" y="10752"/>
                  </a:cubicBezTo>
                  <a:cubicBezTo>
                    <a:pt x="89815" y="11182"/>
                    <a:pt x="89079" y="10322"/>
                    <a:pt x="87607" y="9892"/>
                  </a:cubicBezTo>
                  <a:cubicBezTo>
                    <a:pt x="86871" y="9032"/>
                    <a:pt x="81717" y="7311"/>
                    <a:pt x="79509" y="6451"/>
                  </a:cubicBezTo>
                  <a:cubicBezTo>
                    <a:pt x="77300" y="5161"/>
                    <a:pt x="78773" y="6451"/>
                    <a:pt x="78773" y="6451"/>
                  </a:cubicBezTo>
                  <a:cubicBezTo>
                    <a:pt x="78773" y="6451"/>
                    <a:pt x="77300" y="7741"/>
                    <a:pt x="74355" y="9032"/>
                  </a:cubicBezTo>
                  <a:cubicBezTo>
                    <a:pt x="72147" y="10322"/>
                    <a:pt x="61104" y="12473"/>
                    <a:pt x="61104" y="12473"/>
                  </a:cubicBezTo>
                  <a:cubicBezTo>
                    <a:pt x="60368" y="12473"/>
                    <a:pt x="60368" y="12473"/>
                    <a:pt x="60368" y="12903"/>
                  </a:cubicBezTo>
                  <a:cubicBezTo>
                    <a:pt x="58895" y="11612"/>
                    <a:pt x="57423" y="10752"/>
                    <a:pt x="55950" y="10322"/>
                  </a:cubicBezTo>
                  <a:cubicBezTo>
                    <a:pt x="54478" y="9462"/>
                    <a:pt x="53742" y="8602"/>
                    <a:pt x="53742" y="8602"/>
                  </a:cubicBezTo>
                  <a:cubicBezTo>
                    <a:pt x="53742" y="8602"/>
                    <a:pt x="53742" y="5591"/>
                    <a:pt x="50061" y="5161"/>
                  </a:cubicBezTo>
                  <a:cubicBezTo>
                    <a:pt x="49325" y="6881"/>
                    <a:pt x="49325" y="9462"/>
                    <a:pt x="49325" y="9462"/>
                  </a:cubicBezTo>
                  <a:cubicBezTo>
                    <a:pt x="47116" y="11182"/>
                    <a:pt x="47116" y="11182"/>
                    <a:pt x="47116" y="11182"/>
                  </a:cubicBezTo>
                  <a:cubicBezTo>
                    <a:pt x="46380" y="8602"/>
                    <a:pt x="46380" y="8602"/>
                    <a:pt x="46380" y="8602"/>
                  </a:cubicBezTo>
                  <a:cubicBezTo>
                    <a:pt x="46380" y="8602"/>
                    <a:pt x="44907" y="7311"/>
                    <a:pt x="43435" y="6451"/>
                  </a:cubicBezTo>
                  <a:cubicBezTo>
                    <a:pt x="42699" y="5591"/>
                    <a:pt x="37546" y="3010"/>
                    <a:pt x="37546" y="860"/>
                  </a:cubicBezTo>
                  <a:cubicBezTo>
                    <a:pt x="37546" y="860"/>
                    <a:pt x="36073" y="0"/>
                    <a:pt x="35337" y="860"/>
                  </a:cubicBezTo>
                  <a:cubicBezTo>
                    <a:pt x="33865" y="1720"/>
                    <a:pt x="33865" y="2150"/>
                    <a:pt x="27975" y="3010"/>
                  </a:cubicBezTo>
                  <a:cubicBezTo>
                    <a:pt x="21349" y="3440"/>
                    <a:pt x="16196" y="3440"/>
                    <a:pt x="12515" y="8602"/>
                  </a:cubicBezTo>
                  <a:cubicBezTo>
                    <a:pt x="8098" y="13763"/>
                    <a:pt x="3680" y="18064"/>
                    <a:pt x="3680" y="21935"/>
                  </a:cubicBezTo>
                  <a:cubicBezTo>
                    <a:pt x="3680" y="25376"/>
                    <a:pt x="2208" y="25376"/>
                    <a:pt x="1472" y="27096"/>
                  </a:cubicBezTo>
                  <a:cubicBezTo>
                    <a:pt x="0" y="29247"/>
                    <a:pt x="0" y="30537"/>
                    <a:pt x="2208" y="35268"/>
                  </a:cubicBezTo>
                  <a:cubicBezTo>
                    <a:pt x="4417" y="39569"/>
                    <a:pt x="5889" y="48172"/>
                    <a:pt x="10306" y="49892"/>
                  </a:cubicBezTo>
                  <a:cubicBezTo>
                    <a:pt x="11042" y="50322"/>
                    <a:pt x="11779" y="51182"/>
                    <a:pt x="13251" y="51182"/>
                  </a:cubicBezTo>
                  <a:cubicBezTo>
                    <a:pt x="14723" y="51182"/>
                    <a:pt x="18404" y="48172"/>
                    <a:pt x="21349" y="46451"/>
                  </a:cubicBezTo>
                  <a:cubicBezTo>
                    <a:pt x="24294" y="46451"/>
                    <a:pt x="25030" y="46021"/>
                    <a:pt x="28711" y="47741"/>
                  </a:cubicBezTo>
                  <a:cubicBezTo>
                    <a:pt x="32392" y="49892"/>
                    <a:pt x="32392" y="49032"/>
                    <a:pt x="32392" y="49032"/>
                  </a:cubicBezTo>
                  <a:cubicBezTo>
                    <a:pt x="32392" y="49032"/>
                    <a:pt x="33128" y="49892"/>
                    <a:pt x="31656" y="50322"/>
                  </a:cubicBezTo>
                  <a:cubicBezTo>
                    <a:pt x="29447" y="50322"/>
                    <a:pt x="27975" y="49462"/>
                    <a:pt x="26503" y="49032"/>
                  </a:cubicBezTo>
                  <a:cubicBezTo>
                    <a:pt x="25030" y="48602"/>
                    <a:pt x="22085" y="51182"/>
                    <a:pt x="19877" y="53333"/>
                  </a:cubicBezTo>
                  <a:cubicBezTo>
                    <a:pt x="17668" y="55053"/>
                    <a:pt x="18404" y="55483"/>
                    <a:pt x="17668" y="58064"/>
                  </a:cubicBezTo>
                  <a:cubicBezTo>
                    <a:pt x="16932" y="60645"/>
                    <a:pt x="14723" y="64086"/>
                    <a:pt x="13987" y="68387"/>
                  </a:cubicBezTo>
                  <a:cubicBezTo>
                    <a:pt x="13251" y="72688"/>
                    <a:pt x="10306" y="100215"/>
                    <a:pt x="8834" y="103225"/>
                  </a:cubicBezTo>
                  <a:cubicBezTo>
                    <a:pt x="7361" y="105806"/>
                    <a:pt x="5889" y="107526"/>
                    <a:pt x="5889" y="107526"/>
                  </a:cubicBezTo>
                  <a:cubicBezTo>
                    <a:pt x="8834" y="109247"/>
                    <a:pt x="8834" y="109247"/>
                    <a:pt x="8834" y="109247"/>
                  </a:cubicBezTo>
                  <a:cubicBezTo>
                    <a:pt x="8834" y="113118"/>
                    <a:pt x="8834" y="113118"/>
                    <a:pt x="8834" y="113118"/>
                  </a:cubicBezTo>
                  <a:cubicBezTo>
                    <a:pt x="8834" y="113118"/>
                    <a:pt x="9570" y="113118"/>
                    <a:pt x="9570" y="113978"/>
                  </a:cubicBezTo>
                  <a:cubicBezTo>
                    <a:pt x="9570" y="114408"/>
                    <a:pt x="7361" y="116129"/>
                    <a:pt x="10306" y="117419"/>
                  </a:cubicBezTo>
                  <a:cubicBezTo>
                    <a:pt x="13987" y="119139"/>
                    <a:pt x="23558" y="120000"/>
                    <a:pt x="24294" y="117849"/>
                  </a:cubicBezTo>
                  <a:cubicBezTo>
                    <a:pt x="25030" y="115698"/>
                    <a:pt x="22822" y="113548"/>
                    <a:pt x="22085" y="112688"/>
                  </a:cubicBezTo>
                  <a:cubicBezTo>
                    <a:pt x="21349" y="111827"/>
                    <a:pt x="20613" y="110107"/>
                    <a:pt x="20613" y="110107"/>
                  </a:cubicBezTo>
                  <a:cubicBezTo>
                    <a:pt x="22822" y="109677"/>
                    <a:pt x="22822" y="109677"/>
                    <a:pt x="22822" y="109677"/>
                  </a:cubicBezTo>
                  <a:cubicBezTo>
                    <a:pt x="22822" y="109677"/>
                    <a:pt x="23558" y="106236"/>
                    <a:pt x="24294" y="105376"/>
                  </a:cubicBezTo>
                  <a:cubicBezTo>
                    <a:pt x="25766" y="104086"/>
                    <a:pt x="26503" y="101075"/>
                    <a:pt x="26503" y="97634"/>
                  </a:cubicBezTo>
                  <a:cubicBezTo>
                    <a:pt x="26503" y="94193"/>
                    <a:pt x="28711" y="87311"/>
                    <a:pt x="30184" y="84731"/>
                  </a:cubicBezTo>
                  <a:cubicBezTo>
                    <a:pt x="30920" y="81720"/>
                    <a:pt x="35337" y="76559"/>
                    <a:pt x="35337" y="73978"/>
                  </a:cubicBezTo>
                  <a:cubicBezTo>
                    <a:pt x="35337" y="71827"/>
                    <a:pt x="36073" y="70537"/>
                    <a:pt x="37546" y="68387"/>
                  </a:cubicBezTo>
                  <a:cubicBezTo>
                    <a:pt x="38282" y="66236"/>
                    <a:pt x="39018" y="64946"/>
                    <a:pt x="40490" y="63655"/>
                  </a:cubicBezTo>
                  <a:cubicBezTo>
                    <a:pt x="41226" y="65806"/>
                    <a:pt x="40490" y="66666"/>
                    <a:pt x="41226" y="68817"/>
                  </a:cubicBezTo>
                  <a:cubicBezTo>
                    <a:pt x="41226" y="71397"/>
                    <a:pt x="41963" y="77419"/>
                    <a:pt x="42699" y="78709"/>
                  </a:cubicBezTo>
                  <a:cubicBezTo>
                    <a:pt x="43435" y="80430"/>
                    <a:pt x="42699" y="82150"/>
                    <a:pt x="41963" y="84301"/>
                  </a:cubicBezTo>
                  <a:cubicBezTo>
                    <a:pt x="41963" y="86451"/>
                    <a:pt x="44171" y="91612"/>
                    <a:pt x="44171" y="93333"/>
                  </a:cubicBezTo>
                  <a:cubicBezTo>
                    <a:pt x="43435" y="95483"/>
                    <a:pt x="42699" y="101505"/>
                    <a:pt x="42699" y="102795"/>
                  </a:cubicBezTo>
                  <a:cubicBezTo>
                    <a:pt x="42699" y="104516"/>
                    <a:pt x="41963" y="106666"/>
                    <a:pt x="41963" y="106666"/>
                  </a:cubicBezTo>
                  <a:cubicBezTo>
                    <a:pt x="41963" y="107096"/>
                    <a:pt x="41963" y="107096"/>
                    <a:pt x="41963" y="107096"/>
                  </a:cubicBezTo>
                  <a:cubicBezTo>
                    <a:pt x="41963" y="109247"/>
                    <a:pt x="41963" y="109247"/>
                    <a:pt x="41963" y="109247"/>
                  </a:cubicBezTo>
                  <a:cubicBezTo>
                    <a:pt x="41226" y="109677"/>
                    <a:pt x="41226" y="109677"/>
                    <a:pt x="41226" y="109677"/>
                  </a:cubicBezTo>
                  <a:cubicBezTo>
                    <a:pt x="41226" y="111397"/>
                    <a:pt x="41226" y="111397"/>
                    <a:pt x="41226" y="111397"/>
                  </a:cubicBezTo>
                  <a:cubicBezTo>
                    <a:pt x="41226" y="111397"/>
                    <a:pt x="44907" y="112688"/>
                    <a:pt x="50061" y="112688"/>
                  </a:cubicBezTo>
                  <a:cubicBezTo>
                    <a:pt x="50797" y="112688"/>
                    <a:pt x="51533" y="112258"/>
                    <a:pt x="51533" y="112258"/>
                  </a:cubicBezTo>
                  <a:cubicBezTo>
                    <a:pt x="51533" y="112258"/>
                    <a:pt x="52269" y="111827"/>
                    <a:pt x="55950" y="113548"/>
                  </a:cubicBezTo>
                  <a:cubicBezTo>
                    <a:pt x="60368" y="115268"/>
                    <a:pt x="64785" y="116129"/>
                    <a:pt x="67730" y="116129"/>
                  </a:cubicBezTo>
                  <a:cubicBezTo>
                    <a:pt x="71411" y="115698"/>
                    <a:pt x="71411" y="115268"/>
                    <a:pt x="71411" y="115268"/>
                  </a:cubicBezTo>
                  <a:cubicBezTo>
                    <a:pt x="71411" y="113978"/>
                    <a:pt x="71411" y="113978"/>
                    <a:pt x="71411" y="113978"/>
                  </a:cubicBezTo>
                  <a:cubicBezTo>
                    <a:pt x="71411" y="113978"/>
                    <a:pt x="71411" y="112688"/>
                    <a:pt x="65521" y="110107"/>
                  </a:cubicBezTo>
                  <a:cubicBezTo>
                    <a:pt x="60368" y="107956"/>
                    <a:pt x="59631" y="106666"/>
                    <a:pt x="60368" y="106666"/>
                  </a:cubicBezTo>
                  <a:cubicBezTo>
                    <a:pt x="61104" y="106666"/>
                    <a:pt x="61104" y="106666"/>
                    <a:pt x="61104" y="106666"/>
                  </a:cubicBezTo>
                  <a:cubicBezTo>
                    <a:pt x="61104" y="106666"/>
                    <a:pt x="59631" y="103655"/>
                    <a:pt x="59631" y="101935"/>
                  </a:cubicBezTo>
                  <a:cubicBezTo>
                    <a:pt x="59631" y="100645"/>
                    <a:pt x="60368" y="93333"/>
                    <a:pt x="60368" y="90752"/>
                  </a:cubicBezTo>
                  <a:cubicBezTo>
                    <a:pt x="61104" y="88602"/>
                    <a:pt x="61104" y="80430"/>
                    <a:pt x="62576" y="75268"/>
                  </a:cubicBezTo>
                  <a:cubicBezTo>
                    <a:pt x="63312" y="70537"/>
                    <a:pt x="63312" y="64946"/>
                    <a:pt x="64049" y="63225"/>
                  </a:cubicBezTo>
                  <a:cubicBezTo>
                    <a:pt x="64049" y="63225"/>
                    <a:pt x="64049" y="61075"/>
                    <a:pt x="63312" y="58494"/>
                  </a:cubicBezTo>
                  <a:cubicBezTo>
                    <a:pt x="64049" y="58924"/>
                    <a:pt x="64049" y="59354"/>
                    <a:pt x="64049" y="59354"/>
                  </a:cubicBezTo>
                  <a:cubicBezTo>
                    <a:pt x="74355" y="58494"/>
                    <a:pt x="74355" y="58494"/>
                    <a:pt x="74355" y="58494"/>
                  </a:cubicBezTo>
                  <a:cubicBezTo>
                    <a:pt x="74355" y="58494"/>
                    <a:pt x="75828" y="60645"/>
                    <a:pt x="75828" y="61505"/>
                  </a:cubicBezTo>
                  <a:cubicBezTo>
                    <a:pt x="76564" y="62795"/>
                    <a:pt x="77300" y="63655"/>
                    <a:pt x="76564" y="64086"/>
                  </a:cubicBezTo>
                  <a:cubicBezTo>
                    <a:pt x="75828" y="64516"/>
                    <a:pt x="73619" y="61935"/>
                    <a:pt x="73619" y="61505"/>
                  </a:cubicBezTo>
                  <a:cubicBezTo>
                    <a:pt x="72883" y="62365"/>
                    <a:pt x="74355" y="63655"/>
                    <a:pt x="74355" y="64086"/>
                  </a:cubicBezTo>
                  <a:cubicBezTo>
                    <a:pt x="75092" y="64946"/>
                    <a:pt x="75092" y="66236"/>
                    <a:pt x="73619" y="65806"/>
                  </a:cubicBezTo>
                  <a:cubicBezTo>
                    <a:pt x="72883" y="65376"/>
                    <a:pt x="72883" y="65376"/>
                    <a:pt x="72147" y="65806"/>
                  </a:cubicBezTo>
                  <a:cubicBezTo>
                    <a:pt x="71411" y="66236"/>
                    <a:pt x="66993" y="65376"/>
                    <a:pt x="66993" y="65376"/>
                  </a:cubicBezTo>
                  <a:cubicBezTo>
                    <a:pt x="66993" y="65376"/>
                    <a:pt x="67730" y="71397"/>
                    <a:pt x="67730" y="73118"/>
                  </a:cubicBezTo>
                  <a:cubicBezTo>
                    <a:pt x="67730" y="74838"/>
                    <a:pt x="69202" y="85591"/>
                    <a:pt x="68466" y="89032"/>
                  </a:cubicBezTo>
                  <a:cubicBezTo>
                    <a:pt x="67730" y="92473"/>
                    <a:pt x="69938" y="102795"/>
                    <a:pt x="69938" y="103655"/>
                  </a:cubicBezTo>
                  <a:cubicBezTo>
                    <a:pt x="69938" y="104946"/>
                    <a:pt x="74355" y="104946"/>
                    <a:pt x="74355" y="104946"/>
                  </a:cubicBezTo>
                  <a:cubicBezTo>
                    <a:pt x="74355" y="104946"/>
                    <a:pt x="73619" y="106236"/>
                    <a:pt x="73619" y="107956"/>
                  </a:cubicBezTo>
                  <a:cubicBezTo>
                    <a:pt x="73619" y="108387"/>
                    <a:pt x="72883" y="109677"/>
                    <a:pt x="73619" y="110967"/>
                  </a:cubicBezTo>
                  <a:cubicBezTo>
                    <a:pt x="74355" y="111827"/>
                    <a:pt x="76564" y="113118"/>
                    <a:pt x="81717" y="113548"/>
                  </a:cubicBezTo>
                  <a:cubicBezTo>
                    <a:pt x="82453" y="113548"/>
                    <a:pt x="85398" y="112688"/>
                    <a:pt x="86134" y="111827"/>
                  </a:cubicBezTo>
                  <a:cubicBezTo>
                    <a:pt x="86871" y="110537"/>
                    <a:pt x="86134" y="110107"/>
                    <a:pt x="86134" y="108817"/>
                  </a:cubicBezTo>
                  <a:cubicBezTo>
                    <a:pt x="85398" y="107526"/>
                    <a:pt x="84662" y="105376"/>
                    <a:pt x="84662" y="104946"/>
                  </a:cubicBezTo>
                  <a:cubicBezTo>
                    <a:pt x="86134" y="104516"/>
                    <a:pt x="85398" y="103655"/>
                    <a:pt x="85398" y="103655"/>
                  </a:cubicBezTo>
                  <a:cubicBezTo>
                    <a:pt x="85398" y="103655"/>
                    <a:pt x="86134" y="100215"/>
                    <a:pt x="85398" y="98924"/>
                  </a:cubicBezTo>
                  <a:cubicBezTo>
                    <a:pt x="84662" y="97204"/>
                    <a:pt x="86134" y="93333"/>
                    <a:pt x="85398" y="92043"/>
                  </a:cubicBezTo>
                  <a:cubicBezTo>
                    <a:pt x="84662" y="90322"/>
                    <a:pt x="83926" y="90322"/>
                    <a:pt x="84662" y="89032"/>
                  </a:cubicBezTo>
                  <a:cubicBezTo>
                    <a:pt x="85398" y="88172"/>
                    <a:pt x="84662" y="86451"/>
                    <a:pt x="85398" y="84301"/>
                  </a:cubicBezTo>
                  <a:cubicBezTo>
                    <a:pt x="86134" y="81720"/>
                    <a:pt x="86871" y="75698"/>
                    <a:pt x="87607" y="73118"/>
                  </a:cubicBezTo>
                  <a:cubicBezTo>
                    <a:pt x="89079" y="70537"/>
                    <a:pt x="87607" y="69677"/>
                    <a:pt x="89079" y="68387"/>
                  </a:cubicBezTo>
                  <a:cubicBezTo>
                    <a:pt x="89815" y="69677"/>
                    <a:pt x="90552" y="79139"/>
                    <a:pt x="90552" y="81720"/>
                  </a:cubicBezTo>
                  <a:cubicBezTo>
                    <a:pt x="89815" y="83870"/>
                    <a:pt x="91288" y="90322"/>
                    <a:pt x="92024" y="92903"/>
                  </a:cubicBezTo>
                  <a:cubicBezTo>
                    <a:pt x="92760" y="95483"/>
                    <a:pt x="92760" y="101935"/>
                    <a:pt x="92760" y="101935"/>
                  </a:cubicBezTo>
                  <a:cubicBezTo>
                    <a:pt x="94233" y="101935"/>
                    <a:pt x="94233" y="101935"/>
                    <a:pt x="94233" y="101935"/>
                  </a:cubicBezTo>
                  <a:cubicBezTo>
                    <a:pt x="93496" y="104516"/>
                    <a:pt x="93496" y="104516"/>
                    <a:pt x="93496" y="104516"/>
                  </a:cubicBezTo>
                  <a:cubicBezTo>
                    <a:pt x="101595" y="106236"/>
                    <a:pt x="101595" y="106236"/>
                    <a:pt x="101595" y="106236"/>
                  </a:cubicBezTo>
                  <a:cubicBezTo>
                    <a:pt x="101595" y="106236"/>
                    <a:pt x="102331" y="105806"/>
                    <a:pt x="104539" y="107096"/>
                  </a:cubicBezTo>
                  <a:cubicBezTo>
                    <a:pt x="109693" y="109247"/>
                    <a:pt x="117055" y="109677"/>
                    <a:pt x="118527" y="109247"/>
                  </a:cubicBezTo>
                  <a:cubicBezTo>
                    <a:pt x="120000" y="109247"/>
                    <a:pt x="119263" y="107096"/>
                    <a:pt x="119263" y="10709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4" name="Shape 174"/>
            <p:cNvSpPr/>
            <p:nvPr/>
          </p:nvSpPr>
          <p:spPr>
            <a:xfrm>
              <a:off x="4392612" y="2305050"/>
              <a:ext cx="250825" cy="265113"/>
            </a:xfrm>
            <a:custGeom>
              <a:avLst/>
              <a:gdLst/>
              <a:ahLst/>
              <a:cxnLst/>
              <a:rect l="0" t="0" r="0" b="0"/>
              <a:pathLst>
                <a:path w="120000" h="120000" extrusionOk="0">
                  <a:moveTo>
                    <a:pt x="6857" y="103783"/>
                  </a:moveTo>
                  <a:cubicBezTo>
                    <a:pt x="6857" y="110270"/>
                    <a:pt x="13714" y="120000"/>
                    <a:pt x="13714" y="120000"/>
                  </a:cubicBezTo>
                  <a:cubicBezTo>
                    <a:pt x="13714" y="94054"/>
                    <a:pt x="13714" y="94054"/>
                    <a:pt x="13714" y="94054"/>
                  </a:cubicBezTo>
                  <a:cubicBezTo>
                    <a:pt x="13714" y="94054"/>
                    <a:pt x="13714" y="97297"/>
                    <a:pt x="6857" y="94054"/>
                  </a:cubicBezTo>
                  <a:cubicBezTo>
                    <a:pt x="0" y="90810"/>
                    <a:pt x="3428" y="64864"/>
                    <a:pt x="10285" y="68108"/>
                  </a:cubicBezTo>
                  <a:cubicBezTo>
                    <a:pt x="17142" y="68108"/>
                    <a:pt x="20571" y="74594"/>
                    <a:pt x="20571" y="74594"/>
                  </a:cubicBezTo>
                  <a:cubicBezTo>
                    <a:pt x="20571" y="74594"/>
                    <a:pt x="20571" y="68108"/>
                    <a:pt x="20571" y="61621"/>
                  </a:cubicBezTo>
                  <a:cubicBezTo>
                    <a:pt x="20571" y="58378"/>
                    <a:pt x="34285" y="45405"/>
                    <a:pt x="34285" y="42162"/>
                  </a:cubicBezTo>
                  <a:cubicBezTo>
                    <a:pt x="37714" y="38918"/>
                    <a:pt x="37714" y="32432"/>
                    <a:pt x="44571" y="29189"/>
                  </a:cubicBezTo>
                  <a:cubicBezTo>
                    <a:pt x="75428" y="12972"/>
                    <a:pt x="99428" y="32432"/>
                    <a:pt x="106285" y="42162"/>
                  </a:cubicBezTo>
                  <a:cubicBezTo>
                    <a:pt x="116571" y="51891"/>
                    <a:pt x="102857" y="97297"/>
                    <a:pt x="106285" y="94054"/>
                  </a:cubicBezTo>
                  <a:cubicBezTo>
                    <a:pt x="106285" y="90810"/>
                    <a:pt x="113142" y="87567"/>
                    <a:pt x="113142" y="77837"/>
                  </a:cubicBezTo>
                  <a:cubicBezTo>
                    <a:pt x="116571" y="71351"/>
                    <a:pt x="116571" y="51891"/>
                    <a:pt x="116571" y="45405"/>
                  </a:cubicBezTo>
                  <a:cubicBezTo>
                    <a:pt x="116571" y="38918"/>
                    <a:pt x="120000" y="32432"/>
                    <a:pt x="116571" y="25945"/>
                  </a:cubicBezTo>
                  <a:cubicBezTo>
                    <a:pt x="113142" y="19459"/>
                    <a:pt x="102857" y="16216"/>
                    <a:pt x="99428" y="12972"/>
                  </a:cubicBezTo>
                  <a:cubicBezTo>
                    <a:pt x="96000" y="9729"/>
                    <a:pt x="89142" y="9729"/>
                    <a:pt x="85714" y="9729"/>
                  </a:cubicBezTo>
                  <a:cubicBezTo>
                    <a:pt x="82285" y="9729"/>
                    <a:pt x="78857" y="19459"/>
                    <a:pt x="78857" y="12972"/>
                  </a:cubicBezTo>
                  <a:cubicBezTo>
                    <a:pt x="78857" y="6486"/>
                    <a:pt x="72000" y="0"/>
                    <a:pt x="72000" y="0"/>
                  </a:cubicBezTo>
                  <a:cubicBezTo>
                    <a:pt x="72000" y="3243"/>
                    <a:pt x="68571" y="9729"/>
                    <a:pt x="68571" y="9729"/>
                  </a:cubicBezTo>
                  <a:cubicBezTo>
                    <a:pt x="68571" y="9729"/>
                    <a:pt x="68571" y="3243"/>
                    <a:pt x="65142" y="6486"/>
                  </a:cubicBezTo>
                  <a:cubicBezTo>
                    <a:pt x="61714" y="9729"/>
                    <a:pt x="48000" y="9729"/>
                    <a:pt x="48000" y="12972"/>
                  </a:cubicBezTo>
                  <a:cubicBezTo>
                    <a:pt x="44571" y="12972"/>
                    <a:pt x="41142" y="9729"/>
                    <a:pt x="34285" y="12972"/>
                  </a:cubicBezTo>
                  <a:cubicBezTo>
                    <a:pt x="24000" y="19459"/>
                    <a:pt x="17142" y="29189"/>
                    <a:pt x="13714" y="32432"/>
                  </a:cubicBezTo>
                  <a:cubicBezTo>
                    <a:pt x="10285" y="35675"/>
                    <a:pt x="13714" y="35675"/>
                    <a:pt x="10285" y="38918"/>
                  </a:cubicBezTo>
                  <a:cubicBezTo>
                    <a:pt x="10285" y="42162"/>
                    <a:pt x="6857" y="48648"/>
                    <a:pt x="6857" y="48648"/>
                  </a:cubicBezTo>
                  <a:cubicBezTo>
                    <a:pt x="6857" y="51891"/>
                    <a:pt x="3428" y="61621"/>
                    <a:pt x="3428" y="71351"/>
                  </a:cubicBezTo>
                  <a:cubicBezTo>
                    <a:pt x="0" y="77837"/>
                    <a:pt x="3428" y="100540"/>
                    <a:pt x="3428" y="100540"/>
                  </a:cubicBezTo>
                  <a:cubicBezTo>
                    <a:pt x="3428" y="100540"/>
                    <a:pt x="3428" y="97297"/>
                    <a:pt x="6857" y="103783"/>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5" name="Shape 175"/>
            <p:cNvSpPr/>
            <p:nvPr/>
          </p:nvSpPr>
          <p:spPr>
            <a:xfrm>
              <a:off x="4779962" y="2398713"/>
              <a:ext cx="206374" cy="192088"/>
            </a:xfrm>
            <a:custGeom>
              <a:avLst/>
              <a:gdLst/>
              <a:ahLst/>
              <a:cxnLst/>
              <a:rect l="0" t="0" r="0" b="0"/>
              <a:pathLst>
                <a:path w="120000" h="120000" extrusionOk="0">
                  <a:moveTo>
                    <a:pt x="16551" y="120000"/>
                  </a:moveTo>
                  <a:cubicBezTo>
                    <a:pt x="20689" y="111111"/>
                    <a:pt x="16551" y="93333"/>
                    <a:pt x="16551" y="88888"/>
                  </a:cubicBezTo>
                  <a:cubicBezTo>
                    <a:pt x="16551" y="80000"/>
                    <a:pt x="20689" y="80000"/>
                    <a:pt x="20689" y="66666"/>
                  </a:cubicBezTo>
                  <a:cubicBezTo>
                    <a:pt x="20689" y="57777"/>
                    <a:pt x="20689" y="57777"/>
                    <a:pt x="28965" y="44444"/>
                  </a:cubicBezTo>
                  <a:cubicBezTo>
                    <a:pt x="33103" y="31111"/>
                    <a:pt x="57931" y="31111"/>
                    <a:pt x="74482" y="31111"/>
                  </a:cubicBezTo>
                  <a:cubicBezTo>
                    <a:pt x="91034" y="31111"/>
                    <a:pt x="99310" y="40000"/>
                    <a:pt x="103448" y="44444"/>
                  </a:cubicBezTo>
                  <a:cubicBezTo>
                    <a:pt x="103448" y="48888"/>
                    <a:pt x="111724" y="71111"/>
                    <a:pt x="107586" y="93333"/>
                  </a:cubicBezTo>
                  <a:cubicBezTo>
                    <a:pt x="103448" y="115555"/>
                    <a:pt x="111724" y="111111"/>
                    <a:pt x="111724" y="111111"/>
                  </a:cubicBezTo>
                  <a:cubicBezTo>
                    <a:pt x="111724" y="111111"/>
                    <a:pt x="111724" y="102222"/>
                    <a:pt x="115862" y="97777"/>
                  </a:cubicBezTo>
                  <a:cubicBezTo>
                    <a:pt x="120000" y="84444"/>
                    <a:pt x="115862" y="62222"/>
                    <a:pt x="111724" y="48888"/>
                  </a:cubicBezTo>
                  <a:cubicBezTo>
                    <a:pt x="111724" y="40000"/>
                    <a:pt x="107586" y="31111"/>
                    <a:pt x="107586" y="26666"/>
                  </a:cubicBezTo>
                  <a:cubicBezTo>
                    <a:pt x="103448" y="26666"/>
                    <a:pt x="103448" y="22222"/>
                    <a:pt x="99310" y="17777"/>
                  </a:cubicBezTo>
                  <a:cubicBezTo>
                    <a:pt x="95172" y="8888"/>
                    <a:pt x="78620" y="8888"/>
                    <a:pt x="70344" y="4444"/>
                  </a:cubicBezTo>
                  <a:cubicBezTo>
                    <a:pt x="62068" y="0"/>
                    <a:pt x="45517" y="8888"/>
                    <a:pt x="37241" y="8888"/>
                  </a:cubicBezTo>
                  <a:cubicBezTo>
                    <a:pt x="33103" y="13333"/>
                    <a:pt x="33103" y="17777"/>
                    <a:pt x="20689" y="22222"/>
                  </a:cubicBezTo>
                  <a:cubicBezTo>
                    <a:pt x="12413" y="31111"/>
                    <a:pt x="16551" y="35555"/>
                    <a:pt x="12413" y="40000"/>
                  </a:cubicBezTo>
                  <a:cubicBezTo>
                    <a:pt x="12413" y="48888"/>
                    <a:pt x="12413" y="44444"/>
                    <a:pt x="8275" y="53333"/>
                  </a:cubicBezTo>
                  <a:cubicBezTo>
                    <a:pt x="4137" y="66666"/>
                    <a:pt x="4137" y="62222"/>
                    <a:pt x="4137" y="71111"/>
                  </a:cubicBezTo>
                  <a:cubicBezTo>
                    <a:pt x="0" y="84444"/>
                    <a:pt x="8275" y="106666"/>
                    <a:pt x="12413" y="115555"/>
                  </a:cubicBezTo>
                  <a:cubicBezTo>
                    <a:pt x="12413" y="120000"/>
                    <a:pt x="16551" y="120000"/>
                    <a:pt x="16551"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03800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lang="en-US" dirty="0"/>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28600"/>
            <a:ext cx="10969943" cy="944561"/>
          </a:xfrm>
          <a:prstGeom prst="rect">
            <a:avLst/>
          </a:prstGeom>
        </p:spPr>
        <p:txBody>
          <a:bodyPr vert="horz" lIns="121899" tIns="60949" rIns="121899" bIns="60949"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441" y="1447800"/>
            <a:ext cx="10969943" cy="46482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205046" y="6264275"/>
            <a:ext cx="2844059" cy="365125"/>
          </a:xfrm>
          <a:prstGeom prst="rect">
            <a:avLst/>
          </a:prstGeom>
        </p:spPr>
        <p:txBody>
          <a:bodyPr vert="horz" lIns="121899" tIns="60949" rIns="121899" bIns="60949" rtlCol="0" anchor="ctr"/>
          <a:lstStyle>
            <a:lvl1pPr algn="r">
              <a:defRPr sz="1600">
                <a:solidFill>
                  <a:schemeClr val="tx1">
                    <a:tint val="75000"/>
                  </a:schemeClr>
                </a:solidFill>
                <a:latin typeface="Arial"/>
                <a:cs typeface="Arial"/>
              </a:defRPr>
            </a:lvl1pPr>
          </a:lstStyle>
          <a:p>
            <a:fld id="{7091A9FD-CDA2-4BA5-8C18-59D6F59EB34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1218987" rtl="0" eaLnBrk="1" latinLnBrk="0" hangingPunct="1">
        <a:lnSpc>
          <a:spcPct val="85000"/>
        </a:lnSpc>
        <a:spcBef>
          <a:spcPts val="0"/>
        </a:spcBef>
        <a:spcAft>
          <a:spcPts val="600"/>
        </a:spcAft>
        <a:buNone/>
        <a:defRPr sz="5400" kern="1200">
          <a:solidFill>
            <a:srgbClr val="0C4B92"/>
          </a:solidFill>
          <a:latin typeface="Arial"/>
          <a:ea typeface="+mj-ea"/>
          <a:cs typeface="Arial"/>
        </a:defRPr>
      </a:lvl1pPr>
    </p:titleStyle>
    <p:bodyStyle>
      <a:lvl1pPr marL="457120" indent="-457120" algn="l" defTabSz="1218987" rtl="0" eaLnBrk="1" latinLnBrk="0" hangingPunct="1">
        <a:lnSpc>
          <a:spcPct val="85000"/>
        </a:lnSpc>
        <a:spcBef>
          <a:spcPts val="0"/>
        </a:spcBef>
        <a:spcAft>
          <a:spcPts val="600"/>
        </a:spcAft>
        <a:buFont typeface="Arial" pitchFamily="34" charset="0"/>
        <a:buChar char="•"/>
        <a:defRPr sz="4300" kern="1200">
          <a:solidFill>
            <a:srgbClr val="70A0D7"/>
          </a:solidFill>
          <a:latin typeface="Arial"/>
          <a:ea typeface="+mn-ea"/>
          <a:cs typeface="Arial"/>
        </a:defRPr>
      </a:lvl1pPr>
      <a:lvl2pPr marL="990427" indent="-380933" algn="l" defTabSz="1218987" rtl="0" eaLnBrk="1" latinLnBrk="0" hangingPunct="1">
        <a:lnSpc>
          <a:spcPct val="85000"/>
        </a:lnSpc>
        <a:spcBef>
          <a:spcPts val="0"/>
        </a:spcBef>
        <a:spcAft>
          <a:spcPts val="600"/>
        </a:spcAft>
        <a:buFont typeface="Arial" pitchFamily="34" charset="0"/>
        <a:buChar char="–"/>
        <a:defRPr sz="3700" kern="1200">
          <a:solidFill>
            <a:srgbClr val="70A0D7"/>
          </a:solidFill>
          <a:latin typeface="Arial"/>
          <a:ea typeface="+mn-ea"/>
          <a:cs typeface="Arial"/>
        </a:defRPr>
      </a:lvl2pPr>
      <a:lvl3pPr marL="1523733" indent="-304747" algn="l" defTabSz="1218987" rtl="0" eaLnBrk="1" latinLnBrk="0" hangingPunct="1">
        <a:lnSpc>
          <a:spcPct val="85000"/>
        </a:lnSpc>
        <a:spcBef>
          <a:spcPts val="0"/>
        </a:spcBef>
        <a:spcAft>
          <a:spcPts val="600"/>
        </a:spcAft>
        <a:buFont typeface="Arial" pitchFamily="34" charset="0"/>
        <a:buChar char="•"/>
        <a:defRPr sz="3200" kern="1200">
          <a:solidFill>
            <a:srgbClr val="70A0D7"/>
          </a:solidFill>
          <a:latin typeface="Arial"/>
          <a:ea typeface="+mn-ea"/>
          <a:cs typeface="Arial"/>
        </a:defRPr>
      </a:lvl3pPr>
      <a:lvl4pPr marL="2133227"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4pPr>
      <a:lvl5pPr marL="2742720"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hyperlink" Target="http://getmygraphics.com/?utm_campaign=office_samples&amp;utm_medium=embeded_link&amp;utm_source=partner_site&amp;utm_content=PPT_Infographic_Sampler_1"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8.jpeg"/><Relationship Id="rId13" Type="http://schemas.openxmlformats.org/officeDocument/2006/relationships/image" Target="../media/image20.png"/><Relationship Id="rId3" Type="http://schemas.openxmlformats.org/officeDocument/2006/relationships/image" Target="../media/image13.jpeg"/><Relationship Id="rId7" Type="http://schemas.openxmlformats.org/officeDocument/2006/relationships/image" Target="../media/image17.jpeg"/><Relationship Id="rId12"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6.jpeg"/><Relationship Id="rId11" Type="http://schemas.openxmlformats.org/officeDocument/2006/relationships/hyperlink" Target="http://getmygraphics.com/?utm_campaign=office_samples&amp;utm_medium=embeded_link&amp;utm_source=partner_site&amp;utm_content=PPT_Infographic_Sampler_1" TargetMode="External"/><Relationship Id="rId5" Type="http://schemas.openxmlformats.org/officeDocument/2006/relationships/image" Target="../media/image15.jpeg"/><Relationship Id="rId10" Type="http://schemas.openxmlformats.org/officeDocument/2006/relationships/hyperlink" Target="http://getmygraphics.com/" TargetMode="External"/><Relationship Id="rId4" Type="http://schemas.openxmlformats.org/officeDocument/2006/relationships/image" Target="../media/image14.jpeg"/><Relationship Id="rId9"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C183D7F6-B498-43B3-948B-1728B52AA6E4}">
                <adec:decorative xmlns:adec="http://schemas.microsoft.com/office/drawing/2017/decorative" val="1"/>
              </a:ext>
            </a:extLst>
          </p:cNvPr>
          <p:cNvSpPr/>
          <p:nvPr/>
        </p:nvSpPr>
        <p:spPr>
          <a:xfrm>
            <a:off x="0" y="0"/>
            <a:ext cx="12188825" cy="6858000"/>
          </a:xfrm>
          <a:prstGeom prst="rect">
            <a:avLst/>
          </a:prstGeom>
          <a:solidFill>
            <a:srgbClr val="FF7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p:cNvSpPr>
            <a:spLocks noGrp="1"/>
          </p:cNvSpPr>
          <p:nvPr>
            <p:ph type="title"/>
          </p:nvPr>
        </p:nvSpPr>
        <p:spPr/>
        <p:txBody>
          <a:bodyPr/>
          <a:lstStyle/>
          <a:p>
            <a:r>
              <a:rPr lang="en-US" dirty="0">
                <a:noFill/>
              </a:rPr>
              <a:t>Title slide.</a:t>
            </a:r>
          </a:p>
        </p:txBody>
      </p:sp>
      <p:sp>
        <p:nvSpPr>
          <p:cNvPr id="7" name="TextBox 6"/>
          <p:cNvSpPr txBox="1"/>
          <p:nvPr/>
        </p:nvSpPr>
        <p:spPr>
          <a:xfrm>
            <a:off x="264373" y="196808"/>
            <a:ext cx="4306039" cy="2431435"/>
          </a:xfrm>
          <a:prstGeom prst="rect">
            <a:avLst/>
          </a:prstGeom>
          <a:noFill/>
        </p:spPr>
        <p:txBody>
          <a:bodyPr wrap="square" rtlCol="0">
            <a:spAutoFit/>
          </a:bodyPr>
          <a:lstStyle/>
          <a:p>
            <a:r>
              <a:rPr lang="en-US" sz="2800" dirty="0">
                <a:solidFill>
                  <a:schemeClr val="bg1"/>
                </a:solidFill>
                <a:latin typeface="Impact" charset="0"/>
                <a:ea typeface="Impact" charset="0"/>
                <a:cs typeface="Impact" charset="0"/>
              </a:rPr>
              <a:t>ANIMATED </a:t>
            </a:r>
          </a:p>
          <a:p>
            <a:r>
              <a:rPr lang="en-US" sz="2800" dirty="0">
                <a:solidFill>
                  <a:schemeClr val="bg1"/>
                </a:solidFill>
                <a:latin typeface="Impact" charset="0"/>
                <a:ea typeface="Impact" charset="0"/>
                <a:cs typeface="Impact" charset="0"/>
              </a:rPr>
              <a:t>INFOGRAPHICS</a:t>
            </a:r>
          </a:p>
          <a:p>
            <a:r>
              <a:rPr lang="en-US" sz="2800" dirty="0">
                <a:solidFill>
                  <a:schemeClr val="bg1"/>
                </a:solidFill>
                <a:latin typeface="Impact" charset="0"/>
                <a:ea typeface="Impact" charset="0"/>
                <a:cs typeface="Impact" charset="0"/>
              </a:rPr>
              <a:t>SAMPLER</a:t>
            </a:r>
          </a:p>
          <a:p>
            <a:endParaRPr lang="en-US" sz="2800" dirty="0">
              <a:solidFill>
                <a:schemeClr val="bg1"/>
              </a:solidFill>
              <a:latin typeface="Impact" charset="0"/>
              <a:ea typeface="Impact" charset="0"/>
              <a:cs typeface="Impact" charset="0"/>
            </a:endParaRPr>
          </a:p>
          <a:p>
            <a:r>
              <a:rPr lang="en-US" sz="4000" dirty="0">
                <a:solidFill>
                  <a:schemeClr val="bg1"/>
                </a:solidFill>
                <a:latin typeface="Impact" charset="0"/>
                <a:ea typeface="Impact" charset="0"/>
                <a:cs typeface="Impact" charset="0"/>
              </a:rPr>
              <a:t>DESCRIPTIONS</a:t>
            </a:r>
          </a:p>
        </p:txBody>
      </p:sp>
      <p:pic>
        <p:nvPicPr>
          <p:cNvPr id="31" name="Picture 30" descr="Animated Infographics Sampler slide 2 screensho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54399"/>
            <a:ext cx="6092824" cy="3403601"/>
          </a:xfrm>
          <a:prstGeom prst="rect">
            <a:avLst/>
          </a:prstGeom>
        </p:spPr>
      </p:pic>
      <p:pic>
        <p:nvPicPr>
          <p:cNvPr id="5" name="Picture 4" descr="Animated Infographics Sampler slide 1 screensho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2824" y="0"/>
            <a:ext cx="6096001" cy="3454399"/>
          </a:xfrm>
          <a:prstGeom prst="rect">
            <a:avLst/>
          </a:prstGeom>
        </p:spPr>
      </p:pic>
      <p:pic>
        <p:nvPicPr>
          <p:cNvPr id="32" name="Picture 31" descr="Animated Infographics Sampler slide 3 screensho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2824" y="3454399"/>
            <a:ext cx="6096001" cy="3403601"/>
          </a:xfrm>
          <a:prstGeom prst="rect">
            <a:avLst/>
          </a:prstGeom>
        </p:spPr>
      </p:pic>
      <p:sp>
        <p:nvSpPr>
          <p:cNvPr id="6" name="Rectangle 5">
            <a:extLst>
              <a:ext uri="{C183D7F6-B498-43B3-948B-1728B52AA6E4}">
                <adec:decorative xmlns:adec="http://schemas.microsoft.com/office/drawing/2017/decorative" val="1"/>
              </a:ext>
            </a:extLst>
          </p:cNvPr>
          <p:cNvSpPr/>
          <p:nvPr/>
        </p:nvSpPr>
        <p:spPr>
          <a:xfrm>
            <a:off x="379412" y="1597381"/>
            <a:ext cx="19812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Frame Lines">
            <a:extLst>
              <a:ext uri="{C183D7F6-B498-43B3-948B-1728B52AA6E4}">
                <adec:decorative xmlns:adec="http://schemas.microsoft.com/office/drawing/2017/decorative" val="1"/>
              </a:ext>
            </a:extLst>
          </p:cNvPr>
          <p:cNvGrpSpPr/>
          <p:nvPr/>
        </p:nvGrpSpPr>
        <p:grpSpPr>
          <a:xfrm>
            <a:off x="0" y="0"/>
            <a:ext cx="12197242" cy="6858000"/>
            <a:chOff x="0" y="0"/>
            <a:chExt cx="12197242" cy="6858000"/>
          </a:xfrm>
        </p:grpSpPr>
        <p:grpSp>
          <p:nvGrpSpPr>
            <p:cNvPr id="11" name="Group 10"/>
            <p:cNvGrpSpPr/>
            <p:nvPr/>
          </p:nvGrpSpPr>
          <p:grpSpPr>
            <a:xfrm>
              <a:off x="0" y="0"/>
              <a:ext cx="12188825" cy="6858000"/>
              <a:chOff x="0" y="0"/>
              <a:chExt cx="12188825" cy="6858000"/>
            </a:xfrm>
          </p:grpSpPr>
          <p:cxnSp>
            <p:nvCxnSpPr>
              <p:cNvPr id="13" name="Straight Connector 12" descr="White horizontal divider line."/>
              <p:cNvCxnSpPr/>
              <p:nvPr/>
            </p:nvCxnSpPr>
            <p:spPr>
              <a:xfrm>
                <a:off x="0" y="3454399"/>
                <a:ext cx="1218882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descr="White vertical divider line."/>
              <p:cNvCxnSpPr/>
              <p:nvPr/>
            </p:nvCxnSpPr>
            <p:spPr>
              <a:xfrm>
                <a:off x="6099495" y="0"/>
                <a:ext cx="0" cy="685800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 name="White Boarder" descr="White boarder line."/>
            <p:cNvSpPr/>
            <p:nvPr/>
          </p:nvSpPr>
          <p:spPr>
            <a:xfrm>
              <a:off x="8417" y="0"/>
              <a:ext cx="12188825" cy="685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 name="Picture 14" descr="Get My Graphics, Powered by eLearning Brothers logo with link." title="Get My Graphics Logo">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64488" y="2743200"/>
            <a:ext cx="2511303" cy="618850"/>
          </a:xfrm>
          <a:prstGeom prst="rect">
            <a:avLst/>
          </a:prstGeom>
        </p:spPr>
      </p:pic>
    </p:spTree>
    <p:extLst>
      <p:ext uri="{BB962C8B-B14F-4D97-AF65-F5344CB8AC3E}">
        <p14:creationId xmlns:p14="http://schemas.microsoft.com/office/powerpoint/2010/main" val="657288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noFill/>
              </a:rPr>
              <a:t>Slide 1</a:t>
            </a:r>
          </a:p>
        </p:txBody>
      </p:sp>
      <p:sp>
        <p:nvSpPr>
          <p:cNvPr id="38" name="Rectangle 37">
            <a:extLst>
              <a:ext uri="{C183D7F6-B498-43B3-948B-1728B52AA6E4}">
                <adec:decorative xmlns:adec="http://schemas.microsoft.com/office/drawing/2017/decorative" val="1"/>
              </a:ext>
            </a:extLst>
          </p:cNvPr>
          <p:cNvSpPr/>
          <p:nvPr/>
        </p:nvSpPr>
        <p:spPr bwMode="auto">
          <a:xfrm>
            <a:off x="-1" y="0"/>
            <a:ext cx="12188826" cy="6858000"/>
          </a:xfrm>
          <a:prstGeom prst="rect">
            <a:avLst/>
          </a:prstGeom>
          <a:gradFill>
            <a:gsLst>
              <a:gs pos="0">
                <a:srgbClr val="0070C0"/>
              </a:gs>
              <a:gs pos="100000">
                <a:srgbClr val="37A8F8"/>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lt1"/>
              </a:solidFill>
            </a:endParaRPr>
          </a:p>
        </p:txBody>
      </p:sp>
      <p:cxnSp>
        <p:nvCxnSpPr>
          <p:cNvPr id="200" name="Straight Connector 199">
            <a:extLst>
              <a:ext uri="{C183D7F6-B498-43B3-948B-1728B52AA6E4}">
                <adec:decorative xmlns:adec="http://schemas.microsoft.com/office/drawing/2017/decorative" val="1"/>
              </a:ext>
            </a:extLst>
          </p:cNvPr>
          <p:cNvCxnSpPr/>
          <p:nvPr/>
        </p:nvCxnSpPr>
        <p:spPr bwMode="auto">
          <a:xfrm>
            <a:off x="948266" y="0"/>
            <a:ext cx="0" cy="2989729"/>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202" name="Straight Connector 201">
            <a:extLst>
              <a:ext uri="{C183D7F6-B498-43B3-948B-1728B52AA6E4}">
                <adec:decorative xmlns:adec="http://schemas.microsoft.com/office/drawing/2017/decorative" val="1"/>
              </a:ext>
            </a:extLst>
          </p:cNvPr>
          <p:cNvCxnSpPr/>
          <p:nvPr/>
        </p:nvCxnSpPr>
        <p:spPr bwMode="auto">
          <a:xfrm>
            <a:off x="3046412" y="0"/>
            <a:ext cx="0" cy="3276600"/>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204" name="Straight Connector 203">
            <a:extLst>
              <a:ext uri="{C183D7F6-B498-43B3-948B-1728B52AA6E4}">
                <adec:decorative xmlns:adec="http://schemas.microsoft.com/office/drawing/2017/decorative" val="1"/>
              </a:ext>
            </a:extLst>
          </p:cNvPr>
          <p:cNvCxnSpPr/>
          <p:nvPr/>
        </p:nvCxnSpPr>
        <p:spPr bwMode="auto">
          <a:xfrm>
            <a:off x="5103812" y="0"/>
            <a:ext cx="0" cy="2590800"/>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440" name="Straight Connector 439">
            <a:extLst>
              <a:ext uri="{C183D7F6-B498-43B3-948B-1728B52AA6E4}">
                <adec:decorative xmlns:adec="http://schemas.microsoft.com/office/drawing/2017/decorative" val="1"/>
              </a:ext>
            </a:extLst>
          </p:cNvPr>
          <p:cNvCxnSpPr/>
          <p:nvPr/>
        </p:nvCxnSpPr>
        <p:spPr bwMode="auto">
          <a:xfrm>
            <a:off x="6932612" y="0"/>
            <a:ext cx="0" cy="2989729"/>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442" name="Straight Connector 441">
            <a:extLst>
              <a:ext uri="{C183D7F6-B498-43B3-948B-1728B52AA6E4}">
                <adec:decorative xmlns:adec="http://schemas.microsoft.com/office/drawing/2017/decorative" val="1"/>
              </a:ext>
            </a:extLst>
          </p:cNvPr>
          <p:cNvCxnSpPr/>
          <p:nvPr/>
        </p:nvCxnSpPr>
        <p:spPr bwMode="auto">
          <a:xfrm>
            <a:off x="8837612" y="0"/>
            <a:ext cx="0" cy="2684929"/>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443" name="Straight Connector 442">
            <a:extLst>
              <a:ext uri="{C183D7F6-B498-43B3-948B-1728B52AA6E4}">
                <adec:decorative xmlns:adec="http://schemas.microsoft.com/office/drawing/2017/decorative" val="1"/>
              </a:ext>
            </a:extLst>
          </p:cNvPr>
          <p:cNvCxnSpPr/>
          <p:nvPr/>
        </p:nvCxnSpPr>
        <p:spPr bwMode="auto">
          <a:xfrm>
            <a:off x="10437812" y="0"/>
            <a:ext cx="0" cy="3505200"/>
          </a:xfrm>
          <a:prstGeom prst="line">
            <a:avLst/>
          </a:prstGeom>
          <a:solidFill>
            <a:schemeClr val="accent1"/>
          </a:solidFill>
          <a:ln w="9525" cap="flat" cmpd="sng" algn="ctr">
            <a:solidFill>
              <a:srgbClr val="FFFFFF"/>
            </a:solidFill>
            <a:prstDash val="sysDash"/>
            <a:round/>
            <a:headEnd type="none" w="med" len="med"/>
            <a:tailEnd type="oval" w="lg" len="lg"/>
          </a:ln>
          <a:effectLst/>
        </p:spPr>
      </p:cxnSp>
      <p:grpSp>
        <p:nvGrpSpPr>
          <p:cNvPr id="2" name="Group 1">
            <a:extLst>
              <a:ext uri="{C183D7F6-B498-43B3-948B-1728B52AA6E4}">
                <adec:decorative xmlns:adec="http://schemas.microsoft.com/office/drawing/2017/decorative" val="1"/>
              </a:ext>
            </a:extLst>
          </p:cNvPr>
          <p:cNvGrpSpPr/>
          <p:nvPr/>
        </p:nvGrpSpPr>
        <p:grpSpPr>
          <a:xfrm>
            <a:off x="0" y="-457198"/>
            <a:ext cx="12393108" cy="1823175"/>
            <a:chOff x="0" y="-457198"/>
            <a:chExt cx="12393108" cy="1823175"/>
          </a:xfrm>
        </p:grpSpPr>
        <p:sp>
          <p:nvSpPr>
            <p:cNvPr id="206" name="Freeform 6"/>
            <p:cNvSpPr>
              <a:spLocks/>
            </p:cNvSpPr>
            <p:nvPr/>
          </p:nvSpPr>
          <p:spPr bwMode="auto">
            <a:xfrm>
              <a:off x="299928" y="-228599"/>
              <a:ext cx="1990944" cy="984976"/>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07" name="Freeform 7"/>
            <p:cNvSpPr>
              <a:spLocks/>
            </p:cNvSpPr>
            <p:nvPr/>
          </p:nvSpPr>
          <p:spPr bwMode="auto">
            <a:xfrm>
              <a:off x="0" y="152400"/>
              <a:ext cx="1219200" cy="7337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08" name="Freeform 5"/>
            <p:cNvSpPr>
              <a:spLocks/>
            </p:cNvSpPr>
            <p:nvPr/>
          </p:nvSpPr>
          <p:spPr bwMode="auto">
            <a:xfrm>
              <a:off x="2743200" y="533400"/>
              <a:ext cx="888098" cy="762000"/>
            </a:xfrm>
            <a:custGeom>
              <a:avLst/>
              <a:gdLst/>
              <a:ahLst/>
              <a:cxnLst>
                <a:cxn ang="0">
                  <a:pos x="6289" y="2962"/>
                </a:cxn>
                <a:cxn ang="0">
                  <a:pos x="6350" y="2602"/>
                </a:cxn>
                <a:cxn ang="0">
                  <a:pos x="6322" y="2354"/>
                </a:cxn>
                <a:cxn ang="0">
                  <a:pos x="6225" y="2099"/>
                </a:cxn>
                <a:cxn ang="0">
                  <a:pos x="6071" y="1880"/>
                </a:cxn>
                <a:cxn ang="0">
                  <a:pos x="5973" y="1670"/>
                </a:cxn>
                <a:cxn ang="0">
                  <a:pos x="6013" y="1291"/>
                </a:cxn>
                <a:cxn ang="0">
                  <a:pos x="5884" y="903"/>
                </a:cxn>
                <a:cxn ang="0">
                  <a:pos x="5607" y="613"/>
                </a:cxn>
                <a:cxn ang="0">
                  <a:pos x="5229" y="464"/>
                </a:cxn>
                <a:cxn ang="0">
                  <a:pos x="4893" y="475"/>
                </a:cxn>
                <a:cxn ang="0">
                  <a:pos x="4679" y="404"/>
                </a:cxn>
                <a:cxn ang="0">
                  <a:pos x="4461" y="261"/>
                </a:cxn>
                <a:cxn ang="0">
                  <a:pos x="4212" y="168"/>
                </a:cxn>
                <a:cxn ang="0">
                  <a:pos x="3940" y="136"/>
                </a:cxn>
                <a:cxn ang="0">
                  <a:pos x="3654" y="172"/>
                </a:cxn>
                <a:cxn ang="0">
                  <a:pos x="3394" y="275"/>
                </a:cxn>
                <a:cxn ang="0">
                  <a:pos x="3007" y="57"/>
                </a:cxn>
                <a:cxn ang="0">
                  <a:pos x="2613" y="0"/>
                </a:cxn>
                <a:cxn ang="0">
                  <a:pos x="2295" y="56"/>
                </a:cxn>
                <a:cxn ang="0">
                  <a:pos x="2014" y="194"/>
                </a:cxn>
                <a:cxn ang="0">
                  <a:pos x="1782" y="398"/>
                </a:cxn>
                <a:cxn ang="0">
                  <a:pos x="1505" y="491"/>
                </a:cxn>
                <a:cxn ang="0">
                  <a:pos x="1274" y="515"/>
                </a:cxn>
                <a:cxn ang="0">
                  <a:pos x="864" y="687"/>
                </a:cxn>
                <a:cxn ang="0">
                  <a:pos x="525" y="1043"/>
                </a:cxn>
                <a:cxn ang="0">
                  <a:pos x="377" y="1435"/>
                </a:cxn>
                <a:cxn ang="0">
                  <a:pos x="360" y="1685"/>
                </a:cxn>
                <a:cxn ang="0">
                  <a:pos x="395" y="2018"/>
                </a:cxn>
                <a:cxn ang="0">
                  <a:pos x="207" y="2225"/>
                </a:cxn>
                <a:cxn ang="0">
                  <a:pos x="75" y="2472"/>
                </a:cxn>
                <a:cxn ang="0">
                  <a:pos x="7" y="2752"/>
                </a:cxn>
                <a:cxn ang="0">
                  <a:pos x="21" y="3104"/>
                </a:cxn>
                <a:cxn ang="0">
                  <a:pos x="207" y="3541"/>
                </a:cxn>
                <a:cxn ang="0">
                  <a:pos x="250" y="3793"/>
                </a:cxn>
                <a:cxn ang="0">
                  <a:pos x="198" y="4047"/>
                </a:cxn>
                <a:cxn ang="0">
                  <a:pos x="239" y="4390"/>
                </a:cxn>
                <a:cxn ang="0">
                  <a:pos x="443" y="4746"/>
                </a:cxn>
                <a:cxn ang="0">
                  <a:pos x="776" y="4982"/>
                </a:cxn>
                <a:cxn ang="0">
                  <a:pos x="1146" y="5056"/>
                </a:cxn>
                <a:cxn ang="0">
                  <a:pos x="1380" y="5027"/>
                </a:cxn>
                <a:cxn ang="0">
                  <a:pos x="1632" y="5080"/>
                </a:cxn>
                <a:cxn ang="0">
                  <a:pos x="1865" y="5293"/>
                </a:cxn>
                <a:cxn ang="0">
                  <a:pos x="2150" y="5436"/>
                </a:cxn>
                <a:cxn ang="0">
                  <a:pos x="2475" y="5493"/>
                </a:cxn>
                <a:cxn ang="0">
                  <a:pos x="2727" y="5473"/>
                </a:cxn>
                <a:cxn ang="0">
                  <a:pos x="2983" y="5393"/>
                </a:cxn>
                <a:cxn ang="0">
                  <a:pos x="3209" y="5258"/>
                </a:cxn>
                <a:cxn ang="0">
                  <a:pos x="3390" y="5151"/>
                </a:cxn>
                <a:cxn ang="0">
                  <a:pos x="3737" y="5345"/>
                </a:cxn>
                <a:cxn ang="0">
                  <a:pos x="4070" y="5384"/>
                </a:cxn>
                <a:cxn ang="0">
                  <a:pos x="4331" y="5329"/>
                </a:cxn>
                <a:cxn ang="0">
                  <a:pos x="4560" y="5205"/>
                </a:cxn>
                <a:cxn ang="0">
                  <a:pos x="4745" y="5026"/>
                </a:cxn>
                <a:cxn ang="0">
                  <a:pos x="4931" y="5006"/>
                </a:cxn>
                <a:cxn ang="0">
                  <a:pos x="5196" y="5052"/>
                </a:cxn>
                <a:cxn ang="0">
                  <a:pos x="5433" y="5040"/>
                </a:cxn>
                <a:cxn ang="0">
                  <a:pos x="5804" y="4915"/>
                </a:cxn>
                <a:cxn ang="0">
                  <a:pos x="6176" y="4594"/>
                </a:cxn>
                <a:cxn ang="0">
                  <a:pos x="6375" y="4166"/>
                </a:cxn>
                <a:cxn ang="0">
                  <a:pos x="6403" y="3908"/>
                </a:cxn>
                <a:cxn ang="0">
                  <a:pos x="6339" y="3531"/>
                </a:cxn>
                <a:cxn ang="0">
                  <a:pos x="6164" y="3207"/>
                </a:cxn>
              </a:cxnLst>
              <a:rect l="0" t="0" r="r" b="b"/>
              <a:pathLst>
                <a:path w="6403" h="5493">
                  <a:moveTo>
                    <a:pt x="6164" y="3207"/>
                  </a:moveTo>
                  <a:lnTo>
                    <a:pt x="6164" y="3207"/>
                  </a:lnTo>
                  <a:lnTo>
                    <a:pt x="6185" y="3174"/>
                  </a:lnTo>
                  <a:lnTo>
                    <a:pt x="6205" y="3141"/>
                  </a:lnTo>
                  <a:lnTo>
                    <a:pt x="6225" y="3106"/>
                  </a:lnTo>
                  <a:lnTo>
                    <a:pt x="6243" y="3072"/>
                  </a:lnTo>
                  <a:lnTo>
                    <a:pt x="6259" y="3035"/>
                  </a:lnTo>
                  <a:lnTo>
                    <a:pt x="6275" y="2999"/>
                  </a:lnTo>
                  <a:lnTo>
                    <a:pt x="6289" y="2962"/>
                  </a:lnTo>
                  <a:lnTo>
                    <a:pt x="6302" y="2925"/>
                  </a:lnTo>
                  <a:lnTo>
                    <a:pt x="6312" y="2886"/>
                  </a:lnTo>
                  <a:lnTo>
                    <a:pt x="6323" y="2847"/>
                  </a:lnTo>
                  <a:lnTo>
                    <a:pt x="6331" y="2807"/>
                  </a:lnTo>
                  <a:lnTo>
                    <a:pt x="6338" y="2767"/>
                  </a:lnTo>
                  <a:lnTo>
                    <a:pt x="6343" y="2727"/>
                  </a:lnTo>
                  <a:lnTo>
                    <a:pt x="6348" y="2686"/>
                  </a:lnTo>
                  <a:lnTo>
                    <a:pt x="6350" y="2644"/>
                  </a:lnTo>
                  <a:lnTo>
                    <a:pt x="6350" y="2602"/>
                  </a:lnTo>
                  <a:lnTo>
                    <a:pt x="6350" y="2602"/>
                  </a:lnTo>
                  <a:lnTo>
                    <a:pt x="6350" y="2570"/>
                  </a:lnTo>
                  <a:lnTo>
                    <a:pt x="6349" y="2538"/>
                  </a:lnTo>
                  <a:lnTo>
                    <a:pt x="6346" y="2507"/>
                  </a:lnTo>
                  <a:lnTo>
                    <a:pt x="6343" y="2476"/>
                  </a:lnTo>
                  <a:lnTo>
                    <a:pt x="6339" y="2445"/>
                  </a:lnTo>
                  <a:lnTo>
                    <a:pt x="6333" y="2414"/>
                  </a:lnTo>
                  <a:lnTo>
                    <a:pt x="6328" y="2384"/>
                  </a:lnTo>
                  <a:lnTo>
                    <a:pt x="6322" y="2354"/>
                  </a:lnTo>
                  <a:lnTo>
                    <a:pt x="6313" y="2324"/>
                  </a:lnTo>
                  <a:lnTo>
                    <a:pt x="6305" y="2295"/>
                  </a:lnTo>
                  <a:lnTo>
                    <a:pt x="6297" y="2265"/>
                  </a:lnTo>
                  <a:lnTo>
                    <a:pt x="6286" y="2237"/>
                  </a:lnTo>
                  <a:lnTo>
                    <a:pt x="6276" y="2209"/>
                  </a:lnTo>
                  <a:lnTo>
                    <a:pt x="6264" y="2180"/>
                  </a:lnTo>
                  <a:lnTo>
                    <a:pt x="6252" y="2153"/>
                  </a:lnTo>
                  <a:lnTo>
                    <a:pt x="6239" y="2126"/>
                  </a:lnTo>
                  <a:lnTo>
                    <a:pt x="6225" y="2099"/>
                  </a:lnTo>
                  <a:lnTo>
                    <a:pt x="6211" y="2073"/>
                  </a:lnTo>
                  <a:lnTo>
                    <a:pt x="6196" y="2047"/>
                  </a:lnTo>
                  <a:lnTo>
                    <a:pt x="6180" y="2021"/>
                  </a:lnTo>
                  <a:lnTo>
                    <a:pt x="6164" y="1997"/>
                  </a:lnTo>
                  <a:lnTo>
                    <a:pt x="6146" y="1972"/>
                  </a:lnTo>
                  <a:lnTo>
                    <a:pt x="6129" y="1948"/>
                  </a:lnTo>
                  <a:lnTo>
                    <a:pt x="6110" y="1925"/>
                  </a:lnTo>
                  <a:lnTo>
                    <a:pt x="6091" y="1902"/>
                  </a:lnTo>
                  <a:lnTo>
                    <a:pt x="6071" y="1880"/>
                  </a:lnTo>
                  <a:lnTo>
                    <a:pt x="6051" y="1859"/>
                  </a:lnTo>
                  <a:lnTo>
                    <a:pt x="6030" y="1838"/>
                  </a:lnTo>
                  <a:lnTo>
                    <a:pt x="6008" y="1816"/>
                  </a:lnTo>
                  <a:lnTo>
                    <a:pt x="5986" y="1796"/>
                  </a:lnTo>
                  <a:lnTo>
                    <a:pt x="5964" y="1778"/>
                  </a:lnTo>
                  <a:lnTo>
                    <a:pt x="5940" y="1759"/>
                  </a:lnTo>
                  <a:lnTo>
                    <a:pt x="5940" y="1759"/>
                  </a:lnTo>
                  <a:lnTo>
                    <a:pt x="5958" y="1715"/>
                  </a:lnTo>
                  <a:lnTo>
                    <a:pt x="5973" y="1670"/>
                  </a:lnTo>
                  <a:lnTo>
                    <a:pt x="5987" y="1626"/>
                  </a:lnTo>
                  <a:lnTo>
                    <a:pt x="5998" y="1579"/>
                  </a:lnTo>
                  <a:lnTo>
                    <a:pt x="6007" y="1531"/>
                  </a:lnTo>
                  <a:lnTo>
                    <a:pt x="6013" y="1484"/>
                  </a:lnTo>
                  <a:lnTo>
                    <a:pt x="6017" y="1435"/>
                  </a:lnTo>
                  <a:lnTo>
                    <a:pt x="6018" y="1385"/>
                  </a:lnTo>
                  <a:lnTo>
                    <a:pt x="6018" y="1385"/>
                  </a:lnTo>
                  <a:lnTo>
                    <a:pt x="6017" y="1338"/>
                  </a:lnTo>
                  <a:lnTo>
                    <a:pt x="6013" y="1291"/>
                  </a:lnTo>
                  <a:lnTo>
                    <a:pt x="6007" y="1244"/>
                  </a:lnTo>
                  <a:lnTo>
                    <a:pt x="5999" y="1198"/>
                  </a:lnTo>
                  <a:lnTo>
                    <a:pt x="5988" y="1153"/>
                  </a:lnTo>
                  <a:lnTo>
                    <a:pt x="5977" y="1109"/>
                  </a:lnTo>
                  <a:lnTo>
                    <a:pt x="5961" y="1065"/>
                  </a:lnTo>
                  <a:lnTo>
                    <a:pt x="5945" y="1023"/>
                  </a:lnTo>
                  <a:lnTo>
                    <a:pt x="5926" y="981"/>
                  </a:lnTo>
                  <a:lnTo>
                    <a:pt x="5906" y="941"/>
                  </a:lnTo>
                  <a:lnTo>
                    <a:pt x="5884" y="903"/>
                  </a:lnTo>
                  <a:lnTo>
                    <a:pt x="5859" y="865"/>
                  </a:lnTo>
                  <a:lnTo>
                    <a:pt x="5833" y="828"/>
                  </a:lnTo>
                  <a:lnTo>
                    <a:pt x="5806" y="793"/>
                  </a:lnTo>
                  <a:lnTo>
                    <a:pt x="5776" y="759"/>
                  </a:lnTo>
                  <a:lnTo>
                    <a:pt x="5746" y="727"/>
                  </a:lnTo>
                  <a:lnTo>
                    <a:pt x="5713" y="696"/>
                  </a:lnTo>
                  <a:lnTo>
                    <a:pt x="5679" y="667"/>
                  </a:lnTo>
                  <a:lnTo>
                    <a:pt x="5643" y="639"/>
                  </a:lnTo>
                  <a:lnTo>
                    <a:pt x="5607" y="613"/>
                  </a:lnTo>
                  <a:lnTo>
                    <a:pt x="5569" y="589"/>
                  </a:lnTo>
                  <a:lnTo>
                    <a:pt x="5530" y="567"/>
                  </a:lnTo>
                  <a:lnTo>
                    <a:pt x="5490" y="546"/>
                  </a:lnTo>
                  <a:lnTo>
                    <a:pt x="5449" y="527"/>
                  </a:lnTo>
                  <a:lnTo>
                    <a:pt x="5407" y="510"/>
                  </a:lnTo>
                  <a:lnTo>
                    <a:pt x="5363" y="496"/>
                  </a:lnTo>
                  <a:lnTo>
                    <a:pt x="5319" y="483"/>
                  </a:lnTo>
                  <a:lnTo>
                    <a:pt x="5275" y="473"/>
                  </a:lnTo>
                  <a:lnTo>
                    <a:pt x="5229" y="464"/>
                  </a:lnTo>
                  <a:lnTo>
                    <a:pt x="5182" y="459"/>
                  </a:lnTo>
                  <a:lnTo>
                    <a:pt x="5135" y="455"/>
                  </a:lnTo>
                  <a:lnTo>
                    <a:pt x="5086" y="454"/>
                  </a:lnTo>
                  <a:lnTo>
                    <a:pt x="5086" y="454"/>
                  </a:lnTo>
                  <a:lnTo>
                    <a:pt x="5046" y="455"/>
                  </a:lnTo>
                  <a:lnTo>
                    <a:pt x="5007" y="457"/>
                  </a:lnTo>
                  <a:lnTo>
                    <a:pt x="4969" y="462"/>
                  </a:lnTo>
                  <a:lnTo>
                    <a:pt x="4931" y="467"/>
                  </a:lnTo>
                  <a:lnTo>
                    <a:pt x="4893" y="475"/>
                  </a:lnTo>
                  <a:lnTo>
                    <a:pt x="4855" y="483"/>
                  </a:lnTo>
                  <a:lnTo>
                    <a:pt x="4819" y="494"/>
                  </a:lnTo>
                  <a:lnTo>
                    <a:pt x="4782" y="504"/>
                  </a:lnTo>
                  <a:lnTo>
                    <a:pt x="4782" y="504"/>
                  </a:lnTo>
                  <a:lnTo>
                    <a:pt x="4764" y="484"/>
                  </a:lnTo>
                  <a:lnTo>
                    <a:pt x="4742" y="463"/>
                  </a:lnTo>
                  <a:lnTo>
                    <a:pt x="4721" y="443"/>
                  </a:lnTo>
                  <a:lnTo>
                    <a:pt x="4700" y="424"/>
                  </a:lnTo>
                  <a:lnTo>
                    <a:pt x="4679" y="404"/>
                  </a:lnTo>
                  <a:lnTo>
                    <a:pt x="4656" y="387"/>
                  </a:lnTo>
                  <a:lnTo>
                    <a:pt x="4633" y="369"/>
                  </a:lnTo>
                  <a:lnTo>
                    <a:pt x="4611" y="351"/>
                  </a:lnTo>
                  <a:lnTo>
                    <a:pt x="4586" y="335"/>
                  </a:lnTo>
                  <a:lnTo>
                    <a:pt x="4562" y="318"/>
                  </a:lnTo>
                  <a:lnTo>
                    <a:pt x="4538" y="303"/>
                  </a:lnTo>
                  <a:lnTo>
                    <a:pt x="4513" y="288"/>
                  </a:lnTo>
                  <a:lnTo>
                    <a:pt x="4487" y="274"/>
                  </a:lnTo>
                  <a:lnTo>
                    <a:pt x="4461" y="261"/>
                  </a:lnTo>
                  <a:lnTo>
                    <a:pt x="4435" y="248"/>
                  </a:lnTo>
                  <a:lnTo>
                    <a:pt x="4408" y="235"/>
                  </a:lnTo>
                  <a:lnTo>
                    <a:pt x="4381" y="223"/>
                  </a:lnTo>
                  <a:lnTo>
                    <a:pt x="4354" y="212"/>
                  </a:lnTo>
                  <a:lnTo>
                    <a:pt x="4327" y="202"/>
                  </a:lnTo>
                  <a:lnTo>
                    <a:pt x="4298" y="192"/>
                  </a:lnTo>
                  <a:lnTo>
                    <a:pt x="4270" y="184"/>
                  </a:lnTo>
                  <a:lnTo>
                    <a:pt x="4242" y="176"/>
                  </a:lnTo>
                  <a:lnTo>
                    <a:pt x="4212" y="168"/>
                  </a:lnTo>
                  <a:lnTo>
                    <a:pt x="4183" y="162"/>
                  </a:lnTo>
                  <a:lnTo>
                    <a:pt x="4154" y="156"/>
                  </a:lnTo>
                  <a:lnTo>
                    <a:pt x="4124" y="150"/>
                  </a:lnTo>
                  <a:lnTo>
                    <a:pt x="4095" y="145"/>
                  </a:lnTo>
                  <a:lnTo>
                    <a:pt x="4064" y="142"/>
                  </a:lnTo>
                  <a:lnTo>
                    <a:pt x="4033" y="139"/>
                  </a:lnTo>
                  <a:lnTo>
                    <a:pt x="4003" y="137"/>
                  </a:lnTo>
                  <a:lnTo>
                    <a:pt x="3972" y="136"/>
                  </a:lnTo>
                  <a:lnTo>
                    <a:pt x="3940" y="136"/>
                  </a:lnTo>
                  <a:lnTo>
                    <a:pt x="3940" y="136"/>
                  </a:lnTo>
                  <a:lnTo>
                    <a:pt x="3904" y="136"/>
                  </a:lnTo>
                  <a:lnTo>
                    <a:pt x="3867" y="138"/>
                  </a:lnTo>
                  <a:lnTo>
                    <a:pt x="3831" y="141"/>
                  </a:lnTo>
                  <a:lnTo>
                    <a:pt x="3794" y="145"/>
                  </a:lnTo>
                  <a:lnTo>
                    <a:pt x="3759" y="150"/>
                  </a:lnTo>
                  <a:lnTo>
                    <a:pt x="3724" y="156"/>
                  </a:lnTo>
                  <a:lnTo>
                    <a:pt x="3688" y="163"/>
                  </a:lnTo>
                  <a:lnTo>
                    <a:pt x="3654" y="172"/>
                  </a:lnTo>
                  <a:lnTo>
                    <a:pt x="3620" y="181"/>
                  </a:lnTo>
                  <a:lnTo>
                    <a:pt x="3586" y="191"/>
                  </a:lnTo>
                  <a:lnTo>
                    <a:pt x="3553" y="203"/>
                  </a:lnTo>
                  <a:lnTo>
                    <a:pt x="3520" y="216"/>
                  </a:lnTo>
                  <a:lnTo>
                    <a:pt x="3488" y="229"/>
                  </a:lnTo>
                  <a:lnTo>
                    <a:pt x="3456" y="243"/>
                  </a:lnTo>
                  <a:lnTo>
                    <a:pt x="3425" y="258"/>
                  </a:lnTo>
                  <a:lnTo>
                    <a:pt x="3394" y="275"/>
                  </a:lnTo>
                  <a:lnTo>
                    <a:pt x="3394" y="275"/>
                  </a:lnTo>
                  <a:lnTo>
                    <a:pt x="3356" y="243"/>
                  </a:lnTo>
                  <a:lnTo>
                    <a:pt x="3316" y="214"/>
                  </a:lnTo>
                  <a:lnTo>
                    <a:pt x="3275" y="185"/>
                  </a:lnTo>
                  <a:lnTo>
                    <a:pt x="3234" y="159"/>
                  </a:lnTo>
                  <a:lnTo>
                    <a:pt x="3190" y="135"/>
                  </a:lnTo>
                  <a:lnTo>
                    <a:pt x="3146" y="112"/>
                  </a:lnTo>
                  <a:lnTo>
                    <a:pt x="3101" y="92"/>
                  </a:lnTo>
                  <a:lnTo>
                    <a:pt x="3054" y="73"/>
                  </a:lnTo>
                  <a:lnTo>
                    <a:pt x="3007" y="57"/>
                  </a:lnTo>
                  <a:lnTo>
                    <a:pt x="2958" y="42"/>
                  </a:lnTo>
                  <a:lnTo>
                    <a:pt x="2909" y="29"/>
                  </a:lnTo>
                  <a:lnTo>
                    <a:pt x="2858" y="19"/>
                  </a:lnTo>
                  <a:lnTo>
                    <a:pt x="2808" y="11"/>
                  </a:lnTo>
                  <a:lnTo>
                    <a:pt x="2756" y="5"/>
                  </a:lnTo>
                  <a:lnTo>
                    <a:pt x="2704" y="2"/>
                  </a:lnTo>
                  <a:lnTo>
                    <a:pt x="2651" y="0"/>
                  </a:lnTo>
                  <a:lnTo>
                    <a:pt x="2651" y="0"/>
                  </a:lnTo>
                  <a:lnTo>
                    <a:pt x="2613" y="0"/>
                  </a:lnTo>
                  <a:lnTo>
                    <a:pt x="2577" y="3"/>
                  </a:lnTo>
                  <a:lnTo>
                    <a:pt x="2540" y="5"/>
                  </a:lnTo>
                  <a:lnTo>
                    <a:pt x="2504" y="10"/>
                  </a:lnTo>
                  <a:lnTo>
                    <a:pt x="2468" y="15"/>
                  </a:lnTo>
                  <a:lnTo>
                    <a:pt x="2433" y="20"/>
                  </a:lnTo>
                  <a:lnTo>
                    <a:pt x="2398" y="27"/>
                  </a:lnTo>
                  <a:lnTo>
                    <a:pt x="2364" y="37"/>
                  </a:lnTo>
                  <a:lnTo>
                    <a:pt x="2329" y="46"/>
                  </a:lnTo>
                  <a:lnTo>
                    <a:pt x="2295" y="56"/>
                  </a:lnTo>
                  <a:lnTo>
                    <a:pt x="2262" y="68"/>
                  </a:lnTo>
                  <a:lnTo>
                    <a:pt x="2229" y="80"/>
                  </a:lnTo>
                  <a:lnTo>
                    <a:pt x="2198" y="93"/>
                  </a:lnTo>
                  <a:lnTo>
                    <a:pt x="2165" y="108"/>
                  </a:lnTo>
                  <a:lnTo>
                    <a:pt x="2134" y="123"/>
                  </a:lnTo>
                  <a:lnTo>
                    <a:pt x="2103" y="139"/>
                  </a:lnTo>
                  <a:lnTo>
                    <a:pt x="2073" y="156"/>
                  </a:lnTo>
                  <a:lnTo>
                    <a:pt x="2043" y="175"/>
                  </a:lnTo>
                  <a:lnTo>
                    <a:pt x="2014" y="194"/>
                  </a:lnTo>
                  <a:lnTo>
                    <a:pt x="1986" y="212"/>
                  </a:lnTo>
                  <a:lnTo>
                    <a:pt x="1957" y="234"/>
                  </a:lnTo>
                  <a:lnTo>
                    <a:pt x="1930" y="255"/>
                  </a:lnTo>
                  <a:lnTo>
                    <a:pt x="1904" y="277"/>
                  </a:lnTo>
                  <a:lnTo>
                    <a:pt x="1878" y="300"/>
                  </a:lnTo>
                  <a:lnTo>
                    <a:pt x="1854" y="323"/>
                  </a:lnTo>
                  <a:lnTo>
                    <a:pt x="1829" y="348"/>
                  </a:lnTo>
                  <a:lnTo>
                    <a:pt x="1805" y="373"/>
                  </a:lnTo>
                  <a:lnTo>
                    <a:pt x="1782" y="398"/>
                  </a:lnTo>
                  <a:lnTo>
                    <a:pt x="1761" y="424"/>
                  </a:lnTo>
                  <a:lnTo>
                    <a:pt x="1739" y="453"/>
                  </a:lnTo>
                  <a:lnTo>
                    <a:pt x="1718" y="480"/>
                  </a:lnTo>
                  <a:lnTo>
                    <a:pt x="1698" y="508"/>
                  </a:lnTo>
                  <a:lnTo>
                    <a:pt x="1698" y="508"/>
                  </a:lnTo>
                  <a:lnTo>
                    <a:pt x="1651" y="501"/>
                  </a:lnTo>
                  <a:lnTo>
                    <a:pt x="1603" y="496"/>
                  </a:lnTo>
                  <a:lnTo>
                    <a:pt x="1555" y="493"/>
                  </a:lnTo>
                  <a:lnTo>
                    <a:pt x="1505" y="491"/>
                  </a:lnTo>
                  <a:lnTo>
                    <a:pt x="1505" y="491"/>
                  </a:lnTo>
                  <a:lnTo>
                    <a:pt x="1476" y="491"/>
                  </a:lnTo>
                  <a:lnTo>
                    <a:pt x="1446" y="493"/>
                  </a:lnTo>
                  <a:lnTo>
                    <a:pt x="1417" y="495"/>
                  </a:lnTo>
                  <a:lnTo>
                    <a:pt x="1388" y="497"/>
                  </a:lnTo>
                  <a:lnTo>
                    <a:pt x="1359" y="501"/>
                  </a:lnTo>
                  <a:lnTo>
                    <a:pt x="1331" y="504"/>
                  </a:lnTo>
                  <a:lnTo>
                    <a:pt x="1302" y="509"/>
                  </a:lnTo>
                  <a:lnTo>
                    <a:pt x="1274" y="515"/>
                  </a:lnTo>
                  <a:lnTo>
                    <a:pt x="1246" y="521"/>
                  </a:lnTo>
                  <a:lnTo>
                    <a:pt x="1219" y="528"/>
                  </a:lnTo>
                  <a:lnTo>
                    <a:pt x="1165" y="543"/>
                  </a:lnTo>
                  <a:lnTo>
                    <a:pt x="1112" y="561"/>
                  </a:lnTo>
                  <a:lnTo>
                    <a:pt x="1059" y="582"/>
                  </a:lnTo>
                  <a:lnTo>
                    <a:pt x="1008" y="605"/>
                  </a:lnTo>
                  <a:lnTo>
                    <a:pt x="959" y="630"/>
                  </a:lnTo>
                  <a:lnTo>
                    <a:pt x="912" y="658"/>
                  </a:lnTo>
                  <a:lnTo>
                    <a:pt x="864" y="687"/>
                  </a:lnTo>
                  <a:lnTo>
                    <a:pt x="820" y="719"/>
                  </a:lnTo>
                  <a:lnTo>
                    <a:pt x="776" y="753"/>
                  </a:lnTo>
                  <a:lnTo>
                    <a:pt x="735" y="789"/>
                  </a:lnTo>
                  <a:lnTo>
                    <a:pt x="695" y="827"/>
                  </a:lnTo>
                  <a:lnTo>
                    <a:pt x="657" y="867"/>
                  </a:lnTo>
                  <a:lnTo>
                    <a:pt x="621" y="908"/>
                  </a:lnTo>
                  <a:lnTo>
                    <a:pt x="588" y="952"/>
                  </a:lnTo>
                  <a:lnTo>
                    <a:pt x="555" y="997"/>
                  </a:lnTo>
                  <a:lnTo>
                    <a:pt x="525" y="1043"/>
                  </a:lnTo>
                  <a:lnTo>
                    <a:pt x="498" y="1091"/>
                  </a:lnTo>
                  <a:lnTo>
                    <a:pt x="472" y="1140"/>
                  </a:lnTo>
                  <a:lnTo>
                    <a:pt x="450" y="1191"/>
                  </a:lnTo>
                  <a:lnTo>
                    <a:pt x="429" y="1243"/>
                  </a:lnTo>
                  <a:lnTo>
                    <a:pt x="411" y="1297"/>
                  </a:lnTo>
                  <a:lnTo>
                    <a:pt x="396" y="1351"/>
                  </a:lnTo>
                  <a:lnTo>
                    <a:pt x="389" y="1378"/>
                  </a:lnTo>
                  <a:lnTo>
                    <a:pt x="383" y="1407"/>
                  </a:lnTo>
                  <a:lnTo>
                    <a:pt x="377" y="1435"/>
                  </a:lnTo>
                  <a:lnTo>
                    <a:pt x="372" y="1463"/>
                  </a:lnTo>
                  <a:lnTo>
                    <a:pt x="369" y="1491"/>
                  </a:lnTo>
                  <a:lnTo>
                    <a:pt x="365" y="1520"/>
                  </a:lnTo>
                  <a:lnTo>
                    <a:pt x="363" y="1549"/>
                  </a:lnTo>
                  <a:lnTo>
                    <a:pt x="362" y="1579"/>
                  </a:lnTo>
                  <a:lnTo>
                    <a:pt x="360" y="1608"/>
                  </a:lnTo>
                  <a:lnTo>
                    <a:pt x="359" y="1637"/>
                  </a:lnTo>
                  <a:lnTo>
                    <a:pt x="359" y="1637"/>
                  </a:lnTo>
                  <a:lnTo>
                    <a:pt x="360" y="1685"/>
                  </a:lnTo>
                  <a:lnTo>
                    <a:pt x="364" y="1730"/>
                  </a:lnTo>
                  <a:lnTo>
                    <a:pt x="369" y="1778"/>
                  </a:lnTo>
                  <a:lnTo>
                    <a:pt x="374" y="1822"/>
                  </a:lnTo>
                  <a:lnTo>
                    <a:pt x="383" y="1867"/>
                  </a:lnTo>
                  <a:lnTo>
                    <a:pt x="393" y="1912"/>
                  </a:lnTo>
                  <a:lnTo>
                    <a:pt x="405" y="1955"/>
                  </a:lnTo>
                  <a:lnTo>
                    <a:pt x="418" y="1998"/>
                  </a:lnTo>
                  <a:lnTo>
                    <a:pt x="418" y="1998"/>
                  </a:lnTo>
                  <a:lnTo>
                    <a:pt x="395" y="2018"/>
                  </a:lnTo>
                  <a:lnTo>
                    <a:pt x="371" y="2039"/>
                  </a:lnTo>
                  <a:lnTo>
                    <a:pt x="349" y="2060"/>
                  </a:lnTo>
                  <a:lnTo>
                    <a:pt x="326" y="2081"/>
                  </a:lnTo>
                  <a:lnTo>
                    <a:pt x="305" y="2104"/>
                  </a:lnTo>
                  <a:lnTo>
                    <a:pt x="285" y="2127"/>
                  </a:lnTo>
                  <a:lnTo>
                    <a:pt x="264" y="2151"/>
                  </a:lnTo>
                  <a:lnTo>
                    <a:pt x="245" y="2175"/>
                  </a:lnTo>
                  <a:lnTo>
                    <a:pt x="226" y="2199"/>
                  </a:lnTo>
                  <a:lnTo>
                    <a:pt x="207" y="2225"/>
                  </a:lnTo>
                  <a:lnTo>
                    <a:pt x="191" y="2251"/>
                  </a:lnTo>
                  <a:lnTo>
                    <a:pt x="173" y="2277"/>
                  </a:lnTo>
                  <a:lnTo>
                    <a:pt x="158" y="2303"/>
                  </a:lnTo>
                  <a:lnTo>
                    <a:pt x="141" y="2330"/>
                  </a:lnTo>
                  <a:lnTo>
                    <a:pt x="127" y="2358"/>
                  </a:lnTo>
                  <a:lnTo>
                    <a:pt x="113" y="2385"/>
                  </a:lnTo>
                  <a:lnTo>
                    <a:pt x="100" y="2415"/>
                  </a:lnTo>
                  <a:lnTo>
                    <a:pt x="87" y="2443"/>
                  </a:lnTo>
                  <a:lnTo>
                    <a:pt x="75" y="2472"/>
                  </a:lnTo>
                  <a:lnTo>
                    <a:pt x="65" y="2502"/>
                  </a:lnTo>
                  <a:lnTo>
                    <a:pt x="54" y="2533"/>
                  </a:lnTo>
                  <a:lnTo>
                    <a:pt x="45" y="2562"/>
                  </a:lnTo>
                  <a:lnTo>
                    <a:pt x="37" y="2593"/>
                  </a:lnTo>
                  <a:lnTo>
                    <a:pt x="29" y="2624"/>
                  </a:lnTo>
                  <a:lnTo>
                    <a:pt x="22" y="2655"/>
                  </a:lnTo>
                  <a:lnTo>
                    <a:pt x="16" y="2687"/>
                  </a:lnTo>
                  <a:lnTo>
                    <a:pt x="12" y="2719"/>
                  </a:lnTo>
                  <a:lnTo>
                    <a:pt x="7" y="2752"/>
                  </a:lnTo>
                  <a:lnTo>
                    <a:pt x="4" y="2785"/>
                  </a:lnTo>
                  <a:lnTo>
                    <a:pt x="1" y="2816"/>
                  </a:lnTo>
                  <a:lnTo>
                    <a:pt x="0" y="2849"/>
                  </a:lnTo>
                  <a:lnTo>
                    <a:pt x="0" y="2884"/>
                  </a:lnTo>
                  <a:lnTo>
                    <a:pt x="0" y="2884"/>
                  </a:lnTo>
                  <a:lnTo>
                    <a:pt x="1" y="2939"/>
                  </a:lnTo>
                  <a:lnTo>
                    <a:pt x="5" y="2995"/>
                  </a:lnTo>
                  <a:lnTo>
                    <a:pt x="12" y="3050"/>
                  </a:lnTo>
                  <a:lnTo>
                    <a:pt x="21" y="3104"/>
                  </a:lnTo>
                  <a:lnTo>
                    <a:pt x="33" y="3157"/>
                  </a:lnTo>
                  <a:lnTo>
                    <a:pt x="47" y="3209"/>
                  </a:lnTo>
                  <a:lnTo>
                    <a:pt x="64" y="3259"/>
                  </a:lnTo>
                  <a:lnTo>
                    <a:pt x="81" y="3310"/>
                  </a:lnTo>
                  <a:lnTo>
                    <a:pt x="102" y="3358"/>
                  </a:lnTo>
                  <a:lnTo>
                    <a:pt x="126" y="3406"/>
                  </a:lnTo>
                  <a:lnTo>
                    <a:pt x="151" y="3452"/>
                  </a:lnTo>
                  <a:lnTo>
                    <a:pt x="179" y="3497"/>
                  </a:lnTo>
                  <a:lnTo>
                    <a:pt x="207" y="3541"/>
                  </a:lnTo>
                  <a:lnTo>
                    <a:pt x="239" y="3583"/>
                  </a:lnTo>
                  <a:lnTo>
                    <a:pt x="272" y="3624"/>
                  </a:lnTo>
                  <a:lnTo>
                    <a:pt x="306" y="3663"/>
                  </a:lnTo>
                  <a:lnTo>
                    <a:pt x="306" y="3663"/>
                  </a:lnTo>
                  <a:lnTo>
                    <a:pt x="294" y="3688"/>
                  </a:lnTo>
                  <a:lnTo>
                    <a:pt x="281" y="3714"/>
                  </a:lnTo>
                  <a:lnTo>
                    <a:pt x="271" y="3740"/>
                  </a:lnTo>
                  <a:lnTo>
                    <a:pt x="260" y="3766"/>
                  </a:lnTo>
                  <a:lnTo>
                    <a:pt x="250" y="3793"/>
                  </a:lnTo>
                  <a:lnTo>
                    <a:pt x="241" y="3820"/>
                  </a:lnTo>
                  <a:lnTo>
                    <a:pt x="233" y="3847"/>
                  </a:lnTo>
                  <a:lnTo>
                    <a:pt x="225" y="3875"/>
                  </a:lnTo>
                  <a:lnTo>
                    <a:pt x="219" y="3903"/>
                  </a:lnTo>
                  <a:lnTo>
                    <a:pt x="213" y="3932"/>
                  </a:lnTo>
                  <a:lnTo>
                    <a:pt x="207" y="3960"/>
                  </a:lnTo>
                  <a:lnTo>
                    <a:pt x="204" y="3989"/>
                  </a:lnTo>
                  <a:lnTo>
                    <a:pt x="200" y="4018"/>
                  </a:lnTo>
                  <a:lnTo>
                    <a:pt x="198" y="4047"/>
                  </a:lnTo>
                  <a:lnTo>
                    <a:pt x="197" y="4078"/>
                  </a:lnTo>
                  <a:lnTo>
                    <a:pt x="197" y="4107"/>
                  </a:lnTo>
                  <a:lnTo>
                    <a:pt x="197" y="4107"/>
                  </a:lnTo>
                  <a:lnTo>
                    <a:pt x="198" y="4157"/>
                  </a:lnTo>
                  <a:lnTo>
                    <a:pt x="201" y="4205"/>
                  </a:lnTo>
                  <a:lnTo>
                    <a:pt x="207" y="4252"/>
                  </a:lnTo>
                  <a:lnTo>
                    <a:pt x="216" y="4299"/>
                  </a:lnTo>
                  <a:lnTo>
                    <a:pt x="226" y="4344"/>
                  </a:lnTo>
                  <a:lnTo>
                    <a:pt x="239" y="4390"/>
                  </a:lnTo>
                  <a:lnTo>
                    <a:pt x="254" y="4433"/>
                  </a:lnTo>
                  <a:lnTo>
                    <a:pt x="271" y="4477"/>
                  </a:lnTo>
                  <a:lnTo>
                    <a:pt x="290" y="4518"/>
                  </a:lnTo>
                  <a:lnTo>
                    <a:pt x="311" y="4559"/>
                  </a:lnTo>
                  <a:lnTo>
                    <a:pt x="333" y="4600"/>
                  </a:lnTo>
                  <a:lnTo>
                    <a:pt x="358" y="4638"/>
                  </a:lnTo>
                  <a:lnTo>
                    <a:pt x="385" y="4675"/>
                  </a:lnTo>
                  <a:lnTo>
                    <a:pt x="413" y="4711"/>
                  </a:lnTo>
                  <a:lnTo>
                    <a:pt x="443" y="4746"/>
                  </a:lnTo>
                  <a:lnTo>
                    <a:pt x="475" y="4779"/>
                  </a:lnTo>
                  <a:lnTo>
                    <a:pt x="508" y="4810"/>
                  </a:lnTo>
                  <a:lnTo>
                    <a:pt x="542" y="4840"/>
                  </a:lnTo>
                  <a:lnTo>
                    <a:pt x="577" y="4868"/>
                  </a:lnTo>
                  <a:lnTo>
                    <a:pt x="615" y="4894"/>
                  </a:lnTo>
                  <a:lnTo>
                    <a:pt x="654" y="4919"/>
                  </a:lnTo>
                  <a:lnTo>
                    <a:pt x="692" y="4942"/>
                  </a:lnTo>
                  <a:lnTo>
                    <a:pt x="734" y="4962"/>
                  </a:lnTo>
                  <a:lnTo>
                    <a:pt x="776" y="4982"/>
                  </a:lnTo>
                  <a:lnTo>
                    <a:pt x="820" y="4999"/>
                  </a:lnTo>
                  <a:lnTo>
                    <a:pt x="863" y="5014"/>
                  </a:lnTo>
                  <a:lnTo>
                    <a:pt x="908" y="5027"/>
                  </a:lnTo>
                  <a:lnTo>
                    <a:pt x="954" y="5038"/>
                  </a:lnTo>
                  <a:lnTo>
                    <a:pt x="1001" y="5046"/>
                  </a:lnTo>
                  <a:lnTo>
                    <a:pt x="1048" y="5052"/>
                  </a:lnTo>
                  <a:lnTo>
                    <a:pt x="1096" y="5055"/>
                  </a:lnTo>
                  <a:lnTo>
                    <a:pt x="1146" y="5056"/>
                  </a:lnTo>
                  <a:lnTo>
                    <a:pt x="1146" y="5056"/>
                  </a:lnTo>
                  <a:lnTo>
                    <a:pt x="1172" y="5056"/>
                  </a:lnTo>
                  <a:lnTo>
                    <a:pt x="1199" y="5055"/>
                  </a:lnTo>
                  <a:lnTo>
                    <a:pt x="1226" y="5053"/>
                  </a:lnTo>
                  <a:lnTo>
                    <a:pt x="1252" y="5051"/>
                  </a:lnTo>
                  <a:lnTo>
                    <a:pt x="1278" y="5047"/>
                  </a:lnTo>
                  <a:lnTo>
                    <a:pt x="1304" y="5044"/>
                  </a:lnTo>
                  <a:lnTo>
                    <a:pt x="1330" y="5039"/>
                  </a:lnTo>
                  <a:lnTo>
                    <a:pt x="1355" y="5033"/>
                  </a:lnTo>
                  <a:lnTo>
                    <a:pt x="1380" y="5027"/>
                  </a:lnTo>
                  <a:lnTo>
                    <a:pt x="1405" y="5020"/>
                  </a:lnTo>
                  <a:lnTo>
                    <a:pt x="1454" y="5005"/>
                  </a:lnTo>
                  <a:lnTo>
                    <a:pt x="1502" y="4987"/>
                  </a:lnTo>
                  <a:lnTo>
                    <a:pt x="1549" y="4967"/>
                  </a:lnTo>
                  <a:lnTo>
                    <a:pt x="1549" y="4967"/>
                  </a:lnTo>
                  <a:lnTo>
                    <a:pt x="1569" y="4996"/>
                  </a:lnTo>
                  <a:lnTo>
                    <a:pt x="1589" y="5025"/>
                  </a:lnTo>
                  <a:lnTo>
                    <a:pt x="1610" y="5053"/>
                  </a:lnTo>
                  <a:lnTo>
                    <a:pt x="1632" y="5080"/>
                  </a:lnTo>
                  <a:lnTo>
                    <a:pt x="1655" y="5107"/>
                  </a:lnTo>
                  <a:lnTo>
                    <a:pt x="1678" y="5133"/>
                  </a:lnTo>
                  <a:lnTo>
                    <a:pt x="1703" y="5158"/>
                  </a:lnTo>
                  <a:lnTo>
                    <a:pt x="1729" y="5182"/>
                  </a:lnTo>
                  <a:lnTo>
                    <a:pt x="1755" y="5206"/>
                  </a:lnTo>
                  <a:lnTo>
                    <a:pt x="1781" y="5230"/>
                  </a:lnTo>
                  <a:lnTo>
                    <a:pt x="1809" y="5252"/>
                  </a:lnTo>
                  <a:lnTo>
                    <a:pt x="1836" y="5273"/>
                  </a:lnTo>
                  <a:lnTo>
                    <a:pt x="1865" y="5293"/>
                  </a:lnTo>
                  <a:lnTo>
                    <a:pt x="1895" y="5313"/>
                  </a:lnTo>
                  <a:lnTo>
                    <a:pt x="1924" y="5331"/>
                  </a:lnTo>
                  <a:lnTo>
                    <a:pt x="1955" y="5350"/>
                  </a:lnTo>
                  <a:lnTo>
                    <a:pt x="1987" y="5366"/>
                  </a:lnTo>
                  <a:lnTo>
                    <a:pt x="2019" y="5382"/>
                  </a:lnTo>
                  <a:lnTo>
                    <a:pt x="2050" y="5397"/>
                  </a:lnTo>
                  <a:lnTo>
                    <a:pt x="2083" y="5411"/>
                  </a:lnTo>
                  <a:lnTo>
                    <a:pt x="2117" y="5424"/>
                  </a:lnTo>
                  <a:lnTo>
                    <a:pt x="2150" y="5436"/>
                  </a:lnTo>
                  <a:lnTo>
                    <a:pt x="2186" y="5446"/>
                  </a:lnTo>
                  <a:lnTo>
                    <a:pt x="2220" y="5456"/>
                  </a:lnTo>
                  <a:lnTo>
                    <a:pt x="2255" y="5465"/>
                  </a:lnTo>
                  <a:lnTo>
                    <a:pt x="2291" y="5472"/>
                  </a:lnTo>
                  <a:lnTo>
                    <a:pt x="2327" y="5479"/>
                  </a:lnTo>
                  <a:lnTo>
                    <a:pt x="2364" y="5484"/>
                  </a:lnTo>
                  <a:lnTo>
                    <a:pt x="2400" y="5489"/>
                  </a:lnTo>
                  <a:lnTo>
                    <a:pt x="2438" y="5491"/>
                  </a:lnTo>
                  <a:lnTo>
                    <a:pt x="2475" y="5493"/>
                  </a:lnTo>
                  <a:lnTo>
                    <a:pt x="2513" y="5493"/>
                  </a:lnTo>
                  <a:lnTo>
                    <a:pt x="2513" y="5493"/>
                  </a:lnTo>
                  <a:lnTo>
                    <a:pt x="2544" y="5493"/>
                  </a:lnTo>
                  <a:lnTo>
                    <a:pt x="2576" y="5492"/>
                  </a:lnTo>
                  <a:lnTo>
                    <a:pt x="2606" y="5490"/>
                  </a:lnTo>
                  <a:lnTo>
                    <a:pt x="2637" y="5488"/>
                  </a:lnTo>
                  <a:lnTo>
                    <a:pt x="2667" y="5484"/>
                  </a:lnTo>
                  <a:lnTo>
                    <a:pt x="2697" y="5479"/>
                  </a:lnTo>
                  <a:lnTo>
                    <a:pt x="2727" y="5473"/>
                  </a:lnTo>
                  <a:lnTo>
                    <a:pt x="2757" y="5468"/>
                  </a:lnTo>
                  <a:lnTo>
                    <a:pt x="2786" y="5462"/>
                  </a:lnTo>
                  <a:lnTo>
                    <a:pt x="2816" y="5453"/>
                  </a:lnTo>
                  <a:lnTo>
                    <a:pt x="2844" y="5445"/>
                  </a:lnTo>
                  <a:lnTo>
                    <a:pt x="2872" y="5437"/>
                  </a:lnTo>
                  <a:lnTo>
                    <a:pt x="2901" y="5426"/>
                  </a:lnTo>
                  <a:lnTo>
                    <a:pt x="2929" y="5416"/>
                  </a:lnTo>
                  <a:lnTo>
                    <a:pt x="2956" y="5405"/>
                  </a:lnTo>
                  <a:lnTo>
                    <a:pt x="2983" y="5393"/>
                  </a:lnTo>
                  <a:lnTo>
                    <a:pt x="3010" y="5380"/>
                  </a:lnTo>
                  <a:lnTo>
                    <a:pt x="3036" y="5367"/>
                  </a:lnTo>
                  <a:lnTo>
                    <a:pt x="3062" y="5354"/>
                  </a:lnTo>
                  <a:lnTo>
                    <a:pt x="3088" y="5339"/>
                  </a:lnTo>
                  <a:lnTo>
                    <a:pt x="3113" y="5325"/>
                  </a:lnTo>
                  <a:lnTo>
                    <a:pt x="3137" y="5309"/>
                  </a:lnTo>
                  <a:lnTo>
                    <a:pt x="3162" y="5293"/>
                  </a:lnTo>
                  <a:lnTo>
                    <a:pt x="3186" y="5276"/>
                  </a:lnTo>
                  <a:lnTo>
                    <a:pt x="3209" y="5258"/>
                  </a:lnTo>
                  <a:lnTo>
                    <a:pt x="3232" y="5240"/>
                  </a:lnTo>
                  <a:lnTo>
                    <a:pt x="3254" y="5221"/>
                  </a:lnTo>
                  <a:lnTo>
                    <a:pt x="3276" y="5203"/>
                  </a:lnTo>
                  <a:lnTo>
                    <a:pt x="3297" y="5182"/>
                  </a:lnTo>
                  <a:lnTo>
                    <a:pt x="3319" y="5162"/>
                  </a:lnTo>
                  <a:lnTo>
                    <a:pt x="3339" y="5142"/>
                  </a:lnTo>
                  <a:lnTo>
                    <a:pt x="3359" y="5121"/>
                  </a:lnTo>
                  <a:lnTo>
                    <a:pt x="3359" y="5121"/>
                  </a:lnTo>
                  <a:lnTo>
                    <a:pt x="3390" y="5151"/>
                  </a:lnTo>
                  <a:lnTo>
                    <a:pt x="3425" y="5179"/>
                  </a:lnTo>
                  <a:lnTo>
                    <a:pt x="3460" y="5206"/>
                  </a:lnTo>
                  <a:lnTo>
                    <a:pt x="3495" y="5231"/>
                  </a:lnTo>
                  <a:lnTo>
                    <a:pt x="3533" y="5254"/>
                  </a:lnTo>
                  <a:lnTo>
                    <a:pt x="3572" y="5277"/>
                  </a:lnTo>
                  <a:lnTo>
                    <a:pt x="3612" y="5297"/>
                  </a:lnTo>
                  <a:lnTo>
                    <a:pt x="3652" y="5314"/>
                  </a:lnTo>
                  <a:lnTo>
                    <a:pt x="3694" y="5331"/>
                  </a:lnTo>
                  <a:lnTo>
                    <a:pt x="3737" y="5345"/>
                  </a:lnTo>
                  <a:lnTo>
                    <a:pt x="3780" y="5357"/>
                  </a:lnTo>
                  <a:lnTo>
                    <a:pt x="3824" y="5367"/>
                  </a:lnTo>
                  <a:lnTo>
                    <a:pt x="3870" y="5376"/>
                  </a:lnTo>
                  <a:lnTo>
                    <a:pt x="3916" y="5380"/>
                  </a:lnTo>
                  <a:lnTo>
                    <a:pt x="3962" y="5384"/>
                  </a:lnTo>
                  <a:lnTo>
                    <a:pt x="4009" y="5385"/>
                  </a:lnTo>
                  <a:lnTo>
                    <a:pt x="4009" y="5385"/>
                  </a:lnTo>
                  <a:lnTo>
                    <a:pt x="4039" y="5385"/>
                  </a:lnTo>
                  <a:lnTo>
                    <a:pt x="4070" y="5384"/>
                  </a:lnTo>
                  <a:lnTo>
                    <a:pt x="4101" y="5382"/>
                  </a:lnTo>
                  <a:lnTo>
                    <a:pt x="4131" y="5378"/>
                  </a:lnTo>
                  <a:lnTo>
                    <a:pt x="4161" y="5373"/>
                  </a:lnTo>
                  <a:lnTo>
                    <a:pt x="4190" y="5367"/>
                  </a:lnTo>
                  <a:lnTo>
                    <a:pt x="4218" y="5362"/>
                  </a:lnTo>
                  <a:lnTo>
                    <a:pt x="4248" y="5354"/>
                  </a:lnTo>
                  <a:lnTo>
                    <a:pt x="4276" y="5346"/>
                  </a:lnTo>
                  <a:lnTo>
                    <a:pt x="4304" y="5338"/>
                  </a:lnTo>
                  <a:lnTo>
                    <a:pt x="4331" y="5329"/>
                  </a:lnTo>
                  <a:lnTo>
                    <a:pt x="4359" y="5318"/>
                  </a:lnTo>
                  <a:lnTo>
                    <a:pt x="4386" y="5306"/>
                  </a:lnTo>
                  <a:lnTo>
                    <a:pt x="4412" y="5294"/>
                  </a:lnTo>
                  <a:lnTo>
                    <a:pt x="4437" y="5281"/>
                  </a:lnTo>
                  <a:lnTo>
                    <a:pt x="4463" y="5267"/>
                  </a:lnTo>
                  <a:lnTo>
                    <a:pt x="4488" y="5253"/>
                  </a:lnTo>
                  <a:lnTo>
                    <a:pt x="4513" y="5238"/>
                  </a:lnTo>
                  <a:lnTo>
                    <a:pt x="4536" y="5221"/>
                  </a:lnTo>
                  <a:lnTo>
                    <a:pt x="4560" y="5205"/>
                  </a:lnTo>
                  <a:lnTo>
                    <a:pt x="4582" y="5188"/>
                  </a:lnTo>
                  <a:lnTo>
                    <a:pt x="4605" y="5170"/>
                  </a:lnTo>
                  <a:lnTo>
                    <a:pt x="4627" y="5151"/>
                  </a:lnTo>
                  <a:lnTo>
                    <a:pt x="4648" y="5132"/>
                  </a:lnTo>
                  <a:lnTo>
                    <a:pt x="4668" y="5112"/>
                  </a:lnTo>
                  <a:lnTo>
                    <a:pt x="4688" y="5091"/>
                  </a:lnTo>
                  <a:lnTo>
                    <a:pt x="4707" y="5069"/>
                  </a:lnTo>
                  <a:lnTo>
                    <a:pt x="4726" y="5048"/>
                  </a:lnTo>
                  <a:lnTo>
                    <a:pt x="4745" y="5026"/>
                  </a:lnTo>
                  <a:lnTo>
                    <a:pt x="4761" y="5003"/>
                  </a:lnTo>
                  <a:lnTo>
                    <a:pt x="4778" y="4980"/>
                  </a:lnTo>
                  <a:lnTo>
                    <a:pt x="4794" y="4955"/>
                  </a:lnTo>
                  <a:lnTo>
                    <a:pt x="4794" y="4955"/>
                  </a:lnTo>
                  <a:lnTo>
                    <a:pt x="4821" y="4967"/>
                  </a:lnTo>
                  <a:lnTo>
                    <a:pt x="4848" y="4978"/>
                  </a:lnTo>
                  <a:lnTo>
                    <a:pt x="4876" y="4988"/>
                  </a:lnTo>
                  <a:lnTo>
                    <a:pt x="4903" y="4998"/>
                  </a:lnTo>
                  <a:lnTo>
                    <a:pt x="4931" y="5006"/>
                  </a:lnTo>
                  <a:lnTo>
                    <a:pt x="4959" y="5014"/>
                  </a:lnTo>
                  <a:lnTo>
                    <a:pt x="4989" y="5021"/>
                  </a:lnTo>
                  <a:lnTo>
                    <a:pt x="5017" y="5028"/>
                  </a:lnTo>
                  <a:lnTo>
                    <a:pt x="5046" y="5034"/>
                  </a:lnTo>
                  <a:lnTo>
                    <a:pt x="5076" y="5039"/>
                  </a:lnTo>
                  <a:lnTo>
                    <a:pt x="5105" y="5044"/>
                  </a:lnTo>
                  <a:lnTo>
                    <a:pt x="5136" y="5047"/>
                  </a:lnTo>
                  <a:lnTo>
                    <a:pt x="5166" y="5049"/>
                  </a:lnTo>
                  <a:lnTo>
                    <a:pt x="5196" y="5052"/>
                  </a:lnTo>
                  <a:lnTo>
                    <a:pt x="5226" y="5053"/>
                  </a:lnTo>
                  <a:lnTo>
                    <a:pt x="5258" y="5054"/>
                  </a:lnTo>
                  <a:lnTo>
                    <a:pt x="5258" y="5054"/>
                  </a:lnTo>
                  <a:lnTo>
                    <a:pt x="5288" y="5053"/>
                  </a:lnTo>
                  <a:lnTo>
                    <a:pt x="5317" y="5052"/>
                  </a:lnTo>
                  <a:lnTo>
                    <a:pt x="5347" y="5051"/>
                  </a:lnTo>
                  <a:lnTo>
                    <a:pt x="5375" y="5048"/>
                  </a:lnTo>
                  <a:lnTo>
                    <a:pt x="5404" y="5045"/>
                  </a:lnTo>
                  <a:lnTo>
                    <a:pt x="5433" y="5040"/>
                  </a:lnTo>
                  <a:lnTo>
                    <a:pt x="5461" y="5035"/>
                  </a:lnTo>
                  <a:lnTo>
                    <a:pt x="5489" y="5031"/>
                  </a:lnTo>
                  <a:lnTo>
                    <a:pt x="5516" y="5025"/>
                  </a:lnTo>
                  <a:lnTo>
                    <a:pt x="5544" y="5018"/>
                  </a:lnTo>
                  <a:lnTo>
                    <a:pt x="5599" y="5002"/>
                  </a:lnTo>
                  <a:lnTo>
                    <a:pt x="5652" y="4985"/>
                  </a:lnTo>
                  <a:lnTo>
                    <a:pt x="5703" y="4963"/>
                  </a:lnTo>
                  <a:lnTo>
                    <a:pt x="5754" y="4941"/>
                  </a:lnTo>
                  <a:lnTo>
                    <a:pt x="5804" y="4915"/>
                  </a:lnTo>
                  <a:lnTo>
                    <a:pt x="5852" y="4888"/>
                  </a:lnTo>
                  <a:lnTo>
                    <a:pt x="5899" y="4857"/>
                  </a:lnTo>
                  <a:lnTo>
                    <a:pt x="5944" y="4826"/>
                  </a:lnTo>
                  <a:lnTo>
                    <a:pt x="5986" y="4791"/>
                  </a:lnTo>
                  <a:lnTo>
                    <a:pt x="6028" y="4756"/>
                  </a:lnTo>
                  <a:lnTo>
                    <a:pt x="6068" y="4718"/>
                  </a:lnTo>
                  <a:lnTo>
                    <a:pt x="6106" y="4678"/>
                  </a:lnTo>
                  <a:lnTo>
                    <a:pt x="6142" y="4637"/>
                  </a:lnTo>
                  <a:lnTo>
                    <a:pt x="6176" y="4594"/>
                  </a:lnTo>
                  <a:lnTo>
                    <a:pt x="6207" y="4549"/>
                  </a:lnTo>
                  <a:lnTo>
                    <a:pt x="6238" y="4502"/>
                  </a:lnTo>
                  <a:lnTo>
                    <a:pt x="6265" y="4453"/>
                  </a:lnTo>
                  <a:lnTo>
                    <a:pt x="6290" y="4405"/>
                  </a:lnTo>
                  <a:lnTo>
                    <a:pt x="6313" y="4353"/>
                  </a:lnTo>
                  <a:lnTo>
                    <a:pt x="6333" y="4302"/>
                  </a:lnTo>
                  <a:lnTo>
                    <a:pt x="6352" y="4249"/>
                  </a:lnTo>
                  <a:lnTo>
                    <a:pt x="6368" y="4194"/>
                  </a:lnTo>
                  <a:lnTo>
                    <a:pt x="6375" y="4166"/>
                  </a:lnTo>
                  <a:lnTo>
                    <a:pt x="6381" y="4139"/>
                  </a:lnTo>
                  <a:lnTo>
                    <a:pt x="6385" y="4111"/>
                  </a:lnTo>
                  <a:lnTo>
                    <a:pt x="6390" y="4082"/>
                  </a:lnTo>
                  <a:lnTo>
                    <a:pt x="6395" y="4054"/>
                  </a:lnTo>
                  <a:lnTo>
                    <a:pt x="6397" y="4025"/>
                  </a:lnTo>
                  <a:lnTo>
                    <a:pt x="6401" y="3996"/>
                  </a:lnTo>
                  <a:lnTo>
                    <a:pt x="6402" y="3967"/>
                  </a:lnTo>
                  <a:lnTo>
                    <a:pt x="6403" y="3938"/>
                  </a:lnTo>
                  <a:lnTo>
                    <a:pt x="6403" y="3908"/>
                  </a:lnTo>
                  <a:lnTo>
                    <a:pt x="6403" y="3908"/>
                  </a:lnTo>
                  <a:lnTo>
                    <a:pt x="6403" y="3859"/>
                  </a:lnTo>
                  <a:lnTo>
                    <a:pt x="6399" y="3810"/>
                  </a:lnTo>
                  <a:lnTo>
                    <a:pt x="6395" y="3762"/>
                  </a:lnTo>
                  <a:lnTo>
                    <a:pt x="6388" y="3714"/>
                  </a:lnTo>
                  <a:lnTo>
                    <a:pt x="6378" y="3668"/>
                  </a:lnTo>
                  <a:lnTo>
                    <a:pt x="6368" y="3621"/>
                  </a:lnTo>
                  <a:lnTo>
                    <a:pt x="6355" y="3576"/>
                  </a:lnTo>
                  <a:lnTo>
                    <a:pt x="6339" y="3531"/>
                  </a:lnTo>
                  <a:lnTo>
                    <a:pt x="6324" y="3488"/>
                  </a:lnTo>
                  <a:lnTo>
                    <a:pt x="6305" y="3444"/>
                  </a:lnTo>
                  <a:lnTo>
                    <a:pt x="6286" y="3403"/>
                  </a:lnTo>
                  <a:lnTo>
                    <a:pt x="6265" y="3362"/>
                  </a:lnTo>
                  <a:lnTo>
                    <a:pt x="6242" y="3322"/>
                  </a:lnTo>
                  <a:lnTo>
                    <a:pt x="6217" y="3282"/>
                  </a:lnTo>
                  <a:lnTo>
                    <a:pt x="6191" y="3244"/>
                  </a:lnTo>
                  <a:lnTo>
                    <a:pt x="6164" y="3207"/>
                  </a:lnTo>
                  <a:lnTo>
                    <a:pt x="6164" y="3207"/>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09" name="Freeform 6"/>
            <p:cNvSpPr>
              <a:spLocks/>
            </p:cNvSpPr>
            <p:nvPr/>
          </p:nvSpPr>
          <p:spPr bwMode="auto">
            <a:xfrm>
              <a:off x="1524000" y="228600"/>
              <a:ext cx="1278343" cy="990968"/>
            </a:xfrm>
            <a:custGeom>
              <a:avLst/>
              <a:gdLst/>
              <a:ahLst/>
              <a:cxnLst>
                <a:cxn ang="0">
                  <a:pos x="7205" y="2585"/>
                </a:cxn>
                <a:cxn ang="0">
                  <a:pos x="7101" y="2327"/>
                </a:cxn>
                <a:cxn ang="0">
                  <a:pos x="6932" y="2112"/>
                </a:cxn>
                <a:cxn ang="0">
                  <a:pos x="6863" y="1852"/>
                </a:cxn>
                <a:cxn ang="0">
                  <a:pos x="6826" y="1554"/>
                </a:cxn>
                <a:cxn ang="0">
                  <a:pos x="6690" y="1233"/>
                </a:cxn>
                <a:cxn ang="0">
                  <a:pos x="6289" y="831"/>
                </a:cxn>
                <a:cxn ang="0">
                  <a:pos x="5968" y="696"/>
                </a:cxn>
                <a:cxn ang="0">
                  <a:pos x="5670" y="658"/>
                </a:cxn>
                <a:cxn ang="0">
                  <a:pos x="5339" y="705"/>
                </a:cxn>
                <a:cxn ang="0">
                  <a:pos x="5072" y="714"/>
                </a:cxn>
                <a:cxn ang="0">
                  <a:pos x="4815" y="342"/>
                </a:cxn>
                <a:cxn ang="0">
                  <a:pos x="4439" y="91"/>
                </a:cxn>
                <a:cxn ang="0">
                  <a:pos x="3979" y="0"/>
                </a:cxn>
                <a:cxn ang="0">
                  <a:pos x="3670" y="40"/>
                </a:cxn>
                <a:cxn ang="0">
                  <a:pos x="3361" y="171"/>
                </a:cxn>
                <a:cxn ang="0">
                  <a:pos x="3105" y="381"/>
                </a:cxn>
                <a:cxn ang="0">
                  <a:pos x="2876" y="401"/>
                </a:cxn>
                <a:cxn ang="0">
                  <a:pos x="2579" y="363"/>
                </a:cxn>
                <a:cxn ang="0">
                  <a:pos x="2168" y="436"/>
                </a:cxn>
                <a:cxn ang="0">
                  <a:pos x="1785" y="666"/>
                </a:cxn>
                <a:cxn ang="0">
                  <a:pos x="1513" y="1019"/>
                </a:cxn>
                <a:cxn ang="0">
                  <a:pos x="1261" y="1116"/>
                </a:cxn>
                <a:cxn ang="0">
                  <a:pos x="982" y="1133"/>
                </a:cxn>
                <a:cxn ang="0">
                  <a:pos x="702" y="1220"/>
                </a:cxn>
                <a:cxn ang="0">
                  <a:pos x="272" y="1548"/>
                </a:cxn>
                <a:cxn ang="0">
                  <a:pos x="62" y="1924"/>
                </a:cxn>
                <a:cxn ang="0">
                  <a:pos x="4" y="2215"/>
                </a:cxn>
                <a:cxn ang="0">
                  <a:pos x="15" y="2496"/>
                </a:cxn>
                <a:cxn ang="0">
                  <a:pos x="101" y="2790"/>
                </a:cxn>
                <a:cxn ang="0">
                  <a:pos x="256" y="3045"/>
                </a:cxn>
                <a:cxn ang="0">
                  <a:pos x="329" y="3276"/>
                </a:cxn>
                <a:cxn ang="0">
                  <a:pos x="234" y="3638"/>
                </a:cxn>
                <a:cxn ang="0">
                  <a:pos x="243" y="3936"/>
                </a:cxn>
                <a:cxn ang="0">
                  <a:pos x="321" y="4218"/>
                </a:cxn>
                <a:cxn ang="0">
                  <a:pos x="619" y="4638"/>
                </a:cxn>
                <a:cxn ang="0">
                  <a:pos x="1012" y="4874"/>
                </a:cxn>
                <a:cxn ang="0">
                  <a:pos x="1300" y="4941"/>
                </a:cxn>
                <a:cxn ang="0">
                  <a:pos x="1542" y="5001"/>
                </a:cxn>
                <a:cxn ang="0">
                  <a:pos x="1758" y="5252"/>
                </a:cxn>
                <a:cxn ang="0">
                  <a:pos x="2047" y="5418"/>
                </a:cxn>
                <a:cxn ang="0">
                  <a:pos x="2387" y="5478"/>
                </a:cxn>
                <a:cxn ang="0">
                  <a:pos x="2690" y="5430"/>
                </a:cxn>
                <a:cxn ang="0">
                  <a:pos x="2981" y="5279"/>
                </a:cxn>
                <a:cxn ang="0">
                  <a:pos x="3204" y="5045"/>
                </a:cxn>
                <a:cxn ang="0">
                  <a:pos x="3356" y="5160"/>
                </a:cxn>
                <a:cxn ang="0">
                  <a:pos x="3612" y="5427"/>
                </a:cxn>
                <a:cxn ang="0">
                  <a:pos x="3952" y="5581"/>
                </a:cxn>
                <a:cxn ang="0">
                  <a:pos x="4278" y="5604"/>
                </a:cxn>
                <a:cxn ang="0">
                  <a:pos x="4572" y="5529"/>
                </a:cxn>
                <a:cxn ang="0">
                  <a:pos x="4823" y="5375"/>
                </a:cxn>
                <a:cxn ang="0">
                  <a:pos x="5000" y="5178"/>
                </a:cxn>
                <a:cxn ang="0">
                  <a:pos x="5297" y="5268"/>
                </a:cxn>
                <a:cxn ang="0">
                  <a:pos x="5580" y="5279"/>
                </a:cxn>
                <a:cxn ang="0">
                  <a:pos x="5872" y="5221"/>
                </a:cxn>
                <a:cxn ang="0">
                  <a:pos x="6247" y="5011"/>
                </a:cxn>
                <a:cxn ang="0">
                  <a:pos x="6576" y="4581"/>
                </a:cxn>
                <a:cxn ang="0">
                  <a:pos x="6663" y="4301"/>
                </a:cxn>
                <a:cxn ang="0">
                  <a:pos x="6678" y="3992"/>
                </a:cxn>
                <a:cxn ang="0">
                  <a:pos x="6719" y="3669"/>
                </a:cxn>
                <a:cxn ang="0">
                  <a:pos x="6995" y="3448"/>
                </a:cxn>
                <a:cxn ang="0">
                  <a:pos x="7174" y="3141"/>
                </a:cxn>
                <a:cxn ang="0">
                  <a:pos x="7232" y="2813"/>
                </a:cxn>
              </a:cxnLst>
              <a:rect l="0" t="0" r="r" b="b"/>
              <a:pathLst>
                <a:path w="7232" h="5608">
                  <a:moveTo>
                    <a:pt x="7232" y="2813"/>
                  </a:moveTo>
                  <a:lnTo>
                    <a:pt x="7232" y="2813"/>
                  </a:lnTo>
                  <a:lnTo>
                    <a:pt x="7231" y="2784"/>
                  </a:lnTo>
                  <a:lnTo>
                    <a:pt x="7230" y="2754"/>
                  </a:lnTo>
                  <a:lnTo>
                    <a:pt x="7227" y="2726"/>
                  </a:lnTo>
                  <a:lnTo>
                    <a:pt x="7225" y="2697"/>
                  </a:lnTo>
                  <a:lnTo>
                    <a:pt x="7220" y="2668"/>
                  </a:lnTo>
                  <a:lnTo>
                    <a:pt x="7217" y="2640"/>
                  </a:lnTo>
                  <a:lnTo>
                    <a:pt x="7211" y="2613"/>
                  </a:lnTo>
                  <a:lnTo>
                    <a:pt x="7205" y="2585"/>
                  </a:lnTo>
                  <a:lnTo>
                    <a:pt x="7198" y="2558"/>
                  </a:lnTo>
                  <a:lnTo>
                    <a:pt x="7190" y="2531"/>
                  </a:lnTo>
                  <a:lnTo>
                    <a:pt x="7181" y="2503"/>
                  </a:lnTo>
                  <a:lnTo>
                    <a:pt x="7172" y="2478"/>
                  </a:lnTo>
                  <a:lnTo>
                    <a:pt x="7161" y="2452"/>
                  </a:lnTo>
                  <a:lnTo>
                    <a:pt x="7151" y="2426"/>
                  </a:lnTo>
                  <a:lnTo>
                    <a:pt x="7139" y="2401"/>
                  </a:lnTo>
                  <a:lnTo>
                    <a:pt x="7127" y="2375"/>
                  </a:lnTo>
                  <a:lnTo>
                    <a:pt x="7114" y="2352"/>
                  </a:lnTo>
                  <a:lnTo>
                    <a:pt x="7101" y="2327"/>
                  </a:lnTo>
                  <a:lnTo>
                    <a:pt x="7087" y="2303"/>
                  </a:lnTo>
                  <a:lnTo>
                    <a:pt x="7072" y="2280"/>
                  </a:lnTo>
                  <a:lnTo>
                    <a:pt x="7057" y="2257"/>
                  </a:lnTo>
                  <a:lnTo>
                    <a:pt x="7040" y="2235"/>
                  </a:lnTo>
                  <a:lnTo>
                    <a:pt x="7024" y="2214"/>
                  </a:lnTo>
                  <a:lnTo>
                    <a:pt x="7007" y="2193"/>
                  </a:lnTo>
                  <a:lnTo>
                    <a:pt x="6988" y="2171"/>
                  </a:lnTo>
                  <a:lnTo>
                    <a:pt x="6971" y="2151"/>
                  </a:lnTo>
                  <a:lnTo>
                    <a:pt x="6952" y="2131"/>
                  </a:lnTo>
                  <a:lnTo>
                    <a:pt x="6932" y="2112"/>
                  </a:lnTo>
                  <a:lnTo>
                    <a:pt x="6912" y="2094"/>
                  </a:lnTo>
                  <a:lnTo>
                    <a:pt x="6892" y="2076"/>
                  </a:lnTo>
                  <a:lnTo>
                    <a:pt x="6870" y="2058"/>
                  </a:lnTo>
                  <a:lnTo>
                    <a:pt x="6848" y="2041"/>
                  </a:lnTo>
                  <a:lnTo>
                    <a:pt x="6848" y="2041"/>
                  </a:lnTo>
                  <a:lnTo>
                    <a:pt x="6855" y="1995"/>
                  </a:lnTo>
                  <a:lnTo>
                    <a:pt x="6860" y="1948"/>
                  </a:lnTo>
                  <a:lnTo>
                    <a:pt x="6862" y="1900"/>
                  </a:lnTo>
                  <a:lnTo>
                    <a:pt x="6863" y="1852"/>
                  </a:lnTo>
                  <a:lnTo>
                    <a:pt x="6863" y="1852"/>
                  </a:lnTo>
                  <a:lnTo>
                    <a:pt x="6863" y="1822"/>
                  </a:lnTo>
                  <a:lnTo>
                    <a:pt x="6862" y="1791"/>
                  </a:lnTo>
                  <a:lnTo>
                    <a:pt x="6860" y="1760"/>
                  </a:lnTo>
                  <a:lnTo>
                    <a:pt x="6858" y="1730"/>
                  </a:lnTo>
                  <a:lnTo>
                    <a:pt x="6854" y="1700"/>
                  </a:lnTo>
                  <a:lnTo>
                    <a:pt x="6849" y="1670"/>
                  </a:lnTo>
                  <a:lnTo>
                    <a:pt x="6845" y="1640"/>
                  </a:lnTo>
                  <a:lnTo>
                    <a:pt x="6840" y="1612"/>
                  </a:lnTo>
                  <a:lnTo>
                    <a:pt x="6833" y="1582"/>
                  </a:lnTo>
                  <a:lnTo>
                    <a:pt x="6826" y="1554"/>
                  </a:lnTo>
                  <a:lnTo>
                    <a:pt x="6819" y="1525"/>
                  </a:lnTo>
                  <a:lnTo>
                    <a:pt x="6810" y="1496"/>
                  </a:lnTo>
                  <a:lnTo>
                    <a:pt x="6801" y="1469"/>
                  </a:lnTo>
                  <a:lnTo>
                    <a:pt x="6792" y="1441"/>
                  </a:lnTo>
                  <a:lnTo>
                    <a:pt x="6781" y="1414"/>
                  </a:lnTo>
                  <a:lnTo>
                    <a:pt x="6769" y="1387"/>
                  </a:lnTo>
                  <a:lnTo>
                    <a:pt x="6759" y="1361"/>
                  </a:lnTo>
                  <a:lnTo>
                    <a:pt x="6746" y="1334"/>
                  </a:lnTo>
                  <a:lnTo>
                    <a:pt x="6720" y="1283"/>
                  </a:lnTo>
                  <a:lnTo>
                    <a:pt x="6690" y="1233"/>
                  </a:lnTo>
                  <a:lnTo>
                    <a:pt x="6660" y="1184"/>
                  </a:lnTo>
                  <a:lnTo>
                    <a:pt x="6627" y="1137"/>
                  </a:lnTo>
                  <a:lnTo>
                    <a:pt x="6591" y="1092"/>
                  </a:lnTo>
                  <a:lnTo>
                    <a:pt x="6554" y="1049"/>
                  </a:lnTo>
                  <a:lnTo>
                    <a:pt x="6514" y="1008"/>
                  </a:lnTo>
                  <a:lnTo>
                    <a:pt x="6472" y="969"/>
                  </a:lnTo>
                  <a:lnTo>
                    <a:pt x="6429" y="931"/>
                  </a:lnTo>
                  <a:lnTo>
                    <a:pt x="6384" y="896"/>
                  </a:lnTo>
                  <a:lnTo>
                    <a:pt x="6337" y="863"/>
                  </a:lnTo>
                  <a:lnTo>
                    <a:pt x="6289" y="831"/>
                  </a:lnTo>
                  <a:lnTo>
                    <a:pt x="6239" y="803"/>
                  </a:lnTo>
                  <a:lnTo>
                    <a:pt x="6187" y="776"/>
                  </a:lnTo>
                  <a:lnTo>
                    <a:pt x="6162" y="764"/>
                  </a:lnTo>
                  <a:lnTo>
                    <a:pt x="6134" y="752"/>
                  </a:lnTo>
                  <a:lnTo>
                    <a:pt x="6107" y="742"/>
                  </a:lnTo>
                  <a:lnTo>
                    <a:pt x="6080" y="731"/>
                  </a:lnTo>
                  <a:lnTo>
                    <a:pt x="6053" y="722"/>
                  </a:lnTo>
                  <a:lnTo>
                    <a:pt x="6025" y="712"/>
                  </a:lnTo>
                  <a:lnTo>
                    <a:pt x="5997" y="704"/>
                  </a:lnTo>
                  <a:lnTo>
                    <a:pt x="5968" y="696"/>
                  </a:lnTo>
                  <a:lnTo>
                    <a:pt x="5940" y="689"/>
                  </a:lnTo>
                  <a:lnTo>
                    <a:pt x="5911" y="683"/>
                  </a:lnTo>
                  <a:lnTo>
                    <a:pt x="5881" y="677"/>
                  </a:lnTo>
                  <a:lnTo>
                    <a:pt x="5852" y="672"/>
                  </a:lnTo>
                  <a:lnTo>
                    <a:pt x="5822" y="669"/>
                  </a:lnTo>
                  <a:lnTo>
                    <a:pt x="5792" y="665"/>
                  </a:lnTo>
                  <a:lnTo>
                    <a:pt x="5762" y="661"/>
                  </a:lnTo>
                  <a:lnTo>
                    <a:pt x="5732" y="660"/>
                  </a:lnTo>
                  <a:lnTo>
                    <a:pt x="5701" y="659"/>
                  </a:lnTo>
                  <a:lnTo>
                    <a:pt x="5670" y="658"/>
                  </a:lnTo>
                  <a:lnTo>
                    <a:pt x="5670" y="658"/>
                  </a:lnTo>
                  <a:lnTo>
                    <a:pt x="5632" y="659"/>
                  </a:lnTo>
                  <a:lnTo>
                    <a:pt x="5594" y="660"/>
                  </a:lnTo>
                  <a:lnTo>
                    <a:pt x="5556" y="664"/>
                  </a:lnTo>
                  <a:lnTo>
                    <a:pt x="5520" y="667"/>
                  </a:lnTo>
                  <a:lnTo>
                    <a:pt x="5483" y="673"/>
                  </a:lnTo>
                  <a:lnTo>
                    <a:pt x="5447" y="679"/>
                  </a:lnTo>
                  <a:lnTo>
                    <a:pt x="5410" y="687"/>
                  </a:lnTo>
                  <a:lnTo>
                    <a:pt x="5375" y="696"/>
                  </a:lnTo>
                  <a:lnTo>
                    <a:pt x="5339" y="705"/>
                  </a:lnTo>
                  <a:lnTo>
                    <a:pt x="5304" y="716"/>
                  </a:lnTo>
                  <a:lnTo>
                    <a:pt x="5270" y="727"/>
                  </a:lnTo>
                  <a:lnTo>
                    <a:pt x="5237" y="740"/>
                  </a:lnTo>
                  <a:lnTo>
                    <a:pt x="5203" y="753"/>
                  </a:lnTo>
                  <a:lnTo>
                    <a:pt x="5170" y="767"/>
                  </a:lnTo>
                  <a:lnTo>
                    <a:pt x="5138" y="784"/>
                  </a:lnTo>
                  <a:lnTo>
                    <a:pt x="5106" y="800"/>
                  </a:lnTo>
                  <a:lnTo>
                    <a:pt x="5106" y="800"/>
                  </a:lnTo>
                  <a:lnTo>
                    <a:pt x="5090" y="757"/>
                  </a:lnTo>
                  <a:lnTo>
                    <a:pt x="5072" y="714"/>
                  </a:lnTo>
                  <a:lnTo>
                    <a:pt x="5053" y="672"/>
                  </a:lnTo>
                  <a:lnTo>
                    <a:pt x="5032" y="632"/>
                  </a:lnTo>
                  <a:lnTo>
                    <a:pt x="5011" y="592"/>
                  </a:lnTo>
                  <a:lnTo>
                    <a:pt x="4986" y="553"/>
                  </a:lnTo>
                  <a:lnTo>
                    <a:pt x="4961" y="515"/>
                  </a:lnTo>
                  <a:lnTo>
                    <a:pt x="4936" y="478"/>
                  </a:lnTo>
                  <a:lnTo>
                    <a:pt x="4907" y="442"/>
                  </a:lnTo>
                  <a:lnTo>
                    <a:pt x="4878" y="408"/>
                  </a:lnTo>
                  <a:lnTo>
                    <a:pt x="4847" y="374"/>
                  </a:lnTo>
                  <a:lnTo>
                    <a:pt x="4815" y="342"/>
                  </a:lnTo>
                  <a:lnTo>
                    <a:pt x="4782" y="310"/>
                  </a:lnTo>
                  <a:lnTo>
                    <a:pt x="4749" y="281"/>
                  </a:lnTo>
                  <a:lnTo>
                    <a:pt x="4714" y="252"/>
                  </a:lnTo>
                  <a:lnTo>
                    <a:pt x="4678" y="224"/>
                  </a:lnTo>
                  <a:lnTo>
                    <a:pt x="4640" y="199"/>
                  </a:lnTo>
                  <a:lnTo>
                    <a:pt x="4602" y="174"/>
                  </a:lnTo>
                  <a:lnTo>
                    <a:pt x="4562" y="151"/>
                  </a:lnTo>
                  <a:lnTo>
                    <a:pt x="4522" y="130"/>
                  </a:lnTo>
                  <a:lnTo>
                    <a:pt x="4481" y="109"/>
                  </a:lnTo>
                  <a:lnTo>
                    <a:pt x="4439" y="91"/>
                  </a:lnTo>
                  <a:lnTo>
                    <a:pt x="4396" y="74"/>
                  </a:lnTo>
                  <a:lnTo>
                    <a:pt x="4353" y="58"/>
                  </a:lnTo>
                  <a:lnTo>
                    <a:pt x="4308" y="45"/>
                  </a:lnTo>
                  <a:lnTo>
                    <a:pt x="4263" y="34"/>
                  </a:lnTo>
                  <a:lnTo>
                    <a:pt x="4217" y="23"/>
                  </a:lnTo>
                  <a:lnTo>
                    <a:pt x="4171" y="15"/>
                  </a:lnTo>
                  <a:lnTo>
                    <a:pt x="4124" y="8"/>
                  </a:lnTo>
                  <a:lnTo>
                    <a:pt x="4076" y="3"/>
                  </a:lnTo>
                  <a:lnTo>
                    <a:pt x="4028" y="1"/>
                  </a:lnTo>
                  <a:lnTo>
                    <a:pt x="3979" y="0"/>
                  </a:lnTo>
                  <a:lnTo>
                    <a:pt x="3979" y="0"/>
                  </a:lnTo>
                  <a:lnTo>
                    <a:pt x="3944" y="0"/>
                  </a:lnTo>
                  <a:lnTo>
                    <a:pt x="3909" y="2"/>
                  </a:lnTo>
                  <a:lnTo>
                    <a:pt x="3873" y="4"/>
                  </a:lnTo>
                  <a:lnTo>
                    <a:pt x="3839" y="8"/>
                  </a:lnTo>
                  <a:lnTo>
                    <a:pt x="3804" y="12"/>
                  </a:lnTo>
                  <a:lnTo>
                    <a:pt x="3770" y="17"/>
                  </a:lnTo>
                  <a:lnTo>
                    <a:pt x="3737" y="24"/>
                  </a:lnTo>
                  <a:lnTo>
                    <a:pt x="3703" y="31"/>
                  </a:lnTo>
                  <a:lnTo>
                    <a:pt x="3670" y="40"/>
                  </a:lnTo>
                  <a:lnTo>
                    <a:pt x="3637" y="49"/>
                  </a:lnTo>
                  <a:lnTo>
                    <a:pt x="3605" y="60"/>
                  </a:lnTo>
                  <a:lnTo>
                    <a:pt x="3573" y="70"/>
                  </a:lnTo>
                  <a:lnTo>
                    <a:pt x="3541" y="82"/>
                  </a:lnTo>
                  <a:lnTo>
                    <a:pt x="3509" y="95"/>
                  </a:lnTo>
                  <a:lnTo>
                    <a:pt x="3479" y="109"/>
                  </a:lnTo>
                  <a:lnTo>
                    <a:pt x="3449" y="123"/>
                  </a:lnTo>
                  <a:lnTo>
                    <a:pt x="3419" y="139"/>
                  </a:lnTo>
                  <a:lnTo>
                    <a:pt x="3390" y="155"/>
                  </a:lnTo>
                  <a:lnTo>
                    <a:pt x="3361" y="171"/>
                  </a:lnTo>
                  <a:lnTo>
                    <a:pt x="3333" y="189"/>
                  </a:lnTo>
                  <a:lnTo>
                    <a:pt x="3306" y="208"/>
                  </a:lnTo>
                  <a:lnTo>
                    <a:pt x="3279" y="227"/>
                  </a:lnTo>
                  <a:lnTo>
                    <a:pt x="3252" y="247"/>
                  </a:lnTo>
                  <a:lnTo>
                    <a:pt x="3226" y="268"/>
                  </a:lnTo>
                  <a:lnTo>
                    <a:pt x="3201" y="289"/>
                  </a:lnTo>
                  <a:lnTo>
                    <a:pt x="3176" y="310"/>
                  </a:lnTo>
                  <a:lnTo>
                    <a:pt x="3151" y="334"/>
                  </a:lnTo>
                  <a:lnTo>
                    <a:pt x="3128" y="356"/>
                  </a:lnTo>
                  <a:lnTo>
                    <a:pt x="3105" y="381"/>
                  </a:lnTo>
                  <a:lnTo>
                    <a:pt x="3083" y="406"/>
                  </a:lnTo>
                  <a:lnTo>
                    <a:pt x="3062" y="431"/>
                  </a:lnTo>
                  <a:lnTo>
                    <a:pt x="3041" y="457"/>
                  </a:lnTo>
                  <a:lnTo>
                    <a:pt x="3041" y="457"/>
                  </a:lnTo>
                  <a:lnTo>
                    <a:pt x="3014" y="446"/>
                  </a:lnTo>
                  <a:lnTo>
                    <a:pt x="2987" y="435"/>
                  </a:lnTo>
                  <a:lnTo>
                    <a:pt x="2959" y="426"/>
                  </a:lnTo>
                  <a:lnTo>
                    <a:pt x="2931" y="416"/>
                  </a:lnTo>
                  <a:lnTo>
                    <a:pt x="2904" y="408"/>
                  </a:lnTo>
                  <a:lnTo>
                    <a:pt x="2876" y="401"/>
                  </a:lnTo>
                  <a:lnTo>
                    <a:pt x="2846" y="394"/>
                  </a:lnTo>
                  <a:lnTo>
                    <a:pt x="2818" y="388"/>
                  </a:lnTo>
                  <a:lnTo>
                    <a:pt x="2789" y="382"/>
                  </a:lnTo>
                  <a:lnTo>
                    <a:pt x="2759" y="378"/>
                  </a:lnTo>
                  <a:lnTo>
                    <a:pt x="2730" y="373"/>
                  </a:lnTo>
                  <a:lnTo>
                    <a:pt x="2700" y="369"/>
                  </a:lnTo>
                  <a:lnTo>
                    <a:pt x="2670" y="367"/>
                  </a:lnTo>
                  <a:lnTo>
                    <a:pt x="2640" y="366"/>
                  </a:lnTo>
                  <a:lnTo>
                    <a:pt x="2610" y="365"/>
                  </a:lnTo>
                  <a:lnTo>
                    <a:pt x="2579" y="363"/>
                  </a:lnTo>
                  <a:lnTo>
                    <a:pt x="2579" y="363"/>
                  </a:lnTo>
                  <a:lnTo>
                    <a:pt x="2531" y="365"/>
                  </a:lnTo>
                  <a:lnTo>
                    <a:pt x="2484" y="367"/>
                  </a:lnTo>
                  <a:lnTo>
                    <a:pt x="2437" y="372"/>
                  </a:lnTo>
                  <a:lnTo>
                    <a:pt x="2391" y="379"/>
                  </a:lnTo>
                  <a:lnTo>
                    <a:pt x="2345" y="387"/>
                  </a:lnTo>
                  <a:lnTo>
                    <a:pt x="2300" y="396"/>
                  </a:lnTo>
                  <a:lnTo>
                    <a:pt x="2255" y="408"/>
                  </a:lnTo>
                  <a:lnTo>
                    <a:pt x="2212" y="421"/>
                  </a:lnTo>
                  <a:lnTo>
                    <a:pt x="2168" y="436"/>
                  </a:lnTo>
                  <a:lnTo>
                    <a:pt x="2126" y="453"/>
                  </a:lnTo>
                  <a:lnTo>
                    <a:pt x="2084" y="471"/>
                  </a:lnTo>
                  <a:lnTo>
                    <a:pt x="2043" y="491"/>
                  </a:lnTo>
                  <a:lnTo>
                    <a:pt x="2003" y="512"/>
                  </a:lnTo>
                  <a:lnTo>
                    <a:pt x="1964" y="534"/>
                  </a:lnTo>
                  <a:lnTo>
                    <a:pt x="1927" y="558"/>
                  </a:lnTo>
                  <a:lnTo>
                    <a:pt x="1890" y="583"/>
                  </a:lnTo>
                  <a:lnTo>
                    <a:pt x="1854" y="610"/>
                  </a:lnTo>
                  <a:lnTo>
                    <a:pt x="1818" y="638"/>
                  </a:lnTo>
                  <a:lnTo>
                    <a:pt x="1785" y="666"/>
                  </a:lnTo>
                  <a:lnTo>
                    <a:pt x="1752" y="697"/>
                  </a:lnTo>
                  <a:lnTo>
                    <a:pt x="1721" y="729"/>
                  </a:lnTo>
                  <a:lnTo>
                    <a:pt x="1690" y="762"/>
                  </a:lnTo>
                  <a:lnTo>
                    <a:pt x="1660" y="795"/>
                  </a:lnTo>
                  <a:lnTo>
                    <a:pt x="1633" y="830"/>
                  </a:lnTo>
                  <a:lnTo>
                    <a:pt x="1606" y="866"/>
                  </a:lnTo>
                  <a:lnTo>
                    <a:pt x="1582" y="903"/>
                  </a:lnTo>
                  <a:lnTo>
                    <a:pt x="1557" y="941"/>
                  </a:lnTo>
                  <a:lnTo>
                    <a:pt x="1534" y="979"/>
                  </a:lnTo>
                  <a:lnTo>
                    <a:pt x="1513" y="1019"/>
                  </a:lnTo>
                  <a:lnTo>
                    <a:pt x="1494" y="1060"/>
                  </a:lnTo>
                  <a:lnTo>
                    <a:pt x="1476" y="1102"/>
                  </a:lnTo>
                  <a:lnTo>
                    <a:pt x="1459" y="1144"/>
                  </a:lnTo>
                  <a:lnTo>
                    <a:pt x="1459" y="1144"/>
                  </a:lnTo>
                  <a:lnTo>
                    <a:pt x="1427" y="1137"/>
                  </a:lnTo>
                  <a:lnTo>
                    <a:pt x="1394" y="1131"/>
                  </a:lnTo>
                  <a:lnTo>
                    <a:pt x="1361" y="1125"/>
                  </a:lnTo>
                  <a:lnTo>
                    <a:pt x="1328" y="1122"/>
                  </a:lnTo>
                  <a:lnTo>
                    <a:pt x="1295" y="1118"/>
                  </a:lnTo>
                  <a:lnTo>
                    <a:pt x="1261" y="1116"/>
                  </a:lnTo>
                  <a:lnTo>
                    <a:pt x="1227" y="1114"/>
                  </a:lnTo>
                  <a:lnTo>
                    <a:pt x="1193" y="1114"/>
                  </a:lnTo>
                  <a:lnTo>
                    <a:pt x="1193" y="1114"/>
                  </a:lnTo>
                  <a:lnTo>
                    <a:pt x="1162" y="1114"/>
                  </a:lnTo>
                  <a:lnTo>
                    <a:pt x="1132" y="1115"/>
                  </a:lnTo>
                  <a:lnTo>
                    <a:pt x="1101" y="1117"/>
                  </a:lnTo>
                  <a:lnTo>
                    <a:pt x="1072" y="1120"/>
                  </a:lnTo>
                  <a:lnTo>
                    <a:pt x="1041" y="1123"/>
                  </a:lnTo>
                  <a:lnTo>
                    <a:pt x="1012" y="1128"/>
                  </a:lnTo>
                  <a:lnTo>
                    <a:pt x="982" y="1133"/>
                  </a:lnTo>
                  <a:lnTo>
                    <a:pt x="953" y="1138"/>
                  </a:lnTo>
                  <a:lnTo>
                    <a:pt x="924" y="1144"/>
                  </a:lnTo>
                  <a:lnTo>
                    <a:pt x="895" y="1151"/>
                  </a:lnTo>
                  <a:lnTo>
                    <a:pt x="867" y="1158"/>
                  </a:lnTo>
                  <a:lnTo>
                    <a:pt x="838" y="1168"/>
                  </a:lnTo>
                  <a:lnTo>
                    <a:pt x="810" y="1176"/>
                  </a:lnTo>
                  <a:lnTo>
                    <a:pt x="783" y="1187"/>
                  </a:lnTo>
                  <a:lnTo>
                    <a:pt x="756" y="1196"/>
                  </a:lnTo>
                  <a:lnTo>
                    <a:pt x="729" y="1208"/>
                  </a:lnTo>
                  <a:lnTo>
                    <a:pt x="702" y="1220"/>
                  </a:lnTo>
                  <a:lnTo>
                    <a:pt x="676" y="1231"/>
                  </a:lnTo>
                  <a:lnTo>
                    <a:pt x="624" y="1257"/>
                  </a:lnTo>
                  <a:lnTo>
                    <a:pt x="575" y="1287"/>
                  </a:lnTo>
                  <a:lnTo>
                    <a:pt x="526" y="1317"/>
                  </a:lnTo>
                  <a:lnTo>
                    <a:pt x="479" y="1350"/>
                  </a:lnTo>
                  <a:lnTo>
                    <a:pt x="435" y="1386"/>
                  </a:lnTo>
                  <a:lnTo>
                    <a:pt x="391" y="1423"/>
                  </a:lnTo>
                  <a:lnTo>
                    <a:pt x="350" y="1463"/>
                  </a:lnTo>
                  <a:lnTo>
                    <a:pt x="310" y="1505"/>
                  </a:lnTo>
                  <a:lnTo>
                    <a:pt x="272" y="1548"/>
                  </a:lnTo>
                  <a:lnTo>
                    <a:pt x="237" y="1593"/>
                  </a:lnTo>
                  <a:lnTo>
                    <a:pt x="204" y="1640"/>
                  </a:lnTo>
                  <a:lnTo>
                    <a:pt x="173" y="1688"/>
                  </a:lnTo>
                  <a:lnTo>
                    <a:pt x="144" y="1738"/>
                  </a:lnTo>
                  <a:lnTo>
                    <a:pt x="118" y="1790"/>
                  </a:lnTo>
                  <a:lnTo>
                    <a:pt x="106" y="1816"/>
                  </a:lnTo>
                  <a:lnTo>
                    <a:pt x="94" y="1843"/>
                  </a:lnTo>
                  <a:lnTo>
                    <a:pt x="82" y="1870"/>
                  </a:lnTo>
                  <a:lnTo>
                    <a:pt x="73" y="1897"/>
                  </a:lnTo>
                  <a:lnTo>
                    <a:pt x="62" y="1924"/>
                  </a:lnTo>
                  <a:lnTo>
                    <a:pt x="54" y="1952"/>
                  </a:lnTo>
                  <a:lnTo>
                    <a:pt x="46" y="1981"/>
                  </a:lnTo>
                  <a:lnTo>
                    <a:pt x="38" y="2009"/>
                  </a:lnTo>
                  <a:lnTo>
                    <a:pt x="31" y="2038"/>
                  </a:lnTo>
                  <a:lnTo>
                    <a:pt x="25" y="2066"/>
                  </a:lnTo>
                  <a:lnTo>
                    <a:pt x="19" y="2096"/>
                  </a:lnTo>
                  <a:lnTo>
                    <a:pt x="14" y="2125"/>
                  </a:lnTo>
                  <a:lnTo>
                    <a:pt x="9" y="2155"/>
                  </a:lnTo>
                  <a:lnTo>
                    <a:pt x="6" y="2185"/>
                  </a:lnTo>
                  <a:lnTo>
                    <a:pt x="4" y="2215"/>
                  </a:lnTo>
                  <a:lnTo>
                    <a:pt x="1" y="2246"/>
                  </a:lnTo>
                  <a:lnTo>
                    <a:pt x="0" y="2276"/>
                  </a:lnTo>
                  <a:lnTo>
                    <a:pt x="0" y="2307"/>
                  </a:lnTo>
                  <a:lnTo>
                    <a:pt x="0" y="2307"/>
                  </a:lnTo>
                  <a:lnTo>
                    <a:pt x="0" y="2340"/>
                  </a:lnTo>
                  <a:lnTo>
                    <a:pt x="2" y="2372"/>
                  </a:lnTo>
                  <a:lnTo>
                    <a:pt x="4" y="2403"/>
                  </a:lnTo>
                  <a:lnTo>
                    <a:pt x="7" y="2434"/>
                  </a:lnTo>
                  <a:lnTo>
                    <a:pt x="11" y="2466"/>
                  </a:lnTo>
                  <a:lnTo>
                    <a:pt x="15" y="2496"/>
                  </a:lnTo>
                  <a:lnTo>
                    <a:pt x="20" y="2527"/>
                  </a:lnTo>
                  <a:lnTo>
                    <a:pt x="26" y="2558"/>
                  </a:lnTo>
                  <a:lnTo>
                    <a:pt x="33" y="2587"/>
                  </a:lnTo>
                  <a:lnTo>
                    <a:pt x="41" y="2618"/>
                  </a:lnTo>
                  <a:lnTo>
                    <a:pt x="49" y="2647"/>
                  </a:lnTo>
                  <a:lnTo>
                    <a:pt x="58" y="2675"/>
                  </a:lnTo>
                  <a:lnTo>
                    <a:pt x="68" y="2705"/>
                  </a:lnTo>
                  <a:lnTo>
                    <a:pt x="79" y="2733"/>
                  </a:lnTo>
                  <a:lnTo>
                    <a:pt x="89" y="2761"/>
                  </a:lnTo>
                  <a:lnTo>
                    <a:pt x="101" y="2790"/>
                  </a:lnTo>
                  <a:lnTo>
                    <a:pt x="114" y="2817"/>
                  </a:lnTo>
                  <a:lnTo>
                    <a:pt x="127" y="2844"/>
                  </a:lnTo>
                  <a:lnTo>
                    <a:pt x="141" y="2871"/>
                  </a:lnTo>
                  <a:lnTo>
                    <a:pt x="155" y="2897"/>
                  </a:lnTo>
                  <a:lnTo>
                    <a:pt x="171" y="2923"/>
                  </a:lnTo>
                  <a:lnTo>
                    <a:pt x="187" y="2947"/>
                  </a:lnTo>
                  <a:lnTo>
                    <a:pt x="204" y="2973"/>
                  </a:lnTo>
                  <a:lnTo>
                    <a:pt x="220" y="2998"/>
                  </a:lnTo>
                  <a:lnTo>
                    <a:pt x="238" y="3022"/>
                  </a:lnTo>
                  <a:lnTo>
                    <a:pt x="256" y="3045"/>
                  </a:lnTo>
                  <a:lnTo>
                    <a:pt x="274" y="3069"/>
                  </a:lnTo>
                  <a:lnTo>
                    <a:pt x="294" y="3091"/>
                  </a:lnTo>
                  <a:lnTo>
                    <a:pt x="314" y="3114"/>
                  </a:lnTo>
                  <a:lnTo>
                    <a:pt x="334" y="3135"/>
                  </a:lnTo>
                  <a:lnTo>
                    <a:pt x="356" y="3156"/>
                  </a:lnTo>
                  <a:lnTo>
                    <a:pt x="377" y="3177"/>
                  </a:lnTo>
                  <a:lnTo>
                    <a:pt x="377" y="3177"/>
                  </a:lnTo>
                  <a:lnTo>
                    <a:pt x="359" y="3209"/>
                  </a:lnTo>
                  <a:lnTo>
                    <a:pt x="344" y="3242"/>
                  </a:lnTo>
                  <a:lnTo>
                    <a:pt x="329" y="3276"/>
                  </a:lnTo>
                  <a:lnTo>
                    <a:pt x="313" y="3310"/>
                  </a:lnTo>
                  <a:lnTo>
                    <a:pt x="300" y="3344"/>
                  </a:lnTo>
                  <a:lnTo>
                    <a:pt x="289" y="3380"/>
                  </a:lnTo>
                  <a:lnTo>
                    <a:pt x="277" y="3415"/>
                  </a:lnTo>
                  <a:lnTo>
                    <a:pt x="267" y="3452"/>
                  </a:lnTo>
                  <a:lnTo>
                    <a:pt x="258" y="3488"/>
                  </a:lnTo>
                  <a:lnTo>
                    <a:pt x="251" y="3525"/>
                  </a:lnTo>
                  <a:lnTo>
                    <a:pt x="244" y="3562"/>
                  </a:lnTo>
                  <a:lnTo>
                    <a:pt x="238" y="3600"/>
                  </a:lnTo>
                  <a:lnTo>
                    <a:pt x="234" y="3638"/>
                  </a:lnTo>
                  <a:lnTo>
                    <a:pt x="231" y="3676"/>
                  </a:lnTo>
                  <a:lnTo>
                    <a:pt x="228" y="3714"/>
                  </a:lnTo>
                  <a:lnTo>
                    <a:pt x="228" y="3754"/>
                  </a:lnTo>
                  <a:lnTo>
                    <a:pt x="228" y="3754"/>
                  </a:lnTo>
                  <a:lnTo>
                    <a:pt x="228" y="3785"/>
                  </a:lnTo>
                  <a:lnTo>
                    <a:pt x="230" y="3815"/>
                  </a:lnTo>
                  <a:lnTo>
                    <a:pt x="232" y="3846"/>
                  </a:lnTo>
                  <a:lnTo>
                    <a:pt x="234" y="3876"/>
                  </a:lnTo>
                  <a:lnTo>
                    <a:pt x="238" y="3906"/>
                  </a:lnTo>
                  <a:lnTo>
                    <a:pt x="243" y="3936"/>
                  </a:lnTo>
                  <a:lnTo>
                    <a:pt x="247" y="3965"/>
                  </a:lnTo>
                  <a:lnTo>
                    <a:pt x="252" y="3994"/>
                  </a:lnTo>
                  <a:lnTo>
                    <a:pt x="259" y="4023"/>
                  </a:lnTo>
                  <a:lnTo>
                    <a:pt x="266" y="4052"/>
                  </a:lnTo>
                  <a:lnTo>
                    <a:pt x="273" y="4080"/>
                  </a:lnTo>
                  <a:lnTo>
                    <a:pt x="281" y="4109"/>
                  </a:lnTo>
                  <a:lnTo>
                    <a:pt x="291" y="4137"/>
                  </a:lnTo>
                  <a:lnTo>
                    <a:pt x="300" y="4164"/>
                  </a:lnTo>
                  <a:lnTo>
                    <a:pt x="311" y="4191"/>
                  </a:lnTo>
                  <a:lnTo>
                    <a:pt x="321" y="4218"/>
                  </a:lnTo>
                  <a:lnTo>
                    <a:pt x="333" y="4245"/>
                  </a:lnTo>
                  <a:lnTo>
                    <a:pt x="346" y="4271"/>
                  </a:lnTo>
                  <a:lnTo>
                    <a:pt x="372" y="4323"/>
                  </a:lnTo>
                  <a:lnTo>
                    <a:pt x="402" y="4373"/>
                  </a:lnTo>
                  <a:lnTo>
                    <a:pt x="432" y="4421"/>
                  </a:lnTo>
                  <a:lnTo>
                    <a:pt x="465" y="4468"/>
                  </a:lnTo>
                  <a:lnTo>
                    <a:pt x="500" y="4513"/>
                  </a:lnTo>
                  <a:lnTo>
                    <a:pt x="538" y="4556"/>
                  </a:lnTo>
                  <a:lnTo>
                    <a:pt x="578" y="4597"/>
                  </a:lnTo>
                  <a:lnTo>
                    <a:pt x="619" y="4638"/>
                  </a:lnTo>
                  <a:lnTo>
                    <a:pt x="663" y="4675"/>
                  </a:lnTo>
                  <a:lnTo>
                    <a:pt x="708" y="4711"/>
                  </a:lnTo>
                  <a:lnTo>
                    <a:pt x="755" y="4744"/>
                  </a:lnTo>
                  <a:lnTo>
                    <a:pt x="803" y="4774"/>
                  </a:lnTo>
                  <a:lnTo>
                    <a:pt x="853" y="4804"/>
                  </a:lnTo>
                  <a:lnTo>
                    <a:pt x="904" y="4830"/>
                  </a:lnTo>
                  <a:lnTo>
                    <a:pt x="930" y="4841"/>
                  </a:lnTo>
                  <a:lnTo>
                    <a:pt x="957" y="4853"/>
                  </a:lnTo>
                  <a:lnTo>
                    <a:pt x="985" y="4865"/>
                  </a:lnTo>
                  <a:lnTo>
                    <a:pt x="1012" y="4874"/>
                  </a:lnTo>
                  <a:lnTo>
                    <a:pt x="1039" y="4885"/>
                  </a:lnTo>
                  <a:lnTo>
                    <a:pt x="1067" y="4893"/>
                  </a:lnTo>
                  <a:lnTo>
                    <a:pt x="1095" y="4903"/>
                  </a:lnTo>
                  <a:lnTo>
                    <a:pt x="1123" y="4910"/>
                  </a:lnTo>
                  <a:lnTo>
                    <a:pt x="1152" y="4917"/>
                  </a:lnTo>
                  <a:lnTo>
                    <a:pt x="1181" y="4923"/>
                  </a:lnTo>
                  <a:lnTo>
                    <a:pt x="1211" y="4928"/>
                  </a:lnTo>
                  <a:lnTo>
                    <a:pt x="1240" y="4933"/>
                  </a:lnTo>
                  <a:lnTo>
                    <a:pt x="1270" y="4938"/>
                  </a:lnTo>
                  <a:lnTo>
                    <a:pt x="1300" y="4941"/>
                  </a:lnTo>
                  <a:lnTo>
                    <a:pt x="1330" y="4944"/>
                  </a:lnTo>
                  <a:lnTo>
                    <a:pt x="1360" y="4946"/>
                  </a:lnTo>
                  <a:lnTo>
                    <a:pt x="1391" y="4947"/>
                  </a:lnTo>
                  <a:lnTo>
                    <a:pt x="1421" y="4947"/>
                  </a:lnTo>
                  <a:lnTo>
                    <a:pt x="1421" y="4947"/>
                  </a:lnTo>
                  <a:lnTo>
                    <a:pt x="1465" y="4946"/>
                  </a:lnTo>
                  <a:lnTo>
                    <a:pt x="1509" y="4944"/>
                  </a:lnTo>
                  <a:lnTo>
                    <a:pt x="1509" y="4944"/>
                  </a:lnTo>
                  <a:lnTo>
                    <a:pt x="1525" y="4973"/>
                  </a:lnTo>
                  <a:lnTo>
                    <a:pt x="1542" y="5001"/>
                  </a:lnTo>
                  <a:lnTo>
                    <a:pt x="1559" y="5030"/>
                  </a:lnTo>
                  <a:lnTo>
                    <a:pt x="1578" y="5058"/>
                  </a:lnTo>
                  <a:lnTo>
                    <a:pt x="1598" y="5085"/>
                  </a:lnTo>
                  <a:lnTo>
                    <a:pt x="1618" y="5111"/>
                  </a:lnTo>
                  <a:lnTo>
                    <a:pt x="1639" y="5136"/>
                  </a:lnTo>
                  <a:lnTo>
                    <a:pt x="1662" y="5160"/>
                  </a:lnTo>
                  <a:lnTo>
                    <a:pt x="1685" y="5185"/>
                  </a:lnTo>
                  <a:lnTo>
                    <a:pt x="1709" y="5209"/>
                  </a:lnTo>
                  <a:lnTo>
                    <a:pt x="1734" y="5231"/>
                  </a:lnTo>
                  <a:lnTo>
                    <a:pt x="1758" y="5252"/>
                  </a:lnTo>
                  <a:lnTo>
                    <a:pt x="1784" y="5272"/>
                  </a:lnTo>
                  <a:lnTo>
                    <a:pt x="1811" y="5292"/>
                  </a:lnTo>
                  <a:lnTo>
                    <a:pt x="1838" y="5311"/>
                  </a:lnTo>
                  <a:lnTo>
                    <a:pt x="1867" y="5330"/>
                  </a:lnTo>
                  <a:lnTo>
                    <a:pt x="1895" y="5347"/>
                  </a:lnTo>
                  <a:lnTo>
                    <a:pt x="1924" y="5363"/>
                  </a:lnTo>
                  <a:lnTo>
                    <a:pt x="1954" y="5378"/>
                  </a:lnTo>
                  <a:lnTo>
                    <a:pt x="1984" y="5392"/>
                  </a:lnTo>
                  <a:lnTo>
                    <a:pt x="2016" y="5405"/>
                  </a:lnTo>
                  <a:lnTo>
                    <a:pt x="2047" y="5418"/>
                  </a:lnTo>
                  <a:lnTo>
                    <a:pt x="2079" y="5429"/>
                  </a:lnTo>
                  <a:lnTo>
                    <a:pt x="2112" y="5440"/>
                  </a:lnTo>
                  <a:lnTo>
                    <a:pt x="2145" y="5448"/>
                  </a:lnTo>
                  <a:lnTo>
                    <a:pt x="2179" y="5456"/>
                  </a:lnTo>
                  <a:lnTo>
                    <a:pt x="2212" y="5462"/>
                  </a:lnTo>
                  <a:lnTo>
                    <a:pt x="2246" y="5468"/>
                  </a:lnTo>
                  <a:lnTo>
                    <a:pt x="2281" y="5473"/>
                  </a:lnTo>
                  <a:lnTo>
                    <a:pt x="2315" y="5475"/>
                  </a:lnTo>
                  <a:lnTo>
                    <a:pt x="2351" y="5477"/>
                  </a:lnTo>
                  <a:lnTo>
                    <a:pt x="2387" y="5478"/>
                  </a:lnTo>
                  <a:lnTo>
                    <a:pt x="2387" y="5478"/>
                  </a:lnTo>
                  <a:lnTo>
                    <a:pt x="2422" y="5477"/>
                  </a:lnTo>
                  <a:lnTo>
                    <a:pt x="2457" y="5475"/>
                  </a:lnTo>
                  <a:lnTo>
                    <a:pt x="2491" y="5473"/>
                  </a:lnTo>
                  <a:lnTo>
                    <a:pt x="2525" y="5468"/>
                  </a:lnTo>
                  <a:lnTo>
                    <a:pt x="2559" y="5463"/>
                  </a:lnTo>
                  <a:lnTo>
                    <a:pt x="2592" y="5456"/>
                  </a:lnTo>
                  <a:lnTo>
                    <a:pt x="2625" y="5449"/>
                  </a:lnTo>
                  <a:lnTo>
                    <a:pt x="2658" y="5441"/>
                  </a:lnTo>
                  <a:lnTo>
                    <a:pt x="2690" y="5430"/>
                  </a:lnTo>
                  <a:lnTo>
                    <a:pt x="2722" y="5420"/>
                  </a:lnTo>
                  <a:lnTo>
                    <a:pt x="2752" y="5408"/>
                  </a:lnTo>
                  <a:lnTo>
                    <a:pt x="2783" y="5396"/>
                  </a:lnTo>
                  <a:lnTo>
                    <a:pt x="2812" y="5382"/>
                  </a:lnTo>
                  <a:lnTo>
                    <a:pt x="2842" y="5367"/>
                  </a:lnTo>
                  <a:lnTo>
                    <a:pt x="2871" y="5351"/>
                  </a:lnTo>
                  <a:lnTo>
                    <a:pt x="2899" y="5335"/>
                  </a:lnTo>
                  <a:lnTo>
                    <a:pt x="2928" y="5317"/>
                  </a:lnTo>
                  <a:lnTo>
                    <a:pt x="2955" y="5299"/>
                  </a:lnTo>
                  <a:lnTo>
                    <a:pt x="2981" y="5279"/>
                  </a:lnTo>
                  <a:lnTo>
                    <a:pt x="3007" y="5259"/>
                  </a:lnTo>
                  <a:lnTo>
                    <a:pt x="3031" y="5238"/>
                  </a:lnTo>
                  <a:lnTo>
                    <a:pt x="3056" y="5217"/>
                  </a:lnTo>
                  <a:lnTo>
                    <a:pt x="3080" y="5195"/>
                  </a:lnTo>
                  <a:lnTo>
                    <a:pt x="3102" y="5171"/>
                  </a:lnTo>
                  <a:lnTo>
                    <a:pt x="3124" y="5147"/>
                  </a:lnTo>
                  <a:lnTo>
                    <a:pt x="3146" y="5123"/>
                  </a:lnTo>
                  <a:lnTo>
                    <a:pt x="3167" y="5097"/>
                  </a:lnTo>
                  <a:lnTo>
                    <a:pt x="3186" y="5071"/>
                  </a:lnTo>
                  <a:lnTo>
                    <a:pt x="3204" y="5045"/>
                  </a:lnTo>
                  <a:lnTo>
                    <a:pt x="3223" y="5017"/>
                  </a:lnTo>
                  <a:lnTo>
                    <a:pt x="3240" y="4990"/>
                  </a:lnTo>
                  <a:lnTo>
                    <a:pt x="3256" y="4960"/>
                  </a:lnTo>
                  <a:lnTo>
                    <a:pt x="3256" y="4960"/>
                  </a:lnTo>
                  <a:lnTo>
                    <a:pt x="3269" y="4996"/>
                  </a:lnTo>
                  <a:lnTo>
                    <a:pt x="3284" y="5030"/>
                  </a:lnTo>
                  <a:lnTo>
                    <a:pt x="3301" y="5064"/>
                  </a:lnTo>
                  <a:lnTo>
                    <a:pt x="3319" y="5097"/>
                  </a:lnTo>
                  <a:lnTo>
                    <a:pt x="3337" y="5129"/>
                  </a:lnTo>
                  <a:lnTo>
                    <a:pt x="3356" y="5160"/>
                  </a:lnTo>
                  <a:lnTo>
                    <a:pt x="3378" y="5191"/>
                  </a:lnTo>
                  <a:lnTo>
                    <a:pt x="3400" y="5222"/>
                  </a:lnTo>
                  <a:lnTo>
                    <a:pt x="3422" y="5250"/>
                  </a:lnTo>
                  <a:lnTo>
                    <a:pt x="3447" y="5278"/>
                  </a:lnTo>
                  <a:lnTo>
                    <a:pt x="3472" y="5305"/>
                  </a:lnTo>
                  <a:lnTo>
                    <a:pt x="3499" y="5331"/>
                  </a:lnTo>
                  <a:lnTo>
                    <a:pt x="3526" y="5357"/>
                  </a:lnTo>
                  <a:lnTo>
                    <a:pt x="3553" y="5381"/>
                  </a:lnTo>
                  <a:lnTo>
                    <a:pt x="3582" y="5404"/>
                  </a:lnTo>
                  <a:lnTo>
                    <a:pt x="3612" y="5427"/>
                  </a:lnTo>
                  <a:lnTo>
                    <a:pt x="3642" y="5448"/>
                  </a:lnTo>
                  <a:lnTo>
                    <a:pt x="3674" y="5467"/>
                  </a:lnTo>
                  <a:lnTo>
                    <a:pt x="3707" y="5486"/>
                  </a:lnTo>
                  <a:lnTo>
                    <a:pt x="3740" y="5503"/>
                  </a:lnTo>
                  <a:lnTo>
                    <a:pt x="3773" y="5520"/>
                  </a:lnTo>
                  <a:lnTo>
                    <a:pt x="3809" y="5534"/>
                  </a:lnTo>
                  <a:lnTo>
                    <a:pt x="3843" y="5548"/>
                  </a:lnTo>
                  <a:lnTo>
                    <a:pt x="3879" y="5561"/>
                  </a:lnTo>
                  <a:lnTo>
                    <a:pt x="3916" y="5571"/>
                  </a:lnTo>
                  <a:lnTo>
                    <a:pt x="3952" y="5581"/>
                  </a:lnTo>
                  <a:lnTo>
                    <a:pt x="3990" y="5589"/>
                  </a:lnTo>
                  <a:lnTo>
                    <a:pt x="4028" y="5596"/>
                  </a:lnTo>
                  <a:lnTo>
                    <a:pt x="4066" y="5601"/>
                  </a:lnTo>
                  <a:lnTo>
                    <a:pt x="4105" y="5606"/>
                  </a:lnTo>
                  <a:lnTo>
                    <a:pt x="4144" y="5608"/>
                  </a:lnTo>
                  <a:lnTo>
                    <a:pt x="4184" y="5608"/>
                  </a:lnTo>
                  <a:lnTo>
                    <a:pt x="4184" y="5608"/>
                  </a:lnTo>
                  <a:lnTo>
                    <a:pt x="4216" y="5608"/>
                  </a:lnTo>
                  <a:lnTo>
                    <a:pt x="4248" y="5607"/>
                  </a:lnTo>
                  <a:lnTo>
                    <a:pt x="4278" y="5604"/>
                  </a:lnTo>
                  <a:lnTo>
                    <a:pt x="4309" y="5601"/>
                  </a:lnTo>
                  <a:lnTo>
                    <a:pt x="4340" y="5596"/>
                  </a:lnTo>
                  <a:lnTo>
                    <a:pt x="4370" y="5592"/>
                  </a:lnTo>
                  <a:lnTo>
                    <a:pt x="4400" y="5584"/>
                  </a:lnTo>
                  <a:lnTo>
                    <a:pt x="4429" y="5577"/>
                  </a:lnTo>
                  <a:lnTo>
                    <a:pt x="4459" y="5570"/>
                  </a:lnTo>
                  <a:lnTo>
                    <a:pt x="4488" y="5561"/>
                  </a:lnTo>
                  <a:lnTo>
                    <a:pt x="4516" y="5551"/>
                  </a:lnTo>
                  <a:lnTo>
                    <a:pt x="4545" y="5541"/>
                  </a:lnTo>
                  <a:lnTo>
                    <a:pt x="4572" y="5529"/>
                  </a:lnTo>
                  <a:lnTo>
                    <a:pt x="4599" y="5517"/>
                  </a:lnTo>
                  <a:lnTo>
                    <a:pt x="4626" y="5504"/>
                  </a:lnTo>
                  <a:lnTo>
                    <a:pt x="4652" y="5490"/>
                  </a:lnTo>
                  <a:lnTo>
                    <a:pt x="4678" y="5476"/>
                  </a:lnTo>
                  <a:lnTo>
                    <a:pt x="4704" y="5461"/>
                  </a:lnTo>
                  <a:lnTo>
                    <a:pt x="4728" y="5445"/>
                  </a:lnTo>
                  <a:lnTo>
                    <a:pt x="4753" y="5429"/>
                  </a:lnTo>
                  <a:lnTo>
                    <a:pt x="4777" y="5411"/>
                  </a:lnTo>
                  <a:lnTo>
                    <a:pt x="4800" y="5394"/>
                  </a:lnTo>
                  <a:lnTo>
                    <a:pt x="4823" y="5375"/>
                  </a:lnTo>
                  <a:lnTo>
                    <a:pt x="4845" y="5355"/>
                  </a:lnTo>
                  <a:lnTo>
                    <a:pt x="4866" y="5335"/>
                  </a:lnTo>
                  <a:lnTo>
                    <a:pt x="4887" y="5315"/>
                  </a:lnTo>
                  <a:lnTo>
                    <a:pt x="4907" y="5294"/>
                  </a:lnTo>
                  <a:lnTo>
                    <a:pt x="4927" y="5271"/>
                  </a:lnTo>
                  <a:lnTo>
                    <a:pt x="4946" y="5249"/>
                  </a:lnTo>
                  <a:lnTo>
                    <a:pt x="4965" y="5226"/>
                  </a:lnTo>
                  <a:lnTo>
                    <a:pt x="4983" y="5203"/>
                  </a:lnTo>
                  <a:lnTo>
                    <a:pt x="5000" y="5178"/>
                  </a:lnTo>
                  <a:lnTo>
                    <a:pt x="5000" y="5178"/>
                  </a:lnTo>
                  <a:lnTo>
                    <a:pt x="5029" y="5191"/>
                  </a:lnTo>
                  <a:lnTo>
                    <a:pt x="5057" y="5202"/>
                  </a:lnTo>
                  <a:lnTo>
                    <a:pt x="5085" y="5213"/>
                  </a:lnTo>
                  <a:lnTo>
                    <a:pt x="5115" y="5223"/>
                  </a:lnTo>
                  <a:lnTo>
                    <a:pt x="5144" y="5232"/>
                  </a:lnTo>
                  <a:lnTo>
                    <a:pt x="5175" y="5241"/>
                  </a:lnTo>
                  <a:lnTo>
                    <a:pt x="5204" y="5249"/>
                  </a:lnTo>
                  <a:lnTo>
                    <a:pt x="5235" y="5256"/>
                  </a:lnTo>
                  <a:lnTo>
                    <a:pt x="5265" y="5262"/>
                  </a:lnTo>
                  <a:lnTo>
                    <a:pt x="5297" y="5268"/>
                  </a:lnTo>
                  <a:lnTo>
                    <a:pt x="5328" y="5272"/>
                  </a:lnTo>
                  <a:lnTo>
                    <a:pt x="5360" y="5276"/>
                  </a:lnTo>
                  <a:lnTo>
                    <a:pt x="5391" y="5279"/>
                  </a:lnTo>
                  <a:lnTo>
                    <a:pt x="5423" y="5282"/>
                  </a:lnTo>
                  <a:lnTo>
                    <a:pt x="5456" y="5283"/>
                  </a:lnTo>
                  <a:lnTo>
                    <a:pt x="5489" y="5283"/>
                  </a:lnTo>
                  <a:lnTo>
                    <a:pt x="5489" y="5283"/>
                  </a:lnTo>
                  <a:lnTo>
                    <a:pt x="5520" y="5283"/>
                  </a:lnTo>
                  <a:lnTo>
                    <a:pt x="5550" y="5282"/>
                  </a:lnTo>
                  <a:lnTo>
                    <a:pt x="5580" y="5279"/>
                  </a:lnTo>
                  <a:lnTo>
                    <a:pt x="5610" y="5277"/>
                  </a:lnTo>
                  <a:lnTo>
                    <a:pt x="5641" y="5274"/>
                  </a:lnTo>
                  <a:lnTo>
                    <a:pt x="5670" y="5269"/>
                  </a:lnTo>
                  <a:lnTo>
                    <a:pt x="5700" y="5264"/>
                  </a:lnTo>
                  <a:lnTo>
                    <a:pt x="5729" y="5258"/>
                  </a:lnTo>
                  <a:lnTo>
                    <a:pt x="5758" y="5252"/>
                  </a:lnTo>
                  <a:lnTo>
                    <a:pt x="5787" y="5245"/>
                  </a:lnTo>
                  <a:lnTo>
                    <a:pt x="5815" y="5238"/>
                  </a:lnTo>
                  <a:lnTo>
                    <a:pt x="5844" y="5230"/>
                  </a:lnTo>
                  <a:lnTo>
                    <a:pt x="5872" y="5221"/>
                  </a:lnTo>
                  <a:lnTo>
                    <a:pt x="5899" y="5211"/>
                  </a:lnTo>
                  <a:lnTo>
                    <a:pt x="5926" y="5200"/>
                  </a:lnTo>
                  <a:lnTo>
                    <a:pt x="5953" y="5189"/>
                  </a:lnTo>
                  <a:lnTo>
                    <a:pt x="5980" y="5178"/>
                  </a:lnTo>
                  <a:lnTo>
                    <a:pt x="6006" y="5165"/>
                  </a:lnTo>
                  <a:lnTo>
                    <a:pt x="6058" y="5139"/>
                  </a:lnTo>
                  <a:lnTo>
                    <a:pt x="6107" y="5110"/>
                  </a:lnTo>
                  <a:lnTo>
                    <a:pt x="6156" y="5079"/>
                  </a:lnTo>
                  <a:lnTo>
                    <a:pt x="6203" y="5046"/>
                  </a:lnTo>
                  <a:lnTo>
                    <a:pt x="6247" y="5011"/>
                  </a:lnTo>
                  <a:lnTo>
                    <a:pt x="6291" y="4973"/>
                  </a:lnTo>
                  <a:lnTo>
                    <a:pt x="6332" y="4933"/>
                  </a:lnTo>
                  <a:lnTo>
                    <a:pt x="6372" y="4892"/>
                  </a:lnTo>
                  <a:lnTo>
                    <a:pt x="6409" y="4848"/>
                  </a:lnTo>
                  <a:lnTo>
                    <a:pt x="6445" y="4804"/>
                  </a:lnTo>
                  <a:lnTo>
                    <a:pt x="6478" y="4756"/>
                  </a:lnTo>
                  <a:lnTo>
                    <a:pt x="6509" y="4708"/>
                  </a:lnTo>
                  <a:lnTo>
                    <a:pt x="6538" y="4659"/>
                  </a:lnTo>
                  <a:lnTo>
                    <a:pt x="6564" y="4607"/>
                  </a:lnTo>
                  <a:lnTo>
                    <a:pt x="6576" y="4581"/>
                  </a:lnTo>
                  <a:lnTo>
                    <a:pt x="6588" y="4554"/>
                  </a:lnTo>
                  <a:lnTo>
                    <a:pt x="6600" y="4527"/>
                  </a:lnTo>
                  <a:lnTo>
                    <a:pt x="6609" y="4500"/>
                  </a:lnTo>
                  <a:lnTo>
                    <a:pt x="6620" y="4473"/>
                  </a:lnTo>
                  <a:lnTo>
                    <a:pt x="6628" y="4444"/>
                  </a:lnTo>
                  <a:lnTo>
                    <a:pt x="6636" y="4416"/>
                  </a:lnTo>
                  <a:lnTo>
                    <a:pt x="6644" y="4388"/>
                  </a:lnTo>
                  <a:lnTo>
                    <a:pt x="6651" y="4360"/>
                  </a:lnTo>
                  <a:lnTo>
                    <a:pt x="6657" y="4330"/>
                  </a:lnTo>
                  <a:lnTo>
                    <a:pt x="6663" y="4301"/>
                  </a:lnTo>
                  <a:lnTo>
                    <a:pt x="6668" y="4271"/>
                  </a:lnTo>
                  <a:lnTo>
                    <a:pt x="6673" y="4242"/>
                  </a:lnTo>
                  <a:lnTo>
                    <a:pt x="6676" y="4211"/>
                  </a:lnTo>
                  <a:lnTo>
                    <a:pt x="6678" y="4182"/>
                  </a:lnTo>
                  <a:lnTo>
                    <a:pt x="6681" y="4151"/>
                  </a:lnTo>
                  <a:lnTo>
                    <a:pt x="6682" y="4120"/>
                  </a:lnTo>
                  <a:lnTo>
                    <a:pt x="6682" y="4090"/>
                  </a:lnTo>
                  <a:lnTo>
                    <a:pt x="6682" y="4090"/>
                  </a:lnTo>
                  <a:lnTo>
                    <a:pt x="6681" y="4040"/>
                  </a:lnTo>
                  <a:lnTo>
                    <a:pt x="6678" y="3992"/>
                  </a:lnTo>
                  <a:lnTo>
                    <a:pt x="6673" y="3945"/>
                  </a:lnTo>
                  <a:lnTo>
                    <a:pt x="6667" y="3897"/>
                  </a:lnTo>
                  <a:lnTo>
                    <a:pt x="6657" y="3851"/>
                  </a:lnTo>
                  <a:lnTo>
                    <a:pt x="6648" y="3805"/>
                  </a:lnTo>
                  <a:lnTo>
                    <a:pt x="6635" y="3759"/>
                  </a:lnTo>
                  <a:lnTo>
                    <a:pt x="6622" y="3714"/>
                  </a:lnTo>
                  <a:lnTo>
                    <a:pt x="6622" y="3714"/>
                  </a:lnTo>
                  <a:lnTo>
                    <a:pt x="6655" y="3701"/>
                  </a:lnTo>
                  <a:lnTo>
                    <a:pt x="6687" y="3686"/>
                  </a:lnTo>
                  <a:lnTo>
                    <a:pt x="6719" y="3669"/>
                  </a:lnTo>
                  <a:lnTo>
                    <a:pt x="6750" y="3652"/>
                  </a:lnTo>
                  <a:lnTo>
                    <a:pt x="6781" y="3633"/>
                  </a:lnTo>
                  <a:lnTo>
                    <a:pt x="6810" y="3613"/>
                  </a:lnTo>
                  <a:lnTo>
                    <a:pt x="6840" y="3593"/>
                  </a:lnTo>
                  <a:lnTo>
                    <a:pt x="6868" y="3570"/>
                  </a:lnTo>
                  <a:lnTo>
                    <a:pt x="6895" y="3548"/>
                  </a:lnTo>
                  <a:lnTo>
                    <a:pt x="6921" y="3525"/>
                  </a:lnTo>
                  <a:lnTo>
                    <a:pt x="6947" y="3500"/>
                  </a:lnTo>
                  <a:lnTo>
                    <a:pt x="6972" y="3474"/>
                  </a:lnTo>
                  <a:lnTo>
                    <a:pt x="6995" y="3448"/>
                  </a:lnTo>
                  <a:lnTo>
                    <a:pt x="7018" y="3421"/>
                  </a:lnTo>
                  <a:lnTo>
                    <a:pt x="7040" y="3393"/>
                  </a:lnTo>
                  <a:lnTo>
                    <a:pt x="7060" y="3363"/>
                  </a:lnTo>
                  <a:lnTo>
                    <a:pt x="7080" y="3334"/>
                  </a:lnTo>
                  <a:lnTo>
                    <a:pt x="7099" y="3303"/>
                  </a:lnTo>
                  <a:lnTo>
                    <a:pt x="7117" y="3273"/>
                  </a:lnTo>
                  <a:lnTo>
                    <a:pt x="7133" y="3241"/>
                  </a:lnTo>
                  <a:lnTo>
                    <a:pt x="7148" y="3208"/>
                  </a:lnTo>
                  <a:lnTo>
                    <a:pt x="7163" y="3175"/>
                  </a:lnTo>
                  <a:lnTo>
                    <a:pt x="7174" y="3141"/>
                  </a:lnTo>
                  <a:lnTo>
                    <a:pt x="7186" y="3106"/>
                  </a:lnTo>
                  <a:lnTo>
                    <a:pt x="7197" y="3071"/>
                  </a:lnTo>
                  <a:lnTo>
                    <a:pt x="7206" y="3036"/>
                  </a:lnTo>
                  <a:lnTo>
                    <a:pt x="7213" y="3000"/>
                  </a:lnTo>
                  <a:lnTo>
                    <a:pt x="7220" y="2964"/>
                  </a:lnTo>
                  <a:lnTo>
                    <a:pt x="7225" y="2926"/>
                  </a:lnTo>
                  <a:lnTo>
                    <a:pt x="7228" y="2890"/>
                  </a:lnTo>
                  <a:lnTo>
                    <a:pt x="7231" y="2852"/>
                  </a:lnTo>
                  <a:lnTo>
                    <a:pt x="7232" y="2813"/>
                  </a:lnTo>
                  <a:lnTo>
                    <a:pt x="7232" y="28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10" name="Freeform 209"/>
            <p:cNvSpPr>
              <a:spLocks/>
            </p:cNvSpPr>
            <p:nvPr/>
          </p:nvSpPr>
          <p:spPr bwMode="auto">
            <a:xfrm rot="5400000">
              <a:off x="5673609" y="-154821"/>
              <a:ext cx="590278" cy="964696"/>
            </a:xfrm>
            <a:custGeom>
              <a:avLst/>
              <a:gdLst/>
              <a:ahLst/>
              <a:cxnLst>
                <a:cxn ang="0">
                  <a:pos x="4365" y="3264"/>
                </a:cxn>
                <a:cxn ang="0">
                  <a:pos x="4455" y="2948"/>
                </a:cxn>
                <a:cxn ang="0">
                  <a:pos x="4436" y="2661"/>
                </a:cxn>
                <a:cxn ang="0">
                  <a:pos x="4315" y="2372"/>
                </a:cxn>
                <a:cxn ang="0">
                  <a:pos x="4298" y="2186"/>
                </a:cxn>
                <a:cxn ang="0">
                  <a:pos x="4360" y="1980"/>
                </a:cxn>
                <a:cxn ang="0">
                  <a:pos x="4357" y="1736"/>
                </a:cxn>
                <a:cxn ang="0">
                  <a:pos x="4224" y="1427"/>
                </a:cxn>
                <a:cxn ang="0">
                  <a:pos x="4085" y="1208"/>
                </a:cxn>
                <a:cxn ang="0">
                  <a:pos x="4060" y="907"/>
                </a:cxn>
                <a:cxn ang="0">
                  <a:pos x="3907" y="590"/>
                </a:cxn>
                <a:cxn ang="0">
                  <a:pos x="3650" y="356"/>
                </a:cxn>
                <a:cxn ang="0">
                  <a:pos x="3317" y="234"/>
                </a:cxn>
                <a:cxn ang="0">
                  <a:pos x="2986" y="245"/>
                </a:cxn>
                <a:cxn ang="0">
                  <a:pos x="2706" y="206"/>
                </a:cxn>
                <a:cxn ang="0">
                  <a:pos x="2373" y="33"/>
                </a:cxn>
                <a:cxn ang="0">
                  <a:pos x="2056" y="2"/>
                </a:cxn>
                <a:cxn ang="0">
                  <a:pos x="1783" y="68"/>
                </a:cxn>
                <a:cxn ang="0">
                  <a:pos x="1549" y="208"/>
                </a:cxn>
                <a:cxn ang="0">
                  <a:pos x="1368" y="411"/>
                </a:cxn>
                <a:cxn ang="0">
                  <a:pos x="1226" y="585"/>
                </a:cxn>
                <a:cxn ang="0">
                  <a:pos x="1025" y="572"/>
                </a:cxn>
                <a:cxn ang="0">
                  <a:pos x="677" y="662"/>
                </a:cxn>
                <a:cxn ang="0">
                  <a:pos x="398" y="870"/>
                </a:cxn>
                <a:cxn ang="0">
                  <a:pos x="216" y="1170"/>
                </a:cxn>
                <a:cxn ang="0">
                  <a:pos x="161" y="1483"/>
                </a:cxn>
                <a:cxn ang="0">
                  <a:pos x="188" y="1702"/>
                </a:cxn>
                <a:cxn ang="0">
                  <a:pos x="265" y="1902"/>
                </a:cxn>
                <a:cxn ang="0">
                  <a:pos x="89" y="2116"/>
                </a:cxn>
                <a:cxn ang="0">
                  <a:pos x="1" y="2427"/>
                </a:cxn>
                <a:cxn ang="0">
                  <a:pos x="34" y="2692"/>
                </a:cxn>
                <a:cxn ang="0">
                  <a:pos x="172" y="2944"/>
                </a:cxn>
                <a:cxn ang="0">
                  <a:pos x="135" y="3145"/>
                </a:cxn>
                <a:cxn ang="0">
                  <a:pos x="61" y="3412"/>
                </a:cxn>
                <a:cxn ang="0">
                  <a:pos x="73" y="3698"/>
                </a:cxn>
                <a:cxn ang="0">
                  <a:pos x="202" y="4016"/>
                </a:cxn>
                <a:cxn ang="0">
                  <a:pos x="261" y="4282"/>
                </a:cxn>
                <a:cxn ang="0">
                  <a:pos x="234" y="4614"/>
                </a:cxn>
                <a:cxn ang="0">
                  <a:pos x="339" y="4955"/>
                </a:cxn>
                <a:cxn ang="0">
                  <a:pos x="560" y="5223"/>
                </a:cxn>
                <a:cxn ang="0">
                  <a:pos x="869" y="5391"/>
                </a:cxn>
                <a:cxn ang="0">
                  <a:pos x="1178" y="5431"/>
                </a:cxn>
                <a:cxn ang="0">
                  <a:pos x="1438" y="5381"/>
                </a:cxn>
                <a:cxn ang="0">
                  <a:pos x="1701" y="5608"/>
                </a:cxn>
                <a:cxn ang="0">
                  <a:pos x="2003" y="5693"/>
                </a:cxn>
                <a:cxn ang="0">
                  <a:pos x="2172" y="5684"/>
                </a:cxn>
                <a:cxn ang="0">
                  <a:pos x="2356" y="5630"/>
                </a:cxn>
                <a:cxn ang="0">
                  <a:pos x="2516" y="5532"/>
                </a:cxn>
                <a:cxn ang="0">
                  <a:pos x="2648" y="5399"/>
                </a:cxn>
                <a:cxn ang="0">
                  <a:pos x="2815" y="5434"/>
                </a:cxn>
                <a:cxn ang="0">
                  <a:pos x="3116" y="5547"/>
                </a:cxn>
                <a:cxn ang="0">
                  <a:pos x="3420" y="5552"/>
                </a:cxn>
                <a:cxn ang="0">
                  <a:pos x="3753" y="5431"/>
                </a:cxn>
                <a:cxn ang="0">
                  <a:pos x="4011" y="5196"/>
                </a:cxn>
                <a:cxn ang="0">
                  <a:pos x="4163" y="4879"/>
                </a:cxn>
                <a:cxn ang="0">
                  <a:pos x="4189" y="4580"/>
                </a:cxn>
                <a:cxn ang="0">
                  <a:pos x="4172" y="4351"/>
                </a:cxn>
                <a:cxn ang="0">
                  <a:pos x="4310" y="4113"/>
                </a:cxn>
                <a:cxn ang="0">
                  <a:pos x="4352" y="3867"/>
                </a:cxn>
                <a:cxn ang="0">
                  <a:pos x="4320" y="3652"/>
                </a:cxn>
                <a:cxn ang="0">
                  <a:pos x="4232" y="3463"/>
                </a:cxn>
              </a:cxnLst>
              <a:rect l="0" t="0" r="r" b="b"/>
              <a:pathLst>
                <a:path w="4458" h="5694">
                  <a:moveTo>
                    <a:pt x="4232" y="3463"/>
                  </a:moveTo>
                  <a:lnTo>
                    <a:pt x="4232" y="3463"/>
                  </a:lnTo>
                  <a:lnTo>
                    <a:pt x="4258" y="3432"/>
                  </a:lnTo>
                  <a:lnTo>
                    <a:pt x="4283" y="3400"/>
                  </a:lnTo>
                  <a:lnTo>
                    <a:pt x="4305" y="3367"/>
                  </a:lnTo>
                  <a:lnTo>
                    <a:pt x="4326" y="3334"/>
                  </a:lnTo>
                  <a:lnTo>
                    <a:pt x="4348" y="3299"/>
                  </a:lnTo>
                  <a:lnTo>
                    <a:pt x="4365" y="3264"/>
                  </a:lnTo>
                  <a:lnTo>
                    <a:pt x="4383" y="3226"/>
                  </a:lnTo>
                  <a:lnTo>
                    <a:pt x="4398" y="3189"/>
                  </a:lnTo>
                  <a:lnTo>
                    <a:pt x="4412" y="3150"/>
                  </a:lnTo>
                  <a:lnTo>
                    <a:pt x="4424" y="3112"/>
                  </a:lnTo>
                  <a:lnTo>
                    <a:pt x="4435" y="3072"/>
                  </a:lnTo>
                  <a:lnTo>
                    <a:pt x="4443" y="3030"/>
                  </a:lnTo>
                  <a:lnTo>
                    <a:pt x="4450" y="2989"/>
                  </a:lnTo>
                  <a:lnTo>
                    <a:pt x="4455" y="2948"/>
                  </a:lnTo>
                  <a:lnTo>
                    <a:pt x="4457" y="2906"/>
                  </a:lnTo>
                  <a:lnTo>
                    <a:pt x="4458" y="2863"/>
                  </a:lnTo>
                  <a:lnTo>
                    <a:pt x="4458" y="2863"/>
                  </a:lnTo>
                  <a:lnTo>
                    <a:pt x="4457" y="2821"/>
                  </a:lnTo>
                  <a:lnTo>
                    <a:pt x="4455" y="2781"/>
                  </a:lnTo>
                  <a:lnTo>
                    <a:pt x="4450" y="2739"/>
                  </a:lnTo>
                  <a:lnTo>
                    <a:pt x="4444" y="2699"/>
                  </a:lnTo>
                  <a:lnTo>
                    <a:pt x="4436" y="2661"/>
                  </a:lnTo>
                  <a:lnTo>
                    <a:pt x="4426" y="2622"/>
                  </a:lnTo>
                  <a:lnTo>
                    <a:pt x="4415" y="2584"/>
                  </a:lnTo>
                  <a:lnTo>
                    <a:pt x="4402" y="2546"/>
                  </a:lnTo>
                  <a:lnTo>
                    <a:pt x="4388" y="2510"/>
                  </a:lnTo>
                  <a:lnTo>
                    <a:pt x="4371" y="2473"/>
                  </a:lnTo>
                  <a:lnTo>
                    <a:pt x="4353" y="2439"/>
                  </a:lnTo>
                  <a:lnTo>
                    <a:pt x="4335" y="2405"/>
                  </a:lnTo>
                  <a:lnTo>
                    <a:pt x="4315" y="2372"/>
                  </a:lnTo>
                  <a:lnTo>
                    <a:pt x="4293" y="2339"/>
                  </a:lnTo>
                  <a:lnTo>
                    <a:pt x="4270" y="2308"/>
                  </a:lnTo>
                  <a:lnTo>
                    <a:pt x="4245" y="2278"/>
                  </a:lnTo>
                  <a:lnTo>
                    <a:pt x="4245" y="2278"/>
                  </a:lnTo>
                  <a:lnTo>
                    <a:pt x="4260" y="2255"/>
                  </a:lnTo>
                  <a:lnTo>
                    <a:pt x="4273" y="2233"/>
                  </a:lnTo>
                  <a:lnTo>
                    <a:pt x="4286" y="2209"/>
                  </a:lnTo>
                  <a:lnTo>
                    <a:pt x="4298" y="2186"/>
                  </a:lnTo>
                  <a:lnTo>
                    <a:pt x="4309" y="2161"/>
                  </a:lnTo>
                  <a:lnTo>
                    <a:pt x="4319" y="2136"/>
                  </a:lnTo>
                  <a:lnTo>
                    <a:pt x="4329" y="2112"/>
                  </a:lnTo>
                  <a:lnTo>
                    <a:pt x="4337" y="2086"/>
                  </a:lnTo>
                  <a:lnTo>
                    <a:pt x="4344" y="2060"/>
                  </a:lnTo>
                  <a:lnTo>
                    <a:pt x="4351" y="2034"/>
                  </a:lnTo>
                  <a:lnTo>
                    <a:pt x="4356" y="2007"/>
                  </a:lnTo>
                  <a:lnTo>
                    <a:pt x="4360" y="1980"/>
                  </a:lnTo>
                  <a:lnTo>
                    <a:pt x="4364" y="1953"/>
                  </a:lnTo>
                  <a:lnTo>
                    <a:pt x="4368" y="1924"/>
                  </a:lnTo>
                  <a:lnTo>
                    <a:pt x="4369" y="1897"/>
                  </a:lnTo>
                  <a:lnTo>
                    <a:pt x="4369" y="1869"/>
                  </a:lnTo>
                  <a:lnTo>
                    <a:pt x="4369" y="1869"/>
                  </a:lnTo>
                  <a:lnTo>
                    <a:pt x="4368" y="1824"/>
                  </a:lnTo>
                  <a:lnTo>
                    <a:pt x="4364" y="1780"/>
                  </a:lnTo>
                  <a:lnTo>
                    <a:pt x="4357" y="1736"/>
                  </a:lnTo>
                  <a:lnTo>
                    <a:pt x="4349" y="1694"/>
                  </a:lnTo>
                  <a:lnTo>
                    <a:pt x="4337" y="1652"/>
                  </a:lnTo>
                  <a:lnTo>
                    <a:pt x="4324" y="1612"/>
                  </a:lnTo>
                  <a:lnTo>
                    <a:pt x="4307" y="1572"/>
                  </a:lnTo>
                  <a:lnTo>
                    <a:pt x="4290" y="1535"/>
                  </a:lnTo>
                  <a:lnTo>
                    <a:pt x="4270" y="1497"/>
                  </a:lnTo>
                  <a:lnTo>
                    <a:pt x="4247" y="1462"/>
                  </a:lnTo>
                  <a:lnTo>
                    <a:pt x="4224" y="1427"/>
                  </a:lnTo>
                  <a:lnTo>
                    <a:pt x="4198" y="1394"/>
                  </a:lnTo>
                  <a:lnTo>
                    <a:pt x="4170" y="1363"/>
                  </a:lnTo>
                  <a:lnTo>
                    <a:pt x="4140" y="1333"/>
                  </a:lnTo>
                  <a:lnTo>
                    <a:pt x="4110" y="1305"/>
                  </a:lnTo>
                  <a:lnTo>
                    <a:pt x="4077" y="1279"/>
                  </a:lnTo>
                  <a:lnTo>
                    <a:pt x="4077" y="1279"/>
                  </a:lnTo>
                  <a:lnTo>
                    <a:pt x="4081" y="1244"/>
                  </a:lnTo>
                  <a:lnTo>
                    <a:pt x="4085" y="1208"/>
                  </a:lnTo>
                  <a:lnTo>
                    <a:pt x="4087" y="1172"/>
                  </a:lnTo>
                  <a:lnTo>
                    <a:pt x="4088" y="1135"/>
                  </a:lnTo>
                  <a:lnTo>
                    <a:pt x="4088" y="1135"/>
                  </a:lnTo>
                  <a:lnTo>
                    <a:pt x="4087" y="1088"/>
                  </a:lnTo>
                  <a:lnTo>
                    <a:pt x="4084" y="1042"/>
                  </a:lnTo>
                  <a:lnTo>
                    <a:pt x="4078" y="996"/>
                  </a:lnTo>
                  <a:lnTo>
                    <a:pt x="4070" y="952"/>
                  </a:lnTo>
                  <a:lnTo>
                    <a:pt x="4060" y="907"/>
                  </a:lnTo>
                  <a:lnTo>
                    <a:pt x="4047" y="864"/>
                  </a:lnTo>
                  <a:lnTo>
                    <a:pt x="4033" y="822"/>
                  </a:lnTo>
                  <a:lnTo>
                    <a:pt x="4017" y="781"/>
                  </a:lnTo>
                  <a:lnTo>
                    <a:pt x="3999" y="740"/>
                  </a:lnTo>
                  <a:lnTo>
                    <a:pt x="3979" y="701"/>
                  </a:lnTo>
                  <a:lnTo>
                    <a:pt x="3957" y="663"/>
                  </a:lnTo>
                  <a:lnTo>
                    <a:pt x="3933" y="625"/>
                  </a:lnTo>
                  <a:lnTo>
                    <a:pt x="3907" y="590"/>
                  </a:lnTo>
                  <a:lnTo>
                    <a:pt x="3880" y="556"/>
                  </a:lnTo>
                  <a:lnTo>
                    <a:pt x="3852" y="523"/>
                  </a:lnTo>
                  <a:lnTo>
                    <a:pt x="3821" y="491"/>
                  </a:lnTo>
                  <a:lnTo>
                    <a:pt x="3790" y="461"/>
                  </a:lnTo>
                  <a:lnTo>
                    <a:pt x="3758" y="432"/>
                  </a:lnTo>
                  <a:lnTo>
                    <a:pt x="3722" y="405"/>
                  </a:lnTo>
                  <a:lnTo>
                    <a:pt x="3687" y="380"/>
                  </a:lnTo>
                  <a:lnTo>
                    <a:pt x="3650" y="356"/>
                  </a:lnTo>
                  <a:lnTo>
                    <a:pt x="3611" y="334"/>
                  </a:lnTo>
                  <a:lnTo>
                    <a:pt x="3573" y="314"/>
                  </a:lnTo>
                  <a:lnTo>
                    <a:pt x="3533" y="296"/>
                  </a:lnTo>
                  <a:lnTo>
                    <a:pt x="3491" y="279"/>
                  </a:lnTo>
                  <a:lnTo>
                    <a:pt x="3449" y="265"/>
                  </a:lnTo>
                  <a:lnTo>
                    <a:pt x="3405" y="253"/>
                  </a:lnTo>
                  <a:lnTo>
                    <a:pt x="3362" y="243"/>
                  </a:lnTo>
                  <a:lnTo>
                    <a:pt x="3317" y="234"/>
                  </a:lnTo>
                  <a:lnTo>
                    <a:pt x="3271" y="230"/>
                  </a:lnTo>
                  <a:lnTo>
                    <a:pt x="3225" y="226"/>
                  </a:lnTo>
                  <a:lnTo>
                    <a:pt x="3178" y="225"/>
                  </a:lnTo>
                  <a:lnTo>
                    <a:pt x="3178" y="225"/>
                  </a:lnTo>
                  <a:lnTo>
                    <a:pt x="3129" y="226"/>
                  </a:lnTo>
                  <a:lnTo>
                    <a:pt x="3080" y="230"/>
                  </a:lnTo>
                  <a:lnTo>
                    <a:pt x="3032" y="236"/>
                  </a:lnTo>
                  <a:lnTo>
                    <a:pt x="2986" y="245"/>
                  </a:lnTo>
                  <a:lnTo>
                    <a:pt x="2939" y="256"/>
                  </a:lnTo>
                  <a:lnTo>
                    <a:pt x="2894" y="270"/>
                  </a:lnTo>
                  <a:lnTo>
                    <a:pt x="2851" y="285"/>
                  </a:lnTo>
                  <a:lnTo>
                    <a:pt x="2807" y="304"/>
                  </a:lnTo>
                  <a:lnTo>
                    <a:pt x="2807" y="304"/>
                  </a:lnTo>
                  <a:lnTo>
                    <a:pt x="2775" y="270"/>
                  </a:lnTo>
                  <a:lnTo>
                    <a:pt x="2741" y="237"/>
                  </a:lnTo>
                  <a:lnTo>
                    <a:pt x="2706" y="206"/>
                  </a:lnTo>
                  <a:lnTo>
                    <a:pt x="2669" y="178"/>
                  </a:lnTo>
                  <a:lnTo>
                    <a:pt x="2630" y="151"/>
                  </a:lnTo>
                  <a:lnTo>
                    <a:pt x="2590" y="125"/>
                  </a:lnTo>
                  <a:lnTo>
                    <a:pt x="2549" y="102"/>
                  </a:lnTo>
                  <a:lnTo>
                    <a:pt x="2507" y="81"/>
                  </a:lnTo>
                  <a:lnTo>
                    <a:pt x="2463" y="62"/>
                  </a:lnTo>
                  <a:lnTo>
                    <a:pt x="2419" y="47"/>
                  </a:lnTo>
                  <a:lnTo>
                    <a:pt x="2373" y="33"/>
                  </a:lnTo>
                  <a:lnTo>
                    <a:pt x="2325" y="21"/>
                  </a:lnTo>
                  <a:lnTo>
                    <a:pt x="2277" y="12"/>
                  </a:lnTo>
                  <a:lnTo>
                    <a:pt x="2229" y="5"/>
                  </a:lnTo>
                  <a:lnTo>
                    <a:pt x="2179" y="1"/>
                  </a:lnTo>
                  <a:lnTo>
                    <a:pt x="2129" y="0"/>
                  </a:lnTo>
                  <a:lnTo>
                    <a:pt x="2129" y="0"/>
                  </a:lnTo>
                  <a:lnTo>
                    <a:pt x="2092" y="0"/>
                  </a:lnTo>
                  <a:lnTo>
                    <a:pt x="2056" y="2"/>
                  </a:lnTo>
                  <a:lnTo>
                    <a:pt x="2020" y="6"/>
                  </a:lnTo>
                  <a:lnTo>
                    <a:pt x="1985" y="11"/>
                  </a:lnTo>
                  <a:lnTo>
                    <a:pt x="1950" y="18"/>
                  </a:lnTo>
                  <a:lnTo>
                    <a:pt x="1916" y="25"/>
                  </a:lnTo>
                  <a:lnTo>
                    <a:pt x="1881" y="34"/>
                  </a:lnTo>
                  <a:lnTo>
                    <a:pt x="1849" y="44"/>
                  </a:lnTo>
                  <a:lnTo>
                    <a:pt x="1816" y="55"/>
                  </a:lnTo>
                  <a:lnTo>
                    <a:pt x="1783" y="68"/>
                  </a:lnTo>
                  <a:lnTo>
                    <a:pt x="1751" y="81"/>
                  </a:lnTo>
                  <a:lnTo>
                    <a:pt x="1720" y="97"/>
                  </a:lnTo>
                  <a:lnTo>
                    <a:pt x="1690" y="112"/>
                  </a:lnTo>
                  <a:lnTo>
                    <a:pt x="1660" y="130"/>
                  </a:lnTo>
                  <a:lnTo>
                    <a:pt x="1631" y="147"/>
                  </a:lnTo>
                  <a:lnTo>
                    <a:pt x="1602" y="167"/>
                  </a:lnTo>
                  <a:lnTo>
                    <a:pt x="1575" y="187"/>
                  </a:lnTo>
                  <a:lnTo>
                    <a:pt x="1549" y="208"/>
                  </a:lnTo>
                  <a:lnTo>
                    <a:pt x="1523" y="231"/>
                  </a:lnTo>
                  <a:lnTo>
                    <a:pt x="1498" y="254"/>
                  </a:lnTo>
                  <a:lnTo>
                    <a:pt x="1474" y="278"/>
                  </a:lnTo>
                  <a:lnTo>
                    <a:pt x="1450" y="303"/>
                  </a:lnTo>
                  <a:lnTo>
                    <a:pt x="1428" y="329"/>
                  </a:lnTo>
                  <a:lnTo>
                    <a:pt x="1407" y="356"/>
                  </a:lnTo>
                  <a:lnTo>
                    <a:pt x="1387" y="383"/>
                  </a:lnTo>
                  <a:lnTo>
                    <a:pt x="1368" y="411"/>
                  </a:lnTo>
                  <a:lnTo>
                    <a:pt x="1349" y="439"/>
                  </a:lnTo>
                  <a:lnTo>
                    <a:pt x="1333" y="470"/>
                  </a:lnTo>
                  <a:lnTo>
                    <a:pt x="1316" y="499"/>
                  </a:lnTo>
                  <a:lnTo>
                    <a:pt x="1301" y="531"/>
                  </a:lnTo>
                  <a:lnTo>
                    <a:pt x="1287" y="563"/>
                  </a:lnTo>
                  <a:lnTo>
                    <a:pt x="1275" y="595"/>
                  </a:lnTo>
                  <a:lnTo>
                    <a:pt x="1275" y="595"/>
                  </a:lnTo>
                  <a:lnTo>
                    <a:pt x="1226" y="585"/>
                  </a:lnTo>
                  <a:lnTo>
                    <a:pt x="1200" y="581"/>
                  </a:lnTo>
                  <a:lnTo>
                    <a:pt x="1175" y="578"/>
                  </a:lnTo>
                  <a:lnTo>
                    <a:pt x="1149" y="575"/>
                  </a:lnTo>
                  <a:lnTo>
                    <a:pt x="1124" y="574"/>
                  </a:lnTo>
                  <a:lnTo>
                    <a:pt x="1098" y="572"/>
                  </a:lnTo>
                  <a:lnTo>
                    <a:pt x="1071" y="571"/>
                  </a:lnTo>
                  <a:lnTo>
                    <a:pt x="1071" y="571"/>
                  </a:lnTo>
                  <a:lnTo>
                    <a:pt x="1025" y="572"/>
                  </a:lnTo>
                  <a:lnTo>
                    <a:pt x="978" y="576"/>
                  </a:lnTo>
                  <a:lnTo>
                    <a:pt x="933" y="582"/>
                  </a:lnTo>
                  <a:lnTo>
                    <a:pt x="889" y="590"/>
                  </a:lnTo>
                  <a:lnTo>
                    <a:pt x="844" y="601"/>
                  </a:lnTo>
                  <a:lnTo>
                    <a:pt x="802" y="612"/>
                  </a:lnTo>
                  <a:lnTo>
                    <a:pt x="759" y="627"/>
                  </a:lnTo>
                  <a:lnTo>
                    <a:pt x="718" y="643"/>
                  </a:lnTo>
                  <a:lnTo>
                    <a:pt x="677" y="662"/>
                  </a:lnTo>
                  <a:lnTo>
                    <a:pt x="638" y="682"/>
                  </a:lnTo>
                  <a:lnTo>
                    <a:pt x="600" y="703"/>
                  </a:lnTo>
                  <a:lnTo>
                    <a:pt x="563" y="728"/>
                  </a:lnTo>
                  <a:lnTo>
                    <a:pt x="527" y="753"/>
                  </a:lnTo>
                  <a:lnTo>
                    <a:pt x="493" y="780"/>
                  </a:lnTo>
                  <a:lnTo>
                    <a:pt x="460" y="808"/>
                  </a:lnTo>
                  <a:lnTo>
                    <a:pt x="428" y="839"/>
                  </a:lnTo>
                  <a:lnTo>
                    <a:pt x="398" y="870"/>
                  </a:lnTo>
                  <a:lnTo>
                    <a:pt x="369" y="903"/>
                  </a:lnTo>
                  <a:lnTo>
                    <a:pt x="342" y="937"/>
                  </a:lnTo>
                  <a:lnTo>
                    <a:pt x="316" y="973"/>
                  </a:lnTo>
                  <a:lnTo>
                    <a:pt x="293" y="1011"/>
                  </a:lnTo>
                  <a:lnTo>
                    <a:pt x="272" y="1048"/>
                  </a:lnTo>
                  <a:lnTo>
                    <a:pt x="252" y="1087"/>
                  </a:lnTo>
                  <a:lnTo>
                    <a:pt x="233" y="1128"/>
                  </a:lnTo>
                  <a:lnTo>
                    <a:pt x="216" y="1170"/>
                  </a:lnTo>
                  <a:lnTo>
                    <a:pt x="202" y="1212"/>
                  </a:lnTo>
                  <a:lnTo>
                    <a:pt x="190" y="1254"/>
                  </a:lnTo>
                  <a:lnTo>
                    <a:pt x="180" y="1299"/>
                  </a:lnTo>
                  <a:lnTo>
                    <a:pt x="172" y="1344"/>
                  </a:lnTo>
                  <a:lnTo>
                    <a:pt x="166" y="1390"/>
                  </a:lnTo>
                  <a:lnTo>
                    <a:pt x="162" y="1436"/>
                  </a:lnTo>
                  <a:lnTo>
                    <a:pt x="161" y="1483"/>
                  </a:lnTo>
                  <a:lnTo>
                    <a:pt x="161" y="1483"/>
                  </a:lnTo>
                  <a:lnTo>
                    <a:pt x="162" y="1511"/>
                  </a:lnTo>
                  <a:lnTo>
                    <a:pt x="163" y="1538"/>
                  </a:lnTo>
                  <a:lnTo>
                    <a:pt x="166" y="1566"/>
                  </a:lnTo>
                  <a:lnTo>
                    <a:pt x="168" y="1595"/>
                  </a:lnTo>
                  <a:lnTo>
                    <a:pt x="172" y="1622"/>
                  </a:lnTo>
                  <a:lnTo>
                    <a:pt x="176" y="1649"/>
                  </a:lnTo>
                  <a:lnTo>
                    <a:pt x="182" y="1676"/>
                  </a:lnTo>
                  <a:lnTo>
                    <a:pt x="188" y="1702"/>
                  </a:lnTo>
                  <a:lnTo>
                    <a:pt x="195" y="1729"/>
                  </a:lnTo>
                  <a:lnTo>
                    <a:pt x="203" y="1755"/>
                  </a:lnTo>
                  <a:lnTo>
                    <a:pt x="212" y="1780"/>
                  </a:lnTo>
                  <a:lnTo>
                    <a:pt x="221" y="1805"/>
                  </a:lnTo>
                  <a:lnTo>
                    <a:pt x="230" y="1830"/>
                  </a:lnTo>
                  <a:lnTo>
                    <a:pt x="241" y="1855"/>
                  </a:lnTo>
                  <a:lnTo>
                    <a:pt x="253" y="1879"/>
                  </a:lnTo>
                  <a:lnTo>
                    <a:pt x="265" y="1902"/>
                  </a:lnTo>
                  <a:lnTo>
                    <a:pt x="265" y="1902"/>
                  </a:lnTo>
                  <a:lnTo>
                    <a:pt x="235" y="1929"/>
                  </a:lnTo>
                  <a:lnTo>
                    <a:pt x="207" y="1956"/>
                  </a:lnTo>
                  <a:lnTo>
                    <a:pt x="180" y="1986"/>
                  </a:lnTo>
                  <a:lnTo>
                    <a:pt x="155" y="2016"/>
                  </a:lnTo>
                  <a:lnTo>
                    <a:pt x="131" y="2048"/>
                  </a:lnTo>
                  <a:lnTo>
                    <a:pt x="109" y="2082"/>
                  </a:lnTo>
                  <a:lnTo>
                    <a:pt x="89" y="2116"/>
                  </a:lnTo>
                  <a:lnTo>
                    <a:pt x="71" y="2152"/>
                  </a:lnTo>
                  <a:lnTo>
                    <a:pt x="55" y="2188"/>
                  </a:lnTo>
                  <a:lnTo>
                    <a:pt x="41" y="2226"/>
                  </a:lnTo>
                  <a:lnTo>
                    <a:pt x="28" y="2265"/>
                  </a:lnTo>
                  <a:lnTo>
                    <a:pt x="18" y="2304"/>
                  </a:lnTo>
                  <a:lnTo>
                    <a:pt x="10" y="2345"/>
                  </a:lnTo>
                  <a:lnTo>
                    <a:pt x="4" y="2386"/>
                  </a:lnTo>
                  <a:lnTo>
                    <a:pt x="1" y="2427"/>
                  </a:lnTo>
                  <a:lnTo>
                    <a:pt x="0" y="2470"/>
                  </a:lnTo>
                  <a:lnTo>
                    <a:pt x="0" y="2470"/>
                  </a:lnTo>
                  <a:lnTo>
                    <a:pt x="1" y="2509"/>
                  </a:lnTo>
                  <a:lnTo>
                    <a:pt x="3" y="2546"/>
                  </a:lnTo>
                  <a:lnTo>
                    <a:pt x="8" y="2584"/>
                  </a:lnTo>
                  <a:lnTo>
                    <a:pt x="15" y="2621"/>
                  </a:lnTo>
                  <a:lnTo>
                    <a:pt x="23" y="2657"/>
                  </a:lnTo>
                  <a:lnTo>
                    <a:pt x="34" y="2692"/>
                  </a:lnTo>
                  <a:lnTo>
                    <a:pt x="46" y="2726"/>
                  </a:lnTo>
                  <a:lnTo>
                    <a:pt x="58" y="2761"/>
                  </a:lnTo>
                  <a:lnTo>
                    <a:pt x="74" y="2794"/>
                  </a:lnTo>
                  <a:lnTo>
                    <a:pt x="90" y="2825"/>
                  </a:lnTo>
                  <a:lnTo>
                    <a:pt x="108" y="2857"/>
                  </a:lnTo>
                  <a:lnTo>
                    <a:pt x="128" y="2887"/>
                  </a:lnTo>
                  <a:lnTo>
                    <a:pt x="149" y="2916"/>
                  </a:lnTo>
                  <a:lnTo>
                    <a:pt x="172" y="2944"/>
                  </a:lnTo>
                  <a:lnTo>
                    <a:pt x="195" y="2971"/>
                  </a:lnTo>
                  <a:lnTo>
                    <a:pt x="220" y="2997"/>
                  </a:lnTo>
                  <a:lnTo>
                    <a:pt x="220" y="2997"/>
                  </a:lnTo>
                  <a:lnTo>
                    <a:pt x="201" y="3024"/>
                  </a:lnTo>
                  <a:lnTo>
                    <a:pt x="183" y="3054"/>
                  </a:lnTo>
                  <a:lnTo>
                    <a:pt x="166" y="3083"/>
                  </a:lnTo>
                  <a:lnTo>
                    <a:pt x="150" y="3114"/>
                  </a:lnTo>
                  <a:lnTo>
                    <a:pt x="135" y="3145"/>
                  </a:lnTo>
                  <a:lnTo>
                    <a:pt x="122" y="3176"/>
                  </a:lnTo>
                  <a:lnTo>
                    <a:pt x="109" y="3208"/>
                  </a:lnTo>
                  <a:lnTo>
                    <a:pt x="99" y="3241"/>
                  </a:lnTo>
                  <a:lnTo>
                    <a:pt x="88" y="3274"/>
                  </a:lnTo>
                  <a:lnTo>
                    <a:pt x="80" y="3307"/>
                  </a:lnTo>
                  <a:lnTo>
                    <a:pt x="73" y="3342"/>
                  </a:lnTo>
                  <a:lnTo>
                    <a:pt x="66" y="3377"/>
                  </a:lnTo>
                  <a:lnTo>
                    <a:pt x="61" y="3412"/>
                  </a:lnTo>
                  <a:lnTo>
                    <a:pt x="57" y="3447"/>
                  </a:lnTo>
                  <a:lnTo>
                    <a:pt x="55" y="3484"/>
                  </a:lnTo>
                  <a:lnTo>
                    <a:pt x="55" y="3519"/>
                  </a:lnTo>
                  <a:lnTo>
                    <a:pt x="55" y="3519"/>
                  </a:lnTo>
                  <a:lnTo>
                    <a:pt x="56" y="3565"/>
                  </a:lnTo>
                  <a:lnTo>
                    <a:pt x="60" y="3610"/>
                  </a:lnTo>
                  <a:lnTo>
                    <a:pt x="64" y="3655"/>
                  </a:lnTo>
                  <a:lnTo>
                    <a:pt x="73" y="3698"/>
                  </a:lnTo>
                  <a:lnTo>
                    <a:pt x="82" y="3741"/>
                  </a:lnTo>
                  <a:lnTo>
                    <a:pt x="94" y="3783"/>
                  </a:lnTo>
                  <a:lnTo>
                    <a:pt x="107" y="3824"/>
                  </a:lnTo>
                  <a:lnTo>
                    <a:pt x="122" y="3865"/>
                  </a:lnTo>
                  <a:lnTo>
                    <a:pt x="140" y="3904"/>
                  </a:lnTo>
                  <a:lnTo>
                    <a:pt x="159" y="3943"/>
                  </a:lnTo>
                  <a:lnTo>
                    <a:pt x="180" y="3980"/>
                  </a:lnTo>
                  <a:lnTo>
                    <a:pt x="202" y="4016"/>
                  </a:lnTo>
                  <a:lnTo>
                    <a:pt x="227" y="4051"/>
                  </a:lnTo>
                  <a:lnTo>
                    <a:pt x="253" y="4086"/>
                  </a:lnTo>
                  <a:lnTo>
                    <a:pt x="280" y="4119"/>
                  </a:lnTo>
                  <a:lnTo>
                    <a:pt x="308" y="4149"/>
                  </a:lnTo>
                  <a:lnTo>
                    <a:pt x="308" y="4149"/>
                  </a:lnTo>
                  <a:lnTo>
                    <a:pt x="290" y="4193"/>
                  </a:lnTo>
                  <a:lnTo>
                    <a:pt x="274" y="4236"/>
                  </a:lnTo>
                  <a:lnTo>
                    <a:pt x="261" y="4282"/>
                  </a:lnTo>
                  <a:lnTo>
                    <a:pt x="249" y="4328"/>
                  </a:lnTo>
                  <a:lnTo>
                    <a:pt x="241" y="4375"/>
                  </a:lnTo>
                  <a:lnTo>
                    <a:pt x="234" y="4424"/>
                  </a:lnTo>
                  <a:lnTo>
                    <a:pt x="230" y="4472"/>
                  </a:lnTo>
                  <a:lnTo>
                    <a:pt x="229" y="4521"/>
                  </a:lnTo>
                  <a:lnTo>
                    <a:pt x="229" y="4521"/>
                  </a:lnTo>
                  <a:lnTo>
                    <a:pt x="230" y="4569"/>
                  </a:lnTo>
                  <a:lnTo>
                    <a:pt x="234" y="4614"/>
                  </a:lnTo>
                  <a:lnTo>
                    <a:pt x="240" y="4660"/>
                  </a:lnTo>
                  <a:lnTo>
                    <a:pt x="247" y="4705"/>
                  </a:lnTo>
                  <a:lnTo>
                    <a:pt x="258" y="4749"/>
                  </a:lnTo>
                  <a:lnTo>
                    <a:pt x="269" y="4792"/>
                  </a:lnTo>
                  <a:lnTo>
                    <a:pt x="285" y="4835"/>
                  </a:lnTo>
                  <a:lnTo>
                    <a:pt x="300" y="4876"/>
                  </a:lnTo>
                  <a:lnTo>
                    <a:pt x="319" y="4916"/>
                  </a:lnTo>
                  <a:lnTo>
                    <a:pt x="339" y="4955"/>
                  </a:lnTo>
                  <a:lnTo>
                    <a:pt x="361" y="4994"/>
                  </a:lnTo>
                  <a:lnTo>
                    <a:pt x="385" y="5030"/>
                  </a:lnTo>
                  <a:lnTo>
                    <a:pt x="409" y="5066"/>
                  </a:lnTo>
                  <a:lnTo>
                    <a:pt x="437" y="5101"/>
                  </a:lnTo>
                  <a:lnTo>
                    <a:pt x="465" y="5134"/>
                  </a:lnTo>
                  <a:lnTo>
                    <a:pt x="495" y="5166"/>
                  </a:lnTo>
                  <a:lnTo>
                    <a:pt x="527" y="5195"/>
                  </a:lnTo>
                  <a:lnTo>
                    <a:pt x="560" y="5223"/>
                  </a:lnTo>
                  <a:lnTo>
                    <a:pt x="594" y="5250"/>
                  </a:lnTo>
                  <a:lnTo>
                    <a:pt x="630" y="5276"/>
                  </a:lnTo>
                  <a:lnTo>
                    <a:pt x="667" y="5300"/>
                  </a:lnTo>
                  <a:lnTo>
                    <a:pt x="705" y="5322"/>
                  </a:lnTo>
                  <a:lnTo>
                    <a:pt x="745" y="5342"/>
                  </a:lnTo>
                  <a:lnTo>
                    <a:pt x="785" y="5360"/>
                  </a:lnTo>
                  <a:lnTo>
                    <a:pt x="826" y="5376"/>
                  </a:lnTo>
                  <a:lnTo>
                    <a:pt x="869" y="5391"/>
                  </a:lnTo>
                  <a:lnTo>
                    <a:pt x="911" y="5404"/>
                  </a:lnTo>
                  <a:lnTo>
                    <a:pt x="956" y="5413"/>
                  </a:lnTo>
                  <a:lnTo>
                    <a:pt x="1001" y="5421"/>
                  </a:lnTo>
                  <a:lnTo>
                    <a:pt x="1047" y="5427"/>
                  </a:lnTo>
                  <a:lnTo>
                    <a:pt x="1092" y="5431"/>
                  </a:lnTo>
                  <a:lnTo>
                    <a:pt x="1140" y="5432"/>
                  </a:lnTo>
                  <a:lnTo>
                    <a:pt x="1140" y="5432"/>
                  </a:lnTo>
                  <a:lnTo>
                    <a:pt x="1178" y="5431"/>
                  </a:lnTo>
                  <a:lnTo>
                    <a:pt x="1217" y="5428"/>
                  </a:lnTo>
                  <a:lnTo>
                    <a:pt x="1255" y="5425"/>
                  </a:lnTo>
                  <a:lnTo>
                    <a:pt x="1293" y="5419"/>
                  </a:lnTo>
                  <a:lnTo>
                    <a:pt x="1330" y="5412"/>
                  </a:lnTo>
                  <a:lnTo>
                    <a:pt x="1367" y="5402"/>
                  </a:lnTo>
                  <a:lnTo>
                    <a:pt x="1402" y="5393"/>
                  </a:lnTo>
                  <a:lnTo>
                    <a:pt x="1438" y="5381"/>
                  </a:lnTo>
                  <a:lnTo>
                    <a:pt x="1438" y="5381"/>
                  </a:lnTo>
                  <a:lnTo>
                    <a:pt x="1465" y="5416"/>
                  </a:lnTo>
                  <a:lnTo>
                    <a:pt x="1493" y="5449"/>
                  </a:lnTo>
                  <a:lnTo>
                    <a:pt x="1523" y="5480"/>
                  </a:lnTo>
                  <a:lnTo>
                    <a:pt x="1556" y="5511"/>
                  </a:lnTo>
                  <a:lnTo>
                    <a:pt x="1589" y="5538"/>
                  </a:lnTo>
                  <a:lnTo>
                    <a:pt x="1626" y="5564"/>
                  </a:lnTo>
                  <a:lnTo>
                    <a:pt x="1662" y="5587"/>
                  </a:lnTo>
                  <a:lnTo>
                    <a:pt x="1701" y="5608"/>
                  </a:lnTo>
                  <a:lnTo>
                    <a:pt x="1740" y="5628"/>
                  </a:lnTo>
                  <a:lnTo>
                    <a:pt x="1781" y="5645"/>
                  </a:lnTo>
                  <a:lnTo>
                    <a:pt x="1824" y="5660"/>
                  </a:lnTo>
                  <a:lnTo>
                    <a:pt x="1867" y="5672"/>
                  </a:lnTo>
                  <a:lnTo>
                    <a:pt x="1911" y="5681"/>
                  </a:lnTo>
                  <a:lnTo>
                    <a:pt x="1957" y="5689"/>
                  </a:lnTo>
                  <a:lnTo>
                    <a:pt x="1979" y="5691"/>
                  </a:lnTo>
                  <a:lnTo>
                    <a:pt x="2003" y="5693"/>
                  </a:lnTo>
                  <a:lnTo>
                    <a:pt x="2026" y="5694"/>
                  </a:lnTo>
                  <a:lnTo>
                    <a:pt x="2050" y="5694"/>
                  </a:lnTo>
                  <a:lnTo>
                    <a:pt x="2050" y="5694"/>
                  </a:lnTo>
                  <a:lnTo>
                    <a:pt x="2075" y="5694"/>
                  </a:lnTo>
                  <a:lnTo>
                    <a:pt x="2099" y="5693"/>
                  </a:lnTo>
                  <a:lnTo>
                    <a:pt x="2124" y="5691"/>
                  </a:lnTo>
                  <a:lnTo>
                    <a:pt x="2149" y="5687"/>
                  </a:lnTo>
                  <a:lnTo>
                    <a:pt x="2172" y="5684"/>
                  </a:lnTo>
                  <a:lnTo>
                    <a:pt x="2197" y="5680"/>
                  </a:lnTo>
                  <a:lnTo>
                    <a:pt x="2221" y="5674"/>
                  </a:lnTo>
                  <a:lnTo>
                    <a:pt x="2244" y="5669"/>
                  </a:lnTo>
                  <a:lnTo>
                    <a:pt x="2267" y="5663"/>
                  </a:lnTo>
                  <a:lnTo>
                    <a:pt x="2290" y="5656"/>
                  </a:lnTo>
                  <a:lnTo>
                    <a:pt x="2313" y="5647"/>
                  </a:lnTo>
                  <a:lnTo>
                    <a:pt x="2335" y="5639"/>
                  </a:lnTo>
                  <a:lnTo>
                    <a:pt x="2356" y="5630"/>
                  </a:lnTo>
                  <a:lnTo>
                    <a:pt x="2377" y="5619"/>
                  </a:lnTo>
                  <a:lnTo>
                    <a:pt x="2398" y="5608"/>
                  </a:lnTo>
                  <a:lnTo>
                    <a:pt x="2420" y="5598"/>
                  </a:lnTo>
                  <a:lnTo>
                    <a:pt x="2440" y="5586"/>
                  </a:lnTo>
                  <a:lnTo>
                    <a:pt x="2460" y="5573"/>
                  </a:lnTo>
                  <a:lnTo>
                    <a:pt x="2479" y="5560"/>
                  </a:lnTo>
                  <a:lnTo>
                    <a:pt x="2499" y="5546"/>
                  </a:lnTo>
                  <a:lnTo>
                    <a:pt x="2516" y="5532"/>
                  </a:lnTo>
                  <a:lnTo>
                    <a:pt x="2535" y="5518"/>
                  </a:lnTo>
                  <a:lnTo>
                    <a:pt x="2553" y="5502"/>
                  </a:lnTo>
                  <a:lnTo>
                    <a:pt x="2569" y="5486"/>
                  </a:lnTo>
                  <a:lnTo>
                    <a:pt x="2586" y="5469"/>
                  </a:lnTo>
                  <a:lnTo>
                    <a:pt x="2602" y="5453"/>
                  </a:lnTo>
                  <a:lnTo>
                    <a:pt x="2618" y="5435"/>
                  </a:lnTo>
                  <a:lnTo>
                    <a:pt x="2633" y="5418"/>
                  </a:lnTo>
                  <a:lnTo>
                    <a:pt x="2648" y="5399"/>
                  </a:lnTo>
                  <a:lnTo>
                    <a:pt x="2661" y="5380"/>
                  </a:lnTo>
                  <a:lnTo>
                    <a:pt x="2675" y="5361"/>
                  </a:lnTo>
                  <a:lnTo>
                    <a:pt x="2688" y="5341"/>
                  </a:lnTo>
                  <a:lnTo>
                    <a:pt x="2688" y="5341"/>
                  </a:lnTo>
                  <a:lnTo>
                    <a:pt x="2719" y="5367"/>
                  </a:lnTo>
                  <a:lnTo>
                    <a:pt x="2749" y="5391"/>
                  </a:lnTo>
                  <a:lnTo>
                    <a:pt x="2782" y="5413"/>
                  </a:lnTo>
                  <a:lnTo>
                    <a:pt x="2815" y="5434"/>
                  </a:lnTo>
                  <a:lnTo>
                    <a:pt x="2851" y="5453"/>
                  </a:lnTo>
                  <a:lnTo>
                    <a:pt x="2886" y="5472"/>
                  </a:lnTo>
                  <a:lnTo>
                    <a:pt x="2923" y="5488"/>
                  </a:lnTo>
                  <a:lnTo>
                    <a:pt x="2959" y="5504"/>
                  </a:lnTo>
                  <a:lnTo>
                    <a:pt x="2997" y="5517"/>
                  </a:lnTo>
                  <a:lnTo>
                    <a:pt x="3036" y="5528"/>
                  </a:lnTo>
                  <a:lnTo>
                    <a:pt x="3076" y="5539"/>
                  </a:lnTo>
                  <a:lnTo>
                    <a:pt x="3116" y="5547"/>
                  </a:lnTo>
                  <a:lnTo>
                    <a:pt x="3156" y="5553"/>
                  </a:lnTo>
                  <a:lnTo>
                    <a:pt x="3197" y="5558"/>
                  </a:lnTo>
                  <a:lnTo>
                    <a:pt x="3239" y="5561"/>
                  </a:lnTo>
                  <a:lnTo>
                    <a:pt x="3282" y="5561"/>
                  </a:lnTo>
                  <a:lnTo>
                    <a:pt x="3282" y="5561"/>
                  </a:lnTo>
                  <a:lnTo>
                    <a:pt x="3328" y="5560"/>
                  </a:lnTo>
                  <a:lnTo>
                    <a:pt x="3375" y="5557"/>
                  </a:lnTo>
                  <a:lnTo>
                    <a:pt x="3420" y="5552"/>
                  </a:lnTo>
                  <a:lnTo>
                    <a:pt x="3464" y="5544"/>
                  </a:lnTo>
                  <a:lnTo>
                    <a:pt x="3509" y="5533"/>
                  </a:lnTo>
                  <a:lnTo>
                    <a:pt x="3551" y="5521"/>
                  </a:lnTo>
                  <a:lnTo>
                    <a:pt x="3594" y="5507"/>
                  </a:lnTo>
                  <a:lnTo>
                    <a:pt x="3636" y="5491"/>
                  </a:lnTo>
                  <a:lnTo>
                    <a:pt x="3676" y="5472"/>
                  </a:lnTo>
                  <a:lnTo>
                    <a:pt x="3715" y="5452"/>
                  </a:lnTo>
                  <a:lnTo>
                    <a:pt x="3753" y="5431"/>
                  </a:lnTo>
                  <a:lnTo>
                    <a:pt x="3790" y="5406"/>
                  </a:lnTo>
                  <a:lnTo>
                    <a:pt x="3826" y="5381"/>
                  </a:lnTo>
                  <a:lnTo>
                    <a:pt x="3860" y="5354"/>
                  </a:lnTo>
                  <a:lnTo>
                    <a:pt x="3893" y="5326"/>
                  </a:lnTo>
                  <a:lnTo>
                    <a:pt x="3925" y="5295"/>
                  </a:lnTo>
                  <a:lnTo>
                    <a:pt x="3955" y="5263"/>
                  </a:lnTo>
                  <a:lnTo>
                    <a:pt x="3984" y="5230"/>
                  </a:lnTo>
                  <a:lnTo>
                    <a:pt x="4011" y="5196"/>
                  </a:lnTo>
                  <a:lnTo>
                    <a:pt x="4037" y="5161"/>
                  </a:lnTo>
                  <a:lnTo>
                    <a:pt x="4060" y="5123"/>
                  </a:lnTo>
                  <a:lnTo>
                    <a:pt x="4081" y="5086"/>
                  </a:lnTo>
                  <a:lnTo>
                    <a:pt x="4101" y="5047"/>
                  </a:lnTo>
                  <a:lnTo>
                    <a:pt x="4120" y="5005"/>
                  </a:lnTo>
                  <a:lnTo>
                    <a:pt x="4137" y="4964"/>
                  </a:lnTo>
                  <a:lnTo>
                    <a:pt x="4151" y="4922"/>
                  </a:lnTo>
                  <a:lnTo>
                    <a:pt x="4163" y="4879"/>
                  </a:lnTo>
                  <a:lnTo>
                    <a:pt x="4173" y="4835"/>
                  </a:lnTo>
                  <a:lnTo>
                    <a:pt x="4181" y="4790"/>
                  </a:lnTo>
                  <a:lnTo>
                    <a:pt x="4187" y="4744"/>
                  </a:lnTo>
                  <a:lnTo>
                    <a:pt x="4191" y="4698"/>
                  </a:lnTo>
                  <a:lnTo>
                    <a:pt x="4192" y="4651"/>
                  </a:lnTo>
                  <a:lnTo>
                    <a:pt x="4192" y="4651"/>
                  </a:lnTo>
                  <a:lnTo>
                    <a:pt x="4191" y="4616"/>
                  </a:lnTo>
                  <a:lnTo>
                    <a:pt x="4189" y="4580"/>
                  </a:lnTo>
                  <a:lnTo>
                    <a:pt x="4185" y="4545"/>
                  </a:lnTo>
                  <a:lnTo>
                    <a:pt x="4180" y="4511"/>
                  </a:lnTo>
                  <a:lnTo>
                    <a:pt x="4174" y="4477"/>
                  </a:lnTo>
                  <a:lnTo>
                    <a:pt x="4167" y="4442"/>
                  </a:lnTo>
                  <a:lnTo>
                    <a:pt x="4159" y="4410"/>
                  </a:lnTo>
                  <a:lnTo>
                    <a:pt x="4150" y="4377"/>
                  </a:lnTo>
                  <a:lnTo>
                    <a:pt x="4150" y="4377"/>
                  </a:lnTo>
                  <a:lnTo>
                    <a:pt x="4172" y="4351"/>
                  </a:lnTo>
                  <a:lnTo>
                    <a:pt x="4194" y="4325"/>
                  </a:lnTo>
                  <a:lnTo>
                    <a:pt x="4214" y="4296"/>
                  </a:lnTo>
                  <a:lnTo>
                    <a:pt x="4234" y="4268"/>
                  </a:lnTo>
                  <a:lnTo>
                    <a:pt x="4252" y="4239"/>
                  </a:lnTo>
                  <a:lnTo>
                    <a:pt x="4269" y="4209"/>
                  </a:lnTo>
                  <a:lnTo>
                    <a:pt x="4284" y="4177"/>
                  </a:lnTo>
                  <a:lnTo>
                    <a:pt x="4298" y="4146"/>
                  </a:lnTo>
                  <a:lnTo>
                    <a:pt x="4310" y="4113"/>
                  </a:lnTo>
                  <a:lnTo>
                    <a:pt x="4322" y="4080"/>
                  </a:lnTo>
                  <a:lnTo>
                    <a:pt x="4331" y="4046"/>
                  </a:lnTo>
                  <a:lnTo>
                    <a:pt x="4338" y="4011"/>
                  </a:lnTo>
                  <a:lnTo>
                    <a:pt x="4344" y="3976"/>
                  </a:lnTo>
                  <a:lnTo>
                    <a:pt x="4349" y="3940"/>
                  </a:lnTo>
                  <a:lnTo>
                    <a:pt x="4351" y="3904"/>
                  </a:lnTo>
                  <a:lnTo>
                    <a:pt x="4352" y="3867"/>
                  </a:lnTo>
                  <a:lnTo>
                    <a:pt x="4352" y="3867"/>
                  </a:lnTo>
                  <a:lnTo>
                    <a:pt x="4352" y="3839"/>
                  </a:lnTo>
                  <a:lnTo>
                    <a:pt x="4350" y="3811"/>
                  </a:lnTo>
                  <a:lnTo>
                    <a:pt x="4348" y="3784"/>
                  </a:lnTo>
                  <a:lnTo>
                    <a:pt x="4344" y="3757"/>
                  </a:lnTo>
                  <a:lnTo>
                    <a:pt x="4339" y="3730"/>
                  </a:lnTo>
                  <a:lnTo>
                    <a:pt x="4335" y="3704"/>
                  </a:lnTo>
                  <a:lnTo>
                    <a:pt x="4327" y="3678"/>
                  </a:lnTo>
                  <a:lnTo>
                    <a:pt x="4320" y="3652"/>
                  </a:lnTo>
                  <a:lnTo>
                    <a:pt x="4312" y="3627"/>
                  </a:lnTo>
                  <a:lnTo>
                    <a:pt x="4304" y="3603"/>
                  </a:lnTo>
                  <a:lnTo>
                    <a:pt x="4293" y="3578"/>
                  </a:lnTo>
                  <a:lnTo>
                    <a:pt x="4283" y="3554"/>
                  </a:lnTo>
                  <a:lnTo>
                    <a:pt x="4271" y="3531"/>
                  </a:lnTo>
                  <a:lnTo>
                    <a:pt x="4259" y="3507"/>
                  </a:lnTo>
                  <a:lnTo>
                    <a:pt x="4246" y="3485"/>
                  </a:lnTo>
                  <a:lnTo>
                    <a:pt x="4232" y="3463"/>
                  </a:lnTo>
                  <a:lnTo>
                    <a:pt x="4232" y="3463"/>
                  </a:lnTo>
                  <a:close/>
                </a:path>
              </a:pathLst>
            </a:cu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12" name="Freeform 7"/>
            <p:cNvSpPr>
              <a:spLocks/>
            </p:cNvSpPr>
            <p:nvPr/>
          </p:nvSpPr>
          <p:spPr bwMode="auto">
            <a:xfrm>
              <a:off x="2209800" y="-290685"/>
              <a:ext cx="965979" cy="5813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13" name="Freeform 212"/>
            <p:cNvSpPr>
              <a:spLocks/>
            </p:cNvSpPr>
            <p:nvPr/>
          </p:nvSpPr>
          <p:spPr bwMode="auto">
            <a:xfrm rot="5400000">
              <a:off x="3801603" y="-829801"/>
              <a:ext cx="1174828" cy="1920034"/>
            </a:xfrm>
            <a:custGeom>
              <a:avLst/>
              <a:gdLst/>
              <a:ahLst/>
              <a:cxnLst>
                <a:cxn ang="0">
                  <a:pos x="4365" y="3264"/>
                </a:cxn>
                <a:cxn ang="0">
                  <a:pos x="4455" y="2948"/>
                </a:cxn>
                <a:cxn ang="0">
                  <a:pos x="4436" y="2661"/>
                </a:cxn>
                <a:cxn ang="0">
                  <a:pos x="4315" y="2372"/>
                </a:cxn>
                <a:cxn ang="0">
                  <a:pos x="4298" y="2186"/>
                </a:cxn>
                <a:cxn ang="0">
                  <a:pos x="4360" y="1980"/>
                </a:cxn>
                <a:cxn ang="0">
                  <a:pos x="4357" y="1736"/>
                </a:cxn>
                <a:cxn ang="0">
                  <a:pos x="4224" y="1427"/>
                </a:cxn>
                <a:cxn ang="0">
                  <a:pos x="4085" y="1208"/>
                </a:cxn>
                <a:cxn ang="0">
                  <a:pos x="4060" y="907"/>
                </a:cxn>
                <a:cxn ang="0">
                  <a:pos x="3907" y="590"/>
                </a:cxn>
                <a:cxn ang="0">
                  <a:pos x="3650" y="356"/>
                </a:cxn>
                <a:cxn ang="0">
                  <a:pos x="3317" y="234"/>
                </a:cxn>
                <a:cxn ang="0">
                  <a:pos x="2986" y="245"/>
                </a:cxn>
                <a:cxn ang="0">
                  <a:pos x="2706" y="206"/>
                </a:cxn>
                <a:cxn ang="0">
                  <a:pos x="2373" y="33"/>
                </a:cxn>
                <a:cxn ang="0">
                  <a:pos x="2056" y="2"/>
                </a:cxn>
                <a:cxn ang="0">
                  <a:pos x="1783" y="68"/>
                </a:cxn>
                <a:cxn ang="0">
                  <a:pos x="1549" y="208"/>
                </a:cxn>
                <a:cxn ang="0">
                  <a:pos x="1368" y="411"/>
                </a:cxn>
                <a:cxn ang="0">
                  <a:pos x="1226" y="585"/>
                </a:cxn>
                <a:cxn ang="0">
                  <a:pos x="1025" y="572"/>
                </a:cxn>
                <a:cxn ang="0">
                  <a:pos x="677" y="662"/>
                </a:cxn>
                <a:cxn ang="0">
                  <a:pos x="398" y="870"/>
                </a:cxn>
                <a:cxn ang="0">
                  <a:pos x="216" y="1170"/>
                </a:cxn>
                <a:cxn ang="0">
                  <a:pos x="161" y="1483"/>
                </a:cxn>
                <a:cxn ang="0">
                  <a:pos x="188" y="1702"/>
                </a:cxn>
                <a:cxn ang="0">
                  <a:pos x="265" y="1902"/>
                </a:cxn>
                <a:cxn ang="0">
                  <a:pos x="89" y="2116"/>
                </a:cxn>
                <a:cxn ang="0">
                  <a:pos x="1" y="2427"/>
                </a:cxn>
                <a:cxn ang="0">
                  <a:pos x="34" y="2692"/>
                </a:cxn>
                <a:cxn ang="0">
                  <a:pos x="172" y="2944"/>
                </a:cxn>
                <a:cxn ang="0">
                  <a:pos x="135" y="3145"/>
                </a:cxn>
                <a:cxn ang="0">
                  <a:pos x="61" y="3412"/>
                </a:cxn>
                <a:cxn ang="0">
                  <a:pos x="73" y="3698"/>
                </a:cxn>
                <a:cxn ang="0">
                  <a:pos x="202" y="4016"/>
                </a:cxn>
                <a:cxn ang="0">
                  <a:pos x="261" y="4282"/>
                </a:cxn>
                <a:cxn ang="0">
                  <a:pos x="234" y="4614"/>
                </a:cxn>
                <a:cxn ang="0">
                  <a:pos x="339" y="4955"/>
                </a:cxn>
                <a:cxn ang="0">
                  <a:pos x="560" y="5223"/>
                </a:cxn>
                <a:cxn ang="0">
                  <a:pos x="869" y="5391"/>
                </a:cxn>
                <a:cxn ang="0">
                  <a:pos x="1178" y="5431"/>
                </a:cxn>
                <a:cxn ang="0">
                  <a:pos x="1438" y="5381"/>
                </a:cxn>
                <a:cxn ang="0">
                  <a:pos x="1701" y="5608"/>
                </a:cxn>
                <a:cxn ang="0">
                  <a:pos x="2003" y="5693"/>
                </a:cxn>
                <a:cxn ang="0">
                  <a:pos x="2172" y="5684"/>
                </a:cxn>
                <a:cxn ang="0">
                  <a:pos x="2356" y="5630"/>
                </a:cxn>
                <a:cxn ang="0">
                  <a:pos x="2516" y="5532"/>
                </a:cxn>
                <a:cxn ang="0">
                  <a:pos x="2648" y="5399"/>
                </a:cxn>
                <a:cxn ang="0">
                  <a:pos x="2815" y="5434"/>
                </a:cxn>
                <a:cxn ang="0">
                  <a:pos x="3116" y="5547"/>
                </a:cxn>
                <a:cxn ang="0">
                  <a:pos x="3420" y="5552"/>
                </a:cxn>
                <a:cxn ang="0">
                  <a:pos x="3753" y="5431"/>
                </a:cxn>
                <a:cxn ang="0">
                  <a:pos x="4011" y="5196"/>
                </a:cxn>
                <a:cxn ang="0">
                  <a:pos x="4163" y="4879"/>
                </a:cxn>
                <a:cxn ang="0">
                  <a:pos x="4189" y="4580"/>
                </a:cxn>
                <a:cxn ang="0">
                  <a:pos x="4172" y="4351"/>
                </a:cxn>
                <a:cxn ang="0">
                  <a:pos x="4310" y="4113"/>
                </a:cxn>
                <a:cxn ang="0">
                  <a:pos x="4352" y="3867"/>
                </a:cxn>
                <a:cxn ang="0">
                  <a:pos x="4320" y="3652"/>
                </a:cxn>
                <a:cxn ang="0">
                  <a:pos x="4232" y="3463"/>
                </a:cxn>
              </a:cxnLst>
              <a:rect l="0" t="0" r="r" b="b"/>
              <a:pathLst>
                <a:path w="4458" h="5694">
                  <a:moveTo>
                    <a:pt x="4232" y="3463"/>
                  </a:moveTo>
                  <a:lnTo>
                    <a:pt x="4232" y="3463"/>
                  </a:lnTo>
                  <a:lnTo>
                    <a:pt x="4258" y="3432"/>
                  </a:lnTo>
                  <a:lnTo>
                    <a:pt x="4283" y="3400"/>
                  </a:lnTo>
                  <a:lnTo>
                    <a:pt x="4305" y="3367"/>
                  </a:lnTo>
                  <a:lnTo>
                    <a:pt x="4326" y="3334"/>
                  </a:lnTo>
                  <a:lnTo>
                    <a:pt x="4348" y="3299"/>
                  </a:lnTo>
                  <a:lnTo>
                    <a:pt x="4365" y="3264"/>
                  </a:lnTo>
                  <a:lnTo>
                    <a:pt x="4383" y="3226"/>
                  </a:lnTo>
                  <a:lnTo>
                    <a:pt x="4398" y="3189"/>
                  </a:lnTo>
                  <a:lnTo>
                    <a:pt x="4412" y="3150"/>
                  </a:lnTo>
                  <a:lnTo>
                    <a:pt x="4424" y="3112"/>
                  </a:lnTo>
                  <a:lnTo>
                    <a:pt x="4435" y="3072"/>
                  </a:lnTo>
                  <a:lnTo>
                    <a:pt x="4443" y="3030"/>
                  </a:lnTo>
                  <a:lnTo>
                    <a:pt x="4450" y="2989"/>
                  </a:lnTo>
                  <a:lnTo>
                    <a:pt x="4455" y="2948"/>
                  </a:lnTo>
                  <a:lnTo>
                    <a:pt x="4457" y="2906"/>
                  </a:lnTo>
                  <a:lnTo>
                    <a:pt x="4458" y="2863"/>
                  </a:lnTo>
                  <a:lnTo>
                    <a:pt x="4458" y="2863"/>
                  </a:lnTo>
                  <a:lnTo>
                    <a:pt x="4457" y="2821"/>
                  </a:lnTo>
                  <a:lnTo>
                    <a:pt x="4455" y="2781"/>
                  </a:lnTo>
                  <a:lnTo>
                    <a:pt x="4450" y="2739"/>
                  </a:lnTo>
                  <a:lnTo>
                    <a:pt x="4444" y="2699"/>
                  </a:lnTo>
                  <a:lnTo>
                    <a:pt x="4436" y="2661"/>
                  </a:lnTo>
                  <a:lnTo>
                    <a:pt x="4426" y="2622"/>
                  </a:lnTo>
                  <a:lnTo>
                    <a:pt x="4415" y="2584"/>
                  </a:lnTo>
                  <a:lnTo>
                    <a:pt x="4402" y="2546"/>
                  </a:lnTo>
                  <a:lnTo>
                    <a:pt x="4388" y="2510"/>
                  </a:lnTo>
                  <a:lnTo>
                    <a:pt x="4371" y="2473"/>
                  </a:lnTo>
                  <a:lnTo>
                    <a:pt x="4353" y="2439"/>
                  </a:lnTo>
                  <a:lnTo>
                    <a:pt x="4335" y="2405"/>
                  </a:lnTo>
                  <a:lnTo>
                    <a:pt x="4315" y="2372"/>
                  </a:lnTo>
                  <a:lnTo>
                    <a:pt x="4293" y="2339"/>
                  </a:lnTo>
                  <a:lnTo>
                    <a:pt x="4270" y="2308"/>
                  </a:lnTo>
                  <a:lnTo>
                    <a:pt x="4245" y="2278"/>
                  </a:lnTo>
                  <a:lnTo>
                    <a:pt x="4245" y="2278"/>
                  </a:lnTo>
                  <a:lnTo>
                    <a:pt x="4260" y="2255"/>
                  </a:lnTo>
                  <a:lnTo>
                    <a:pt x="4273" y="2233"/>
                  </a:lnTo>
                  <a:lnTo>
                    <a:pt x="4286" y="2209"/>
                  </a:lnTo>
                  <a:lnTo>
                    <a:pt x="4298" y="2186"/>
                  </a:lnTo>
                  <a:lnTo>
                    <a:pt x="4309" y="2161"/>
                  </a:lnTo>
                  <a:lnTo>
                    <a:pt x="4319" y="2136"/>
                  </a:lnTo>
                  <a:lnTo>
                    <a:pt x="4329" y="2112"/>
                  </a:lnTo>
                  <a:lnTo>
                    <a:pt x="4337" y="2086"/>
                  </a:lnTo>
                  <a:lnTo>
                    <a:pt x="4344" y="2060"/>
                  </a:lnTo>
                  <a:lnTo>
                    <a:pt x="4351" y="2034"/>
                  </a:lnTo>
                  <a:lnTo>
                    <a:pt x="4356" y="2007"/>
                  </a:lnTo>
                  <a:lnTo>
                    <a:pt x="4360" y="1980"/>
                  </a:lnTo>
                  <a:lnTo>
                    <a:pt x="4364" y="1953"/>
                  </a:lnTo>
                  <a:lnTo>
                    <a:pt x="4368" y="1924"/>
                  </a:lnTo>
                  <a:lnTo>
                    <a:pt x="4369" y="1897"/>
                  </a:lnTo>
                  <a:lnTo>
                    <a:pt x="4369" y="1869"/>
                  </a:lnTo>
                  <a:lnTo>
                    <a:pt x="4369" y="1869"/>
                  </a:lnTo>
                  <a:lnTo>
                    <a:pt x="4368" y="1824"/>
                  </a:lnTo>
                  <a:lnTo>
                    <a:pt x="4364" y="1780"/>
                  </a:lnTo>
                  <a:lnTo>
                    <a:pt x="4357" y="1736"/>
                  </a:lnTo>
                  <a:lnTo>
                    <a:pt x="4349" y="1694"/>
                  </a:lnTo>
                  <a:lnTo>
                    <a:pt x="4337" y="1652"/>
                  </a:lnTo>
                  <a:lnTo>
                    <a:pt x="4324" y="1612"/>
                  </a:lnTo>
                  <a:lnTo>
                    <a:pt x="4307" y="1572"/>
                  </a:lnTo>
                  <a:lnTo>
                    <a:pt x="4290" y="1535"/>
                  </a:lnTo>
                  <a:lnTo>
                    <a:pt x="4270" y="1497"/>
                  </a:lnTo>
                  <a:lnTo>
                    <a:pt x="4247" y="1462"/>
                  </a:lnTo>
                  <a:lnTo>
                    <a:pt x="4224" y="1427"/>
                  </a:lnTo>
                  <a:lnTo>
                    <a:pt x="4198" y="1394"/>
                  </a:lnTo>
                  <a:lnTo>
                    <a:pt x="4170" y="1363"/>
                  </a:lnTo>
                  <a:lnTo>
                    <a:pt x="4140" y="1333"/>
                  </a:lnTo>
                  <a:lnTo>
                    <a:pt x="4110" y="1305"/>
                  </a:lnTo>
                  <a:lnTo>
                    <a:pt x="4077" y="1279"/>
                  </a:lnTo>
                  <a:lnTo>
                    <a:pt x="4077" y="1279"/>
                  </a:lnTo>
                  <a:lnTo>
                    <a:pt x="4081" y="1244"/>
                  </a:lnTo>
                  <a:lnTo>
                    <a:pt x="4085" y="1208"/>
                  </a:lnTo>
                  <a:lnTo>
                    <a:pt x="4087" y="1172"/>
                  </a:lnTo>
                  <a:lnTo>
                    <a:pt x="4088" y="1135"/>
                  </a:lnTo>
                  <a:lnTo>
                    <a:pt x="4088" y="1135"/>
                  </a:lnTo>
                  <a:lnTo>
                    <a:pt x="4087" y="1088"/>
                  </a:lnTo>
                  <a:lnTo>
                    <a:pt x="4084" y="1042"/>
                  </a:lnTo>
                  <a:lnTo>
                    <a:pt x="4078" y="996"/>
                  </a:lnTo>
                  <a:lnTo>
                    <a:pt x="4070" y="952"/>
                  </a:lnTo>
                  <a:lnTo>
                    <a:pt x="4060" y="907"/>
                  </a:lnTo>
                  <a:lnTo>
                    <a:pt x="4047" y="864"/>
                  </a:lnTo>
                  <a:lnTo>
                    <a:pt x="4033" y="822"/>
                  </a:lnTo>
                  <a:lnTo>
                    <a:pt x="4017" y="781"/>
                  </a:lnTo>
                  <a:lnTo>
                    <a:pt x="3999" y="740"/>
                  </a:lnTo>
                  <a:lnTo>
                    <a:pt x="3979" y="701"/>
                  </a:lnTo>
                  <a:lnTo>
                    <a:pt x="3957" y="663"/>
                  </a:lnTo>
                  <a:lnTo>
                    <a:pt x="3933" y="625"/>
                  </a:lnTo>
                  <a:lnTo>
                    <a:pt x="3907" y="590"/>
                  </a:lnTo>
                  <a:lnTo>
                    <a:pt x="3880" y="556"/>
                  </a:lnTo>
                  <a:lnTo>
                    <a:pt x="3852" y="523"/>
                  </a:lnTo>
                  <a:lnTo>
                    <a:pt x="3821" y="491"/>
                  </a:lnTo>
                  <a:lnTo>
                    <a:pt x="3790" y="461"/>
                  </a:lnTo>
                  <a:lnTo>
                    <a:pt x="3758" y="432"/>
                  </a:lnTo>
                  <a:lnTo>
                    <a:pt x="3722" y="405"/>
                  </a:lnTo>
                  <a:lnTo>
                    <a:pt x="3687" y="380"/>
                  </a:lnTo>
                  <a:lnTo>
                    <a:pt x="3650" y="356"/>
                  </a:lnTo>
                  <a:lnTo>
                    <a:pt x="3611" y="334"/>
                  </a:lnTo>
                  <a:lnTo>
                    <a:pt x="3573" y="314"/>
                  </a:lnTo>
                  <a:lnTo>
                    <a:pt x="3533" y="296"/>
                  </a:lnTo>
                  <a:lnTo>
                    <a:pt x="3491" y="279"/>
                  </a:lnTo>
                  <a:lnTo>
                    <a:pt x="3449" y="265"/>
                  </a:lnTo>
                  <a:lnTo>
                    <a:pt x="3405" y="253"/>
                  </a:lnTo>
                  <a:lnTo>
                    <a:pt x="3362" y="243"/>
                  </a:lnTo>
                  <a:lnTo>
                    <a:pt x="3317" y="234"/>
                  </a:lnTo>
                  <a:lnTo>
                    <a:pt x="3271" y="230"/>
                  </a:lnTo>
                  <a:lnTo>
                    <a:pt x="3225" y="226"/>
                  </a:lnTo>
                  <a:lnTo>
                    <a:pt x="3178" y="225"/>
                  </a:lnTo>
                  <a:lnTo>
                    <a:pt x="3178" y="225"/>
                  </a:lnTo>
                  <a:lnTo>
                    <a:pt x="3129" y="226"/>
                  </a:lnTo>
                  <a:lnTo>
                    <a:pt x="3080" y="230"/>
                  </a:lnTo>
                  <a:lnTo>
                    <a:pt x="3032" y="236"/>
                  </a:lnTo>
                  <a:lnTo>
                    <a:pt x="2986" y="245"/>
                  </a:lnTo>
                  <a:lnTo>
                    <a:pt x="2939" y="256"/>
                  </a:lnTo>
                  <a:lnTo>
                    <a:pt x="2894" y="270"/>
                  </a:lnTo>
                  <a:lnTo>
                    <a:pt x="2851" y="285"/>
                  </a:lnTo>
                  <a:lnTo>
                    <a:pt x="2807" y="304"/>
                  </a:lnTo>
                  <a:lnTo>
                    <a:pt x="2807" y="304"/>
                  </a:lnTo>
                  <a:lnTo>
                    <a:pt x="2775" y="270"/>
                  </a:lnTo>
                  <a:lnTo>
                    <a:pt x="2741" y="237"/>
                  </a:lnTo>
                  <a:lnTo>
                    <a:pt x="2706" y="206"/>
                  </a:lnTo>
                  <a:lnTo>
                    <a:pt x="2669" y="178"/>
                  </a:lnTo>
                  <a:lnTo>
                    <a:pt x="2630" y="151"/>
                  </a:lnTo>
                  <a:lnTo>
                    <a:pt x="2590" y="125"/>
                  </a:lnTo>
                  <a:lnTo>
                    <a:pt x="2549" y="102"/>
                  </a:lnTo>
                  <a:lnTo>
                    <a:pt x="2507" y="81"/>
                  </a:lnTo>
                  <a:lnTo>
                    <a:pt x="2463" y="62"/>
                  </a:lnTo>
                  <a:lnTo>
                    <a:pt x="2419" y="47"/>
                  </a:lnTo>
                  <a:lnTo>
                    <a:pt x="2373" y="33"/>
                  </a:lnTo>
                  <a:lnTo>
                    <a:pt x="2325" y="21"/>
                  </a:lnTo>
                  <a:lnTo>
                    <a:pt x="2277" y="12"/>
                  </a:lnTo>
                  <a:lnTo>
                    <a:pt x="2229" y="5"/>
                  </a:lnTo>
                  <a:lnTo>
                    <a:pt x="2179" y="1"/>
                  </a:lnTo>
                  <a:lnTo>
                    <a:pt x="2129" y="0"/>
                  </a:lnTo>
                  <a:lnTo>
                    <a:pt x="2129" y="0"/>
                  </a:lnTo>
                  <a:lnTo>
                    <a:pt x="2092" y="0"/>
                  </a:lnTo>
                  <a:lnTo>
                    <a:pt x="2056" y="2"/>
                  </a:lnTo>
                  <a:lnTo>
                    <a:pt x="2020" y="6"/>
                  </a:lnTo>
                  <a:lnTo>
                    <a:pt x="1985" y="11"/>
                  </a:lnTo>
                  <a:lnTo>
                    <a:pt x="1950" y="18"/>
                  </a:lnTo>
                  <a:lnTo>
                    <a:pt x="1916" y="25"/>
                  </a:lnTo>
                  <a:lnTo>
                    <a:pt x="1881" y="34"/>
                  </a:lnTo>
                  <a:lnTo>
                    <a:pt x="1849" y="44"/>
                  </a:lnTo>
                  <a:lnTo>
                    <a:pt x="1816" y="55"/>
                  </a:lnTo>
                  <a:lnTo>
                    <a:pt x="1783" y="68"/>
                  </a:lnTo>
                  <a:lnTo>
                    <a:pt x="1751" y="81"/>
                  </a:lnTo>
                  <a:lnTo>
                    <a:pt x="1720" y="97"/>
                  </a:lnTo>
                  <a:lnTo>
                    <a:pt x="1690" y="112"/>
                  </a:lnTo>
                  <a:lnTo>
                    <a:pt x="1660" y="130"/>
                  </a:lnTo>
                  <a:lnTo>
                    <a:pt x="1631" y="147"/>
                  </a:lnTo>
                  <a:lnTo>
                    <a:pt x="1602" y="167"/>
                  </a:lnTo>
                  <a:lnTo>
                    <a:pt x="1575" y="187"/>
                  </a:lnTo>
                  <a:lnTo>
                    <a:pt x="1549" y="208"/>
                  </a:lnTo>
                  <a:lnTo>
                    <a:pt x="1523" y="231"/>
                  </a:lnTo>
                  <a:lnTo>
                    <a:pt x="1498" y="254"/>
                  </a:lnTo>
                  <a:lnTo>
                    <a:pt x="1474" y="278"/>
                  </a:lnTo>
                  <a:lnTo>
                    <a:pt x="1450" y="303"/>
                  </a:lnTo>
                  <a:lnTo>
                    <a:pt x="1428" y="329"/>
                  </a:lnTo>
                  <a:lnTo>
                    <a:pt x="1407" y="356"/>
                  </a:lnTo>
                  <a:lnTo>
                    <a:pt x="1387" y="383"/>
                  </a:lnTo>
                  <a:lnTo>
                    <a:pt x="1368" y="411"/>
                  </a:lnTo>
                  <a:lnTo>
                    <a:pt x="1349" y="439"/>
                  </a:lnTo>
                  <a:lnTo>
                    <a:pt x="1333" y="470"/>
                  </a:lnTo>
                  <a:lnTo>
                    <a:pt x="1316" y="499"/>
                  </a:lnTo>
                  <a:lnTo>
                    <a:pt x="1301" y="531"/>
                  </a:lnTo>
                  <a:lnTo>
                    <a:pt x="1287" y="563"/>
                  </a:lnTo>
                  <a:lnTo>
                    <a:pt x="1275" y="595"/>
                  </a:lnTo>
                  <a:lnTo>
                    <a:pt x="1275" y="595"/>
                  </a:lnTo>
                  <a:lnTo>
                    <a:pt x="1226" y="585"/>
                  </a:lnTo>
                  <a:lnTo>
                    <a:pt x="1200" y="581"/>
                  </a:lnTo>
                  <a:lnTo>
                    <a:pt x="1175" y="578"/>
                  </a:lnTo>
                  <a:lnTo>
                    <a:pt x="1149" y="575"/>
                  </a:lnTo>
                  <a:lnTo>
                    <a:pt x="1124" y="574"/>
                  </a:lnTo>
                  <a:lnTo>
                    <a:pt x="1098" y="572"/>
                  </a:lnTo>
                  <a:lnTo>
                    <a:pt x="1071" y="571"/>
                  </a:lnTo>
                  <a:lnTo>
                    <a:pt x="1071" y="571"/>
                  </a:lnTo>
                  <a:lnTo>
                    <a:pt x="1025" y="572"/>
                  </a:lnTo>
                  <a:lnTo>
                    <a:pt x="978" y="576"/>
                  </a:lnTo>
                  <a:lnTo>
                    <a:pt x="933" y="582"/>
                  </a:lnTo>
                  <a:lnTo>
                    <a:pt x="889" y="590"/>
                  </a:lnTo>
                  <a:lnTo>
                    <a:pt x="844" y="601"/>
                  </a:lnTo>
                  <a:lnTo>
                    <a:pt x="802" y="612"/>
                  </a:lnTo>
                  <a:lnTo>
                    <a:pt x="759" y="627"/>
                  </a:lnTo>
                  <a:lnTo>
                    <a:pt x="718" y="643"/>
                  </a:lnTo>
                  <a:lnTo>
                    <a:pt x="677" y="662"/>
                  </a:lnTo>
                  <a:lnTo>
                    <a:pt x="638" y="682"/>
                  </a:lnTo>
                  <a:lnTo>
                    <a:pt x="600" y="703"/>
                  </a:lnTo>
                  <a:lnTo>
                    <a:pt x="563" y="728"/>
                  </a:lnTo>
                  <a:lnTo>
                    <a:pt x="527" y="753"/>
                  </a:lnTo>
                  <a:lnTo>
                    <a:pt x="493" y="780"/>
                  </a:lnTo>
                  <a:lnTo>
                    <a:pt x="460" y="808"/>
                  </a:lnTo>
                  <a:lnTo>
                    <a:pt x="428" y="839"/>
                  </a:lnTo>
                  <a:lnTo>
                    <a:pt x="398" y="870"/>
                  </a:lnTo>
                  <a:lnTo>
                    <a:pt x="369" y="903"/>
                  </a:lnTo>
                  <a:lnTo>
                    <a:pt x="342" y="937"/>
                  </a:lnTo>
                  <a:lnTo>
                    <a:pt x="316" y="973"/>
                  </a:lnTo>
                  <a:lnTo>
                    <a:pt x="293" y="1011"/>
                  </a:lnTo>
                  <a:lnTo>
                    <a:pt x="272" y="1048"/>
                  </a:lnTo>
                  <a:lnTo>
                    <a:pt x="252" y="1087"/>
                  </a:lnTo>
                  <a:lnTo>
                    <a:pt x="233" y="1128"/>
                  </a:lnTo>
                  <a:lnTo>
                    <a:pt x="216" y="1170"/>
                  </a:lnTo>
                  <a:lnTo>
                    <a:pt x="202" y="1212"/>
                  </a:lnTo>
                  <a:lnTo>
                    <a:pt x="190" y="1254"/>
                  </a:lnTo>
                  <a:lnTo>
                    <a:pt x="180" y="1299"/>
                  </a:lnTo>
                  <a:lnTo>
                    <a:pt x="172" y="1344"/>
                  </a:lnTo>
                  <a:lnTo>
                    <a:pt x="166" y="1390"/>
                  </a:lnTo>
                  <a:lnTo>
                    <a:pt x="162" y="1436"/>
                  </a:lnTo>
                  <a:lnTo>
                    <a:pt x="161" y="1483"/>
                  </a:lnTo>
                  <a:lnTo>
                    <a:pt x="161" y="1483"/>
                  </a:lnTo>
                  <a:lnTo>
                    <a:pt x="162" y="1511"/>
                  </a:lnTo>
                  <a:lnTo>
                    <a:pt x="163" y="1538"/>
                  </a:lnTo>
                  <a:lnTo>
                    <a:pt x="166" y="1566"/>
                  </a:lnTo>
                  <a:lnTo>
                    <a:pt x="168" y="1595"/>
                  </a:lnTo>
                  <a:lnTo>
                    <a:pt x="172" y="1622"/>
                  </a:lnTo>
                  <a:lnTo>
                    <a:pt x="176" y="1649"/>
                  </a:lnTo>
                  <a:lnTo>
                    <a:pt x="182" y="1676"/>
                  </a:lnTo>
                  <a:lnTo>
                    <a:pt x="188" y="1702"/>
                  </a:lnTo>
                  <a:lnTo>
                    <a:pt x="195" y="1729"/>
                  </a:lnTo>
                  <a:lnTo>
                    <a:pt x="203" y="1755"/>
                  </a:lnTo>
                  <a:lnTo>
                    <a:pt x="212" y="1780"/>
                  </a:lnTo>
                  <a:lnTo>
                    <a:pt x="221" y="1805"/>
                  </a:lnTo>
                  <a:lnTo>
                    <a:pt x="230" y="1830"/>
                  </a:lnTo>
                  <a:lnTo>
                    <a:pt x="241" y="1855"/>
                  </a:lnTo>
                  <a:lnTo>
                    <a:pt x="253" y="1879"/>
                  </a:lnTo>
                  <a:lnTo>
                    <a:pt x="265" y="1902"/>
                  </a:lnTo>
                  <a:lnTo>
                    <a:pt x="265" y="1902"/>
                  </a:lnTo>
                  <a:lnTo>
                    <a:pt x="235" y="1929"/>
                  </a:lnTo>
                  <a:lnTo>
                    <a:pt x="207" y="1956"/>
                  </a:lnTo>
                  <a:lnTo>
                    <a:pt x="180" y="1986"/>
                  </a:lnTo>
                  <a:lnTo>
                    <a:pt x="155" y="2016"/>
                  </a:lnTo>
                  <a:lnTo>
                    <a:pt x="131" y="2048"/>
                  </a:lnTo>
                  <a:lnTo>
                    <a:pt x="109" y="2082"/>
                  </a:lnTo>
                  <a:lnTo>
                    <a:pt x="89" y="2116"/>
                  </a:lnTo>
                  <a:lnTo>
                    <a:pt x="71" y="2152"/>
                  </a:lnTo>
                  <a:lnTo>
                    <a:pt x="55" y="2188"/>
                  </a:lnTo>
                  <a:lnTo>
                    <a:pt x="41" y="2226"/>
                  </a:lnTo>
                  <a:lnTo>
                    <a:pt x="28" y="2265"/>
                  </a:lnTo>
                  <a:lnTo>
                    <a:pt x="18" y="2304"/>
                  </a:lnTo>
                  <a:lnTo>
                    <a:pt x="10" y="2345"/>
                  </a:lnTo>
                  <a:lnTo>
                    <a:pt x="4" y="2386"/>
                  </a:lnTo>
                  <a:lnTo>
                    <a:pt x="1" y="2427"/>
                  </a:lnTo>
                  <a:lnTo>
                    <a:pt x="0" y="2470"/>
                  </a:lnTo>
                  <a:lnTo>
                    <a:pt x="0" y="2470"/>
                  </a:lnTo>
                  <a:lnTo>
                    <a:pt x="1" y="2509"/>
                  </a:lnTo>
                  <a:lnTo>
                    <a:pt x="3" y="2546"/>
                  </a:lnTo>
                  <a:lnTo>
                    <a:pt x="8" y="2584"/>
                  </a:lnTo>
                  <a:lnTo>
                    <a:pt x="15" y="2621"/>
                  </a:lnTo>
                  <a:lnTo>
                    <a:pt x="23" y="2657"/>
                  </a:lnTo>
                  <a:lnTo>
                    <a:pt x="34" y="2692"/>
                  </a:lnTo>
                  <a:lnTo>
                    <a:pt x="46" y="2726"/>
                  </a:lnTo>
                  <a:lnTo>
                    <a:pt x="58" y="2761"/>
                  </a:lnTo>
                  <a:lnTo>
                    <a:pt x="74" y="2794"/>
                  </a:lnTo>
                  <a:lnTo>
                    <a:pt x="90" y="2825"/>
                  </a:lnTo>
                  <a:lnTo>
                    <a:pt x="108" y="2857"/>
                  </a:lnTo>
                  <a:lnTo>
                    <a:pt x="128" y="2887"/>
                  </a:lnTo>
                  <a:lnTo>
                    <a:pt x="149" y="2916"/>
                  </a:lnTo>
                  <a:lnTo>
                    <a:pt x="172" y="2944"/>
                  </a:lnTo>
                  <a:lnTo>
                    <a:pt x="195" y="2971"/>
                  </a:lnTo>
                  <a:lnTo>
                    <a:pt x="220" y="2997"/>
                  </a:lnTo>
                  <a:lnTo>
                    <a:pt x="220" y="2997"/>
                  </a:lnTo>
                  <a:lnTo>
                    <a:pt x="201" y="3024"/>
                  </a:lnTo>
                  <a:lnTo>
                    <a:pt x="183" y="3054"/>
                  </a:lnTo>
                  <a:lnTo>
                    <a:pt x="166" y="3083"/>
                  </a:lnTo>
                  <a:lnTo>
                    <a:pt x="150" y="3114"/>
                  </a:lnTo>
                  <a:lnTo>
                    <a:pt x="135" y="3145"/>
                  </a:lnTo>
                  <a:lnTo>
                    <a:pt x="122" y="3176"/>
                  </a:lnTo>
                  <a:lnTo>
                    <a:pt x="109" y="3208"/>
                  </a:lnTo>
                  <a:lnTo>
                    <a:pt x="99" y="3241"/>
                  </a:lnTo>
                  <a:lnTo>
                    <a:pt x="88" y="3274"/>
                  </a:lnTo>
                  <a:lnTo>
                    <a:pt x="80" y="3307"/>
                  </a:lnTo>
                  <a:lnTo>
                    <a:pt x="73" y="3342"/>
                  </a:lnTo>
                  <a:lnTo>
                    <a:pt x="66" y="3377"/>
                  </a:lnTo>
                  <a:lnTo>
                    <a:pt x="61" y="3412"/>
                  </a:lnTo>
                  <a:lnTo>
                    <a:pt x="57" y="3447"/>
                  </a:lnTo>
                  <a:lnTo>
                    <a:pt x="55" y="3484"/>
                  </a:lnTo>
                  <a:lnTo>
                    <a:pt x="55" y="3519"/>
                  </a:lnTo>
                  <a:lnTo>
                    <a:pt x="55" y="3519"/>
                  </a:lnTo>
                  <a:lnTo>
                    <a:pt x="56" y="3565"/>
                  </a:lnTo>
                  <a:lnTo>
                    <a:pt x="60" y="3610"/>
                  </a:lnTo>
                  <a:lnTo>
                    <a:pt x="64" y="3655"/>
                  </a:lnTo>
                  <a:lnTo>
                    <a:pt x="73" y="3698"/>
                  </a:lnTo>
                  <a:lnTo>
                    <a:pt x="82" y="3741"/>
                  </a:lnTo>
                  <a:lnTo>
                    <a:pt x="94" y="3783"/>
                  </a:lnTo>
                  <a:lnTo>
                    <a:pt x="107" y="3824"/>
                  </a:lnTo>
                  <a:lnTo>
                    <a:pt x="122" y="3865"/>
                  </a:lnTo>
                  <a:lnTo>
                    <a:pt x="140" y="3904"/>
                  </a:lnTo>
                  <a:lnTo>
                    <a:pt x="159" y="3943"/>
                  </a:lnTo>
                  <a:lnTo>
                    <a:pt x="180" y="3980"/>
                  </a:lnTo>
                  <a:lnTo>
                    <a:pt x="202" y="4016"/>
                  </a:lnTo>
                  <a:lnTo>
                    <a:pt x="227" y="4051"/>
                  </a:lnTo>
                  <a:lnTo>
                    <a:pt x="253" y="4086"/>
                  </a:lnTo>
                  <a:lnTo>
                    <a:pt x="280" y="4119"/>
                  </a:lnTo>
                  <a:lnTo>
                    <a:pt x="308" y="4149"/>
                  </a:lnTo>
                  <a:lnTo>
                    <a:pt x="308" y="4149"/>
                  </a:lnTo>
                  <a:lnTo>
                    <a:pt x="290" y="4193"/>
                  </a:lnTo>
                  <a:lnTo>
                    <a:pt x="274" y="4236"/>
                  </a:lnTo>
                  <a:lnTo>
                    <a:pt x="261" y="4282"/>
                  </a:lnTo>
                  <a:lnTo>
                    <a:pt x="249" y="4328"/>
                  </a:lnTo>
                  <a:lnTo>
                    <a:pt x="241" y="4375"/>
                  </a:lnTo>
                  <a:lnTo>
                    <a:pt x="234" y="4424"/>
                  </a:lnTo>
                  <a:lnTo>
                    <a:pt x="230" y="4472"/>
                  </a:lnTo>
                  <a:lnTo>
                    <a:pt x="229" y="4521"/>
                  </a:lnTo>
                  <a:lnTo>
                    <a:pt x="229" y="4521"/>
                  </a:lnTo>
                  <a:lnTo>
                    <a:pt x="230" y="4569"/>
                  </a:lnTo>
                  <a:lnTo>
                    <a:pt x="234" y="4614"/>
                  </a:lnTo>
                  <a:lnTo>
                    <a:pt x="240" y="4660"/>
                  </a:lnTo>
                  <a:lnTo>
                    <a:pt x="247" y="4705"/>
                  </a:lnTo>
                  <a:lnTo>
                    <a:pt x="258" y="4749"/>
                  </a:lnTo>
                  <a:lnTo>
                    <a:pt x="269" y="4792"/>
                  </a:lnTo>
                  <a:lnTo>
                    <a:pt x="285" y="4835"/>
                  </a:lnTo>
                  <a:lnTo>
                    <a:pt x="300" y="4876"/>
                  </a:lnTo>
                  <a:lnTo>
                    <a:pt x="319" y="4916"/>
                  </a:lnTo>
                  <a:lnTo>
                    <a:pt x="339" y="4955"/>
                  </a:lnTo>
                  <a:lnTo>
                    <a:pt x="361" y="4994"/>
                  </a:lnTo>
                  <a:lnTo>
                    <a:pt x="385" y="5030"/>
                  </a:lnTo>
                  <a:lnTo>
                    <a:pt x="409" y="5066"/>
                  </a:lnTo>
                  <a:lnTo>
                    <a:pt x="437" y="5101"/>
                  </a:lnTo>
                  <a:lnTo>
                    <a:pt x="465" y="5134"/>
                  </a:lnTo>
                  <a:lnTo>
                    <a:pt x="495" y="5166"/>
                  </a:lnTo>
                  <a:lnTo>
                    <a:pt x="527" y="5195"/>
                  </a:lnTo>
                  <a:lnTo>
                    <a:pt x="560" y="5223"/>
                  </a:lnTo>
                  <a:lnTo>
                    <a:pt x="594" y="5250"/>
                  </a:lnTo>
                  <a:lnTo>
                    <a:pt x="630" y="5276"/>
                  </a:lnTo>
                  <a:lnTo>
                    <a:pt x="667" y="5300"/>
                  </a:lnTo>
                  <a:lnTo>
                    <a:pt x="705" y="5322"/>
                  </a:lnTo>
                  <a:lnTo>
                    <a:pt x="745" y="5342"/>
                  </a:lnTo>
                  <a:lnTo>
                    <a:pt x="785" y="5360"/>
                  </a:lnTo>
                  <a:lnTo>
                    <a:pt x="826" y="5376"/>
                  </a:lnTo>
                  <a:lnTo>
                    <a:pt x="869" y="5391"/>
                  </a:lnTo>
                  <a:lnTo>
                    <a:pt x="911" y="5404"/>
                  </a:lnTo>
                  <a:lnTo>
                    <a:pt x="956" y="5413"/>
                  </a:lnTo>
                  <a:lnTo>
                    <a:pt x="1001" y="5421"/>
                  </a:lnTo>
                  <a:lnTo>
                    <a:pt x="1047" y="5427"/>
                  </a:lnTo>
                  <a:lnTo>
                    <a:pt x="1092" y="5431"/>
                  </a:lnTo>
                  <a:lnTo>
                    <a:pt x="1140" y="5432"/>
                  </a:lnTo>
                  <a:lnTo>
                    <a:pt x="1140" y="5432"/>
                  </a:lnTo>
                  <a:lnTo>
                    <a:pt x="1178" y="5431"/>
                  </a:lnTo>
                  <a:lnTo>
                    <a:pt x="1217" y="5428"/>
                  </a:lnTo>
                  <a:lnTo>
                    <a:pt x="1255" y="5425"/>
                  </a:lnTo>
                  <a:lnTo>
                    <a:pt x="1293" y="5419"/>
                  </a:lnTo>
                  <a:lnTo>
                    <a:pt x="1330" y="5412"/>
                  </a:lnTo>
                  <a:lnTo>
                    <a:pt x="1367" y="5402"/>
                  </a:lnTo>
                  <a:lnTo>
                    <a:pt x="1402" y="5393"/>
                  </a:lnTo>
                  <a:lnTo>
                    <a:pt x="1438" y="5381"/>
                  </a:lnTo>
                  <a:lnTo>
                    <a:pt x="1438" y="5381"/>
                  </a:lnTo>
                  <a:lnTo>
                    <a:pt x="1465" y="5416"/>
                  </a:lnTo>
                  <a:lnTo>
                    <a:pt x="1493" y="5449"/>
                  </a:lnTo>
                  <a:lnTo>
                    <a:pt x="1523" y="5480"/>
                  </a:lnTo>
                  <a:lnTo>
                    <a:pt x="1556" y="5511"/>
                  </a:lnTo>
                  <a:lnTo>
                    <a:pt x="1589" y="5538"/>
                  </a:lnTo>
                  <a:lnTo>
                    <a:pt x="1626" y="5564"/>
                  </a:lnTo>
                  <a:lnTo>
                    <a:pt x="1662" y="5587"/>
                  </a:lnTo>
                  <a:lnTo>
                    <a:pt x="1701" y="5608"/>
                  </a:lnTo>
                  <a:lnTo>
                    <a:pt x="1740" y="5628"/>
                  </a:lnTo>
                  <a:lnTo>
                    <a:pt x="1781" y="5645"/>
                  </a:lnTo>
                  <a:lnTo>
                    <a:pt x="1824" y="5660"/>
                  </a:lnTo>
                  <a:lnTo>
                    <a:pt x="1867" y="5672"/>
                  </a:lnTo>
                  <a:lnTo>
                    <a:pt x="1911" y="5681"/>
                  </a:lnTo>
                  <a:lnTo>
                    <a:pt x="1957" y="5689"/>
                  </a:lnTo>
                  <a:lnTo>
                    <a:pt x="1979" y="5691"/>
                  </a:lnTo>
                  <a:lnTo>
                    <a:pt x="2003" y="5693"/>
                  </a:lnTo>
                  <a:lnTo>
                    <a:pt x="2026" y="5694"/>
                  </a:lnTo>
                  <a:lnTo>
                    <a:pt x="2050" y="5694"/>
                  </a:lnTo>
                  <a:lnTo>
                    <a:pt x="2050" y="5694"/>
                  </a:lnTo>
                  <a:lnTo>
                    <a:pt x="2075" y="5694"/>
                  </a:lnTo>
                  <a:lnTo>
                    <a:pt x="2099" y="5693"/>
                  </a:lnTo>
                  <a:lnTo>
                    <a:pt x="2124" y="5691"/>
                  </a:lnTo>
                  <a:lnTo>
                    <a:pt x="2149" y="5687"/>
                  </a:lnTo>
                  <a:lnTo>
                    <a:pt x="2172" y="5684"/>
                  </a:lnTo>
                  <a:lnTo>
                    <a:pt x="2197" y="5680"/>
                  </a:lnTo>
                  <a:lnTo>
                    <a:pt x="2221" y="5674"/>
                  </a:lnTo>
                  <a:lnTo>
                    <a:pt x="2244" y="5669"/>
                  </a:lnTo>
                  <a:lnTo>
                    <a:pt x="2267" y="5663"/>
                  </a:lnTo>
                  <a:lnTo>
                    <a:pt x="2290" y="5656"/>
                  </a:lnTo>
                  <a:lnTo>
                    <a:pt x="2313" y="5647"/>
                  </a:lnTo>
                  <a:lnTo>
                    <a:pt x="2335" y="5639"/>
                  </a:lnTo>
                  <a:lnTo>
                    <a:pt x="2356" y="5630"/>
                  </a:lnTo>
                  <a:lnTo>
                    <a:pt x="2377" y="5619"/>
                  </a:lnTo>
                  <a:lnTo>
                    <a:pt x="2398" y="5608"/>
                  </a:lnTo>
                  <a:lnTo>
                    <a:pt x="2420" y="5598"/>
                  </a:lnTo>
                  <a:lnTo>
                    <a:pt x="2440" y="5586"/>
                  </a:lnTo>
                  <a:lnTo>
                    <a:pt x="2460" y="5573"/>
                  </a:lnTo>
                  <a:lnTo>
                    <a:pt x="2479" y="5560"/>
                  </a:lnTo>
                  <a:lnTo>
                    <a:pt x="2499" y="5546"/>
                  </a:lnTo>
                  <a:lnTo>
                    <a:pt x="2516" y="5532"/>
                  </a:lnTo>
                  <a:lnTo>
                    <a:pt x="2535" y="5518"/>
                  </a:lnTo>
                  <a:lnTo>
                    <a:pt x="2553" y="5502"/>
                  </a:lnTo>
                  <a:lnTo>
                    <a:pt x="2569" y="5486"/>
                  </a:lnTo>
                  <a:lnTo>
                    <a:pt x="2586" y="5469"/>
                  </a:lnTo>
                  <a:lnTo>
                    <a:pt x="2602" y="5453"/>
                  </a:lnTo>
                  <a:lnTo>
                    <a:pt x="2618" y="5435"/>
                  </a:lnTo>
                  <a:lnTo>
                    <a:pt x="2633" y="5418"/>
                  </a:lnTo>
                  <a:lnTo>
                    <a:pt x="2648" y="5399"/>
                  </a:lnTo>
                  <a:lnTo>
                    <a:pt x="2661" y="5380"/>
                  </a:lnTo>
                  <a:lnTo>
                    <a:pt x="2675" y="5361"/>
                  </a:lnTo>
                  <a:lnTo>
                    <a:pt x="2688" y="5341"/>
                  </a:lnTo>
                  <a:lnTo>
                    <a:pt x="2688" y="5341"/>
                  </a:lnTo>
                  <a:lnTo>
                    <a:pt x="2719" y="5367"/>
                  </a:lnTo>
                  <a:lnTo>
                    <a:pt x="2749" y="5391"/>
                  </a:lnTo>
                  <a:lnTo>
                    <a:pt x="2782" y="5413"/>
                  </a:lnTo>
                  <a:lnTo>
                    <a:pt x="2815" y="5434"/>
                  </a:lnTo>
                  <a:lnTo>
                    <a:pt x="2851" y="5453"/>
                  </a:lnTo>
                  <a:lnTo>
                    <a:pt x="2886" y="5472"/>
                  </a:lnTo>
                  <a:lnTo>
                    <a:pt x="2923" y="5488"/>
                  </a:lnTo>
                  <a:lnTo>
                    <a:pt x="2959" y="5504"/>
                  </a:lnTo>
                  <a:lnTo>
                    <a:pt x="2997" y="5517"/>
                  </a:lnTo>
                  <a:lnTo>
                    <a:pt x="3036" y="5528"/>
                  </a:lnTo>
                  <a:lnTo>
                    <a:pt x="3076" y="5539"/>
                  </a:lnTo>
                  <a:lnTo>
                    <a:pt x="3116" y="5547"/>
                  </a:lnTo>
                  <a:lnTo>
                    <a:pt x="3156" y="5553"/>
                  </a:lnTo>
                  <a:lnTo>
                    <a:pt x="3197" y="5558"/>
                  </a:lnTo>
                  <a:lnTo>
                    <a:pt x="3239" y="5561"/>
                  </a:lnTo>
                  <a:lnTo>
                    <a:pt x="3282" y="5561"/>
                  </a:lnTo>
                  <a:lnTo>
                    <a:pt x="3282" y="5561"/>
                  </a:lnTo>
                  <a:lnTo>
                    <a:pt x="3328" y="5560"/>
                  </a:lnTo>
                  <a:lnTo>
                    <a:pt x="3375" y="5557"/>
                  </a:lnTo>
                  <a:lnTo>
                    <a:pt x="3420" y="5552"/>
                  </a:lnTo>
                  <a:lnTo>
                    <a:pt x="3464" y="5544"/>
                  </a:lnTo>
                  <a:lnTo>
                    <a:pt x="3509" y="5533"/>
                  </a:lnTo>
                  <a:lnTo>
                    <a:pt x="3551" y="5521"/>
                  </a:lnTo>
                  <a:lnTo>
                    <a:pt x="3594" y="5507"/>
                  </a:lnTo>
                  <a:lnTo>
                    <a:pt x="3636" y="5491"/>
                  </a:lnTo>
                  <a:lnTo>
                    <a:pt x="3676" y="5472"/>
                  </a:lnTo>
                  <a:lnTo>
                    <a:pt x="3715" y="5452"/>
                  </a:lnTo>
                  <a:lnTo>
                    <a:pt x="3753" y="5431"/>
                  </a:lnTo>
                  <a:lnTo>
                    <a:pt x="3790" y="5406"/>
                  </a:lnTo>
                  <a:lnTo>
                    <a:pt x="3826" y="5381"/>
                  </a:lnTo>
                  <a:lnTo>
                    <a:pt x="3860" y="5354"/>
                  </a:lnTo>
                  <a:lnTo>
                    <a:pt x="3893" y="5326"/>
                  </a:lnTo>
                  <a:lnTo>
                    <a:pt x="3925" y="5295"/>
                  </a:lnTo>
                  <a:lnTo>
                    <a:pt x="3955" y="5263"/>
                  </a:lnTo>
                  <a:lnTo>
                    <a:pt x="3984" y="5230"/>
                  </a:lnTo>
                  <a:lnTo>
                    <a:pt x="4011" y="5196"/>
                  </a:lnTo>
                  <a:lnTo>
                    <a:pt x="4037" y="5161"/>
                  </a:lnTo>
                  <a:lnTo>
                    <a:pt x="4060" y="5123"/>
                  </a:lnTo>
                  <a:lnTo>
                    <a:pt x="4081" y="5086"/>
                  </a:lnTo>
                  <a:lnTo>
                    <a:pt x="4101" y="5047"/>
                  </a:lnTo>
                  <a:lnTo>
                    <a:pt x="4120" y="5005"/>
                  </a:lnTo>
                  <a:lnTo>
                    <a:pt x="4137" y="4964"/>
                  </a:lnTo>
                  <a:lnTo>
                    <a:pt x="4151" y="4922"/>
                  </a:lnTo>
                  <a:lnTo>
                    <a:pt x="4163" y="4879"/>
                  </a:lnTo>
                  <a:lnTo>
                    <a:pt x="4173" y="4835"/>
                  </a:lnTo>
                  <a:lnTo>
                    <a:pt x="4181" y="4790"/>
                  </a:lnTo>
                  <a:lnTo>
                    <a:pt x="4187" y="4744"/>
                  </a:lnTo>
                  <a:lnTo>
                    <a:pt x="4191" y="4698"/>
                  </a:lnTo>
                  <a:lnTo>
                    <a:pt x="4192" y="4651"/>
                  </a:lnTo>
                  <a:lnTo>
                    <a:pt x="4192" y="4651"/>
                  </a:lnTo>
                  <a:lnTo>
                    <a:pt x="4191" y="4616"/>
                  </a:lnTo>
                  <a:lnTo>
                    <a:pt x="4189" y="4580"/>
                  </a:lnTo>
                  <a:lnTo>
                    <a:pt x="4185" y="4545"/>
                  </a:lnTo>
                  <a:lnTo>
                    <a:pt x="4180" y="4511"/>
                  </a:lnTo>
                  <a:lnTo>
                    <a:pt x="4174" y="4477"/>
                  </a:lnTo>
                  <a:lnTo>
                    <a:pt x="4167" y="4442"/>
                  </a:lnTo>
                  <a:lnTo>
                    <a:pt x="4159" y="4410"/>
                  </a:lnTo>
                  <a:lnTo>
                    <a:pt x="4150" y="4377"/>
                  </a:lnTo>
                  <a:lnTo>
                    <a:pt x="4150" y="4377"/>
                  </a:lnTo>
                  <a:lnTo>
                    <a:pt x="4172" y="4351"/>
                  </a:lnTo>
                  <a:lnTo>
                    <a:pt x="4194" y="4325"/>
                  </a:lnTo>
                  <a:lnTo>
                    <a:pt x="4214" y="4296"/>
                  </a:lnTo>
                  <a:lnTo>
                    <a:pt x="4234" y="4268"/>
                  </a:lnTo>
                  <a:lnTo>
                    <a:pt x="4252" y="4239"/>
                  </a:lnTo>
                  <a:lnTo>
                    <a:pt x="4269" y="4209"/>
                  </a:lnTo>
                  <a:lnTo>
                    <a:pt x="4284" y="4177"/>
                  </a:lnTo>
                  <a:lnTo>
                    <a:pt x="4298" y="4146"/>
                  </a:lnTo>
                  <a:lnTo>
                    <a:pt x="4310" y="4113"/>
                  </a:lnTo>
                  <a:lnTo>
                    <a:pt x="4322" y="4080"/>
                  </a:lnTo>
                  <a:lnTo>
                    <a:pt x="4331" y="4046"/>
                  </a:lnTo>
                  <a:lnTo>
                    <a:pt x="4338" y="4011"/>
                  </a:lnTo>
                  <a:lnTo>
                    <a:pt x="4344" y="3976"/>
                  </a:lnTo>
                  <a:lnTo>
                    <a:pt x="4349" y="3940"/>
                  </a:lnTo>
                  <a:lnTo>
                    <a:pt x="4351" y="3904"/>
                  </a:lnTo>
                  <a:lnTo>
                    <a:pt x="4352" y="3867"/>
                  </a:lnTo>
                  <a:lnTo>
                    <a:pt x="4352" y="3867"/>
                  </a:lnTo>
                  <a:lnTo>
                    <a:pt x="4352" y="3839"/>
                  </a:lnTo>
                  <a:lnTo>
                    <a:pt x="4350" y="3811"/>
                  </a:lnTo>
                  <a:lnTo>
                    <a:pt x="4348" y="3784"/>
                  </a:lnTo>
                  <a:lnTo>
                    <a:pt x="4344" y="3757"/>
                  </a:lnTo>
                  <a:lnTo>
                    <a:pt x="4339" y="3730"/>
                  </a:lnTo>
                  <a:lnTo>
                    <a:pt x="4335" y="3704"/>
                  </a:lnTo>
                  <a:lnTo>
                    <a:pt x="4327" y="3678"/>
                  </a:lnTo>
                  <a:lnTo>
                    <a:pt x="4320" y="3652"/>
                  </a:lnTo>
                  <a:lnTo>
                    <a:pt x="4312" y="3627"/>
                  </a:lnTo>
                  <a:lnTo>
                    <a:pt x="4304" y="3603"/>
                  </a:lnTo>
                  <a:lnTo>
                    <a:pt x="4293" y="3578"/>
                  </a:lnTo>
                  <a:lnTo>
                    <a:pt x="4283" y="3554"/>
                  </a:lnTo>
                  <a:lnTo>
                    <a:pt x="4271" y="3531"/>
                  </a:lnTo>
                  <a:lnTo>
                    <a:pt x="4259" y="3507"/>
                  </a:lnTo>
                  <a:lnTo>
                    <a:pt x="4246" y="3485"/>
                  </a:lnTo>
                  <a:lnTo>
                    <a:pt x="4232" y="3463"/>
                  </a:lnTo>
                  <a:lnTo>
                    <a:pt x="4232" y="3463"/>
                  </a:lnTo>
                  <a:close/>
                </a:path>
              </a:pathLst>
            </a:cu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16" name="Freeform 6"/>
            <p:cNvSpPr>
              <a:spLocks/>
            </p:cNvSpPr>
            <p:nvPr/>
          </p:nvSpPr>
          <p:spPr bwMode="auto">
            <a:xfrm>
              <a:off x="4495800" y="304800"/>
              <a:ext cx="1180045" cy="914768"/>
            </a:xfrm>
            <a:custGeom>
              <a:avLst/>
              <a:gdLst/>
              <a:ahLst/>
              <a:cxnLst>
                <a:cxn ang="0">
                  <a:pos x="7205" y="2585"/>
                </a:cxn>
                <a:cxn ang="0">
                  <a:pos x="7101" y="2327"/>
                </a:cxn>
                <a:cxn ang="0">
                  <a:pos x="6932" y="2112"/>
                </a:cxn>
                <a:cxn ang="0">
                  <a:pos x="6863" y="1852"/>
                </a:cxn>
                <a:cxn ang="0">
                  <a:pos x="6826" y="1554"/>
                </a:cxn>
                <a:cxn ang="0">
                  <a:pos x="6690" y="1233"/>
                </a:cxn>
                <a:cxn ang="0">
                  <a:pos x="6289" y="831"/>
                </a:cxn>
                <a:cxn ang="0">
                  <a:pos x="5968" y="696"/>
                </a:cxn>
                <a:cxn ang="0">
                  <a:pos x="5670" y="658"/>
                </a:cxn>
                <a:cxn ang="0">
                  <a:pos x="5339" y="705"/>
                </a:cxn>
                <a:cxn ang="0">
                  <a:pos x="5072" y="714"/>
                </a:cxn>
                <a:cxn ang="0">
                  <a:pos x="4815" y="342"/>
                </a:cxn>
                <a:cxn ang="0">
                  <a:pos x="4439" y="91"/>
                </a:cxn>
                <a:cxn ang="0">
                  <a:pos x="3979" y="0"/>
                </a:cxn>
                <a:cxn ang="0">
                  <a:pos x="3670" y="40"/>
                </a:cxn>
                <a:cxn ang="0">
                  <a:pos x="3361" y="171"/>
                </a:cxn>
                <a:cxn ang="0">
                  <a:pos x="3105" y="381"/>
                </a:cxn>
                <a:cxn ang="0">
                  <a:pos x="2876" y="401"/>
                </a:cxn>
                <a:cxn ang="0">
                  <a:pos x="2579" y="363"/>
                </a:cxn>
                <a:cxn ang="0">
                  <a:pos x="2168" y="436"/>
                </a:cxn>
                <a:cxn ang="0">
                  <a:pos x="1785" y="666"/>
                </a:cxn>
                <a:cxn ang="0">
                  <a:pos x="1513" y="1019"/>
                </a:cxn>
                <a:cxn ang="0">
                  <a:pos x="1261" y="1116"/>
                </a:cxn>
                <a:cxn ang="0">
                  <a:pos x="982" y="1133"/>
                </a:cxn>
                <a:cxn ang="0">
                  <a:pos x="702" y="1220"/>
                </a:cxn>
                <a:cxn ang="0">
                  <a:pos x="272" y="1548"/>
                </a:cxn>
                <a:cxn ang="0">
                  <a:pos x="62" y="1924"/>
                </a:cxn>
                <a:cxn ang="0">
                  <a:pos x="4" y="2215"/>
                </a:cxn>
                <a:cxn ang="0">
                  <a:pos x="15" y="2496"/>
                </a:cxn>
                <a:cxn ang="0">
                  <a:pos x="101" y="2790"/>
                </a:cxn>
                <a:cxn ang="0">
                  <a:pos x="256" y="3045"/>
                </a:cxn>
                <a:cxn ang="0">
                  <a:pos x="329" y="3276"/>
                </a:cxn>
                <a:cxn ang="0">
                  <a:pos x="234" y="3638"/>
                </a:cxn>
                <a:cxn ang="0">
                  <a:pos x="243" y="3936"/>
                </a:cxn>
                <a:cxn ang="0">
                  <a:pos x="321" y="4218"/>
                </a:cxn>
                <a:cxn ang="0">
                  <a:pos x="619" y="4638"/>
                </a:cxn>
                <a:cxn ang="0">
                  <a:pos x="1012" y="4874"/>
                </a:cxn>
                <a:cxn ang="0">
                  <a:pos x="1300" y="4941"/>
                </a:cxn>
                <a:cxn ang="0">
                  <a:pos x="1542" y="5001"/>
                </a:cxn>
                <a:cxn ang="0">
                  <a:pos x="1758" y="5252"/>
                </a:cxn>
                <a:cxn ang="0">
                  <a:pos x="2047" y="5418"/>
                </a:cxn>
                <a:cxn ang="0">
                  <a:pos x="2387" y="5478"/>
                </a:cxn>
                <a:cxn ang="0">
                  <a:pos x="2690" y="5430"/>
                </a:cxn>
                <a:cxn ang="0">
                  <a:pos x="2981" y="5279"/>
                </a:cxn>
                <a:cxn ang="0">
                  <a:pos x="3204" y="5045"/>
                </a:cxn>
                <a:cxn ang="0">
                  <a:pos x="3356" y="5160"/>
                </a:cxn>
                <a:cxn ang="0">
                  <a:pos x="3612" y="5427"/>
                </a:cxn>
                <a:cxn ang="0">
                  <a:pos x="3952" y="5581"/>
                </a:cxn>
                <a:cxn ang="0">
                  <a:pos x="4278" y="5604"/>
                </a:cxn>
                <a:cxn ang="0">
                  <a:pos x="4572" y="5529"/>
                </a:cxn>
                <a:cxn ang="0">
                  <a:pos x="4823" y="5375"/>
                </a:cxn>
                <a:cxn ang="0">
                  <a:pos x="5000" y="5178"/>
                </a:cxn>
                <a:cxn ang="0">
                  <a:pos x="5297" y="5268"/>
                </a:cxn>
                <a:cxn ang="0">
                  <a:pos x="5580" y="5279"/>
                </a:cxn>
                <a:cxn ang="0">
                  <a:pos x="5872" y="5221"/>
                </a:cxn>
                <a:cxn ang="0">
                  <a:pos x="6247" y="5011"/>
                </a:cxn>
                <a:cxn ang="0">
                  <a:pos x="6576" y="4581"/>
                </a:cxn>
                <a:cxn ang="0">
                  <a:pos x="6663" y="4301"/>
                </a:cxn>
                <a:cxn ang="0">
                  <a:pos x="6678" y="3992"/>
                </a:cxn>
                <a:cxn ang="0">
                  <a:pos x="6719" y="3669"/>
                </a:cxn>
                <a:cxn ang="0">
                  <a:pos x="6995" y="3448"/>
                </a:cxn>
                <a:cxn ang="0">
                  <a:pos x="7174" y="3141"/>
                </a:cxn>
                <a:cxn ang="0">
                  <a:pos x="7232" y="2813"/>
                </a:cxn>
              </a:cxnLst>
              <a:rect l="0" t="0" r="r" b="b"/>
              <a:pathLst>
                <a:path w="7232" h="5608">
                  <a:moveTo>
                    <a:pt x="7232" y="2813"/>
                  </a:moveTo>
                  <a:lnTo>
                    <a:pt x="7232" y="2813"/>
                  </a:lnTo>
                  <a:lnTo>
                    <a:pt x="7231" y="2784"/>
                  </a:lnTo>
                  <a:lnTo>
                    <a:pt x="7230" y="2754"/>
                  </a:lnTo>
                  <a:lnTo>
                    <a:pt x="7227" y="2726"/>
                  </a:lnTo>
                  <a:lnTo>
                    <a:pt x="7225" y="2697"/>
                  </a:lnTo>
                  <a:lnTo>
                    <a:pt x="7220" y="2668"/>
                  </a:lnTo>
                  <a:lnTo>
                    <a:pt x="7217" y="2640"/>
                  </a:lnTo>
                  <a:lnTo>
                    <a:pt x="7211" y="2613"/>
                  </a:lnTo>
                  <a:lnTo>
                    <a:pt x="7205" y="2585"/>
                  </a:lnTo>
                  <a:lnTo>
                    <a:pt x="7198" y="2558"/>
                  </a:lnTo>
                  <a:lnTo>
                    <a:pt x="7190" y="2531"/>
                  </a:lnTo>
                  <a:lnTo>
                    <a:pt x="7181" y="2503"/>
                  </a:lnTo>
                  <a:lnTo>
                    <a:pt x="7172" y="2478"/>
                  </a:lnTo>
                  <a:lnTo>
                    <a:pt x="7161" y="2452"/>
                  </a:lnTo>
                  <a:lnTo>
                    <a:pt x="7151" y="2426"/>
                  </a:lnTo>
                  <a:lnTo>
                    <a:pt x="7139" y="2401"/>
                  </a:lnTo>
                  <a:lnTo>
                    <a:pt x="7127" y="2375"/>
                  </a:lnTo>
                  <a:lnTo>
                    <a:pt x="7114" y="2352"/>
                  </a:lnTo>
                  <a:lnTo>
                    <a:pt x="7101" y="2327"/>
                  </a:lnTo>
                  <a:lnTo>
                    <a:pt x="7087" y="2303"/>
                  </a:lnTo>
                  <a:lnTo>
                    <a:pt x="7072" y="2280"/>
                  </a:lnTo>
                  <a:lnTo>
                    <a:pt x="7057" y="2257"/>
                  </a:lnTo>
                  <a:lnTo>
                    <a:pt x="7040" y="2235"/>
                  </a:lnTo>
                  <a:lnTo>
                    <a:pt x="7024" y="2214"/>
                  </a:lnTo>
                  <a:lnTo>
                    <a:pt x="7007" y="2193"/>
                  </a:lnTo>
                  <a:lnTo>
                    <a:pt x="6988" y="2171"/>
                  </a:lnTo>
                  <a:lnTo>
                    <a:pt x="6971" y="2151"/>
                  </a:lnTo>
                  <a:lnTo>
                    <a:pt x="6952" y="2131"/>
                  </a:lnTo>
                  <a:lnTo>
                    <a:pt x="6932" y="2112"/>
                  </a:lnTo>
                  <a:lnTo>
                    <a:pt x="6912" y="2094"/>
                  </a:lnTo>
                  <a:lnTo>
                    <a:pt x="6892" y="2076"/>
                  </a:lnTo>
                  <a:lnTo>
                    <a:pt x="6870" y="2058"/>
                  </a:lnTo>
                  <a:lnTo>
                    <a:pt x="6848" y="2041"/>
                  </a:lnTo>
                  <a:lnTo>
                    <a:pt x="6848" y="2041"/>
                  </a:lnTo>
                  <a:lnTo>
                    <a:pt x="6855" y="1995"/>
                  </a:lnTo>
                  <a:lnTo>
                    <a:pt x="6860" y="1948"/>
                  </a:lnTo>
                  <a:lnTo>
                    <a:pt x="6862" y="1900"/>
                  </a:lnTo>
                  <a:lnTo>
                    <a:pt x="6863" y="1852"/>
                  </a:lnTo>
                  <a:lnTo>
                    <a:pt x="6863" y="1852"/>
                  </a:lnTo>
                  <a:lnTo>
                    <a:pt x="6863" y="1822"/>
                  </a:lnTo>
                  <a:lnTo>
                    <a:pt x="6862" y="1791"/>
                  </a:lnTo>
                  <a:lnTo>
                    <a:pt x="6860" y="1760"/>
                  </a:lnTo>
                  <a:lnTo>
                    <a:pt x="6858" y="1730"/>
                  </a:lnTo>
                  <a:lnTo>
                    <a:pt x="6854" y="1700"/>
                  </a:lnTo>
                  <a:lnTo>
                    <a:pt x="6849" y="1670"/>
                  </a:lnTo>
                  <a:lnTo>
                    <a:pt x="6845" y="1640"/>
                  </a:lnTo>
                  <a:lnTo>
                    <a:pt x="6840" y="1612"/>
                  </a:lnTo>
                  <a:lnTo>
                    <a:pt x="6833" y="1582"/>
                  </a:lnTo>
                  <a:lnTo>
                    <a:pt x="6826" y="1554"/>
                  </a:lnTo>
                  <a:lnTo>
                    <a:pt x="6819" y="1525"/>
                  </a:lnTo>
                  <a:lnTo>
                    <a:pt x="6810" y="1496"/>
                  </a:lnTo>
                  <a:lnTo>
                    <a:pt x="6801" y="1469"/>
                  </a:lnTo>
                  <a:lnTo>
                    <a:pt x="6792" y="1441"/>
                  </a:lnTo>
                  <a:lnTo>
                    <a:pt x="6781" y="1414"/>
                  </a:lnTo>
                  <a:lnTo>
                    <a:pt x="6769" y="1387"/>
                  </a:lnTo>
                  <a:lnTo>
                    <a:pt x="6759" y="1361"/>
                  </a:lnTo>
                  <a:lnTo>
                    <a:pt x="6746" y="1334"/>
                  </a:lnTo>
                  <a:lnTo>
                    <a:pt x="6720" y="1283"/>
                  </a:lnTo>
                  <a:lnTo>
                    <a:pt x="6690" y="1233"/>
                  </a:lnTo>
                  <a:lnTo>
                    <a:pt x="6660" y="1184"/>
                  </a:lnTo>
                  <a:lnTo>
                    <a:pt x="6627" y="1137"/>
                  </a:lnTo>
                  <a:lnTo>
                    <a:pt x="6591" y="1092"/>
                  </a:lnTo>
                  <a:lnTo>
                    <a:pt x="6554" y="1049"/>
                  </a:lnTo>
                  <a:lnTo>
                    <a:pt x="6514" y="1008"/>
                  </a:lnTo>
                  <a:lnTo>
                    <a:pt x="6472" y="969"/>
                  </a:lnTo>
                  <a:lnTo>
                    <a:pt x="6429" y="931"/>
                  </a:lnTo>
                  <a:lnTo>
                    <a:pt x="6384" y="896"/>
                  </a:lnTo>
                  <a:lnTo>
                    <a:pt x="6337" y="863"/>
                  </a:lnTo>
                  <a:lnTo>
                    <a:pt x="6289" y="831"/>
                  </a:lnTo>
                  <a:lnTo>
                    <a:pt x="6239" y="803"/>
                  </a:lnTo>
                  <a:lnTo>
                    <a:pt x="6187" y="776"/>
                  </a:lnTo>
                  <a:lnTo>
                    <a:pt x="6162" y="764"/>
                  </a:lnTo>
                  <a:lnTo>
                    <a:pt x="6134" y="752"/>
                  </a:lnTo>
                  <a:lnTo>
                    <a:pt x="6107" y="742"/>
                  </a:lnTo>
                  <a:lnTo>
                    <a:pt x="6080" y="731"/>
                  </a:lnTo>
                  <a:lnTo>
                    <a:pt x="6053" y="722"/>
                  </a:lnTo>
                  <a:lnTo>
                    <a:pt x="6025" y="712"/>
                  </a:lnTo>
                  <a:lnTo>
                    <a:pt x="5997" y="704"/>
                  </a:lnTo>
                  <a:lnTo>
                    <a:pt x="5968" y="696"/>
                  </a:lnTo>
                  <a:lnTo>
                    <a:pt x="5940" y="689"/>
                  </a:lnTo>
                  <a:lnTo>
                    <a:pt x="5911" y="683"/>
                  </a:lnTo>
                  <a:lnTo>
                    <a:pt x="5881" y="677"/>
                  </a:lnTo>
                  <a:lnTo>
                    <a:pt x="5852" y="672"/>
                  </a:lnTo>
                  <a:lnTo>
                    <a:pt x="5822" y="669"/>
                  </a:lnTo>
                  <a:lnTo>
                    <a:pt x="5792" y="665"/>
                  </a:lnTo>
                  <a:lnTo>
                    <a:pt x="5762" y="661"/>
                  </a:lnTo>
                  <a:lnTo>
                    <a:pt x="5732" y="660"/>
                  </a:lnTo>
                  <a:lnTo>
                    <a:pt x="5701" y="659"/>
                  </a:lnTo>
                  <a:lnTo>
                    <a:pt x="5670" y="658"/>
                  </a:lnTo>
                  <a:lnTo>
                    <a:pt x="5670" y="658"/>
                  </a:lnTo>
                  <a:lnTo>
                    <a:pt x="5632" y="659"/>
                  </a:lnTo>
                  <a:lnTo>
                    <a:pt x="5594" y="660"/>
                  </a:lnTo>
                  <a:lnTo>
                    <a:pt x="5556" y="664"/>
                  </a:lnTo>
                  <a:lnTo>
                    <a:pt x="5520" y="667"/>
                  </a:lnTo>
                  <a:lnTo>
                    <a:pt x="5483" y="673"/>
                  </a:lnTo>
                  <a:lnTo>
                    <a:pt x="5447" y="679"/>
                  </a:lnTo>
                  <a:lnTo>
                    <a:pt x="5410" y="687"/>
                  </a:lnTo>
                  <a:lnTo>
                    <a:pt x="5375" y="696"/>
                  </a:lnTo>
                  <a:lnTo>
                    <a:pt x="5339" y="705"/>
                  </a:lnTo>
                  <a:lnTo>
                    <a:pt x="5304" y="716"/>
                  </a:lnTo>
                  <a:lnTo>
                    <a:pt x="5270" y="727"/>
                  </a:lnTo>
                  <a:lnTo>
                    <a:pt x="5237" y="740"/>
                  </a:lnTo>
                  <a:lnTo>
                    <a:pt x="5203" y="753"/>
                  </a:lnTo>
                  <a:lnTo>
                    <a:pt x="5170" y="767"/>
                  </a:lnTo>
                  <a:lnTo>
                    <a:pt x="5138" y="784"/>
                  </a:lnTo>
                  <a:lnTo>
                    <a:pt x="5106" y="800"/>
                  </a:lnTo>
                  <a:lnTo>
                    <a:pt x="5106" y="800"/>
                  </a:lnTo>
                  <a:lnTo>
                    <a:pt x="5090" y="757"/>
                  </a:lnTo>
                  <a:lnTo>
                    <a:pt x="5072" y="714"/>
                  </a:lnTo>
                  <a:lnTo>
                    <a:pt x="5053" y="672"/>
                  </a:lnTo>
                  <a:lnTo>
                    <a:pt x="5032" y="632"/>
                  </a:lnTo>
                  <a:lnTo>
                    <a:pt x="5011" y="592"/>
                  </a:lnTo>
                  <a:lnTo>
                    <a:pt x="4986" y="553"/>
                  </a:lnTo>
                  <a:lnTo>
                    <a:pt x="4961" y="515"/>
                  </a:lnTo>
                  <a:lnTo>
                    <a:pt x="4936" y="478"/>
                  </a:lnTo>
                  <a:lnTo>
                    <a:pt x="4907" y="442"/>
                  </a:lnTo>
                  <a:lnTo>
                    <a:pt x="4878" y="408"/>
                  </a:lnTo>
                  <a:lnTo>
                    <a:pt x="4847" y="374"/>
                  </a:lnTo>
                  <a:lnTo>
                    <a:pt x="4815" y="342"/>
                  </a:lnTo>
                  <a:lnTo>
                    <a:pt x="4782" y="310"/>
                  </a:lnTo>
                  <a:lnTo>
                    <a:pt x="4749" y="281"/>
                  </a:lnTo>
                  <a:lnTo>
                    <a:pt x="4714" y="252"/>
                  </a:lnTo>
                  <a:lnTo>
                    <a:pt x="4678" y="224"/>
                  </a:lnTo>
                  <a:lnTo>
                    <a:pt x="4640" y="199"/>
                  </a:lnTo>
                  <a:lnTo>
                    <a:pt x="4602" y="174"/>
                  </a:lnTo>
                  <a:lnTo>
                    <a:pt x="4562" y="151"/>
                  </a:lnTo>
                  <a:lnTo>
                    <a:pt x="4522" y="130"/>
                  </a:lnTo>
                  <a:lnTo>
                    <a:pt x="4481" y="109"/>
                  </a:lnTo>
                  <a:lnTo>
                    <a:pt x="4439" y="91"/>
                  </a:lnTo>
                  <a:lnTo>
                    <a:pt x="4396" y="74"/>
                  </a:lnTo>
                  <a:lnTo>
                    <a:pt x="4353" y="58"/>
                  </a:lnTo>
                  <a:lnTo>
                    <a:pt x="4308" y="45"/>
                  </a:lnTo>
                  <a:lnTo>
                    <a:pt x="4263" y="34"/>
                  </a:lnTo>
                  <a:lnTo>
                    <a:pt x="4217" y="23"/>
                  </a:lnTo>
                  <a:lnTo>
                    <a:pt x="4171" y="15"/>
                  </a:lnTo>
                  <a:lnTo>
                    <a:pt x="4124" y="8"/>
                  </a:lnTo>
                  <a:lnTo>
                    <a:pt x="4076" y="3"/>
                  </a:lnTo>
                  <a:lnTo>
                    <a:pt x="4028" y="1"/>
                  </a:lnTo>
                  <a:lnTo>
                    <a:pt x="3979" y="0"/>
                  </a:lnTo>
                  <a:lnTo>
                    <a:pt x="3979" y="0"/>
                  </a:lnTo>
                  <a:lnTo>
                    <a:pt x="3944" y="0"/>
                  </a:lnTo>
                  <a:lnTo>
                    <a:pt x="3909" y="2"/>
                  </a:lnTo>
                  <a:lnTo>
                    <a:pt x="3873" y="4"/>
                  </a:lnTo>
                  <a:lnTo>
                    <a:pt x="3839" y="8"/>
                  </a:lnTo>
                  <a:lnTo>
                    <a:pt x="3804" y="12"/>
                  </a:lnTo>
                  <a:lnTo>
                    <a:pt x="3770" y="17"/>
                  </a:lnTo>
                  <a:lnTo>
                    <a:pt x="3737" y="24"/>
                  </a:lnTo>
                  <a:lnTo>
                    <a:pt x="3703" y="31"/>
                  </a:lnTo>
                  <a:lnTo>
                    <a:pt x="3670" y="40"/>
                  </a:lnTo>
                  <a:lnTo>
                    <a:pt x="3637" y="49"/>
                  </a:lnTo>
                  <a:lnTo>
                    <a:pt x="3605" y="60"/>
                  </a:lnTo>
                  <a:lnTo>
                    <a:pt x="3573" y="70"/>
                  </a:lnTo>
                  <a:lnTo>
                    <a:pt x="3541" y="82"/>
                  </a:lnTo>
                  <a:lnTo>
                    <a:pt x="3509" y="95"/>
                  </a:lnTo>
                  <a:lnTo>
                    <a:pt x="3479" y="109"/>
                  </a:lnTo>
                  <a:lnTo>
                    <a:pt x="3449" y="123"/>
                  </a:lnTo>
                  <a:lnTo>
                    <a:pt x="3419" y="139"/>
                  </a:lnTo>
                  <a:lnTo>
                    <a:pt x="3390" y="155"/>
                  </a:lnTo>
                  <a:lnTo>
                    <a:pt x="3361" y="171"/>
                  </a:lnTo>
                  <a:lnTo>
                    <a:pt x="3333" y="189"/>
                  </a:lnTo>
                  <a:lnTo>
                    <a:pt x="3306" y="208"/>
                  </a:lnTo>
                  <a:lnTo>
                    <a:pt x="3279" y="227"/>
                  </a:lnTo>
                  <a:lnTo>
                    <a:pt x="3252" y="247"/>
                  </a:lnTo>
                  <a:lnTo>
                    <a:pt x="3226" y="268"/>
                  </a:lnTo>
                  <a:lnTo>
                    <a:pt x="3201" y="289"/>
                  </a:lnTo>
                  <a:lnTo>
                    <a:pt x="3176" y="310"/>
                  </a:lnTo>
                  <a:lnTo>
                    <a:pt x="3151" y="334"/>
                  </a:lnTo>
                  <a:lnTo>
                    <a:pt x="3128" y="356"/>
                  </a:lnTo>
                  <a:lnTo>
                    <a:pt x="3105" y="381"/>
                  </a:lnTo>
                  <a:lnTo>
                    <a:pt x="3083" y="406"/>
                  </a:lnTo>
                  <a:lnTo>
                    <a:pt x="3062" y="431"/>
                  </a:lnTo>
                  <a:lnTo>
                    <a:pt x="3041" y="457"/>
                  </a:lnTo>
                  <a:lnTo>
                    <a:pt x="3041" y="457"/>
                  </a:lnTo>
                  <a:lnTo>
                    <a:pt x="3014" y="446"/>
                  </a:lnTo>
                  <a:lnTo>
                    <a:pt x="2987" y="435"/>
                  </a:lnTo>
                  <a:lnTo>
                    <a:pt x="2959" y="426"/>
                  </a:lnTo>
                  <a:lnTo>
                    <a:pt x="2931" y="416"/>
                  </a:lnTo>
                  <a:lnTo>
                    <a:pt x="2904" y="408"/>
                  </a:lnTo>
                  <a:lnTo>
                    <a:pt x="2876" y="401"/>
                  </a:lnTo>
                  <a:lnTo>
                    <a:pt x="2846" y="394"/>
                  </a:lnTo>
                  <a:lnTo>
                    <a:pt x="2818" y="388"/>
                  </a:lnTo>
                  <a:lnTo>
                    <a:pt x="2789" y="382"/>
                  </a:lnTo>
                  <a:lnTo>
                    <a:pt x="2759" y="378"/>
                  </a:lnTo>
                  <a:lnTo>
                    <a:pt x="2730" y="373"/>
                  </a:lnTo>
                  <a:lnTo>
                    <a:pt x="2700" y="369"/>
                  </a:lnTo>
                  <a:lnTo>
                    <a:pt x="2670" y="367"/>
                  </a:lnTo>
                  <a:lnTo>
                    <a:pt x="2640" y="366"/>
                  </a:lnTo>
                  <a:lnTo>
                    <a:pt x="2610" y="365"/>
                  </a:lnTo>
                  <a:lnTo>
                    <a:pt x="2579" y="363"/>
                  </a:lnTo>
                  <a:lnTo>
                    <a:pt x="2579" y="363"/>
                  </a:lnTo>
                  <a:lnTo>
                    <a:pt x="2531" y="365"/>
                  </a:lnTo>
                  <a:lnTo>
                    <a:pt x="2484" y="367"/>
                  </a:lnTo>
                  <a:lnTo>
                    <a:pt x="2437" y="372"/>
                  </a:lnTo>
                  <a:lnTo>
                    <a:pt x="2391" y="379"/>
                  </a:lnTo>
                  <a:lnTo>
                    <a:pt x="2345" y="387"/>
                  </a:lnTo>
                  <a:lnTo>
                    <a:pt x="2300" y="396"/>
                  </a:lnTo>
                  <a:lnTo>
                    <a:pt x="2255" y="408"/>
                  </a:lnTo>
                  <a:lnTo>
                    <a:pt x="2212" y="421"/>
                  </a:lnTo>
                  <a:lnTo>
                    <a:pt x="2168" y="436"/>
                  </a:lnTo>
                  <a:lnTo>
                    <a:pt x="2126" y="453"/>
                  </a:lnTo>
                  <a:lnTo>
                    <a:pt x="2084" y="471"/>
                  </a:lnTo>
                  <a:lnTo>
                    <a:pt x="2043" y="491"/>
                  </a:lnTo>
                  <a:lnTo>
                    <a:pt x="2003" y="512"/>
                  </a:lnTo>
                  <a:lnTo>
                    <a:pt x="1964" y="534"/>
                  </a:lnTo>
                  <a:lnTo>
                    <a:pt x="1927" y="558"/>
                  </a:lnTo>
                  <a:lnTo>
                    <a:pt x="1890" y="583"/>
                  </a:lnTo>
                  <a:lnTo>
                    <a:pt x="1854" y="610"/>
                  </a:lnTo>
                  <a:lnTo>
                    <a:pt x="1818" y="638"/>
                  </a:lnTo>
                  <a:lnTo>
                    <a:pt x="1785" y="666"/>
                  </a:lnTo>
                  <a:lnTo>
                    <a:pt x="1752" y="697"/>
                  </a:lnTo>
                  <a:lnTo>
                    <a:pt x="1721" y="729"/>
                  </a:lnTo>
                  <a:lnTo>
                    <a:pt x="1690" y="762"/>
                  </a:lnTo>
                  <a:lnTo>
                    <a:pt x="1660" y="795"/>
                  </a:lnTo>
                  <a:lnTo>
                    <a:pt x="1633" y="830"/>
                  </a:lnTo>
                  <a:lnTo>
                    <a:pt x="1606" y="866"/>
                  </a:lnTo>
                  <a:lnTo>
                    <a:pt x="1582" y="903"/>
                  </a:lnTo>
                  <a:lnTo>
                    <a:pt x="1557" y="941"/>
                  </a:lnTo>
                  <a:lnTo>
                    <a:pt x="1534" y="979"/>
                  </a:lnTo>
                  <a:lnTo>
                    <a:pt x="1513" y="1019"/>
                  </a:lnTo>
                  <a:lnTo>
                    <a:pt x="1494" y="1060"/>
                  </a:lnTo>
                  <a:lnTo>
                    <a:pt x="1476" y="1102"/>
                  </a:lnTo>
                  <a:lnTo>
                    <a:pt x="1459" y="1144"/>
                  </a:lnTo>
                  <a:lnTo>
                    <a:pt x="1459" y="1144"/>
                  </a:lnTo>
                  <a:lnTo>
                    <a:pt x="1427" y="1137"/>
                  </a:lnTo>
                  <a:lnTo>
                    <a:pt x="1394" y="1131"/>
                  </a:lnTo>
                  <a:lnTo>
                    <a:pt x="1361" y="1125"/>
                  </a:lnTo>
                  <a:lnTo>
                    <a:pt x="1328" y="1122"/>
                  </a:lnTo>
                  <a:lnTo>
                    <a:pt x="1295" y="1118"/>
                  </a:lnTo>
                  <a:lnTo>
                    <a:pt x="1261" y="1116"/>
                  </a:lnTo>
                  <a:lnTo>
                    <a:pt x="1227" y="1114"/>
                  </a:lnTo>
                  <a:lnTo>
                    <a:pt x="1193" y="1114"/>
                  </a:lnTo>
                  <a:lnTo>
                    <a:pt x="1193" y="1114"/>
                  </a:lnTo>
                  <a:lnTo>
                    <a:pt x="1162" y="1114"/>
                  </a:lnTo>
                  <a:lnTo>
                    <a:pt x="1132" y="1115"/>
                  </a:lnTo>
                  <a:lnTo>
                    <a:pt x="1101" y="1117"/>
                  </a:lnTo>
                  <a:lnTo>
                    <a:pt x="1072" y="1120"/>
                  </a:lnTo>
                  <a:lnTo>
                    <a:pt x="1041" y="1123"/>
                  </a:lnTo>
                  <a:lnTo>
                    <a:pt x="1012" y="1128"/>
                  </a:lnTo>
                  <a:lnTo>
                    <a:pt x="982" y="1133"/>
                  </a:lnTo>
                  <a:lnTo>
                    <a:pt x="953" y="1138"/>
                  </a:lnTo>
                  <a:lnTo>
                    <a:pt x="924" y="1144"/>
                  </a:lnTo>
                  <a:lnTo>
                    <a:pt x="895" y="1151"/>
                  </a:lnTo>
                  <a:lnTo>
                    <a:pt x="867" y="1158"/>
                  </a:lnTo>
                  <a:lnTo>
                    <a:pt x="838" y="1168"/>
                  </a:lnTo>
                  <a:lnTo>
                    <a:pt x="810" y="1176"/>
                  </a:lnTo>
                  <a:lnTo>
                    <a:pt x="783" y="1187"/>
                  </a:lnTo>
                  <a:lnTo>
                    <a:pt x="756" y="1196"/>
                  </a:lnTo>
                  <a:lnTo>
                    <a:pt x="729" y="1208"/>
                  </a:lnTo>
                  <a:lnTo>
                    <a:pt x="702" y="1220"/>
                  </a:lnTo>
                  <a:lnTo>
                    <a:pt x="676" y="1231"/>
                  </a:lnTo>
                  <a:lnTo>
                    <a:pt x="624" y="1257"/>
                  </a:lnTo>
                  <a:lnTo>
                    <a:pt x="575" y="1287"/>
                  </a:lnTo>
                  <a:lnTo>
                    <a:pt x="526" y="1317"/>
                  </a:lnTo>
                  <a:lnTo>
                    <a:pt x="479" y="1350"/>
                  </a:lnTo>
                  <a:lnTo>
                    <a:pt x="435" y="1386"/>
                  </a:lnTo>
                  <a:lnTo>
                    <a:pt x="391" y="1423"/>
                  </a:lnTo>
                  <a:lnTo>
                    <a:pt x="350" y="1463"/>
                  </a:lnTo>
                  <a:lnTo>
                    <a:pt x="310" y="1505"/>
                  </a:lnTo>
                  <a:lnTo>
                    <a:pt x="272" y="1548"/>
                  </a:lnTo>
                  <a:lnTo>
                    <a:pt x="237" y="1593"/>
                  </a:lnTo>
                  <a:lnTo>
                    <a:pt x="204" y="1640"/>
                  </a:lnTo>
                  <a:lnTo>
                    <a:pt x="173" y="1688"/>
                  </a:lnTo>
                  <a:lnTo>
                    <a:pt x="144" y="1738"/>
                  </a:lnTo>
                  <a:lnTo>
                    <a:pt x="118" y="1790"/>
                  </a:lnTo>
                  <a:lnTo>
                    <a:pt x="106" y="1816"/>
                  </a:lnTo>
                  <a:lnTo>
                    <a:pt x="94" y="1843"/>
                  </a:lnTo>
                  <a:lnTo>
                    <a:pt x="82" y="1870"/>
                  </a:lnTo>
                  <a:lnTo>
                    <a:pt x="73" y="1897"/>
                  </a:lnTo>
                  <a:lnTo>
                    <a:pt x="62" y="1924"/>
                  </a:lnTo>
                  <a:lnTo>
                    <a:pt x="54" y="1952"/>
                  </a:lnTo>
                  <a:lnTo>
                    <a:pt x="46" y="1981"/>
                  </a:lnTo>
                  <a:lnTo>
                    <a:pt x="38" y="2009"/>
                  </a:lnTo>
                  <a:lnTo>
                    <a:pt x="31" y="2038"/>
                  </a:lnTo>
                  <a:lnTo>
                    <a:pt x="25" y="2066"/>
                  </a:lnTo>
                  <a:lnTo>
                    <a:pt x="19" y="2096"/>
                  </a:lnTo>
                  <a:lnTo>
                    <a:pt x="14" y="2125"/>
                  </a:lnTo>
                  <a:lnTo>
                    <a:pt x="9" y="2155"/>
                  </a:lnTo>
                  <a:lnTo>
                    <a:pt x="6" y="2185"/>
                  </a:lnTo>
                  <a:lnTo>
                    <a:pt x="4" y="2215"/>
                  </a:lnTo>
                  <a:lnTo>
                    <a:pt x="1" y="2246"/>
                  </a:lnTo>
                  <a:lnTo>
                    <a:pt x="0" y="2276"/>
                  </a:lnTo>
                  <a:lnTo>
                    <a:pt x="0" y="2307"/>
                  </a:lnTo>
                  <a:lnTo>
                    <a:pt x="0" y="2307"/>
                  </a:lnTo>
                  <a:lnTo>
                    <a:pt x="0" y="2340"/>
                  </a:lnTo>
                  <a:lnTo>
                    <a:pt x="2" y="2372"/>
                  </a:lnTo>
                  <a:lnTo>
                    <a:pt x="4" y="2403"/>
                  </a:lnTo>
                  <a:lnTo>
                    <a:pt x="7" y="2434"/>
                  </a:lnTo>
                  <a:lnTo>
                    <a:pt x="11" y="2466"/>
                  </a:lnTo>
                  <a:lnTo>
                    <a:pt x="15" y="2496"/>
                  </a:lnTo>
                  <a:lnTo>
                    <a:pt x="20" y="2527"/>
                  </a:lnTo>
                  <a:lnTo>
                    <a:pt x="26" y="2558"/>
                  </a:lnTo>
                  <a:lnTo>
                    <a:pt x="33" y="2587"/>
                  </a:lnTo>
                  <a:lnTo>
                    <a:pt x="41" y="2618"/>
                  </a:lnTo>
                  <a:lnTo>
                    <a:pt x="49" y="2647"/>
                  </a:lnTo>
                  <a:lnTo>
                    <a:pt x="58" y="2675"/>
                  </a:lnTo>
                  <a:lnTo>
                    <a:pt x="68" y="2705"/>
                  </a:lnTo>
                  <a:lnTo>
                    <a:pt x="79" y="2733"/>
                  </a:lnTo>
                  <a:lnTo>
                    <a:pt x="89" y="2761"/>
                  </a:lnTo>
                  <a:lnTo>
                    <a:pt x="101" y="2790"/>
                  </a:lnTo>
                  <a:lnTo>
                    <a:pt x="114" y="2817"/>
                  </a:lnTo>
                  <a:lnTo>
                    <a:pt x="127" y="2844"/>
                  </a:lnTo>
                  <a:lnTo>
                    <a:pt x="141" y="2871"/>
                  </a:lnTo>
                  <a:lnTo>
                    <a:pt x="155" y="2897"/>
                  </a:lnTo>
                  <a:lnTo>
                    <a:pt x="171" y="2923"/>
                  </a:lnTo>
                  <a:lnTo>
                    <a:pt x="187" y="2947"/>
                  </a:lnTo>
                  <a:lnTo>
                    <a:pt x="204" y="2973"/>
                  </a:lnTo>
                  <a:lnTo>
                    <a:pt x="220" y="2998"/>
                  </a:lnTo>
                  <a:lnTo>
                    <a:pt x="238" y="3022"/>
                  </a:lnTo>
                  <a:lnTo>
                    <a:pt x="256" y="3045"/>
                  </a:lnTo>
                  <a:lnTo>
                    <a:pt x="274" y="3069"/>
                  </a:lnTo>
                  <a:lnTo>
                    <a:pt x="294" y="3091"/>
                  </a:lnTo>
                  <a:lnTo>
                    <a:pt x="314" y="3114"/>
                  </a:lnTo>
                  <a:lnTo>
                    <a:pt x="334" y="3135"/>
                  </a:lnTo>
                  <a:lnTo>
                    <a:pt x="356" y="3156"/>
                  </a:lnTo>
                  <a:lnTo>
                    <a:pt x="377" y="3177"/>
                  </a:lnTo>
                  <a:lnTo>
                    <a:pt x="377" y="3177"/>
                  </a:lnTo>
                  <a:lnTo>
                    <a:pt x="359" y="3209"/>
                  </a:lnTo>
                  <a:lnTo>
                    <a:pt x="344" y="3242"/>
                  </a:lnTo>
                  <a:lnTo>
                    <a:pt x="329" y="3276"/>
                  </a:lnTo>
                  <a:lnTo>
                    <a:pt x="313" y="3310"/>
                  </a:lnTo>
                  <a:lnTo>
                    <a:pt x="300" y="3344"/>
                  </a:lnTo>
                  <a:lnTo>
                    <a:pt x="289" y="3380"/>
                  </a:lnTo>
                  <a:lnTo>
                    <a:pt x="277" y="3415"/>
                  </a:lnTo>
                  <a:lnTo>
                    <a:pt x="267" y="3452"/>
                  </a:lnTo>
                  <a:lnTo>
                    <a:pt x="258" y="3488"/>
                  </a:lnTo>
                  <a:lnTo>
                    <a:pt x="251" y="3525"/>
                  </a:lnTo>
                  <a:lnTo>
                    <a:pt x="244" y="3562"/>
                  </a:lnTo>
                  <a:lnTo>
                    <a:pt x="238" y="3600"/>
                  </a:lnTo>
                  <a:lnTo>
                    <a:pt x="234" y="3638"/>
                  </a:lnTo>
                  <a:lnTo>
                    <a:pt x="231" y="3676"/>
                  </a:lnTo>
                  <a:lnTo>
                    <a:pt x="228" y="3714"/>
                  </a:lnTo>
                  <a:lnTo>
                    <a:pt x="228" y="3754"/>
                  </a:lnTo>
                  <a:lnTo>
                    <a:pt x="228" y="3754"/>
                  </a:lnTo>
                  <a:lnTo>
                    <a:pt x="228" y="3785"/>
                  </a:lnTo>
                  <a:lnTo>
                    <a:pt x="230" y="3815"/>
                  </a:lnTo>
                  <a:lnTo>
                    <a:pt x="232" y="3846"/>
                  </a:lnTo>
                  <a:lnTo>
                    <a:pt x="234" y="3876"/>
                  </a:lnTo>
                  <a:lnTo>
                    <a:pt x="238" y="3906"/>
                  </a:lnTo>
                  <a:lnTo>
                    <a:pt x="243" y="3936"/>
                  </a:lnTo>
                  <a:lnTo>
                    <a:pt x="247" y="3965"/>
                  </a:lnTo>
                  <a:lnTo>
                    <a:pt x="252" y="3994"/>
                  </a:lnTo>
                  <a:lnTo>
                    <a:pt x="259" y="4023"/>
                  </a:lnTo>
                  <a:lnTo>
                    <a:pt x="266" y="4052"/>
                  </a:lnTo>
                  <a:lnTo>
                    <a:pt x="273" y="4080"/>
                  </a:lnTo>
                  <a:lnTo>
                    <a:pt x="281" y="4109"/>
                  </a:lnTo>
                  <a:lnTo>
                    <a:pt x="291" y="4137"/>
                  </a:lnTo>
                  <a:lnTo>
                    <a:pt x="300" y="4164"/>
                  </a:lnTo>
                  <a:lnTo>
                    <a:pt x="311" y="4191"/>
                  </a:lnTo>
                  <a:lnTo>
                    <a:pt x="321" y="4218"/>
                  </a:lnTo>
                  <a:lnTo>
                    <a:pt x="333" y="4245"/>
                  </a:lnTo>
                  <a:lnTo>
                    <a:pt x="346" y="4271"/>
                  </a:lnTo>
                  <a:lnTo>
                    <a:pt x="372" y="4323"/>
                  </a:lnTo>
                  <a:lnTo>
                    <a:pt x="402" y="4373"/>
                  </a:lnTo>
                  <a:lnTo>
                    <a:pt x="432" y="4421"/>
                  </a:lnTo>
                  <a:lnTo>
                    <a:pt x="465" y="4468"/>
                  </a:lnTo>
                  <a:lnTo>
                    <a:pt x="500" y="4513"/>
                  </a:lnTo>
                  <a:lnTo>
                    <a:pt x="538" y="4556"/>
                  </a:lnTo>
                  <a:lnTo>
                    <a:pt x="578" y="4597"/>
                  </a:lnTo>
                  <a:lnTo>
                    <a:pt x="619" y="4638"/>
                  </a:lnTo>
                  <a:lnTo>
                    <a:pt x="663" y="4675"/>
                  </a:lnTo>
                  <a:lnTo>
                    <a:pt x="708" y="4711"/>
                  </a:lnTo>
                  <a:lnTo>
                    <a:pt x="755" y="4744"/>
                  </a:lnTo>
                  <a:lnTo>
                    <a:pt x="803" y="4774"/>
                  </a:lnTo>
                  <a:lnTo>
                    <a:pt x="853" y="4804"/>
                  </a:lnTo>
                  <a:lnTo>
                    <a:pt x="904" y="4830"/>
                  </a:lnTo>
                  <a:lnTo>
                    <a:pt x="930" y="4841"/>
                  </a:lnTo>
                  <a:lnTo>
                    <a:pt x="957" y="4853"/>
                  </a:lnTo>
                  <a:lnTo>
                    <a:pt x="985" y="4865"/>
                  </a:lnTo>
                  <a:lnTo>
                    <a:pt x="1012" y="4874"/>
                  </a:lnTo>
                  <a:lnTo>
                    <a:pt x="1039" y="4885"/>
                  </a:lnTo>
                  <a:lnTo>
                    <a:pt x="1067" y="4893"/>
                  </a:lnTo>
                  <a:lnTo>
                    <a:pt x="1095" y="4903"/>
                  </a:lnTo>
                  <a:lnTo>
                    <a:pt x="1123" y="4910"/>
                  </a:lnTo>
                  <a:lnTo>
                    <a:pt x="1152" y="4917"/>
                  </a:lnTo>
                  <a:lnTo>
                    <a:pt x="1181" y="4923"/>
                  </a:lnTo>
                  <a:lnTo>
                    <a:pt x="1211" y="4928"/>
                  </a:lnTo>
                  <a:lnTo>
                    <a:pt x="1240" y="4933"/>
                  </a:lnTo>
                  <a:lnTo>
                    <a:pt x="1270" y="4938"/>
                  </a:lnTo>
                  <a:lnTo>
                    <a:pt x="1300" y="4941"/>
                  </a:lnTo>
                  <a:lnTo>
                    <a:pt x="1330" y="4944"/>
                  </a:lnTo>
                  <a:lnTo>
                    <a:pt x="1360" y="4946"/>
                  </a:lnTo>
                  <a:lnTo>
                    <a:pt x="1391" y="4947"/>
                  </a:lnTo>
                  <a:lnTo>
                    <a:pt x="1421" y="4947"/>
                  </a:lnTo>
                  <a:lnTo>
                    <a:pt x="1421" y="4947"/>
                  </a:lnTo>
                  <a:lnTo>
                    <a:pt x="1465" y="4946"/>
                  </a:lnTo>
                  <a:lnTo>
                    <a:pt x="1509" y="4944"/>
                  </a:lnTo>
                  <a:lnTo>
                    <a:pt x="1509" y="4944"/>
                  </a:lnTo>
                  <a:lnTo>
                    <a:pt x="1525" y="4973"/>
                  </a:lnTo>
                  <a:lnTo>
                    <a:pt x="1542" y="5001"/>
                  </a:lnTo>
                  <a:lnTo>
                    <a:pt x="1559" y="5030"/>
                  </a:lnTo>
                  <a:lnTo>
                    <a:pt x="1578" y="5058"/>
                  </a:lnTo>
                  <a:lnTo>
                    <a:pt x="1598" y="5085"/>
                  </a:lnTo>
                  <a:lnTo>
                    <a:pt x="1618" y="5111"/>
                  </a:lnTo>
                  <a:lnTo>
                    <a:pt x="1639" y="5136"/>
                  </a:lnTo>
                  <a:lnTo>
                    <a:pt x="1662" y="5160"/>
                  </a:lnTo>
                  <a:lnTo>
                    <a:pt x="1685" y="5185"/>
                  </a:lnTo>
                  <a:lnTo>
                    <a:pt x="1709" y="5209"/>
                  </a:lnTo>
                  <a:lnTo>
                    <a:pt x="1734" y="5231"/>
                  </a:lnTo>
                  <a:lnTo>
                    <a:pt x="1758" y="5252"/>
                  </a:lnTo>
                  <a:lnTo>
                    <a:pt x="1784" y="5272"/>
                  </a:lnTo>
                  <a:lnTo>
                    <a:pt x="1811" y="5292"/>
                  </a:lnTo>
                  <a:lnTo>
                    <a:pt x="1838" y="5311"/>
                  </a:lnTo>
                  <a:lnTo>
                    <a:pt x="1867" y="5330"/>
                  </a:lnTo>
                  <a:lnTo>
                    <a:pt x="1895" y="5347"/>
                  </a:lnTo>
                  <a:lnTo>
                    <a:pt x="1924" y="5363"/>
                  </a:lnTo>
                  <a:lnTo>
                    <a:pt x="1954" y="5378"/>
                  </a:lnTo>
                  <a:lnTo>
                    <a:pt x="1984" y="5392"/>
                  </a:lnTo>
                  <a:lnTo>
                    <a:pt x="2016" y="5405"/>
                  </a:lnTo>
                  <a:lnTo>
                    <a:pt x="2047" y="5418"/>
                  </a:lnTo>
                  <a:lnTo>
                    <a:pt x="2079" y="5429"/>
                  </a:lnTo>
                  <a:lnTo>
                    <a:pt x="2112" y="5440"/>
                  </a:lnTo>
                  <a:lnTo>
                    <a:pt x="2145" y="5448"/>
                  </a:lnTo>
                  <a:lnTo>
                    <a:pt x="2179" y="5456"/>
                  </a:lnTo>
                  <a:lnTo>
                    <a:pt x="2212" y="5462"/>
                  </a:lnTo>
                  <a:lnTo>
                    <a:pt x="2246" y="5468"/>
                  </a:lnTo>
                  <a:lnTo>
                    <a:pt x="2281" y="5473"/>
                  </a:lnTo>
                  <a:lnTo>
                    <a:pt x="2315" y="5475"/>
                  </a:lnTo>
                  <a:lnTo>
                    <a:pt x="2351" y="5477"/>
                  </a:lnTo>
                  <a:lnTo>
                    <a:pt x="2387" y="5478"/>
                  </a:lnTo>
                  <a:lnTo>
                    <a:pt x="2387" y="5478"/>
                  </a:lnTo>
                  <a:lnTo>
                    <a:pt x="2422" y="5477"/>
                  </a:lnTo>
                  <a:lnTo>
                    <a:pt x="2457" y="5475"/>
                  </a:lnTo>
                  <a:lnTo>
                    <a:pt x="2491" y="5473"/>
                  </a:lnTo>
                  <a:lnTo>
                    <a:pt x="2525" y="5468"/>
                  </a:lnTo>
                  <a:lnTo>
                    <a:pt x="2559" y="5463"/>
                  </a:lnTo>
                  <a:lnTo>
                    <a:pt x="2592" y="5456"/>
                  </a:lnTo>
                  <a:lnTo>
                    <a:pt x="2625" y="5449"/>
                  </a:lnTo>
                  <a:lnTo>
                    <a:pt x="2658" y="5441"/>
                  </a:lnTo>
                  <a:lnTo>
                    <a:pt x="2690" y="5430"/>
                  </a:lnTo>
                  <a:lnTo>
                    <a:pt x="2722" y="5420"/>
                  </a:lnTo>
                  <a:lnTo>
                    <a:pt x="2752" y="5408"/>
                  </a:lnTo>
                  <a:lnTo>
                    <a:pt x="2783" y="5396"/>
                  </a:lnTo>
                  <a:lnTo>
                    <a:pt x="2812" y="5382"/>
                  </a:lnTo>
                  <a:lnTo>
                    <a:pt x="2842" y="5367"/>
                  </a:lnTo>
                  <a:lnTo>
                    <a:pt x="2871" y="5351"/>
                  </a:lnTo>
                  <a:lnTo>
                    <a:pt x="2899" y="5335"/>
                  </a:lnTo>
                  <a:lnTo>
                    <a:pt x="2928" y="5317"/>
                  </a:lnTo>
                  <a:lnTo>
                    <a:pt x="2955" y="5299"/>
                  </a:lnTo>
                  <a:lnTo>
                    <a:pt x="2981" y="5279"/>
                  </a:lnTo>
                  <a:lnTo>
                    <a:pt x="3007" y="5259"/>
                  </a:lnTo>
                  <a:lnTo>
                    <a:pt x="3031" y="5238"/>
                  </a:lnTo>
                  <a:lnTo>
                    <a:pt x="3056" y="5217"/>
                  </a:lnTo>
                  <a:lnTo>
                    <a:pt x="3080" y="5195"/>
                  </a:lnTo>
                  <a:lnTo>
                    <a:pt x="3102" y="5171"/>
                  </a:lnTo>
                  <a:lnTo>
                    <a:pt x="3124" y="5147"/>
                  </a:lnTo>
                  <a:lnTo>
                    <a:pt x="3146" y="5123"/>
                  </a:lnTo>
                  <a:lnTo>
                    <a:pt x="3167" y="5097"/>
                  </a:lnTo>
                  <a:lnTo>
                    <a:pt x="3186" y="5071"/>
                  </a:lnTo>
                  <a:lnTo>
                    <a:pt x="3204" y="5045"/>
                  </a:lnTo>
                  <a:lnTo>
                    <a:pt x="3223" y="5017"/>
                  </a:lnTo>
                  <a:lnTo>
                    <a:pt x="3240" y="4990"/>
                  </a:lnTo>
                  <a:lnTo>
                    <a:pt x="3256" y="4960"/>
                  </a:lnTo>
                  <a:lnTo>
                    <a:pt x="3256" y="4960"/>
                  </a:lnTo>
                  <a:lnTo>
                    <a:pt x="3269" y="4996"/>
                  </a:lnTo>
                  <a:lnTo>
                    <a:pt x="3284" y="5030"/>
                  </a:lnTo>
                  <a:lnTo>
                    <a:pt x="3301" y="5064"/>
                  </a:lnTo>
                  <a:lnTo>
                    <a:pt x="3319" y="5097"/>
                  </a:lnTo>
                  <a:lnTo>
                    <a:pt x="3337" y="5129"/>
                  </a:lnTo>
                  <a:lnTo>
                    <a:pt x="3356" y="5160"/>
                  </a:lnTo>
                  <a:lnTo>
                    <a:pt x="3378" y="5191"/>
                  </a:lnTo>
                  <a:lnTo>
                    <a:pt x="3400" y="5222"/>
                  </a:lnTo>
                  <a:lnTo>
                    <a:pt x="3422" y="5250"/>
                  </a:lnTo>
                  <a:lnTo>
                    <a:pt x="3447" y="5278"/>
                  </a:lnTo>
                  <a:lnTo>
                    <a:pt x="3472" y="5305"/>
                  </a:lnTo>
                  <a:lnTo>
                    <a:pt x="3499" y="5331"/>
                  </a:lnTo>
                  <a:lnTo>
                    <a:pt x="3526" y="5357"/>
                  </a:lnTo>
                  <a:lnTo>
                    <a:pt x="3553" y="5381"/>
                  </a:lnTo>
                  <a:lnTo>
                    <a:pt x="3582" y="5404"/>
                  </a:lnTo>
                  <a:lnTo>
                    <a:pt x="3612" y="5427"/>
                  </a:lnTo>
                  <a:lnTo>
                    <a:pt x="3642" y="5448"/>
                  </a:lnTo>
                  <a:lnTo>
                    <a:pt x="3674" y="5467"/>
                  </a:lnTo>
                  <a:lnTo>
                    <a:pt x="3707" y="5486"/>
                  </a:lnTo>
                  <a:lnTo>
                    <a:pt x="3740" y="5503"/>
                  </a:lnTo>
                  <a:lnTo>
                    <a:pt x="3773" y="5520"/>
                  </a:lnTo>
                  <a:lnTo>
                    <a:pt x="3809" y="5534"/>
                  </a:lnTo>
                  <a:lnTo>
                    <a:pt x="3843" y="5548"/>
                  </a:lnTo>
                  <a:lnTo>
                    <a:pt x="3879" y="5561"/>
                  </a:lnTo>
                  <a:lnTo>
                    <a:pt x="3916" y="5571"/>
                  </a:lnTo>
                  <a:lnTo>
                    <a:pt x="3952" y="5581"/>
                  </a:lnTo>
                  <a:lnTo>
                    <a:pt x="3990" y="5589"/>
                  </a:lnTo>
                  <a:lnTo>
                    <a:pt x="4028" y="5596"/>
                  </a:lnTo>
                  <a:lnTo>
                    <a:pt x="4066" y="5601"/>
                  </a:lnTo>
                  <a:lnTo>
                    <a:pt x="4105" y="5606"/>
                  </a:lnTo>
                  <a:lnTo>
                    <a:pt x="4144" y="5608"/>
                  </a:lnTo>
                  <a:lnTo>
                    <a:pt x="4184" y="5608"/>
                  </a:lnTo>
                  <a:lnTo>
                    <a:pt x="4184" y="5608"/>
                  </a:lnTo>
                  <a:lnTo>
                    <a:pt x="4216" y="5608"/>
                  </a:lnTo>
                  <a:lnTo>
                    <a:pt x="4248" y="5607"/>
                  </a:lnTo>
                  <a:lnTo>
                    <a:pt x="4278" y="5604"/>
                  </a:lnTo>
                  <a:lnTo>
                    <a:pt x="4309" y="5601"/>
                  </a:lnTo>
                  <a:lnTo>
                    <a:pt x="4340" y="5596"/>
                  </a:lnTo>
                  <a:lnTo>
                    <a:pt x="4370" y="5592"/>
                  </a:lnTo>
                  <a:lnTo>
                    <a:pt x="4400" y="5584"/>
                  </a:lnTo>
                  <a:lnTo>
                    <a:pt x="4429" y="5577"/>
                  </a:lnTo>
                  <a:lnTo>
                    <a:pt x="4459" y="5570"/>
                  </a:lnTo>
                  <a:lnTo>
                    <a:pt x="4488" y="5561"/>
                  </a:lnTo>
                  <a:lnTo>
                    <a:pt x="4516" y="5551"/>
                  </a:lnTo>
                  <a:lnTo>
                    <a:pt x="4545" y="5541"/>
                  </a:lnTo>
                  <a:lnTo>
                    <a:pt x="4572" y="5529"/>
                  </a:lnTo>
                  <a:lnTo>
                    <a:pt x="4599" y="5517"/>
                  </a:lnTo>
                  <a:lnTo>
                    <a:pt x="4626" y="5504"/>
                  </a:lnTo>
                  <a:lnTo>
                    <a:pt x="4652" y="5490"/>
                  </a:lnTo>
                  <a:lnTo>
                    <a:pt x="4678" y="5476"/>
                  </a:lnTo>
                  <a:lnTo>
                    <a:pt x="4704" y="5461"/>
                  </a:lnTo>
                  <a:lnTo>
                    <a:pt x="4728" y="5445"/>
                  </a:lnTo>
                  <a:lnTo>
                    <a:pt x="4753" y="5429"/>
                  </a:lnTo>
                  <a:lnTo>
                    <a:pt x="4777" y="5411"/>
                  </a:lnTo>
                  <a:lnTo>
                    <a:pt x="4800" y="5394"/>
                  </a:lnTo>
                  <a:lnTo>
                    <a:pt x="4823" y="5375"/>
                  </a:lnTo>
                  <a:lnTo>
                    <a:pt x="4845" y="5355"/>
                  </a:lnTo>
                  <a:lnTo>
                    <a:pt x="4866" y="5335"/>
                  </a:lnTo>
                  <a:lnTo>
                    <a:pt x="4887" y="5315"/>
                  </a:lnTo>
                  <a:lnTo>
                    <a:pt x="4907" y="5294"/>
                  </a:lnTo>
                  <a:lnTo>
                    <a:pt x="4927" y="5271"/>
                  </a:lnTo>
                  <a:lnTo>
                    <a:pt x="4946" y="5249"/>
                  </a:lnTo>
                  <a:lnTo>
                    <a:pt x="4965" y="5226"/>
                  </a:lnTo>
                  <a:lnTo>
                    <a:pt x="4983" y="5203"/>
                  </a:lnTo>
                  <a:lnTo>
                    <a:pt x="5000" y="5178"/>
                  </a:lnTo>
                  <a:lnTo>
                    <a:pt x="5000" y="5178"/>
                  </a:lnTo>
                  <a:lnTo>
                    <a:pt x="5029" y="5191"/>
                  </a:lnTo>
                  <a:lnTo>
                    <a:pt x="5057" y="5202"/>
                  </a:lnTo>
                  <a:lnTo>
                    <a:pt x="5085" y="5213"/>
                  </a:lnTo>
                  <a:lnTo>
                    <a:pt x="5115" y="5223"/>
                  </a:lnTo>
                  <a:lnTo>
                    <a:pt x="5144" y="5232"/>
                  </a:lnTo>
                  <a:lnTo>
                    <a:pt x="5175" y="5241"/>
                  </a:lnTo>
                  <a:lnTo>
                    <a:pt x="5204" y="5249"/>
                  </a:lnTo>
                  <a:lnTo>
                    <a:pt x="5235" y="5256"/>
                  </a:lnTo>
                  <a:lnTo>
                    <a:pt x="5265" y="5262"/>
                  </a:lnTo>
                  <a:lnTo>
                    <a:pt x="5297" y="5268"/>
                  </a:lnTo>
                  <a:lnTo>
                    <a:pt x="5328" y="5272"/>
                  </a:lnTo>
                  <a:lnTo>
                    <a:pt x="5360" y="5276"/>
                  </a:lnTo>
                  <a:lnTo>
                    <a:pt x="5391" y="5279"/>
                  </a:lnTo>
                  <a:lnTo>
                    <a:pt x="5423" y="5282"/>
                  </a:lnTo>
                  <a:lnTo>
                    <a:pt x="5456" y="5283"/>
                  </a:lnTo>
                  <a:lnTo>
                    <a:pt x="5489" y="5283"/>
                  </a:lnTo>
                  <a:lnTo>
                    <a:pt x="5489" y="5283"/>
                  </a:lnTo>
                  <a:lnTo>
                    <a:pt x="5520" y="5283"/>
                  </a:lnTo>
                  <a:lnTo>
                    <a:pt x="5550" y="5282"/>
                  </a:lnTo>
                  <a:lnTo>
                    <a:pt x="5580" y="5279"/>
                  </a:lnTo>
                  <a:lnTo>
                    <a:pt x="5610" y="5277"/>
                  </a:lnTo>
                  <a:lnTo>
                    <a:pt x="5641" y="5274"/>
                  </a:lnTo>
                  <a:lnTo>
                    <a:pt x="5670" y="5269"/>
                  </a:lnTo>
                  <a:lnTo>
                    <a:pt x="5700" y="5264"/>
                  </a:lnTo>
                  <a:lnTo>
                    <a:pt x="5729" y="5258"/>
                  </a:lnTo>
                  <a:lnTo>
                    <a:pt x="5758" y="5252"/>
                  </a:lnTo>
                  <a:lnTo>
                    <a:pt x="5787" y="5245"/>
                  </a:lnTo>
                  <a:lnTo>
                    <a:pt x="5815" y="5238"/>
                  </a:lnTo>
                  <a:lnTo>
                    <a:pt x="5844" y="5230"/>
                  </a:lnTo>
                  <a:lnTo>
                    <a:pt x="5872" y="5221"/>
                  </a:lnTo>
                  <a:lnTo>
                    <a:pt x="5899" y="5211"/>
                  </a:lnTo>
                  <a:lnTo>
                    <a:pt x="5926" y="5200"/>
                  </a:lnTo>
                  <a:lnTo>
                    <a:pt x="5953" y="5189"/>
                  </a:lnTo>
                  <a:lnTo>
                    <a:pt x="5980" y="5178"/>
                  </a:lnTo>
                  <a:lnTo>
                    <a:pt x="6006" y="5165"/>
                  </a:lnTo>
                  <a:lnTo>
                    <a:pt x="6058" y="5139"/>
                  </a:lnTo>
                  <a:lnTo>
                    <a:pt x="6107" y="5110"/>
                  </a:lnTo>
                  <a:lnTo>
                    <a:pt x="6156" y="5079"/>
                  </a:lnTo>
                  <a:lnTo>
                    <a:pt x="6203" y="5046"/>
                  </a:lnTo>
                  <a:lnTo>
                    <a:pt x="6247" y="5011"/>
                  </a:lnTo>
                  <a:lnTo>
                    <a:pt x="6291" y="4973"/>
                  </a:lnTo>
                  <a:lnTo>
                    <a:pt x="6332" y="4933"/>
                  </a:lnTo>
                  <a:lnTo>
                    <a:pt x="6372" y="4892"/>
                  </a:lnTo>
                  <a:lnTo>
                    <a:pt x="6409" y="4848"/>
                  </a:lnTo>
                  <a:lnTo>
                    <a:pt x="6445" y="4804"/>
                  </a:lnTo>
                  <a:lnTo>
                    <a:pt x="6478" y="4756"/>
                  </a:lnTo>
                  <a:lnTo>
                    <a:pt x="6509" y="4708"/>
                  </a:lnTo>
                  <a:lnTo>
                    <a:pt x="6538" y="4659"/>
                  </a:lnTo>
                  <a:lnTo>
                    <a:pt x="6564" y="4607"/>
                  </a:lnTo>
                  <a:lnTo>
                    <a:pt x="6576" y="4581"/>
                  </a:lnTo>
                  <a:lnTo>
                    <a:pt x="6588" y="4554"/>
                  </a:lnTo>
                  <a:lnTo>
                    <a:pt x="6600" y="4527"/>
                  </a:lnTo>
                  <a:lnTo>
                    <a:pt x="6609" y="4500"/>
                  </a:lnTo>
                  <a:lnTo>
                    <a:pt x="6620" y="4473"/>
                  </a:lnTo>
                  <a:lnTo>
                    <a:pt x="6628" y="4444"/>
                  </a:lnTo>
                  <a:lnTo>
                    <a:pt x="6636" y="4416"/>
                  </a:lnTo>
                  <a:lnTo>
                    <a:pt x="6644" y="4388"/>
                  </a:lnTo>
                  <a:lnTo>
                    <a:pt x="6651" y="4360"/>
                  </a:lnTo>
                  <a:lnTo>
                    <a:pt x="6657" y="4330"/>
                  </a:lnTo>
                  <a:lnTo>
                    <a:pt x="6663" y="4301"/>
                  </a:lnTo>
                  <a:lnTo>
                    <a:pt x="6668" y="4271"/>
                  </a:lnTo>
                  <a:lnTo>
                    <a:pt x="6673" y="4242"/>
                  </a:lnTo>
                  <a:lnTo>
                    <a:pt x="6676" y="4211"/>
                  </a:lnTo>
                  <a:lnTo>
                    <a:pt x="6678" y="4182"/>
                  </a:lnTo>
                  <a:lnTo>
                    <a:pt x="6681" y="4151"/>
                  </a:lnTo>
                  <a:lnTo>
                    <a:pt x="6682" y="4120"/>
                  </a:lnTo>
                  <a:lnTo>
                    <a:pt x="6682" y="4090"/>
                  </a:lnTo>
                  <a:lnTo>
                    <a:pt x="6682" y="4090"/>
                  </a:lnTo>
                  <a:lnTo>
                    <a:pt x="6681" y="4040"/>
                  </a:lnTo>
                  <a:lnTo>
                    <a:pt x="6678" y="3992"/>
                  </a:lnTo>
                  <a:lnTo>
                    <a:pt x="6673" y="3945"/>
                  </a:lnTo>
                  <a:lnTo>
                    <a:pt x="6667" y="3897"/>
                  </a:lnTo>
                  <a:lnTo>
                    <a:pt x="6657" y="3851"/>
                  </a:lnTo>
                  <a:lnTo>
                    <a:pt x="6648" y="3805"/>
                  </a:lnTo>
                  <a:lnTo>
                    <a:pt x="6635" y="3759"/>
                  </a:lnTo>
                  <a:lnTo>
                    <a:pt x="6622" y="3714"/>
                  </a:lnTo>
                  <a:lnTo>
                    <a:pt x="6622" y="3714"/>
                  </a:lnTo>
                  <a:lnTo>
                    <a:pt x="6655" y="3701"/>
                  </a:lnTo>
                  <a:lnTo>
                    <a:pt x="6687" y="3686"/>
                  </a:lnTo>
                  <a:lnTo>
                    <a:pt x="6719" y="3669"/>
                  </a:lnTo>
                  <a:lnTo>
                    <a:pt x="6750" y="3652"/>
                  </a:lnTo>
                  <a:lnTo>
                    <a:pt x="6781" y="3633"/>
                  </a:lnTo>
                  <a:lnTo>
                    <a:pt x="6810" y="3613"/>
                  </a:lnTo>
                  <a:lnTo>
                    <a:pt x="6840" y="3593"/>
                  </a:lnTo>
                  <a:lnTo>
                    <a:pt x="6868" y="3570"/>
                  </a:lnTo>
                  <a:lnTo>
                    <a:pt x="6895" y="3548"/>
                  </a:lnTo>
                  <a:lnTo>
                    <a:pt x="6921" y="3525"/>
                  </a:lnTo>
                  <a:lnTo>
                    <a:pt x="6947" y="3500"/>
                  </a:lnTo>
                  <a:lnTo>
                    <a:pt x="6972" y="3474"/>
                  </a:lnTo>
                  <a:lnTo>
                    <a:pt x="6995" y="3448"/>
                  </a:lnTo>
                  <a:lnTo>
                    <a:pt x="7018" y="3421"/>
                  </a:lnTo>
                  <a:lnTo>
                    <a:pt x="7040" y="3393"/>
                  </a:lnTo>
                  <a:lnTo>
                    <a:pt x="7060" y="3363"/>
                  </a:lnTo>
                  <a:lnTo>
                    <a:pt x="7080" y="3334"/>
                  </a:lnTo>
                  <a:lnTo>
                    <a:pt x="7099" y="3303"/>
                  </a:lnTo>
                  <a:lnTo>
                    <a:pt x="7117" y="3273"/>
                  </a:lnTo>
                  <a:lnTo>
                    <a:pt x="7133" y="3241"/>
                  </a:lnTo>
                  <a:lnTo>
                    <a:pt x="7148" y="3208"/>
                  </a:lnTo>
                  <a:lnTo>
                    <a:pt x="7163" y="3175"/>
                  </a:lnTo>
                  <a:lnTo>
                    <a:pt x="7174" y="3141"/>
                  </a:lnTo>
                  <a:lnTo>
                    <a:pt x="7186" y="3106"/>
                  </a:lnTo>
                  <a:lnTo>
                    <a:pt x="7197" y="3071"/>
                  </a:lnTo>
                  <a:lnTo>
                    <a:pt x="7206" y="3036"/>
                  </a:lnTo>
                  <a:lnTo>
                    <a:pt x="7213" y="3000"/>
                  </a:lnTo>
                  <a:lnTo>
                    <a:pt x="7220" y="2964"/>
                  </a:lnTo>
                  <a:lnTo>
                    <a:pt x="7225" y="2926"/>
                  </a:lnTo>
                  <a:lnTo>
                    <a:pt x="7228" y="2890"/>
                  </a:lnTo>
                  <a:lnTo>
                    <a:pt x="7231" y="2852"/>
                  </a:lnTo>
                  <a:lnTo>
                    <a:pt x="7232" y="2813"/>
                  </a:lnTo>
                  <a:lnTo>
                    <a:pt x="7232" y="28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24" name="Freeform 6"/>
            <p:cNvSpPr>
              <a:spLocks/>
            </p:cNvSpPr>
            <p:nvPr/>
          </p:nvSpPr>
          <p:spPr bwMode="auto">
            <a:xfrm>
              <a:off x="6622940" y="-228599"/>
              <a:ext cx="1990944" cy="984976"/>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25" name="Freeform 7"/>
            <p:cNvSpPr>
              <a:spLocks/>
            </p:cNvSpPr>
            <p:nvPr/>
          </p:nvSpPr>
          <p:spPr bwMode="auto">
            <a:xfrm>
              <a:off x="6323012" y="152400"/>
              <a:ext cx="1219200" cy="7337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27" name="Freeform 6"/>
            <p:cNvSpPr>
              <a:spLocks/>
            </p:cNvSpPr>
            <p:nvPr/>
          </p:nvSpPr>
          <p:spPr bwMode="auto">
            <a:xfrm>
              <a:off x="7847012" y="9066"/>
              <a:ext cx="1278343" cy="990968"/>
            </a:xfrm>
            <a:custGeom>
              <a:avLst/>
              <a:gdLst/>
              <a:ahLst/>
              <a:cxnLst>
                <a:cxn ang="0">
                  <a:pos x="7205" y="2585"/>
                </a:cxn>
                <a:cxn ang="0">
                  <a:pos x="7101" y="2327"/>
                </a:cxn>
                <a:cxn ang="0">
                  <a:pos x="6932" y="2112"/>
                </a:cxn>
                <a:cxn ang="0">
                  <a:pos x="6863" y="1852"/>
                </a:cxn>
                <a:cxn ang="0">
                  <a:pos x="6826" y="1554"/>
                </a:cxn>
                <a:cxn ang="0">
                  <a:pos x="6690" y="1233"/>
                </a:cxn>
                <a:cxn ang="0">
                  <a:pos x="6289" y="831"/>
                </a:cxn>
                <a:cxn ang="0">
                  <a:pos x="5968" y="696"/>
                </a:cxn>
                <a:cxn ang="0">
                  <a:pos x="5670" y="658"/>
                </a:cxn>
                <a:cxn ang="0">
                  <a:pos x="5339" y="705"/>
                </a:cxn>
                <a:cxn ang="0">
                  <a:pos x="5072" y="714"/>
                </a:cxn>
                <a:cxn ang="0">
                  <a:pos x="4815" y="342"/>
                </a:cxn>
                <a:cxn ang="0">
                  <a:pos x="4439" y="91"/>
                </a:cxn>
                <a:cxn ang="0">
                  <a:pos x="3979" y="0"/>
                </a:cxn>
                <a:cxn ang="0">
                  <a:pos x="3670" y="40"/>
                </a:cxn>
                <a:cxn ang="0">
                  <a:pos x="3361" y="171"/>
                </a:cxn>
                <a:cxn ang="0">
                  <a:pos x="3105" y="381"/>
                </a:cxn>
                <a:cxn ang="0">
                  <a:pos x="2876" y="401"/>
                </a:cxn>
                <a:cxn ang="0">
                  <a:pos x="2579" y="363"/>
                </a:cxn>
                <a:cxn ang="0">
                  <a:pos x="2168" y="436"/>
                </a:cxn>
                <a:cxn ang="0">
                  <a:pos x="1785" y="666"/>
                </a:cxn>
                <a:cxn ang="0">
                  <a:pos x="1513" y="1019"/>
                </a:cxn>
                <a:cxn ang="0">
                  <a:pos x="1261" y="1116"/>
                </a:cxn>
                <a:cxn ang="0">
                  <a:pos x="982" y="1133"/>
                </a:cxn>
                <a:cxn ang="0">
                  <a:pos x="702" y="1220"/>
                </a:cxn>
                <a:cxn ang="0">
                  <a:pos x="272" y="1548"/>
                </a:cxn>
                <a:cxn ang="0">
                  <a:pos x="62" y="1924"/>
                </a:cxn>
                <a:cxn ang="0">
                  <a:pos x="4" y="2215"/>
                </a:cxn>
                <a:cxn ang="0">
                  <a:pos x="15" y="2496"/>
                </a:cxn>
                <a:cxn ang="0">
                  <a:pos x="101" y="2790"/>
                </a:cxn>
                <a:cxn ang="0">
                  <a:pos x="256" y="3045"/>
                </a:cxn>
                <a:cxn ang="0">
                  <a:pos x="329" y="3276"/>
                </a:cxn>
                <a:cxn ang="0">
                  <a:pos x="234" y="3638"/>
                </a:cxn>
                <a:cxn ang="0">
                  <a:pos x="243" y="3936"/>
                </a:cxn>
                <a:cxn ang="0">
                  <a:pos x="321" y="4218"/>
                </a:cxn>
                <a:cxn ang="0">
                  <a:pos x="619" y="4638"/>
                </a:cxn>
                <a:cxn ang="0">
                  <a:pos x="1012" y="4874"/>
                </a:cxn>
                <a:cxn ang="0">
                  <a:pos x="1300" y="4941"/>
                </a:cxn>
                <a:cxn ang="0">
                  <a:pos x="1542" y="5001"/>
                </a:cxn>
                <a:cxn ang="0">
                  <a:pos x="1758" y="5252"/>
                </a:cxn>
                <a:cxn ang="0">
                  <a:pos x="2047" y="5418"/>
                </a:cxn>
                <a:cxn ang="0">
                  <a:pos x="2387" y="5478"/>
                </a:cxn>
                <a:cxn ang="0">
                  <a:pos x="2690" y="5430"/>
                </a:cxn>
                <a:cxn ang="0">
                  <a:pos x="2981" y="5279"/>
                </a:cxn>
                <a:cxn ang="0">
                  <a:pos x="3204" y="5045"/>
                </a:cxn>
                <a:cxn ang="0">
                  <a:pos x="3356" y="5160"/>
                </a:cxn>
                <a:cxn ang="0">
                  <a:pos x="3612" y="5427"/>
                </a:cxn>
                <a:cxn ang="0">
                  <a:pos x="3952" y="5581"/>
                </a:cxn>
                <a:cxn ang="0">
                  <a:pos x="4278" y="5604"/>
                </a:cxn>
                <a:cxn ang="0">
                  <a:pos x="4572" y="5529"/>
                </a:cxn>
                <a:cxn ang="0">
                  <a:pos x="4823" y="5375"/>
                </a:cxn>
                <a:cxn ang="0">
                  <a:pos x="5000" y="5178"/>
                </a:cxn>
                <a:cxn ang="0">
                  <a:pos x="5297" y="5268"/>
                </a:cxn>
                <a:cxn ang="0">
                  <a:pos x="5580" y="5279"/>
                </a:cxn>
                <a:cxn ang="0">
                  <a:pos x="5872" y="5221"/>
                </a:cxn>
                <a:cxn ang="0">
                  <a:pos x="6247" y="5011"/>
                </a:cxn>
                <a:cxn ang="0">
                  <a:pos x="6576" y="4581"/>
                </a:cxn>
                <a:cxn ang="0">
                  <a:pos x="6663" y="4301"/>
                </a:cxn>
                <a:cxn ang="0">
                  <a:pos x="6678" y="3992"/>
                </a:cxn>
                <a:cxn ang="0">
                  <a:pos x="6719" y="3669"/>
                </a:cxn>
                <a:cxn ang="0">
                  <a:pos x="6995" y="3448"/>
                </a:cxn>
                <a:cxn ang="0">
                  <a:pos x="7174" y="3141"/>
                </a:cxn>
                <a:cxn ang="0">
                  <a:pos x="7232" y="2813"/>
                </a:cxn>
              </a:cxnLst>
              <a:rect l="0" t="0" r="r" b="b"/>
              <a:pathLst>
                <a:path w="7232" h="5608">
                  <a:moveTo>
                    <a:pt x="7232" y="2813"/>
                  </a:moveTo>
                  <a:lnTo>
                    <a:pt x="7232" y="2813"/>
                  </a:lnTo>
                  <a:lnTo>
                    <a:pt x="7231" y="2784"/>
                  </a:lnTo>
                  <a:lnTo>
                    <a:pt x="7230" y="2754"/>
                  </a:lnTo>
                  <a:lnTo>
                    <a:pt x="7227" y="2726"/>
                  </a:lnTo>
                  <a:lnTo>
                    <a:pt x="7225" y="2697"/>
                  </a:lnTo>
                  <a:lnTo>
                    <a:pt x="7220" y="2668"/>
                  </a:lnTo>
                  <a:lnTo>
                    <a:pt x="7217" y="2640"/>
                  </a:lnTo>
                  <a:lnTo>
                    <a:pt x="7211" y="2613"/>
                  </a:lnTo>
                  <a:lnTo>
                    <a:pt x="7205" y="2585"/>
                  </a:lnTo>
                  <a:lnTo>
                    <a:pt x="7198" y="2558"/>
                  </a:lnTo>
                  <a:lnTo>
                    <a:pt x="7190" y="2531"/>
                  </a:lnTo>
                  <a:lnTo>
                    <a:pt x="7181" y="2503"/>
                  </a:lnTo>
                  <a:lnTo>
                    <a:pt x="7172" y="2478"/>
                  </a:lnTo>
                  <a:lnTo>
                    <a:pt x="7161" y="2452"/>
                  </a:lnTo>
                  <a:lnTo>
                    <a:pt x="7151" y="2426"/>
                  </a:lnTo>
                  <a:lnTo>
                    <a:pt x="7139" y="2401"/>
                  </a:lnTo>
                  <a:lnTo>
                    <a:pt x="7127" y="2375"/>
                  </a:lnTo>
                  <a:lnTo>
                    <a:pt x="7114" y="2352"/>
                  </a:lnTo>
                  <a:lnTo>
                    <a:pt x="7101" y="2327"/>
                  </a:lnTo>
                  <a:lnTo>
                    <a:pt x="7087" y="2303"/>
                  </a:lnTo>
                  <a:lnTo>
                    <a:pt x="7072" y="2280"/>
                  </a:lnTo>
                  <a:lnTo>
                    <a:pt x="7057" y="2257"/>
                  </a:lnTo>
                  <a:lnTo>
                    <a:pt x="7040" y="2235"/>
                  </a:lnTo>
                  <a:lnTo>
                    <a:pt x="7024" y="2214"/>
                  </a:lnTo>
                  <a:lnTo>
                    <a:pt x="7007" y="2193"/>
                  </a:lnTo>
                  <a:lnTo>
                    <a:pt x="6988" y="2171"/>
                  </a:lnTo>
                  <a:lnTo>
                    <a:pt x="6971" y="2151"/>
                  </a:lnTo>
                  <a:lnTo>
                    <a:pt x="6952" y="2131"/>
                  </a:lnTo>
                  <a:lnTo>
                    <a:pt x="6932" y="2112"/>
                  </a:lnTo>
                  <a:lnTo>
                    <a:pt x="6912" y="2094"/>
                  </a:lnTo>
                  <a:lnTo>
                    <a:pt x="6892" y="2076"/>
                  </a:lnTo>
                  <a:lnTo>
                    <a:pt x="6870" y="2058"/>
                  </a:lnTo>
                  <a:lnTo>
                    <a:pt x="6848" y="2041"/>
                  </a:lnTo>
                  <a:lnTo>
                    <a:pt x="6848" y="2041"/>
                  </a:lnTo>
                  <a:lnTo>
                    <a:pt x="6855" y="1995"/>
                  </a:lnTo>
                  <a:lnTo>
                    <a:pt x="6860" y="1948"/>
                  </a:lnTo>
                  <a:lnTo>
                    <a:pt x="6862" y="1900"/>
                  </a:lnTo>
                  <a:lnTo>
                    <a:pt x="6863" y="1852"/>
                  </a:lnTo>
                  <a:lnTo>
                    <a:pt x="6863" y="1852"/>
                  </a:lnTo>
                  <a:lnTo>
                    <a:pt x="6863" y="1822"/>
                  </a:lnTo>
                  <a:lnTo>
                    <a:pt x="6862" y="1791"/>
                  </a:lnTo>
                  <a:lnTo>
                    <a:pt x="6860" y="1760"/>
                  </a:lnTo>
                  <a:lnTo>
                    <a:pt x="6858" y="1730"/>
                  </a:lnTo>
                  <a:lnTo>
                    <a:pt x="6854" y="1700"/>
                  </a:lnTo>
                  <a:lnTo>
                    <a:pt x="6849" y="1670"/>
                  </a:lnTo>
                  <a:lnTo>
                    <a:pt x="6845" y="1640"/>
                  </a:lnTo>
                  <a:lnTo>
                    <a:pt x="6840" y="1612"/>
                  </a:lnTo>
                  <a:lnTo>
                    <a:pt x="6833" y="1582"/>
                  </a:lnTo>
                  <a:lnTo>
                    <a:pt x="6826" y="1554"/>
                  </a:lnTo>
                  <a:lnTo>
                    <a:pt x="6819" y="1525"/>
                  </a:lnTo>
                  <a:lnTo>
                    <a:pt x="6810" y="1496"/>
                  </a:lnTo>
                  <a:lnTo>
                    <a:pt x="6801" y="1469"/>
                  </a:lnTo>
                  <a:lnTo>
                    <a:pt x="6792" y="1441"/>
                  </a:lnTo>
                  <a:lnTo>
                    <a:pt x="6781" y="1414"/>
                  </a:lnTo>
                  <a:lnTo>
                    <a:pt x="6769" y="1387"/>
                  </a:lnTo>
                  <a:lnTo>
                    <a:pt x="6759" y="1361"/>
                  </a:lnTo>
                  <a:lnTo>
                    <a:pt x="6746" y="1334"/>
                  </a:lnTo>
                  <a:lnTo>
                    <a:pt x="6720" y="1283"/>
                  </a:lnTo>
                  <a:lnTo>
                    <a:pt x="6690" y="1233"/>
                  </a:lnTo>
                  <a:lnTo>
                    <a:pt x="6660" y="1184"/>
                  </a:lnTo>
                  <a:lnTo>
                    <a:pt x="6627" y="1137"/>
                  </a:lnTo>
                  <a:lnTo>
                    <a:pt x="6591" y="1092"/>
                  </a:lnTo>
                  <a:lnTo>
                    <a:pt x="6554" y="1049"/>
                  </a:lnTo>
                  <a:lnTo>
                    <a:pt x="6514" y="1008"/>
                  </a:lnTo>
                  <a:lnTo>
                    <a:pt x="6472" y="969"/>
                  </a:lnTo>
                  <a:lnTo>
                    <a:pt x="6429" y="931"/>
                  </a:lnTo>
                  <a:lnTo>
                    <a:pt x="6384" y="896"/>
                  </a:lnTo>
                  <a:lnTo>
                    <a:pt x="6337" y="863"/>
                  </a:lnTo>
                  <a:lnTo>
                    <a:pt x="6289" y="831"/>
                  </a:lnTo>
                  <a:lnTo>
                    <a:pt x="6239" y="803"/>
                  </a:lnTo>
                  <a:lnTo>
                    <a:pt x="6187" y="776"/>
                  </a:lnTo>
                  <a:lnTo>
                    <a:pt x="6162" y="764"/>
                  </a:lnTo>
                  <a:lnTo>
                    <a:pt x="6134" y="752"/>
                  </a:lnTo>
                  <a:lnTo>
                    <a:pt x="6107" y="742"/>
                  </a:lnTo>
                  <a:lnTo>
                    <a:pt x="6080" y="731"/>
                  </a:lnTo>
                  <a:lnTo>
                    <a:pt x="6053" y="722"/>
                  </a:lnTo>
                  <a:lnTo>
                    <a:pt x="6025" y="712"/>
                  </a:lnTo>
                  <a:lnTo>
                    <a:pt x="5997" y="704"/>
                  </a:lnTo>
                  <a:lnTo>
                    <a:pt x="5968" y="696"/>
                  </a:lnTo>
                  <a:lnTo>
                    <a:pt x="5940" y="689"/>
                  </a:lnTo>
                  <a:lnTo>
                    <a:pt x="5911" y="683"/>
                  </a:lnTo>
                  <a:lnTo>
                    <a:pt x="5881" y="677"/>
                  </a:lnTo>
                  <a:lnTo>
                    <a:pt x="5852" y="672"/>
                  </a:lnTo>
                  <a:lnTo>
                    <a:pt x="5822" y="669"/>
                  </a:lnTo>
                  <a:lnTo>
                    <a:pt x="5792" y="665"/>
                  </a:lnTo>
                  <a:lnTo>
                    <a:pt x="5762" y="661"/>
                  </a:lnTo>
                  <a:lnTo>
                    <a:pt x="5732" y="660"/>
                  </a:lnTo>
                  <a:lnTo>
                    <a:pt x="5701" y="659"/>
                  </a:lnTo>
                  <a:lnTo>
                    <a:pt x="5670" y="658"/>
                  </a:lnTo>
                  <a:lnTo>
                    <a:pt x="5670" y="658"/>
                  </a:lnTo>
                  <a:lnTo>
                    <a:pt x="5632" y="659"/>
                  </a:lnTo>
                  <a:lnTo>
                    <a:pt x="5594" y="660"/>
                  </a:lnTo>
                  <a:lnTo>
                    <a:pt x="5556" y="664"/>
                  </a:lnTo>
                  <a:lnTo>
                    <a:pt x="5520" y="667"/>
                  </a:lnTo>
                  <a:lnTo>
                    <a:pt x="5483" y="673"/>
                  </a:lnTo>
                  <a:lnTo>
                    <a:pt x="5447" y="679"/>
                  </a:lnTo>
                  <a:lnTo>
                    <a:pt x="5410" y="687"/>
                  </a:lnTo>
                  <a:lnTo>
                    <a:pt x="5375" y="696"/>
                  </a:lnTo>
                  <a:lnTo>
                    <a:pt x="5339" y="705"/>
                  </a:lnTo>
                  <a:lnTo>
                    <a:pt x="5304" y="716"/>
                  </a:lnTo>
                  <a:lnTo>
                    <a:pt x="5270" y="727"/>
                  </a:lnTo>
                  <a:lnTo>
                    <a:pt x="5237" y="740"/>
                  </a:lnTo>
                  <a:lnTo>
                    <a:pt x="5203" y="753"/>
                  </a:lnTo>
                  <a:lnTo>
                    <a:pt x="5170" y="767"/>
                  </a:lnTo>
                  <a:lnTo>
                    <a:pt x="5138" y="784"/>
                  </a:lnTo>
                  <a:lnTo>
                    <a:pt x="5106" y="800"/>
                  </a:lnTo>
                  <a:lnTo>
                    <a:pt x="5106" y="800"/>
                  </a:lnTo>
                  <a:lnTo>
                    <a:pt x="5090" y="757"/>
                  </a:lnTo>
                  <a:lnTo>
                    <a:pt x="5072" y="714"/>
                  </a:lnTo>
                  <a:lnTo>
                    <a:pt x="5053" y="672"/>
                  </a:lnTo>
                  <a:lnTo>
                    <a:pt x="5032" y="632"/>
                  </a:lnTo>
                  <a:lnTo>
                    <a:pt x="5011" y="592"/>
                  </a:lnTo>
                  <a:lnTo>
                    <a:pt x="4986" y="553"/>
                  </a:lnTo>
                  <a:lnTo>
                    <a:pt x="4961" y="515"/>
                  </a:lnTo>
                  <a:lnTo>
                    <a:pt x="4936" y="478"/>
                  </a:lnTo>
                  <a:lnTo>
                    <a:pt x="4907" y="442"/>
                  </a:lnTo>
                  <a:lnTo>
                    <a:pt x="4878" y="408"/>
                  </a:lnTo>
                  <a:lnTo>
                    <a:pt x="4847" y="374"/>
                  </a:lnTo>
                  <a:lnTo>
                    <a:pt x="4815" y="342"/>
                  </a:lnTo>
                  <a:lnTo>
                    <a:pt x="4782" y="310"/>
                  </a:lnTo>
                  <a:lnTo>
                    <a:pt x="4749" y="281"/>
                  </a:lnTo>
                  <a:lnTo>
                    <a:pt x="4714" y="252"/>
                  </a:lnTo>
                  <a:lnTo>
                    <a:pt x="4678" y="224"/>
                  </a:lnTo>
                  <a:lnTo>
                    <a:pt x="4640" y="199"/>
                  </a:lnTo>
                  <a:lnTo>
                    <a:pt x="4602" y="174"/>
                  </a:lnTo>
                  <a:lnTo>
                    <a:pt x="4562" y="151"/>
                  </a:lnTo>
                  <a:lnTo>
                    <a:pt x="4522" y="130"/>
                  </a:lnTo>
                  <a:lnTo>
                    <a:pt x="4481" y="109"/>
                  </a:lnTo>
                  <a:lnTo>
                    <a:pt x="4439" y="91"/>
                  </a:lnTo>
                  <a:lnTo>
                    <a:pt x="4396" y="74"/>
                  </a:lnTo>
                  <a:lnTo>
                    <a:pt x="4353" y="58"/>
                  </a:lnTo>
                  <a:lnTo>
                    <a:pt x="4308" y="45"/>
                  </a:lnTo>
                  <a:lnTo>
                    <a:pt x="4263" y="34"/>
                  </a:lnTo>
                  <a:lnTo>
                    <a:pt x="4217" y="23"/>
                  </a:lnTo>
                  <a:lnTo>
                    <a:pt x="4171" y="15"/>
                  </a:lnTo>
                  <a:lnTo>
                    <a:pt x="4124" y="8"/>
                  </a:lnTo>
                  <a:lnTo>
                    <a:pt x="4076" y="3"/>
                  </a:lnTo>
                  <a:lnTo>
                    <a:pt x="4028" y="1"/>
                  </a:lnTo>
                  <a:lnTo>
                    <a:pt x="3979" y="0"/>
                  </a:lnTo>
                  <a:lnTo>
                    <a:pt x="3979" y="0"/>
                  </a:lnTo>
                  <a:lnTo>
                    <a:pt x="3944" y="0"/>
                  </a:lnTo>
                  <a:lnTo>
                    <a:pt x="3909" y="2"/>
                  </a:lnTo>
                  <a:lnTo>
                    <a:pt x="3873" y="4"/>
                  </a:lnTo>
                  <a:lnTo>
                    <a:pt x="3839" y="8"/>
                  </a:lnTo>
                  <a:lnTo>
                    <a:pt x="3804" y="12"/>
                  </a:lnTo>
                  <a:lnTo>
                    <a:pt x="3770" y="17"/>
                  </a:lnTo>
                  <a:lnTo>
                    <a:pt x="3737" y="24"/>
                  </a:lnTo>
                  <a:lnTo>
                    <a:pt x="3703" y="31"/>
                  </a:lnTo>
                  <a:lnTo>
                    <a:pt x="3670" y="40"/>
                  </a:lnTo>
                  <a:lnTo>
                    <a:pt x="3637" y="49"/>
                  </a:lnTo>
                  <a:lnTo>
                    <a:pt x="3605" y="60"/>
                  </a:lnTo>
                  <a:lnTo>
                    <a:pt x="3573" y="70"/>
                  </a:lnTo>
                  <a:lnTo>
                    <a:pt x="3541" y="82"/>
                  </a:lnTo>
                  <a:lnTo>
                    <a:pt x="3509" y="95"/>
                  </a:lnTo>
                  <a:lnTo>
                    <a:pt x="3479" y="109"/>
                  </a:lnTo>
                  <a:lnTo>
                    <a:pt x="3449" y="123"/>
                  </a:lnTo>
                  <a:lnTo>
                    <a:pt x="3419" y="139"/>
                  </a:lnTo>
                  <a:lnTo>
                    <a:pt x="3390" y="155"/>
                  </a:lnTo>
                  <a:lnTo>
                    <a:pt x="3361" y="171"/>
                  </a:lnTo>
                  <a:lnTo>
                    <a:pt x="3333" y="189"/>
                  </a:lnTo>
                  <a:lnTo>
                    <a:pt x="3306" y="208"/>
                  </a:lnTo>
                  <a:lnTo>
                    <a:pt x="3279" y="227"/>
                  </a:lnTo>
                  <a:lnTo>
                    <a:pt x="3252" y="247"/>
                  </a:lnTo>
                  <a:lnTo>
                    <a:pt x="3226" y="268"/>
                  </a:lnTo>
                  <a:lnTo>
                    <a:pt x="3201" y="289"/>
                  </a:lnTo>
                  <a:lnTo>
                    <a:pt x="3176" y="310"/>
                  </a:lnTo>
                  <a:lnTo>
                    <a:pt x="3151" y="334"/>
                  </a:lnTo>
                  <a:lnTo>
                    <a:pt x="3128" y="356"/>
                  </a:lnTo>
                  <a:lnTo>
                    <a:pt x="3105" y="381"/>
                  </a:lnTo>
                  <a:lnTo>
                    <a:pt x="3083" y="406"/>
                  </a:lnTo>
                  <a:lnTo>
                    <a:pt x="3062" y="431"/>
                  </a:lnTo>
                  <a:lnTo>
                    <a:pt x="3041" y="457"/>
                  </a:lnTo>
                  <a:lnTo>
                    <a:pt x="3041" y="457"/>
                  </a:lnTo>
                  <a:lnTo>
                    <a:pt x="3014" y="446"/>
                  </a:lnTo>
                  <a:lnTo>
                    <a:pt x="2987" y="435"/>
                  </a:lnTo>
                  <a:lnTo>
                    <a:pt x="2959" y="426"/>
                  </a:lnTo>
                  <a:lnTo>
                    <a:pt x="2931" y="416"/>
                  </a:lnTo>
                  <a:lnTo>
                    <a:pt x="2904" y="408"/>
                  </a:lnTo>
                  <a:lnTo>
                    <a:pt x="2876" y="401"/>
                  </a:lnTo>
                  <a:lnTo>
                    <a:pt x="2846" y="394"/>
                  </a:lnTo>
                  <a:lnTo>
                    <a:pt x="2818" y="388"/>
                  </a:lnTo>
                  <a:lnTo>
                    <a:pt x="2789" y="382"/>
                  </a:lnTo>
                  <a:lnTo>
                    <a:pt x="2759" y="378"/>
                  </a:lnTo>
                  <a:lnTo>
                    <a:pt x="2730" y="373"/>
                  </a:lnTo>
                  <a:lnTo>
                    <a:pt x="2700" y="369"/>
                  </a:lnTo>
                  <a:lnTo>
                    <a:pt x="2670" y="367"/>
                  </a:lnTo>
                  <a:lnTo>
                    <a:pt x="2640" y="366"/>
                  </a:lnTo>
                  <a:lnTo>
                    <a:pt x="2610" y="365"/>
                  </a:lnTo>
                  <a:lnTo>
                    <a:pt x="2579" y="363"/>
                  </a:lnTo>
                  <a:lnTo>
                    <a:pt x="2579" y="363"/>
                  </a:lnTo>
                  <a:lnTo>
                    <a:pt x="2531" y="365"/>
                  </a:lnTo>
                  <a:lnTo>
                    <a:pt x="2484" y="367"/>
                  </a:lnTo>
                  <a:lnTo>
                    <a:pt x="2437" y="372"/>
                  </a:lnTo>
                  <a:lnTo>
                    <a:pt x="2391" y="379"/>
                  </a:lnTo>
                  <a:lnTo>
                    <a:pt x="2345" y="387"/>
                  </a:lnTo>
                  <a:lnTo>
                    <a:pt x="2300" y="396"/>
                  </a:lnTo>
                  <a:lnTo>
                    <a:pt x="2255" y="408"/>
                  </a:lnTo>
                  <a:lnTo>
                    <a:pt x="2212" y="421"/>
                  </a:lnTo>
                  <a:lnTo>
                    <a:pt x="2168" y="436"/>
                  </a:lnTo>
                  <a:lnTo>
                    <a:pt x="2126" y="453"/>
                  </a:lnTo>
                  <a:lnTo>
                    <a:pt x="2084" y="471"/>
                  </a:lnTo>
                  <a:lnTo>
                    <a:pt x="2043" y="491"/>
                  </a:lnTo>
                  <a:lnTo>
                    <a:pt x="2003" y="512"/>
                  </a:lnTo>
                  <a:lnTo>
                    <a:pt x="1964" y="534"/>
                  </a:lnTo>
                  <a:lnTo>
                    <a:pt x="1927" y="558"/>
                  </a:lnTo>
                  <a:lnTo>
                    <a:pt x="1890" y="583"/>
                  </a:lnTo>
                  <a:lnTo>
                    <a:pt x="1854" y="610"/>
                  </a:lnTo>
                  <a:lnTo>
                    <a:pt x="1818" y="638"/>
                  </a:lnTo>
                  <a:lnTo>
                    <a:pt x="1785" y="666"/>
                  </a:lnTo>
                  <a:lnTo>
                    <a:pt x="1752" y="697"/>
                  </a:lnTo>
                  <a:lnTo>
                    <a:pt x="1721" y="729"/>
                  </a:lnTo>
                  <a:lnTo>
                    <a:pt x="1690" y="762"/>
                  </a:lnTo>
                  <a:lnTo>
                    <a:pt x="1660" y="795"/>
                  </a:lnTo>
                  <a:lnTo>
                    <a:pt x="1633" y="830"/>
                  </a:lnTo>
                  <a:lnTo>
                    <a:pt x="1606" y="866"/>
                  </a:lnTo>
                  <a:lnTo>
                    <a:pt x="1582" y="903"/>
                  </a:lnTo>
                  <a:lnTo>
                    <a:pt x="1557" y="941"/>
                  </a:lnTo>
                  <a:lnTo>
                    <a:pt x="1534" y="979"/>
                  </a:lnTo>
                  <a:lnTo>
                    <a:pt x="1513" y="1019"/>
                  </a:lnTo>
                  <a:lnTo>
                    <a:pt x="1494" y="1060"/>
                  </a:lnTo>
                  <a:lnTo>
                    <a:pt x="1476" y="1102"/>
                  </a:lnTo>
                  <a:lnTo>
                    <a:pt x="1459" y="1144"/>
                  </a:lnTo>
                  <a:lnTo>
                    <a:pt x="1459" y="1144"/>
                  </a:lnTo>
                  <a:lnTo>
                    <a:pt x="1427" y="1137"/>
                  </a:lnTo>
                  <a:lnTo>
                    <a:pt x="1394" y="1131"/>
                  </a:lnTo>
                  <a:lnTo>
                    <a:pt x="1361" y="1125"/>
                  </a:lnTo>
                  <a:lnTo>
                    <a:pt x="1328" y="1122"/>
                  </a:lnTo>
                  <a:lnTo>
                    <a:pt x="1295" y="1118"/>
                  </a:lnTo>
                  <a:lnTo>
                    <a:pt x="1261" y="1116"/>
                  </a:lnTo>
                  <a:lnTo>
                    <a:pt x="1227" y="1114"/>
                  </a:lnTo>
                  <a:lnTo>
                    <a:pt x="1193" y="1114"/>
                  </a:lnTo>
                  <a:lnTo>
                    <a:pt x="1193" y="1114"/>
                  </a:lnTo>
                  <a:lnTo>
                    <a:pt x="1162" y="1114"/>
                  </a:lnTo>
                  <a:lnTo>
                    <a:pt x="1132" y="1115"/>
                  </a:lnTo>
                  <a:lnTo>
                    <a:pt x="1101" y="1117"/>
                  </a:lnTo>
                  <a:lnTo>
                    <a:pt x="1072" y="1120"/>
                  </a:lnTo>
                  <a:lnTo>
                    <a:pt x="1041" y="1123"/>
                  </a:lnTo>
                  <a:lnTo>
                    <a:pt x="1012" y="1128"/>
                  </a:lnTo>
                  <a:lnTo>
                    <a:pt x="982" y="1133"/>
                  </a:lnTo>
                  <a:lnTo>
                    <a:pt x="953" y="1138"/>
                  </a:lnTo>
                  <a:lnTo>
                    <a:pt x="924" y="1144"/>
                  </a:lnTo>
                  <a:lnTo>
                    <a:pt x="895" y="1151"/>
                  </a:lnTo>
                  <a:lnTo>
                    <a:pt x="867" y="1158"/>
                  </a:lnTo>
                  <a:lnTo>
                    <a:pt x="838" y="1168"/>
                  </a:lnTo>
                  <a:lnTo>
                    <a:pt x="810" y="1176"/>
                  </a:lnTo>
                  <a:lnTo>
                    <a:pt x="783" y="1187"/>
                  </a:lnTo>
                  <a:lnTo>
                    <a:pt x="756" y="1196"/>
                  </a:lnTo>
                  <a:lnTo>
                    <a:pt x="729" y="1208"/>
                  </a:lnTo>
                  <a:lnTo>
                    <a:pt x="702" y="1220"/>
                  </a:lnTo>
                  <a:lnTo>
                    <a:pt x="676" y="1231"/>
                  </a:lnTo>
                  <a:lnTo>
                    <a:pt x="624" y="1257"/>
                  </a:lnTo>
                  <a:lnTo>
                    <a:pt x="575" y="1287"/>
                  </a:lnTo>
                  <a:lnTo>
                    <a:pt x="526" y="1317"/>
                  </a:lnTo>
                  <a:lnTo>
                    <a:pt x="479" y="1350"/>
                  </a:lnTo>
                  <a:lnTo>
                    <a:pt x="435" y="1386"/>
                  </a:lnTo>
                  <a:lnTo>
                    <a:pt x="391" y="1423"/>
                  </a:lnTo>
                  <a:lnTo>
                    <a:pt x="350" y="1463"/>
                  </a:lnTo>
                  <a:lnTo>
                    <a:pt x="310" y="1505"/>
                  </a:lnTo>
                  <a:lnTo>
                    <a:pt x="272" y="1548"/>
                  </a:lnTo>
                  <a:lnTo>
                    <a:pt x="237" y="1593"/>
                  </a:lnTo>
                  <a:lnTo>
                    <a:pt x="204" y="1640"/>
                  </a:lnTo>
                  <a:lnTo>
                    <a:pt x="173" y="1688"/>
                  </a:lnTo>
                  <a:lnTo>
                    <a:pt x="144" y="1738"/>
                  </a:lnTo>
                  <a:lnTo>
                    <a:pt x="118" y="1790"/>
                  </a:lnTo>
                  <a:lnTo>
                    <a:pt x="106" y="1816"/>
                  </a:lnTo>
                  <a:lnTo>
                    <a:pt x="94" y="1843"/>
                  </a:lnTo>
                  <a:lnTo>
                    <a:pt x="82" y="1870"/>
                  </a:lnTo>
                  <a:lnTo>
                    <a:pt x="73" y="1897"/>
                  </a:lnTo>
                  <a:lnTo>
                    <a:pt x="62" y="1924"/>
                  </a:lnTo>
                  <a:lnTo>
                    <a:pt x="54" y="1952"/>
                  </a:lnTo>
                  <a:lnTo>
                    <a:pt x="46" y="1981"/>
                  </a:lnTo>
                  <a:lnTo>
                    <a:pt x="38" y="2009"/>
                  </a:lnTo>
                  <a:lnTo>
                    <a:pt x="31" y="2038"/>
                  </a:lnTo>
                  <a:lnTo>
                    <a:pt x="25" y="2066"/>
                  </a:lnTo>
                  <a:lnTo>
                    <a:pt x="19" y="2096"/>
                  </a:lnTo>
                  <a:lnTo>
                    <a:pt x="14" y="2125"/>
                  </a:lnTo>
                  <a:lnTo>
                    <a:pt x="9" y="2155"/>
                  </a:lnTo>
                  <a:lnTo>
                    <a:pt x="6" y="2185"/>
                  </a:lnTo>
                  <a:lnTo>
                    <a:pt x="4" y="2215"/>
                  </a:lnTo>
                  <a:lnTo>
                    <a:pt x="1" y="2246"/>
                  </a:lnTo>
                  <a:lnTo>
                    <a:pt x="0" y="2276"/>
                  </a:lnTo>
                  <a:lnTo>
                    <a:pt x="0" y="2307"/>
                  </a:lnTo>
                  <a:lnTo>
                    <a:pt x="0" y="2307"/>
                  </a:lnTo>
                  <a:lnTo>
                    <a:pt x="0" y="2340"/>
                  </a:lnTo>
                  <a:lnTo>
                    <a:pt x="2" y="2372"/>
                  </a:lnTo>
                  <a:lnTo>
                    <a:pt x="4" y="2403"/>
                  </a:lnTo>
                  <a:lnTo>
                    <a:pt x="7" y="2434"/>
                  </a:lnTo>
                  <a:lnTo>
                    <a:pt x="11" y="2466"/>
                  </a:lnTo>
                  <a:lnTo>
                    <a:pt x="15" y="2496"/>
                  </a:lnTo>
                  <a:lnTo>
                    <a:pt x="20" y="2527"/>
                  </a:lnTo>
                  <a:lnTo>
                    <a:pt x="26" y="2558"/>
                  </a:lnTo>
                  <a:lnTo>
                    <a:pt x="33" y="2587"/>
                  </a:lnTo>
                  <a:lnTo>
                    <a:pt x="41" y="2618"/>
                  </a:lnTo>
                  <a:lnTo>
                    <a:pt x="49" y="2647"/>
                  </a:lnTo>
                  <a:lnTo>
                    <a:pt x="58" y="2675"/>
                  </a:lnTo>
                  <a:lnTo>
                    <a:pt x="68" y="2705"/>
                  </a:lnTo>
                  <a:lnTo>
                    <a:pt x="79" y="2733"/>
                  </a:lnTo>
                  <a:lnTo>
                    <a:pt x="89" y="2761"/>
                  </a:lnTo>
                  <a:lnTo>
                    <a:pt x="101" y="2790"/>
                  </a:lnTo>
                  <a:lnTo>
                    <a:pt x="114" y="2817"/>
                  </a:lnTo>
                  <a:lnTo>
                    <a:pt x="127" y="2844"/>
                  </a:lnTo>
                  <a:lnTo>
                    <a:pt x="141" y="2871"/>
                  </a:lnTo>
                  <a:lnTo>
                    <a:pt x="155" y="2897"/>
                  </a:lnTo>
                  <a:lnTo>
                    <a:pt x="171" y="2923"/>
                  </a:lnTo>
                  <a:lnTo>
                    <a:pt x="187" y="2947"/>
                  </a:lnTo>
                  <a:lnTo>
                    <a:pt x="204" y="2973"/>
                  </a:lnTo>
                  <a:lnTo>
                    <a:pt x="220" y="2998"/>
                  </a:lnTo>
                  <a:lnTo>
                    <a:pt x="238" y="3022"/>
                  </a:lnTo>
                  <a:lnTo>
                    <a:pt x="256" y="3045"/>
                  </a:lnTo>
                  <a:lnTo>
                    <a:pt x="274" y="3069"/>
                  </a:lnTo>
                  <a:lnTo>
                    <a:pt x="294" y="3091"/>
                  </a:lnTo>
                  <a:lnTo>
                    <a:pt x="314" y="3114"/>
                  </a:lnTo>
                  <a:lnTo>
                    <a:pt x="334" y="3135"/>
                  </a:lnTo>
                  <a:lnTo>
                    <a:pt x="356" y="3156"/>
                  </a:lnTo>
                  <a:lnTo>
                    <a:pt x="377" y="3177"/>
                  </a:lnTo>
                  <a:lnTo>
                    <a:pt x="377" y="3177"/>
                  </a:lnTo>
                  <a:lnTo>
                    <a:pt x="359" y="3209"/>
                  </a:lnTo>
                  <a:lnTo>
                    <a:pt x="344" y="3242"/>
                  </a:lnTo>
                  <a:lnTo>
                    <a:pt x="329" y="3276"/>
                  </a:lnTo>
                  <a:lnTo>
                    <a:pt x="313" y="3310"/>
                  </a:lnTo>
                  <a:lnTo>
                    <a:pt x="300" y="3344"/>
                  </a:lnTo>
                  <a:lnTo>
                    <a:pt x="289" y="3380"/>
                  </a:lnTo>
                  <a:lnTo>
                    <a:pt x="277" y="3415"/>
                  </a:lnTo>
                  <a:lnTo>
                    <a:pt x="267" y="3452"/>
                  </a:lnTo>
                  <a:lnTo>
                    <a:pt x="258" y="3488"/>
                  </a:lnTo>
                  <a:lnTo>
                    <a:pt x="251" y="3525"/>
                  </a:lnTo>
                  <a:lnTo>
                    <a:pt x="244" y="3562"/>
                  </a:lnTo>
                  <a:lnTo>
                    <a:pt x="238" y="3600"/>
                  </a:lnTo>
                  <a:lnTo>
                    <a:pt x="234" y="3638"/>
                  </a:lnTo>
                  <a:lnTo>
                    <a:pt x="231" y="3676"/>
                  </a:lnTo>
                  <a:lnTo>
                    <a:pt x="228" y="3714"/>
                  </a:lnTo>
                  <a:lnTo>
                    <a:pt x="228" y="3754"/>
                  </a:lnTo>
                  <a:lnTo>
                    <a:pt x="228" y="3754"/>
                  </a:lnTo>
                  <a:lnTo>
                    <a:pt x="228" y="3785"/>
                  </a:lnTo>
                  <a:lnTo>
                    <a:pt x="230" y="3815"/>
                  </a:lnTo>
                  <a:lnTo>
                    <a:pt x="232" y="3846"/>
                  </a:lnTo>
                  <a:lnTo>
                    <a:pt x="234" y="3876"/>
                  </a:lnTo>
                  <a:lnTo>
                    <a:pt x="238" y="3906"/>
                  </a:lnTo>
                  <a:lnTo>
                    <a:pt x="243" y="3936"/>
                  </a:lnTo>
                  <a:lnTo>
                    <a:pt x="247" y="3965"/>
                  </a:lnTo>
                  <a:lnTo>
                    <a:pt x="252" y="3994"/>
                  </a:lnTo>
                  <a:lnTo>
                    <a:pt x="259" y="4023"/>
                  </a:lnTo>
                  <a:lnTo>
                    <a:pt x="266" y="4052"/>
                  </a:lnTo>
                  <a:lnTo>
                    <a:pt x="273" y="4080"/>
                  </a:lnTo>
                  <a:lnTo>
                    <a:pt x="281" y="4109"/>
                  </a:lnTo>
                  <a:lnTo>
                    <a:pt x="291" y="4137"/>
                  </a:lnTo>
                  <a:lnTo>
                    <a:pt x="300" y="4164"/>
                  </a:lnTo>
                  <a:lnTo>
                    <a:pt x="311" y="4191"/>
                  </a:lnTo>
                  <a:lnTo>
                    <a:pt x="321" y="4218"/>
                  </a:lnTo>
                  <a:lnTo>
                    <a:pt x="333" y="4245"/>
                  </a:lnTo>
                  <a:lnTo>
                    <a:pt x="346" y="4271"/>
                  </a:lnTo>
                  <a:lnTo>
                    <a:pt x="372" y="4323"/>
                  </a:lnTo>
                  <a:lnTo>
                    <a:pt x="402" y="4373"/>
                  </a:lnTo>
                  <a:lnTo>
                    <a:pt x="432" y="4421"/>
                  </a:lnTo>
                  <a:lnTo>
                    <a:pt x="465" y="4468"/>
                  </a:lnTo>
                  <a:lnTo>
                    <a:pt x="500" y="4513"/>
                  </a:lnTo>
                  <a:lnTo>
                    <a:pt x="538" y="4556"/>
                  </a:lnTo>
                  <a:lnTo>
                    <a:pt x="578" y="4597"/>
                  </a:lnTo>
                  <a:lnTo>
                    <a:pt x="619" y="4638"/>
                  </a:lnTo>
                  <a:lnTo>
                    <a:pt x="663" y="4675"/>
                  </a:lnTo>
                  <a:lnTo>
                    <a:pt x="708" y="4711"/>
                  </a:lnTo>
                  <a:lnTo>
                    <a:pt x="755" y="4744"/>
                  </a:lnTo>
                  <a:lnTo>
                    <a:pt x="803" y="4774"/>
                  </a:lnTo>
                  <a:lnTo>
                    <a:pt x="853" y="4804"/>
                  </a:lnTo>
                  <a:lnTo>
                    <a:pt x="904" y="4830"/>
                  </a:lnTo>
                  <a:lnTo>
                    <a:pt x="930" y="4841"/>
                  </a:lnTo>
                  <a:lnTo>
                    <a:pt x="957" y="4853"/>
                  </a:lnTo>
                  <a:lnTo>
                    <a:pt x="985" y="4865"/>
                  </a:lnTo>
                  <a:lnTo>
                    <a:pt x="1012" y="4874"/>
                  </a:lnTo>
                  <a:lnTo>
                    <a:pt x="1039" y="4885"/>
                  </a:lnTo>
                  <a:lnTo>
                    <a:pt x="1067" y="4893"/>
                  </a:lnTo>
                  <a:lnTo>
                    <a:pt x="1095" y="4903"/>
                  </a:lnTo>
                  <a:lnTo>
                    <a:pt x="1123" y="4910"/>
                  </a:lnTo>
                  <a:lnTo>
                    <a:pt x="1152" y="4917"/>
                  </a:lnTo>
                  <a:lnTo>
                    <a:pt x="1181" y="4923"/>
                  </a:lnTo>
                  <a:lnTo>
                    <a:pt x="1211" y="4928"/>
                  </a:lnTo>
                  <a:lnTo>
                    <a:pt x="1240" y="4933"/>
                  </a:lnTo>
                  <a:lnTo>
                    <a:pt x="1270" y="4938"/>
                  </a:lnTo>
                  <a:lnTo>
                    <a:pt x="1300" y="4941"/>
                  </a:lnTo>
                  <a:lnTo>
                    <a:pt x="1330" y="4944"/>
                  </a:lnTo>
                  <a:lnTo>
                    <a:pt x="1360" y="4946"/>
                  </a:lnTo>
                  <a:lnTo>
                    <a:pt x="1391" y="4947"/>
                  </a:lnTo>
                  <a:lnTo>
                    <a:pt x="1421" y="4947"/>
                  </a:lnTo>
                  <a:lnTo>
                    <a:pt x="1421" y="4947"/>
                  </a:lnTo>
                  <a:lnTo>
                    <a:pt x="1465" y="4946"/>
                  </a:lnTo>
                  <a:lnTo>
                    <a:pt x="1509" y="4944"/>
                  </a:lnTo>
                  <a:lnTo>
                    <a:pt x="1509" y="4944"/>
                  </a:lnTo>
                  <a:lnTo>
                    <a:pt x="1525" y="4973"/>
                  </a:lnTo>
                  <a:lnTo>
                    <a:pt x="1542" y="5001"/>
                  </a:lnTo>
                  <a:lnTo>
                    <a:pt x="1559" y="5030"/>
                  </a:lnTo>
                  <a:lnTo>
                    <a:pt x="1578" y="5058"/>
                  </a:lnTo>
                  <a:lnTo>
                    <a:pt x="1598" y="5085"/>
                  </a:lnTo>
                  <a:lnTo>
                    <a:pt x="1618" y="5111"/>
                  </a:lnTo>
                  <a:lnTo>
                    <a:pt x="1639" y="5136"/>
                  </a:lnTo>
                  <a:lnTo>
                    <a:pt x="1662" y="5160"/>
                  </a:lnTo>
                  <a:lnTo>
                    <a:pt x="1685" y="5185"/>
                  </a:lnTo>
                  <a:lnTo>
                    <a:pt x="1709" y="5209"/>
                  </a:lnTo>
                  <a:lnTo>
                    <a:pt x="1734" y="5231"/>
                  </a:lnTo>
                  <a:lnTo>
                    <a:pt x="1758" y="5252"/>
                  </a:lnTo>
                  <a:lnTo>
                    <a:pt x="1784" y="5272"/>
                  </a:lnTo>
                  <a:lnTo>
                    <a:pt x="1811" y="5292"/>
                  </a:lnTo>
                  <a:lnTo>
                    <a:pt x="1838" y="5311"/>
                  </a:lnTo>
                  <a:lnTo>
                    <a:pt x="1867" y="5330"/>
                  </a:lnTo>
                  <a:lnTo>
                    <a:pt x="1895" y="5347"/>
                  </a:lnTo>
                  <a:lnTo>
                    <a:pt x="1924" y="5363"/>
                  </a:lnTo>
                  <a:lnTo>
                    <a:pt x="1954" y="5378"/>
                  </a:lnTo>
                  <a:lnTo>
                    <a:pt x="1984" y="5392"/>
                  </a:lnTo>
                  <a:lnTo>
                    <a:pt x="2016" y="5405"/>
                  </a:lnTo>
                  <a:lnTo>
                    <a:pt x="2047" y="5418"/>
                  </a:lnTo>
                  <a:lnTo>
                    <a:pt x="2079" y="5429"/>
                  </a:lnTo>
                  <a:lnTo>
                    <a:pt x="2112" y="5440"/>
                  </a:lnTo>
                  <a:lnTo>
                    <a:pt x="2145" y="5448"/>
                  </a:lnTo>
                  <a:lnTo>
                    <a:pt x="2179" y="5456"/>
                  </a:lnTo>
                  <a:lnTo>
                    <a:pt x="2212" y="5462"/>
                  </a:lnTo>
                  <a:lnTo>
                    <a:pt x="2246" y="5468"/>
                  </a:lnTo>
                  <a:lnTo>
                    <a:pt x="2281" y="5473"/>
                  </a:lnTo>
                  <a:lnTo>
                    <a:pt x="2315" y="5475"/>
                  </a:lnTo>
                  <a:lnTo>
                    <a:pt x="2351" y="5477"/>
                  </a:lnTo>
                  <a:lnTo>
                    <a:pt x="2387" y="5478"/>
                  </a:lnTo>
                  <a:lnTo>
                    <a:pt x="2387" y="5478"/>
                  </a:lnTo>
                  <a:lnTo>
                    <a:pt x="2422" y="5477"/>
                  </a:lnTo>
                  <a:lnTo>
                    <a:pt x="2457" y="5475"/>
                  </a:lnTo>
                  <a:lnTo>
                    <a:pt x="2491" y="5473"/>
                  </a:lnTo>
                  <a:lnTo>
                    <a:pt x="2525" y="5468"/>
                  </a:lnTo>
                  <a:lnTo>
                    <a:pt x="2559" y="5463"/>
                  </a:lnTo>
                  <a:lnTo>
                    <a:pt x="2592" y="5456"/>
                  </a:lnTo>
                  <a:lnTo>
                    <a:pt x="2625" y="5449"/>
                  </a:lnTo>
                  <a:lnTo>
                    <a:pt x="2658" y="5441"/>
                  </a:lnTo>
                  <a:lnTo>
                    <a:pt x="2690" y="5430"/>
                  </a:lnTo>
                  <a:lnTo>
                    <a:pt x="2722" y="5420"/>
                  </a:lnTo>
                  <a:lnTo>
                    <a:pt x="2752" y="5408"/>
                  </a:lnTo>
                  <a:lnTo>
                    <a:pt x="2783" y="5396"/>
                  </a:lnTo>
                  <a:lnTo>
                    <a:pt x="2812" y="5382"/>
                  </a:lnTo>
                  <a:lnTo>
                    <a:pt x="2842" y="5367"/>
                  </a:lnTo>
                  <a:lnTo>
                    <a:pt x="2871" y="5351"/>
                  </a:lnTo>
                  <a:lnTo>
                    <a:pt x="2899" y="5335"/>
                  </a:lnTo>
                  <a:lnTo>
                    <a:pt x="2928" y="5317"/>
                  </a:lnTo>
                  <a:lnTo>
                    <a:pt x="2955" y="5299"/>
                  </a:lnTo>
                  <a:lnTo>
                    <a:pt x="2981" y="5279"/>
                  </a:lnTo>
                  <a:lnTo>
                    <a:pt x="3007" y="5259"/>
                  </a:lnTo>
                  <a:lnTo>
                    <a:pt x="3031" y="5238"/>
                  </a:lnTo>
                  <a:lnTo>
                    <a:pt x="3056" y="5217"/>
                  </a:lnTo>
                  <a:lnTo>
                    <a:pt x="3080" y="5195"/>
                  </a:lnTo>
                  <a:lnTo>
                    <a:pt x="3102" y="5171"/>
                  </a:lnTo>
                  <a:lnTo>
                    <a:pt x="3124" y="5147"/>
                  </a:lnTo>
                  <a:lnTo>
                    <a:pt x="3146" y="5123"/>
                  </a:lnTo>
                  <a:lnTo>
                    <a:pt x="3167" y="5097"/>
                  </a:lnTo>
                  <a:lnTo>
                    <a:pt x="3186" y="5071"/>
                  </a:lnTo>
                  <a:lnTo>
                    <a:pt x="3204" y="5045"/>
                  </a:lnTo>
                  <a:lnTo>
                    <a:pt x="3223" y="5017"/>
                  </a:lnTo>
                  <a:lnTo>
                    <a:pt x="3240" y="4990"/>
                  </a:lnTo>
                  <a:lnTo>
                    <a:pt x="3256" y="4960"/>
                  </a:lnTo>
                  <a:lnTo>
                    <a:pt x="3256" y="4960"/>
                  </a:lnTo>
                  <a:lnTo>
                    <a:pt x="3269" y="4996"/>
                  </a:lnTo>
                  <a:lnTo>
                    <a:pt x="3284" y="5030"/>
                  </a:lnTo>
                  <a:lnTo>
                    <a:pt x="3301" y="5064"/>
                  </a:lnTo>
                  <a:lnTo>
                    <a:pt x="3319" y="5097"/>
                  </a:lnTo>
                  <a:lnTo>
                    <a:pt x="3337" y="5129"/>
                  </a:lnTo>
                  <a:lnTo>
                    <a:pt x="3356" y="5160"/>
                  </a:lnTo>
                  <a:lnTo>
                    <a:pt x="3378" y="5191"/>
                  </a:lnTo>
                  <a:lnTo>
                    <a:pt x="3400" y="5222"/>
                  </a:lnTo>
                  <a:lnTo>
                    <a:pt x="3422" y="5250"/>
                  </a:lnTo>
                  <a:lnTo>
                    <a:pt x="3447" y="5278"/>
                  </a:lnTo>
                  <a:lnTo>
                    <a:pt x="3472" y="5305"/>
                  </a:lnTo>
                  <a:lnTo>
                    <a:pt x="3499" y="5331"/>
                  </a:lnTo>
                  <a:lnTo>
                    <a:pt x="3526" y="5357"/>
                  </a:lnTo>
                  <a:lnTo>
                    <a:pt x="3553" y="5381"/>
                  </a:lnTo>
                  <a:lnTo>
                    <a:pt x="3582" y="5404"/>
                  </a:lnTo>
                  <a:lnTo>
                    <a:pt x="3612" y="5427"/>
                  </a:lnTo>
                  <a:lnTo>
                    <a:pt x="3642" y="5448"/>
                  </a:lnTo>
                  <a:lnTo>
                    <a:pt x="3674" y="5467"/>
                  </a:lnTo>
                  <a:lnTo>
                    <a:pt x="3707" y="5486"/>
                  </a:lnTo>
                  <a:lnTo>
                    <a:pt x="3740" y="5503"/>
                  </a:lnTo>
                  <a:lnTo>
                    <a:pt x="3773" y="5520"/>
                  </a:lnTo>
                  <a:lnTo>
                    <a:pt x="3809" y="5534"/>
                  </a:lnTo>
                  <a:lnTo>
                    <a:pt x="3843" y="5548"/>
                  </a:lnTo>
                  <a:lnTo>
                    <a:pt x="3879" y="5561"/>
                  </a:lnTo>
                  <a:lnTo>
                    <a:pt x="3916" y="5571"/>
                  </a:lnTo>
                  <a:lnTo>
                    <a:pt x="3952" y="5581"/>
                  </a:lnTo>
                  <a:lnTo>
                    <a:pt x="3990" y="5589"/>
                  </a:lnTo>
                  <a:lnTo>
                    <a:pt x="4028" y="5596"/>
                  </a:lnTo>
                  <a:lnTo>
                    <a:pt x="4066" y="5601"/>
                  </a:lnTo>
                  <a:lnTo>
                    <a:pt x="4105" y="5606"/>
                  </a:lnTo>
                  <a:lnTo>
                    <a:pt x="4144" y="5608"/>
                  </a:lnTo>
                  <a:lnTo>
                    <a:pt x="4184" y="5608"/>
                  </a:lnTo>
                  <a:lnTo>
                    <a:pt x="4184" y="5608"/>
                  </a:lnTo>
                  <a:lnTo>
                    <a:pt x="4216" y="5608"/>
                  </a:lnTo>
                  <a:lnTo>
                    <a:pt x="4248" y="5607"/>
                  </a:lnTo>
                  <a:lnTo>
                    <a:pt x="4278" y="5604"/>
                  </a:lnTo>
                  <a:lnTo>
                    <a:pt x="4309" y="5601"/>
                  </a:lnTo>
                  <a:lnTo>
                    <a:pt x="4340" y="5596"/>
                  </a:lnTo>
                  <a:lnTo>
                    <a:pt x="4370" y="5592"/>
                  </a:lnTo>
                  <a:lnTo>
                    <a:pt x="4400" y="5584"/>
                  </a:lnTo>
                  <a:lnTo>
                    <a:pt x="4429" y="5577"/>
                  </a:lnTo>
                  <a:lnTo>
                    <a:pt x="4459" y="5570"/>
                  </a:lnTo>
                  <a:lnTo>
                    <a:pt x="4488" y="5561"/>
                  </a:lnTo>
                  <a:lnTo>
                    <a:pt x="4516" y="5551"/>
                  </a:lnTo>
                  <a:lnTo>
                    <a:pt x="4545" y="5541"/>
                  </a:lnTo>
                  <a:lnTo>
                    <a:pt x="4572" y="5529"/>
                  </a:lnTo>
                  <a:lnTo>
                    <a:pt x="4599" y="5517"/>
                  </a:lnTo>
                  <a:lnTo>
                    <a:pt x="4626" y="5504"/>
                  </a:lnTo>
                  <a:lnTo>
                    <a:pt x="4652" y="5490"/>
                  </a:lnTo>
                  <a:lnTo>
                    <a:pt x="4678" y="5476"/>
                  </a:lnTo>
                  <a:lnTo>
                    <a:pt x="4704" y="5461"/>
                  </a:lnTo>
                  <a:lnTo>
                    <a:pt x="4728" y="5445"/>
                  </a:lnTo>
                  <a:lnTo>
                    <a:pt x="4753" y="5429"/>
                  </a:lnTo>
                  <a:lnTo>
                    <a:pt x="4777" y="5411"/>
                  </a:lnTo>
                  <a:lnTo>
                    <a:pt x="4800" y="5394"/>
                  </a:lnTo>
                  <a:lnTo>
                    <a:pt x="4823" y="5375"/>
                  </a:lnTo>
                  <a:lnTo>
                    <a:pt x="4845" y="5355"/>
                  </a:lnTo>
                  <a:lnTo>
                    <a:pt x="4866" y="5335"/>
                  </a:lnTo>
                  <a:lnTo>
                    <a:pt x="4887" y="5315"/>
                  </a:lnTo>
                  <a:lnTo>
                    <a:pt x="4907" y="5294"/>
                  </a:lnTo>
                  <a:lnTo>
                    <a:pt x="4927" y="5271"/>
                  </a:lnTo>
                  <a:lnTo>
                    <a:pt x="4946" y="5249"/>
                  </a:lnTo>
                  <a:lnTo>
                    <a:pt x="4965" y="5226"/>
                  </a:lnTo>
                  <a:lnTo>
                    <a:pt x="4983" y="5203"/>
                  </a:lnTo>
                  <a:lnTo>
                    <a:pt x="5000" y="5178"/>
                  </a:lnTo>
                  <a:lnTo>
                    <a:pt x="5000" y="5178"/>
                  </a:lnTo>
                  <a:lnTo>
                    <a:pt x="5029" y="5191"/>
                  </a:lnTo>
                  <a:lnTo>
                    <a:pt x="5057" y="5202"/>
                  </a:lnTo>
                  <a:lnTo>
                    <a:pt x="5085" y="5213"/>
                  </a:lnTo>
                  <a:lnTo>
                    <a:pt x="5115" y="5223"/>
                  </a:lnTo>
                  <a:lnTo>
                    <a:pt x="5144" y="5232"/>
                  </a:lnTo>
                  <a:lnTo>
                    <a:pt x="5175" y="5241"/>
                  </a:lnTo>
                  <a:lnTo>
                    <a:pt x="5204" y="5249"/>
                  </a:lnTo>
                  <a:lnTo>
                    <a:pt x="5235" y="5256"/>
                  </a:lnTo>
                  <a:lnTo>
                    <a:pt x="5265" y="5262"/>
                  </a:lnTo>
                  <a:lnTo>
                    <a:pt x="5297" y="5268"/>
                  </a:lnTo>
                  <a:lnTo>
                    <a:pt x="5328" y="5272"/>
                  </a:lnTo>
                  <a:lnTo>
                    <a:pt x="5360" y="5276"/>
                  </a:lnTo>
                  <a:lnTo>
                    <a:pt x="5391" y="5279"/>
                  </a:lnTo>
                  <a:lnTo>
                    <a:pt x="5423" y="5282"/>
                  </a:lnTo>
                  <a:lnTo>
                    <a:pt x="5456" y="5283"/>
                  </a:lnTo>
                  <a:lnTo>
                    <a:pt x="5489" y="5283"/>
                  </a:lnTo>
                  <a:lnTo>
                    <a:pt x="5489" y="5283"/>
                  </a:lnTo>
                  <a:lnTo>
                    <a:pt x="5520" y="5283"/>
                  </a:lnTo>
                  <a:lnTo>
                    <a:pt x="5550" y="5282"/>
                  </a:lnTo>
                  <a:lnTo>
                    <a:pt x="5580" y="5279"/>
                  </a:lnTo>
                  <a:lnTo>
                    <a:pt x="5610" y="5277"/>
                  </a:lnTo>
                  <a:lnTo>
                    <a:pt x="5641" y="5274"/>
                  </a:lnTo>
                  <a:lnTo>
                    <a:pt x="5670" y="5269"/>
                  </a:lnTo>
                  <a:lnTo>
                    <a:pt x="5700" y="5264"/>
                  </a:lnTo>
                  <a:lnTo>
                    <a:pt x="5729" y="5258"/>
                  </a:lnTo>
                  <a:lnTo>
                    <a:pt x="5758" y="5252"/>
                  </a:lnTo>
                  <a:lnTo>
                    <a:pt x="5787" y="5245"/>
                  </a:lnTo>
                  <a:lnTo>
                    <a:pt x="5815" y="5238"/>
                  </a:lnTo>
                  <a:lnTo>
                    <a:pt x="5844" y="5230"/>
                  </a:lnTo>
                  <a:lnTo>
                    <a:pt x="5872" y="5221"/>
                  </a:lnTo>
                  <a:lnTo>
                    <a:pt x="5899" y="5211"/>
                  </a:lnTo>
                  <a:lnTo>
                    <a:pt x="5926" y="5200"/>
                  </a:lnTo>
                  <a:lnTo>
                    <a:pt x="5953" y="5189"/>
                  </a:lnTo>
                  <a:lnTo>
                    <a:pt x="5980" y="5178"/>
                  </a:lnTo>
                  <a:lnTo>
                    <a:pt x="6006" y="5165"/>
                  </a:lnTo>
                  <a:lnTo>
                    <a:pt x="6058" y="5139"/>
                  </a:lnTo>
                  <a:lnTo>
                    <a:pt x="6107" y="5110"/>
                  </a:lnTo>
                  <a:lnTo>
                    <a:pt x="6156" y="5079"/>
                  </a:lnTo>
                  <a:lnTo>
                    <a:pt x="6203" y="5046"/>
                  </a:lnTo>
                  <a:lnTo>
                    <a:pt x="6247" y="5011"/>
                  </a:lnTo>
                  <a:lnTo>
                    <a:pt x="6291" y="4973"/>
                  </a:lnTo>
                  <a:lnTo>
                    <a:pt x="6332" y="4933"/>
                  </a:lnTo>
                  <a:lnTo>
                    <a:pt x="6372" y="4892"/>
                  </a:lnTo>
                  <a:lnTo>
                    <a:pt x="6409" y="4848"/>
                  </a:lnTo>
                  <a:lnTo>
                    <a:pt x="6445" y="4804"/>
                  </a:lnTo>
                  <a:lnTo>
                    <a:pt x="6478" y="4756"/>
                  </a:lnTo>
                  <a:lnTo>
                    <a:pt x="6509" y="4708"/>
                  </a:lnTo>
                  <a:lnTo>
                    <a:pt x="6538" y="4659"/>
                  </a:lnTo>
                  <a:lnTo>
                    <a:pt x="6564" y="4607"/>
                  </a:lnTo>
                  <a:lnTo>
                    <a:pt x="6576" y="4581"/>
                  </a:lnTo>
                  <a:lnTo>
                    <a:pt x="6588" y="4554"/>
                  </a:lnTo>
                  <a:lnTo>
                    <a:pt x="6600" y="4527"/>
                  </a:lnTo>
                  <a:lnTo>
                    <a:pt x="6609" y="4500"/>
                  </a:lnTo>
                  <a:lnTo>
                    <a:pt x="6620" y="4473"/>
                  </a:lnTo>
                  <a:lnTo>
                    <a:pt x="6628" y="4444"/>
                  </a:lnTo>
                  <a:lnTo>
                    <a:pt x="6636" y="4416"/>
                  </a:lnTo>
                  <a:lnTo>
                    <a:pt x="6644" y="4388"/>
                  </a:lnTo>
                  <a:lnTo>
                    <a:pt x="6651" y="4360"/>
                  </a:lnTo>
                  <a:lnTo>
                    <a:pt x="6657" y="4330"/>
                  </a:lnTo>
                  <a:lnTo>
                    <a:pt x="6663" y="4301"/>
                  </a:lnTo>
                  <a:lnTo>
                    <a:pt x="6668" y="4271"/>
                  </a:lnTo>
                  <a:lnTo>
                    <a:pt x="6673" y="4242"/>
                  </a:lnTo>
                  <a:lnTo>
                    <a:pt x="6676" y="4211"/>
                  </a:lnTo>
                  <a:lnTo>
                    <a:pt x="6678" y="4182"/>
                  </a:lnTo>
                  <a:lnTo>
                    <a:pt x="6681" y="4151"/>
                  </a:lnTo>
                  <a:lnTo>
                    <a:pt x="6682" y="4120"/>
                  </a:lnTo>
                  <a:lnTo>
                    <a:pt x="6682" y="4090"/>
                  </a:lnTo>
                  <a:lnTo>
                    <a:pt x="6682" y="4090"/>
                  </a:lnTo>
                  <a:lnTo>
                    <a:pt x="6681" y="4040"/>
                  </a:lnTo>
                  <a:lnTo>
                    <a:pt x="6678" y="3992"/>
                  </a:lnTo>
                  <a:lnTo>
                    <a:pt x="6673" y="3945"/>
                  </a:lnTo>
                  <a:lnTo>
                    <a:pt x="6667" y="3897"/>
                  </a:lnTo>
                  <a:lnTo>
                    <a:pt x="6657" y="3851"/>
                  </a:lnTo>
                  <a:lnTo>
                    <a:pt x="6648" y="3805"/>
                  </a:lnTo>
                  <a:lnTo>
                    <a:pt x="6635" y="3759"/>
                  </a:lnTo>
                  <a:lnTo>
                    <a:pt x="6622" y="3714"/>
                  </a:lnTo>
                  <a:lnTo>
                    <a:pt x="6622" y="3714"/>
                  </a:lnTo>
                  <a:lnTo>
                    <a:pt x="6655" y="3701"/>
                  </a:lnTo>
                  <a:lnTo>
                    <a:pt x="6687" y="3686"/>
                  </a:lnTo>
                  <a:lnTo>
                    <a:pt x="6719" y="3669"/>
                  </a:lnTo>
                  <a:lnTo>
                    <a:pt x="6750" y="3652"/>
                  </a:lnTo>
                  <a:lnTo>
                    <a:pt x="6781" y="3633"/>
                  </a:lnTo>
                  <a:lnTo>
                    <a:pt x="6810" y="3613"/>
                  </a:lnTo>
                  <a:lnTo>
                    <a:pt x="6840" y="3593"/>
                  </a:lnTo>
                  <a:lnTo>
                    <a:pt x="6868" y="3570"/>
                  </a:lnTo>
                  <a:lnTo>
                    <a:pt x="6895" y="3548"/>
                  </a:lnTo>
                  <a:lnTo>
                    <a:pt x="6921" y="3525"/>
                  </a:lnTo>
                  <a:lnTo>
                    <a:pt x="6947" y="3500"/>
                  </a:lnTo>
                  <a:lnTo>
                    <a:pt x="6972" y="3474"/>
                  </a:lnTo>
                  <a:lnTo>
                    <a:pt x="6995" y="3448"/>
                  </a:lnTo>
                  <a:lnTo>
                    <a:pt x="7018" y="3421"/>
                  </a:lnTo>
                  <a:lnTo>
                    <a:pt x="7040" y="3393"/>
                  </a:lnTo>
                  <a:lnTo>
                    <a:pt x="7060" y="3363"/>
                  </a:lnTo>
                  <a:lnTo>
                    <a:pt x="7080" y="3334"/>
                  </a:lnTo>
                  <a:lnTo>
                    <a:pt x="7099" y="3303"/>
                  </a:lnTo>
                  <a:lnTo>
                    <a:pt x="7117" y="3273"/>
                  </a:lnTo>
                  <a:lnTo>
                    <a:pt x="7133" y="3241"/>
                  </a:lnTo>
                  <a:lnTo>
                    <a:pt x="7148" y="3208"/>
                  </a:lnTo>
                  <a:lnTo>
                    <a:pt x="7163" y="3175"/>
                  </a:lnTo>
                  <a:lnTo>
                    <a:pt x="7174" y="3141"/>
                  </a:lnTo>
                  <a:lnTo>
                    <a:pt x="7186" y="3106"/>
                  </a:lnTo>
                  <a:lnTo>
                    <a:pt x="7197" y="3071"/>
                  </a:lnTo>
                  <a:lnTo>
                    <a:pt x="7206" y="3036"/>
                  </a:lnTo>
                  <a:lnTo>
                    <a:pt x="7213" y="3000"/>
                  </a:lnTo>
                  <a:lnTo>
                    <a:pt x="7220" y="2964"/>
                  </a:lnTo>
                  <a:lnTo>
                    <a:pt x="7225" y="2926"/>
                  </a:lnTo>
                  <a:lnTo>
                    <a:pt x="7228" y="2890"/>
                  </a:lnTo>
                  <a:lnTo>
                    <a:pt x="7231" y="2852"/>
                  </a:lnTo>
                  <a:lnTo>
                    <a:pt x="7232" y="2813"/>
                  </a:lnTo>
                  <a:lnTo>
                    <a:pt x="7232" y="28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28" name="Freeform 427"/>
            <p:cNvSpPr>
              <a:spLocks/>
            </p:cNvSpPr>
            <p:nvPr/>
          </p:nvSpPr>
          <p:spPr bwMode="auto">
            <a:xfrm rot="5400000">
              <a:off x="11615621" y="-339609"/>
              <a:ext cx="590278" cy="964696"/>
            </a:xfrm>
            <a:custGeom>
              <a:avLst/>
              <a:gdLst/>
              <a:ahLst/>
              <a:cxnLst>
                <a:cxn ang="0">
                  <a:pos x="4365" y="3264"/>
                </a:cxn>
                <a:cxn ang="0">
                  <a:pos x="4455" y="2948"/>
                </a:cxn>
                <a:cxn ang="0">
                  <a:pos x="4436" y="2661"/>
                </a:cxn>
                <a:cxn ang="0">
                  <a:pos x="4315" y="2372"/>
                </a:cxn>
                <a:cxn ang="0">
                  <a:pos x="4298" y="2186"/>
                </a:cxn>
                <a:cxn ang="0">
                  <a:pos x="4360" y="1980"/>
                </a:cxn>
                <a:cxn ang="0">
                  <a:pos x="4357" y="1736"/>
                </a:cxn>
                <a:cxn ang="0">
                  <a:pos x="4224" y="1427"/>
                </a:cxn>
                <a:cxn ang="0">
                  <a:pos x="4085" y="1208"/>
                </a:cxn>
                <a:cxn ang="0">
                  <a:pos x="4060" y="907"/>
                </a:cxn>
                <a:cxn ang="0">
                  <a:pos x="3907" y="590"/>
                </a:cxn>
                <a:cxn ang="0">
                  <a:pos x="3650" y="356"/>
                </a:cxn>
                <a:cxn ang="0">
                  <a:pos x="3317" y="234"/>
                </a:cxn>
                <a:cxn ang="0">
                  <a:pos x="2986" y="245"/>
                </a:cxn>
                <a:cxn ang="0">
                  <a:pos x="2706" y="206"/>
                </a:cxn>
                <a:cxn ang="0">
                  <a:pos x="2373" y="33"/>
                </a:cxn>
                <a:cxn ang="0">
                  <a:pos x="2056" y="2"/>
                </a:cxn>
                <a:cxn ang="0">
                  <a:pos x="1783" y="68"/>
                </a:cxn>
                <a:cxn ang="0">
                  <a:pos x="1549" y="208"/>
                </a:cxn>
                <a:cxn ang="0">
                  <a:pos x="1368" y="411"/>
                </a:cxn>
                <a:cxn ang="0">
                  <a:pos x="1226" y="585"/>
                </a:cxn>
                <a:cxn ang="0">
                  <a:pos x="1025" y="572"/>
                </a:cxn>
                <a:cxn ang="0">
                  <a:pos x="677" y="662"/>
                </a:cxn>
                <a:cxn ang="0">
                  <a:pos x="398" y="870"/>
                </a:cxn>
                <a:cxn ang="0">
                  <a:pos x="216" y="1170"/>
                </a:cxn>
                <a:cxn ang="0">
                  <a:pos x="161" y="1483"/>
                </a:cxn>
                <a:cxn ang="0">
                  <a:pos x="188" y="1702"/>
                </a:cxn>
                <a:cxn ang="0">
                  <a:pos x="265" y="1902"/>
                </a:cxn>
                <a:cxn ang="0">
                  <a:pos x="89" y="2116"/>
                </a:cxn>
                <a:cxn ang="0">
                  <a:pos x="1" y="2427"/>
                </a:cxn>
                <a:cxn ang="0">
                  <a:pos x="34" y="2692"/>
                </a:cxn>
                <a:cxn ang="0">
                  <a:pos x="172" y="2944"/>
                </a:cxn>
                <a:cxn ang="0">
                  <a:pos x="135" y="3145"/>
                </a:cxn>
                <a:cxn ang="0">
                  <a:pos x="61" y="3412"/>
                </a:cxn>
                <a:cxn ang="0">
                  <a:pos x="73" y="3698"/>
                </a:cxn>
                <a:cxn ang="0">
                  <a:pos x="202" y="4016"/>
                </a:cxn>
                <a:cxn ang="0">
                  <a:pos x="261" y="4282"/>
                </a:cxn>
                <a:cxn ang="0">
                  <a:pos x="234" y="4614"/>
                </a:cxn>
                <a:cxn ang="0">
                  <a:pos x="339" y="4955"/>
                </a:cxn>
                <a:cxn ang="0">
                  <a:pos x="560" y="5223"/>
                </a:cxn>
                <a:cxn ang="0">
                  <a:pos x="869" y="5391"/>
                </a:cxn>
                <a:cxn ang="0">
                  <a:pos x="1178" y="5431"/>
                </a:cxn>
                <a:cxn ang="0">
                  <a:pos x="1438" y="5381"/>
                </a:cxn>
                <a:cxn ang="0">
                  <a:pos x="1701" y="5608"/>
                </a:cxn>
                <a:cxn ang="0">
                  <a:pos x="2003" y="5693"/>
                </a:cxn>
                <a:cxn ang="0">
                  <a:pos x="2172" y="5684"/>
                </a:cxn>
                <a:cxn ang="0">
                  <a:pos x="2356" y="5630"/>
                </a:cxn>
                <a:cxn ang="0">
                  <a:pos x="2516" y="5532"/>
                </a:cxn>
                <a:cxn ang="0">
                  <a:pos x="2648" y="5399"/>
                </a:cxn>
                <a:cxn ang="0">
                  <a:pos x="2815" y="5434"/>
                </a:cxn>
                <a:cxn ang="0">
                  <a:pos x="3116" y="5547"/>
                </a:cxn>
                <a:cxn ang="0">
                  <a:pos x="3420" y="5552"/>
                </a:cxn>
                <a:cxn ang="0">
                  <a:pos x="3753" y="5431"/>
                </a:cxn>
                <a:cxn ang="0">
                  <a:pos x="4011" y="5196"/>
                </a:cxn>
                <a:cxn ang="0">
                  <a:pos x="4163" y="4879"/>
                </a:cxn>
                <a:cxn ang="0">
                  <a:pos x="4189" y="4580"/>
                </a:cxn>
                <a:cxn ang="0">
                  <a:pos x="4172" y="4351"/>
                </a:cxn>
                <a:cxn ang="0">
                  <a:pos x="4310" y="4113"/>
                </a:cxn>
                <a:cxn ang="0">
                  <a:pos x="4352" y="3867"/>
                </a:cxn>
                <a:cxn ang="0">
                  <a:pos x="4320" y="3652"/>
                </a:cxn>
                <a:cxn ang="0">
                  <a:pos x="4232" y="3463"/>
                </a:cxn>
              </a:cxnLst>
              <a:rect l="0" t="0" r="r" b="b"/>
              <a:pathLst>
                <a:path w="4458" h="5694">
                  <a:moveTo>
                    <a:pt x="4232" y="3463"/>
                  </a:moveTo>
                  <a:lnTo>
                    <a:pt x="4232" y="3463"/>
                  </a:lnTo>
                  <a:lnTo>
                    <a:pt x="4258" y="3432"/>
                  </a:lnTo>
                  <a:lnTo>
                    <a:pt x="4283" y="3400"/>
                  </a:lnTo>
                  <a:lnTo>
                    <a:pt x="4305" y="3367"/>
                  </a:lnTo>
                  <a:lnTo>
                    <a:pt x="4326" y="3334"/>
                  </a:lnTo>
                  <a:lnTo>
                    <a:pt x="4348" y="3299"/>
                  </a:lnTo>
                  <a:lnTo>
                    <a:pt x="4365" y="3264"/>
                  </a:lnTo>
                  <a:lnTo>
                    <a:pt x="4383" y="3226"/>
                  </a:lnTo>
                  <a:lnTo>
                    <a:pt x="4398" y="3189"/>
                  </a:lnTo>
                  <a:lnTo>
                    <a:pt x="4412" y="3150"/>
                  </a:lnTo>
                  <a:lnTo>
                    <a:pt x="4424" y="3112"/>
                  </a:lnTo>
                  <a:lnTo>
                    <a:pt x="4435" y="3072"/>
                  </a:lnTo>
                  <a:lnTo>
                    <a:pt x="4443" y="3030"/>
                  </a:lnTo>
                  <a:lnTo>
                    <a:pt x="4450" y="2989"/>
                  </a:lnTo>
                  <a:lnTo>
                    <a:pt x="4455" y="2948"/>
                  </a:lnTo>
                  <a:lnTo>
                    <a:pt x="4457" y="2906"/>
                  </a:lnTo>
                  <a:lnTo>
                    <a:pt x="4458" y="2863"/>
                  </a:lnTo>
                  <a:lnTo>
                    <a:pt x="4458" y="2863"/>
                  </a:lnTo>
                  <a:lnTo>
                    <a:pt x="4457" y="2821"/>
                  </a:lnTo>
                  <a:lnTo>
                    <a:pt x="4455" y="2781"/>
                  </a:lnTo>
                  <a:lnTo>
                    <a:pt x="4450" y="2739"/>
                  </a:lnTo>
                  <a:lnTo>
                    <a:pt x="4444" y="2699"/>
                  </a:lnTo>
                  <a:lnTo>
                    <a:pt x="4436" y="2661"/>
                  </a:lnTo>
                  <a:lnTo>
                    <a:pt x="4426" y="2622"/>
                  </a:lnTo>
                  <a:lnTo>
                    <a:pt x="4415" y="2584"/>
                  </a:lnTo>
                  <a:lnTo>
                    <a:pt x="4402" y="2546"/>
                  </a:lnTo>
                  <a:lnTo>
                    <a:pt x="4388" y="2510"/>
                  </a:lnTo>
                  <a:lnTo>
                    <a:pt x="4371" y="2473"/>
                  </a:lnTo>
                  <a:lnTo>
                    <a:pt x="4353" y="2439"/>
                  </a:lnTo>
                  <a:lnTo>
                    <a:pt x="4335" y="2405"/>
                  </a:lnTo>
                  <a:lnTo>
                    <a:pt x="4315" y="2372"/>
                  </a:lnTo>
                  <a:lnTo>
                    <a:pt x="4293" y="2339"/>
                  </a:lnTo>
                  <a:lnTo>
                    <a:pt x="4270" y="2308"/>
                  </a:lnTo>
                  <a:lnTo>
                    <a:pt x="4245" y="2278"/>
                  </a:lnTo>
                  <a:lnTo>
                    <a:pt x="4245" y="2278"/>
                  </a:lnTo>
                  <a:lnTo>
                    <a:pt x="4260" y="2255"/>
                  </a:lnTo>
                  <a:lnTo>
                    <a:pt x="4273" y="2233"/>
                  </a:lnTo>
                  <a:lnTo>
                    <a:pt x="4286" y="2209"/>
                  </a:lnTo>
                  <a:lnTo>
                    <a:pt x="4298" y="2186"/>
                  </a:lnTo>
                  <a:lnTo>
                    <a:pt x="4309" y="2161"/>
                  </a:lnTo>
                  <a:lnTo>
                    <a:pt x="4319" y="2136"/>
                  </a:lnTo>
                  <a:lnTo>
                    <a:pt x="4329" y="2112"/>
                  </a:lnTo>
                  <a:lnTo>
                    <a:pt x="4337" y="2086"/>
                  </a:lnTo>
                  <a:lnTo>
                    <a:pt x="4344" y="2060"/>
                  </a:lnTo>
                  <a:lnTo>
                    <a:pt x="4351" y="2034"/>
                  </a:lnTo>
                  <a:lnTo>
                    <a:pt x="4356" y="2007"/>
                  </a:lnTo>
                  <a:lnTo>
                    <a:pt x="4360" y="1980"/>
                  </a:lnTo>
                  <a:lnTo>
                    <a:pt x="4364" y="1953"/>
                  </a:lnTo>
                  <a:lnTo>
                    <a:pt x="4368" y="1924"/>
                  </a:lnTo>
                  <a:lnTo>
                    <a:pt x="4369" y="1897"/>
                  </a:lnTo>
                  <a:lnTo>
                    <a:pt x="4369" y="1869"/>
                  </a:lnTo>
                  <a:lnTo>
                    <a:pt x="4369" y="1869"/>
                  </a:lnTo>
                  <a:lnTo>
                    <a:pt x="4368" y="1824"/>
                  </a:lnTo>
                  <a:lnTo>
                    <a:pt x="4364" y="1780"/>
                  </a:lnTo>
                  <a:lnTo>
                    <a:pt x="4357" y="1736"/>
                  </a:lnTo>
                  <a:lnTo>
                    <a:pt x="4349" y="1694"/>
                  </a:lnTo>
                  <a:lnTo>
                    <a:pt x="4337" y="1652"/>
                  </a:lnTo>
                  <a:lnTo>
                    <a:pt x="4324" y="1612"/>
                  </a:lnTo>
                  <a:lnTo>
                    <a:pt x="4307" y="1572"/>
                  </a:lnTo>
                  <a:lnTo>
                    <a:pt x="4290" y="1535"/>
                  </a:lnTo>
                  <a:lnTo>
                    <a:pt x="4270" y="1497"/>
                  </a:lnTo>
                  <a:lnTo>
                    <a:pt x="4247" y="1462"/>
                  </a:lnTo>
                  <a:lnTo>
                    <a:pt x="4224" y="1427"/>
                  </a:lnTo>
                  <a:lnTo>
                    <a:pt x="4198" y="1394"/>
                  </a:lnTo>
                  <a:lnTo>
                    <a:pt x="4170" y="1363"/>
                  </a:lnTo>
                  <a:lnTo>
                    <a:pt x="4140" y="1333"/>
                  </a:lnTo>
                  <a:lnTo>
                    <a:pt x="4110" y="1305"/>
                  </a:lnTo>
                  <a:lnTo>
                    <a:pt x="4077" y="1279"/>
                  </a:lnTo>
                  <a:lnTo>
                    <a:pt x="4077" y="1279"/>
                  </a:lnTo>
                  <a:lnTo>
                    <a:pt x="4081" y="1244"/>
                  </a:lnTo>
                  <a:lnTo>
                    <a:pt x="4085" y="1208"/>
                  </a:lnTo>
                  <a:lnTo>
                    <a:pt x="4087" y="1172"/>
                  </a:lnTo>
                  <a:lnTo>
                    <a:pt x="4088" y="1135"/>
                  </a:lnTo>
                  <a:lnTo>
                    <a:pt x="4088" y="1135"/>
                  </a:lnTo>
                  <a:lnTo>
                    <a:pt x="4087" y="1088"/>
                  </a:lnTo>
                  <a:lnTo>
                    <a:pt x="4084" y="1042"/>
                  </a:lnTo>
                  <a:lnTo>
                    <a:pt x="4078" y="996"/>
                  </a:lnTo>
                  <a:lnTo>
                    <a:pt x="4070" y="952"/>
                  </a:lnTo>
                  <a:lnTo>
                    <a:pt x="4060" y="907"/>
                  </a:lnTo>
                  <a:lnTo>
                    <a:pt x="4047" y="864"/>
                  </a:lnTo>
                  <a:lnTo>
                    <a:pt x="4033" y="822"/>
                  </a:lnTo>
                  <a:lnTo>
                    <a:pt x="4017" y="781"/>
                  </a:lnTo>
                  <a:lnTo>
                    <a:pt x="3999" y="740"/>
                  </a:lnTo>
                  <a:lnTo>
                    <a:pt x="3979" y="701"/>
                  </a:lnTo>
                  <a:lnTo>
                    <a:pt x="3957" y="663"/>
                  </a:lnTo>
                  <a:lnTo>
                    <a:pt x="3933" y="625"/>
                  </a:lnTo>
                  <a:lnTo>
                    <a:pt x="3907" y="590"/>
                  </a:lnTo>
                  <a:lnTo>
                    <a:pt x="3880" y="556"/>
                  </a:lnTo>
                  <a:lnTo>
                    <a:pt x="3852" y="523"/>
                  </a:lnTo>
                  <a:lnTo>
                    <a:pt x="3821" y="491"/>
                  </a:lnTo>
                  <a:lnTo>
                    <a:pt x="3790" y="461"/>
                  </a:lnTo>
                  <a:lnTo>
                    <a:pt x="3758" y="432"/>
                  </a:lnTo>
                  <a:lnTo>
                    <a:pt x="3722" y="405"/>
                  </a:lnTo>
                  <a:lnTo>
                    <a:pt x="3687" y="380"/>
                  </a:lnTo>
                  <a:lnTo>
                    <a:pt x="3650" y="356"/>
                  </a:lnTo>
                  <a:lnTo>
                    <a:pt x="3611" y="334"/>
                  </a:lnTo>
                  <a:lnTo>
                    <a:pt x="3573" y="314"/>
                  </a:lnTo>
                  <a:lnTo>
                    <a:pt x="3533" y="296"/>
                  </a:lnTo>
                  <a:lnTo>
                    <a:pt x="3491" y="279"/>
                  </a:lnTo>
                  <a:lnTo>
                    <a:pt x="3449" y="265"/>
                  </a:lnTo>
                  <a:lnTo>
                    <a:pt x="3405" y="253"/>
                  </a:lnTo>
                  <a:lnTo>
                    <a:pt x="3362" y="243"/>
                  </a:lnTo>
                  <a:lnTo>
                    <a:pt x="3317" y="234"/>
                  </a:lnTo>
                  <a:lnTo>
                    <a:pt x="3271" y="230"/>
                  </a:lnTo>
                  <a:lnTo>
                    <a:pt x="3225" y="226"/>
                  </a:lnTo>
                  <a:lnTo>
                    <a:pt x="3178" y="225"/>
                  </a:lnTo>
                  <a:lnTo>
                    <a:pt x="3178" y="225"/>
                  </a:lnTo>
                  <a:lnTo>
                    <a:pt x="3129" y="226"/>
                  </a:lnTo>
                  <a:lnTo>
                    <a:pt x="3080" y="230"/>
                  </a:lnTo>
                  <a:lnTo>
                    <a:pt x="3032" y="236"/>
                  </a:lnTo>
                  <a:lnTo>
                    <a:pt x="2986" y="245"/>
                  </a:lnTo>
                  <a:lnTo>
                    <a:pt x="2939" y="256"/>
                  </a:lnTo>
                  <a:lnTo>
                    <a:pt x="2894" y="270"/>
                  </a:lnTo>
                  <a:lnTo>
                    <a:pt x="2851" y="285"/>
                  </a:lnTo>
                  <a:lnTo>
                    <a:pt x="2807" y="304"/>
                  </a:lnTo>
                  <a:lnTo>
                    <a:pt x="2807" y="304"/>
                  </a:lnTo>
                  <a:lnTo>
                    <a:pt x="2775" y="270"/>
                  </a:lnTo>
                  <a:lnTo>
                    <a:pt x="2741" y="237"/>
                  </a:lnTo>
                  <a:lnTo>
                    <a:pt x="2706" y="206"/>
                  </a:lnTo>
                  <a:lnTo>
                    <a:pt x="2669" y="178"/>
                  </a:lnTo>
                  <a:lnTo>
                    <a:pt x="2630" y="151"/>
                  </a:lnTo>
                  <a:lnTo>
                    <a:pt x="2590" y="125"/>
                  </a:lnTo>
                  <a:lnTo>
                    <a:pt x="2549" y="102"/>
                  </a:lnTo>
                  <a:lnTo>
                    <a:pt x="2507" y="81"/>
                  </a:lnTo>
                  <a:lnTo>
                    <a:pt x="2463" y="62"/>
                  </a:lnTo>
                  <a:lnTo>
                    <a:pt x="2419" y="47"/>
                  </a:lnTo>
                  <a:lnTo>
                    <a:pt x="2373" y="33"/>
                  </a:lnTo>
                  <a:lnTo>
                    <a:pt x="2325" y="21"/>
                  </a:lnTo>
                  <a:lnTo>
                    <a:pt x="2277" y="12"/>
                  </a:lnTo>
                  <a:lnTo>
                    <a:pt x="2229" y="5"/>
                  </a:lnTo>
                  <a:lnTo>
                    <a:pt x="2179" y="1"/>
                  </a:lnTo>
                  <a:lnTo>
                    <a:pt x="2129" y="0"/>
                  </a:lnTo>
                  <a:lnTo>
                    <a:pt x="2129" y="0"/>
                  </a:lnTo>
                  <a:lnTo>
                    <a:pt x="2092" y="0"/>
                  </a:lnTo>
                  <a:lnTo>
                    <a:pt x="2056" y="2"/>
                  </a:lnTo>
                  <a:lnTo>
                    <a:pt x="2020" y="6"/>
                  </a:lnTo>
                  <a:lnTo>
                    <a:pt x="1985" y="11"/>
                  </a:lnTo>
                  <a:lnTo>
                    <a:pt x="1950" y="18"/>
                  </a:lnTo>
                  <a:lnTo>
                    <a:pt x="1916" y="25"/>
                  </a:lnTo>
                  <a:lnTo>
                    <a:pt x="1881" y="34"/>
                  </a:lnTo>
                  <a:lnTo>
                    <a:pt x="1849" y="44"/>
                  </a:lnTo>
                  <a:lnTo>
                    <a:pt x="1816" y="55"/>
                  </a:lnTo>
                  <a:lnTo>
                    <a:pt x="1783" y="68"/>
                  </a:lnTo>
                  <a:lnTo>
                    <a:pt x="1751" y="81"/>
                  </a:lnTo>
                  <a:lnTo>
                    <a:pt x="1720" y="97"/>
                  </a:lnTo>
                  <a:lnTo>
                    <a:pt x="1690" y="112"/>
                  </a:lnTo>
                  <a:lnTo>
                    <a:pt x="1660" y="130"/>
                  </a:lnTo>
                  <a:lnTo>
                    <a:pt x="1631" y="147"/>
                  </a:lnTo>
                  <a:lnTo>
                    <a:pt x="1602" y="167"/>
                  </a:lnTo>
                  <a:lnTo>
                    <a:pt x="1575" y="187"/>
                  </a:lnTo>
                  <a:lnTo>
                    <a:pt x="1549" y="208"/>
                  </a:lnTo>
                  <a:lnTo>
                    <a:pt x="1523" y="231"/>
                  </a:lnTo>
                  <a:lnTo>
                    <a:pt x="1498" y="254"/>
                  </a:lnTo>
                  <a:lnTo>
                    <a:pt x="1474" y="278"/>
                  </a:lnTo>
                  <a:lnTo>
                    <a:pt x="1450" y="303"/>
                  </a:lnTo>
                  <a:lnTo>
                    <a:pt x="1428" y="329"/>
                  </a:lnTo>
                  <a:lnTo>
                    <a:pt x="1407" y="356"/>
                  </a:lnTo>
                  <a:lnTo>
                    <a:pt x="1387" y="383"/>
                  </a:lnTo>
                  <a:lnTo>
                    <a:pt x="1368" y="411"/>
                  </a:lnTo>
                  <a:lnTo>
                    <a:pt x="1349" y="439"/>
                  </a:lnTo>
                  <a:lnTo>
                    <a:pt x="1333" y="470"/>
                  </a:lnTo>
                  <a:lnTo>
                    <a:pt x="1316" y="499"/>
                  </a:lnTo>
                  <a:lnTo>
                    <a:pt x="1301" y="531"/>
                  </a:lnTo>
                  <a:lnTo>
                    <a:pt x="1287" y="563"/>
                  </a:lnTo>
                  <a:lnTo>
                    <a:pt x="1275" y="595"/>
                  </a:lnTo>
                  <a:lnTo>
                    <a:pt x="1275" y="595"/>
                  </a:lnTo>
                  <a:lnTo>
                    <a:pt x="1226" y="585"/>
                  </a:lnTo>
                  <a:lnTo>
                    <a:pt x="1200" y="581"/>
                  </a:lnTo>
                  <a:lnTo>
                    <a:pt x="1175" y="578"/>
                  </a:lnTo>
                  <a:lnTo>
                    <a:pt x="1149" y="575"/>
                  </a:lnTo>
                  <a:lnTo>
                    <a:pt x="1124" y="574"/>
                  </a:lnTo>
                  <a:lnTo>
                    <a:pt x="1098" y="572"/>
                  </a:lnTo>
                  <a:lnTo>
                    <a:pt x="1071" y="571"/>
                  </a:lnTo>
                  <a:lnTo>
                    <a:pt x="1071" y="571"/>
                  </a:lnTo>
                  <a:lnTo>
                    <a:pt x="1025" y="572"/>
                  </a:lnTo>
                  <a:lnTo>
                    <a:pt x="978" y="576"/>
                  </a:lnTo>
                  <a:lnTo>
                    <a:pt x="933" y="582"/>
                  </a:lnTo>
                  <a:lnTo>
                    <a:pt x="889" y="590"/>
                  </a:lnTo>
                  <a:lnTo>
                    <a:pt x="844" y="601"/>
                  </a:lnTo>
                  <a:lnTo>
                    <a:pt x="802" y="612"/>
                  </a:lnTo>
                  <a:lnTo>
                    <a:pt x="759" y="627"/>
                  </a:lnTo>
                  <a:lnTo>
                    <a:pt x="718" y="643"/>
                  </a:lnTo>
                  <a:lnTo>
                    <a:pt x="677" y="662"/>
                  </a:lnTo>
                  <a:lnTo>
                    <a:pt x="638" y="682"/>
                  </a:lnTo>
                  <a:lnTo>
                    <a:pt x="600" y="703"/>
                  </a:lnTo>
                  <a:lnTo>
                    <a:pt x="563" y="728"/>
                  </a:lnTo>
                  <a:lnTo>
                    <a:pt x="527" y="753"/>
                  </a:lnTo>
                  <a:lnTo>
                    <a:pt x="493" y="780"/>
                  </a:lnTo>
                  <a:lnTo>
                    <a:pt x="460" y="808"/>
                  </a:lnTo>
                  <a:lnTo>
                    <a:pt x="428" y="839"/>
                  </a:lnTo>
                  <a:lnTo>
                    <a:pt x="398" y="870"/>
                  </a:lnTo>
                  <a:lnTo>
                    <a:pt x="369" y="903"/>
                  </a:lnTo>
                  <a:lnTo>
                    <a:pt x="342" y="937"/>
                  </a:lnTo>
                  <a:lnTo>
                    <a:pt x="316" y="973"/>
                  </a:lnTo>
                  <a:lnTo>
                    <a:pt x="293" y="1011"/>
                  </a:lnTo>
                  <a:lnTo>
                    <a:pt x="272" y="1048"/>
                  </a:lnTo>
                  <a:lnTo>
                    <a:pt x="252" y="1087"/>
                  </a:lnTo>
                  <a:lnTo>
                    <a:pt x="233" y="1128"/>
                  </a:lnTo>
                  <a:lnTo>
                    <a:pt x="216" y="1170"/>
                  </a:lnTo>
                  <a:lnTo>
                    <a:pt x="202" y="1212"/>
                  </a:lnTo>
                  <a:lnTo>
                    <a:pt x="190" y="1254"/>
                  </a:lnTo>
                  <a:lnTo>
                    <a:pt x="180" y="1299"/>
                  </a:lnTo>
                  <a:lnTo>
                    <a:pt x="172" y="1344"/>
                  </a:lnTo>
                  <a:lnTo>
                    <a:pt x="166" y="1390"/>
                  </a:lnTo>
                  <a:lnTo>
                    <a:pt x="162" y="1436"/>
                  </a:lnTo>
                  <a:lnTo>
                    <a:pt x="161" y="1483"/>
                  </a:lnTo>
                  <a:lnTo>
                    <a:pt x="161" y="1483"/>
                  </a:lnTo>
                  <a:lnTo>
                    <a:pt x="162" y="1511"/>
                  </a:lnTo>
                  <a:lnTo>
                    <a:pt x="163" y="1538"/>
                  </a:lnTo>
                  <a:lnTo>
                    <a:pt x="166" y="1566"/>
                  </a:lnTo>
                  <a:lnTo>
                    <a:pt x="168" y="1595"/>
                  </a:lnTo>
                  <a:lnTo>
                    <a:pt x="172" y="1622"/>
                  </a:lnTo>
                  <a:lnTo>
                    <a:pt x="176" y="1649"/>
                  </a:lnTo>
                  <a:lnTo>
                    <a:pt x="182" y="1676"/>
                  </a:lnTo>
                  <a:lnTo>
                    <a:pt x="188" y="1702"/>
                  </a:lnTo>
                  <a:lnTo>
                    <a:pt x="195" y="1729"/>
                  </a:lnTo>
                  <a:lnTo>
                    <a:pt x="203" y="1755"/>
                  </a:lnTo>
                  <a:lnTo>
                    <a:pt x="212" y="1780"/>
                  </a:lnTo>
                  <a:lnTo>
                    <a:pt x="221" y="1805"/>
                  </a:lnTo>
                  <a:lnTo>
                    <a:pt x="230" y="1830"/>
                  </a:lnTo>
                  <a:lnTo>
                    <a:pt x="241" y="1855"/>
                  </a:lnTo>
                  <a:lnTo>
                    <a:pt x="253" y="1879"/>
                  </a:lnTo>
                  <a:lnTo>
                    <a:pt x="265" y="1902"/>
                  </a:lnTo>
                  <a:lnTo>
                    <a:pt x="265" y="1902"/>
                  </a:lnTo>
                  <a:lnTo>
                    <a:pt x="235" y="1929"/>
                  </a:lnTo>
                  <a:lnTo>
                    <a:pt x="207" y="1956"/>
                  </a:lnTo>
                  <a:lnTo>
                    <a:pt x="180" y="1986"/>
                  </a:lnTo>
                  <a:lnTo>
                    <a:pt x="155" y="2016"/>
                  </a:lnTo>
                  <a:lnTo>
                    <a:pt x="131" y="2048"/>
                  </a:lnTo>
                  <a:lnTo>
                    <a:pt x="109" y="2082"/>
                  </a:lnTo>
                  <a:lnTo>
                    <a:pt x="89" y="2116"/>
                  </a:lnTo>
                  <a:lnTo>
                    <a:pt x="71" y="2152"/>
                  </a:lnTo>
                  <a:lnTo>
                    <a:pt x="55" y="2188"/>
                  </a:lnTo>
                  <a:lnTo>
                    <a:pt x="41" y="2226"/>
                  </a:lnTo>
                  <a:lnTo>
                    <a:pt x="28" y="2265"/>
                  </a:lnTo>
                  <a:lnTo>
                    <a:pt x="18" y="2304"/>
                  </a:lnTo>
                  <a:lnTo>
                    <a:pt x="10" y="2345"/>
                  </a:lnTo>
                  <a:lnTo>
                    <a:pt x="4" y="2386"/>
                  </a:lnTo>
                  <a:lnTo>
                    <a:pt x="1" y="2427"/>
                  </a:lnTo>
                  <a:lnTo>
                    <a:pt x="0" y="2470"/>
                  </a:lnTo>
                  <a:lnTo>
                    <a:pt x="0" y="2470"/>
                  </a:lnTo>
                  <a:lnTo>
                    <a:pt x="1" y="2509"/>
                  </a:lnTo>
                  <a:lnTo>
                    <a:pt x="3" y="2546"/>
                  </a:lnTo>
                  <a:lnTo>
                    <a:pt x="8" y="2584"/>
                  </a:lnTo>
                  <a:lnTo>
                    <a:pt x="15" y="2621"/>
                  </a:lnTo>
                  <a:lnTo>
                    <a:pt x="23" y="2657"/>
                  </a:lnTo>
                  <a:lnTo>
                    <a:pt x="34" y="2692"/>
                  </a:lnTo>
                  <a:lnTo>
                    <a:pt x="46" y="2726"/>
                  </a:lnTo>
                  <a:lnTo>
                    <a:pt x="58" y="2761"/>
                  </a:lnTo>
                  <a:lnTo>
                    <a:pt x="74" y="2794"/>
                  </a:lnTo>
                  <a:lnTo>
                    <a:pt x="90" y="2825"/>
                  </a:lnTo>
                  <a:lnTo>
                    <a:pt x="108" y="2857"/>
                  </a:lnTo>
                  <a:lnTo>
                    <a:pt x="128" y="2887"/>
                  </a:lnTo>
                  <a:lnTo>
                    <a:pt x="149" y="2916"/>
                  </a:lnTo>
                  <a:lnTo>
                    <a:pt x="172" y="2944"/>
                  </a:lnTo>
                  <a:lnTo>
                    <a:pt x="195" y="2971"/>
                  </a:lnTo>
                  <a:lnTo>
                    <a:pt x="220" y="2997"/>
                  </a:lnTo>
                  <a:lnTo>
                    <a:pt x="220" y="2997"/>
                  </a:lnTo>
                  <a:lnTo>
                    <a:pt x="201" y="3024"/>
                  </a:lnTo>
                  <a:lnTo>
                    <a:pt x="183" y="3054"/>
                  </a:lnTo>
                  <a:lnTo>
                    <a:pt x="166" y="3083"/>
                  </a:lnTo>
                  <a:lnTo>
                    <a:pt x="150" y="3114"/>
                  </a:lnTo>
                  <a:lnTo>
                    <a:pt x="135" y="3145"/>
                  </a:lnTo>
                  <a:lnTo>
                    <a:pt x="122" y="3176"/>
                  </a:lnTo>
                  <a:lnTo>
                    <a:pt x="109" y="3208"/>
                  </a:lnTo>
                  <a:lnTo>
                    <a:pt x="99" y="3241"/>
                  </a:lnTo>
                  <a:lnTo>
                    <a:pt x="88" y="3274"/>
                  </a:lnTo>
                  <a:lnTo>
                    <a:pt x="80" y="3307"/>
                  </a:lnTo>
                  <a:lnTo>
                    <a:pt x="73" y="3342"/>
                  </a:lnTo>
                  <a:lnTo>
                    <a:pt x="66" y="3377"/>
                  </a:lnTo>
                  <a:lnTo>
                    <a:pt x="61" y="3412"/>
                  </a:lnTo>
                  <a:lnTo>
                    <a:pt x="57" y="3447"/>
                  </a:lnTo>
                  <a:lnTo>
                    <a:pt x="55" y="3484"/>
                  </a:lnTo>
                  <a:lnTo>
                    <a:pt x="55" y="3519"/>
                  </a:lnTo>
                  <a:lnTo>
                    <a:pt x="55" y="3519"/>
                  </a:lnTo>
                  <a:lnTo>
                    <a:pt x="56" y="3565"/>
                  </a:lnTo>
                  <a:lnTo>
                    <a:pt x="60" y="3610"/>
                  </a:lnTo>
                  <a:lnTo>
                    <a:pt x="64" y="3655"/>
                  </a:lnTo>
                  <a:lnTo>
                    <a:pt x="73" y="3698"/>
                  </a:lnTo>
                  <a:lnTo>
                    <a:pt x="82" y="3741"/>
                  </a:lnTo>
                  <a:lnTo>
                    <a:pt x="94" y="3783"/>
                  </a:lnTo>
                  <a:lnTo>
                    <a:pt x="107" y="3824"/>
                  </a:lnTo>
                  <a:lnTo>
                    <a:pt x="122" y="3865"/>
                  </a:lnTo>
                  <a:lnTo>
                    <a:pt x="140" y="3904"/>
                  </a:lnTo>
                  <a:lnTo>
                    <a:pt x="159" y="3943"/>
                  </a:lnTo>
                  <a:lnTo>
                    <a:pt x="180" y="3980"/>
                  </a:lnTo>
                  <a:lnTo>
                    <a:pt x="202" y="4016"/>
                  </a:lnTo>
                  <a:lnTo>
                    <a:pt x="227" y="4051"/>
                  </a:lnTo>
                  <a:lnTo>
                    <a:pt x="253" y="4086"/>
                  </a:lnTo>
                  <a:lnTo>
                    <a:pt x="280" y="4119"/>
                  </a:lnTo>
                  <a:lnTo>
                    <a:pt x="308" y="4149"/>
                  </a:lnTo>
                  <a:lnTo>
                    <a:pt x="308" y="4149"/>
                  </a:lnTo>
                  <a:lnTo>
                    <a:pt x="290" y="4193"/>
                  </a:lnTo>
                  <a:lnTo>
                    <a:pt x="274" y="4236"/>
                  </a:lnTo>
                  <a:lnTo>
                    <a:pt x="261" y="4282"/>
                  </a:lnTo>
                  <a:lnTo>
                    <a:pt x="249" y="4328"/>
                  </a:lnTo>
                  <a:lnTo>
                    <a:pt x="241" y="4375"/>
                  </a:lnTo>
                  <a:lnTo>
                    <a:pt x="234" y="4424"/>
                  </a:lnTo>
                  <a:lnTo>
                    <a:pt x="230" y="4472"/>
                  </a:lnTo>
                  <a:lnTo>
                    <a:pt x="229" y="4521"/>
                  </a:lnTo>
                  <a:lnTo>
                    <a:pt x="229" y="4521"/>
                  </a:lnTo>
                  <a:lnTo>
                    <a:pt x="230" y="4569"/>
                  </a:lnTo>
                  <a:lnTo>
                    <a:pt x="234" y="4614"/>
                  </a:lnTo>
                  <a:lnTo>
                    <a:pt x="240" y="4660"/>
                  </a:lnTo>
                  <a:lnTo>
                    <a:pt x="247" y="4705"/>
                  </a:lnTo>
                  <a:lnTo>
                    <a:pt x="258" y="4749"/>
                  </a:lnTo>
                  <a:lnTo>
                    <a:pt x="269" y="4792"/>
                  </a:lnTo>
                  <a:lnTo>
                    <a:pt x="285" y="4835"/>
                  </a:lnTo>
                  <a:lnTo>
                    <a:pt x="300" y="4876"/>
                  </a:lnTo>
                  <a:lnTo>
                    <a:pt x="319" y="4916"/>
                  </a:lnTo>
                  <a:lnTo>
                    <a:pt x="339" y="4955"/>
                  </a:lnTo>
                  <a:lnTo>
                    <a:pt x="361" y="4994"/>
                  </a:lnTo>
                  <a:lnTo>
                    <a:pt x="385" y="5030"/>
                  </a:lnTo>
                  <a:lnTo>
                    <a:pt x="409" y="5066"/>
                  </a:lnTo>
                  <a:lnTo>
                    <a:pt x="437" y="5101"/>
                  </a:lnTo>
                  <a:lnTo>
                    <a:pt x="465" y="5134"/>
                  </a:lnTo>
                  <a:lnTo>
                    <a:pt x="495" y="5166"/>
                  </a:lnTo>
                  <a:lnTo>
                    <a:pt x="527" y="5195"/>
                  </a:lnTo>
                  <a:lnTo>
                    <a:pt x="560" y="5223"/>
                  </a:lnTo>
                  <a:lnTo>
                    <a:pt x="594" y="5250"/>
                  </a:lnTo>
                  <a:lnTo>
                    <a:pt x="630" y="5276"/>
                  </a:lnTo>
                  <a:lnTo>
                    <a:pt x="667" y="5300"/>
                  </a:lnTo>
                  <a:lnTo>
                    <a:pt x="705" y="5322"/>
                  </a:lnTo>
                  <a:lnTo>
                    <a:pt x="745" y="5342"/>
                  </a:lnTo>
                  <a:lnTo>
                    <a:pt x="785" y="5360"/>
                  </a:lnTo>
                  <a:lnTo>
                    <a:pt x="826" y="5376"/>
                  </a:lnTo>
                  <a:lnTo>
                    <a:pt x="869" y="5391"/>
                  </a:lnTo>
                  <a:lnTo>
                    <a:pt x="911" y="5404"/>
                  </a:lnTo>
                  <a:lnTo>
                    <a:pt x="956" y="5413"/>
                  </a:lnTo>
                  <a:lnTo>
                    <a:pt x="1001" y="5421"/>
                  </a:lnTo>
                  <a:lnTo>
                    <a:pt x="1047" y="5427"/>
                  </a:lnTo>
                  <a:lnTo>
                    <a:pt x="1092" y="5431"/>
                  </a:lnTo>
                  <a:lnTo>
                    <a:pt x="1140" y="5432"/>
                  </a:lnTo>
                  <a:lnTo>
                    <a:pt x="1140" y="5432"/>
                  </a:lnTo>
                  <a:lnTo>
                    <a:pt x="1178" y="5431"/>
                  </a:lnTo>
                  <a:lnTo>
                    <a:pt x="1217" y="5428"/>
                  </a:lnTo>
                  <a:lnTo>
                    <a:pt x="1255" y="5425"/>
                  </a:lnTo>
                  <a:lnTo>
                    <a:pt x="1293" y="5419"/>
                  </a:lnTo>
                  <a:lnTo>
                    <a:pt x="1330" y="5412"/>
                  </a:lnTo>
                  <a:lnTo>
                    <a:pt x="1367" y="5402"/>
                  </a:lnTo>
                  <a:lnTo>
                    <a:pt x="1402" y="5393"/>
                  </a:lnTo>
                  <a:lnTo>
                    <a:pt x="1438" y="5381"/>
                  </a:lnTo>
                  <a:lnTo>
                    <a:pt x="1438" y="5381"/>
                  </a:lnTo>
                  <a:lnTo>
                    <a:pt x="1465" y="5416"/>
                  </a:lnTo>
                  <a:lnTo>
                    <a:pt x="1493" y="5449"/>
                  </a:lnTo>
                  <a:lnTo>
                    <a:pt x="1523" y="5480"/>
                  </a:lnTo>
                  <a:lnTo>
                    <a:pt x="1556" y="5511"/>
                  </a:lnTo>
                  <a:lnTo>
                    <a:pt x="1589" y="5538"/>
                  </a:lnTo>
                  <a:lnTo>
                    <a:pt x="1626" y="5564"/>
                  </a:lnTo>
                  <a:lnTo>
                    <a:pt x="1662" y="5587"/>
                  </a:lnTo>
                  <a:lnTo>
                    <a:pt x="1701" y="5608"/>
                  </a:lnTo>
                  <a:lnTo>
                    <a:pt x="1740" y="5628"/>
                  </a:lnTo>
                  <a:lnTo>
                    <a:pt x="1781" y="5645"/>
                  </a:lnTo>
                  <a:lnTo>
                    <a:pt x="1824" y="5660"/>
                  </a:lnTo>
                  <a:lnTo>
                    <a:pt x="1867" y="5672"/>
                  </a:lnTo>
                  <a:lnTo>
                    <a:pt x="1911" y="5681"/>
                  </a:lnTo>
                  <a:lnTo>
                    <a:pt x="1957" y="5689"/>
                  </a:lnTo>
                  <a:lnTo>
                    <a:pt x="1979" y="5691"/>
                  </a:lnTo>
                  <a:lnTo>
                    <a:pt x="2003" y="5693"/>
                  </a:lnTo>
                  <a:lnTo>
                    <a:pt x="2026" y="5694"/>
                  </a:lnTo>
                  <a:lnTo>
                    <a:pt x="2050" y="5694"/>
                  </a:lnTo>
                  <a:lnTo>
                    <a:pt x="2050" y="5694"/>
                  </a:lnTo>
                  <a:lnTo>
                    <a:pt x="2075" y="5694"/>
                  </a:lnTo>
                  <a:lnTo>
                    <a:pt x="2099" y="5693"/>
                  </a:lnTo>
                  <a:lnTo>
                    <a:pt x="2124" y="5691"/>
                  </a:lnTo>
                  <a:lnTo>
                    <a:pt x="2149" y="5687"/>
                  </a:lnTo>
                  <a:lnTo>
                    <a:pt x="2172" y="5684"/>
                  </a:lnTo>
                  <a:lnTo>
                    <a:pt x="2197" y="5680"/>
                  </a:lnTo>
                  <a:lnTo>
                    <a:pt x="2221" y="5674"/>
                  </a:lnTo>
                  <a:lnTo>
                    <a:pt x="2244" y="5669"/>
                  </a:lnTo>
                  <a:lnTo>
                    <a:pt x="2267" y="5663"/>
                  </a:lnTo>
                  <a:lnTo>
                    <a:pt x="2290" y="5656"/>
                  </a:lnTo>
                  <a:lnTo>
                    <a:pt x="2313" y="5647"/>
                  </a:lnTo>
                  <a:lnTo>
                    <a:pt x="2335" y="5639"/>
                  </a:lnTo>
                  <a:lnTo>
                    <a:pt x="2356" y="5630"/>
                  </a:lnTo>
                  <a:lnTo>
                    <a:pt x="2377" y="5619"/>
                  </a:lnTo>
                  <a:lnTo>
                    <a:pt x="2398" y="5608"/>
                  </a:lnTo>
                  <a:lnTo>
                    <a:pt x="2420" y="5598"/>
                  </a:lnTo>
                  <a:lnTo>
                    <a:pt x="2440" y="5586"/>
                  </a:lnTo>
                  <a:lnTo>
                    <a:pt x="2460" y="5573"/>
                  </a:lnTo>
                  <a:lnTo>
                    <a:pt x="2479" y="5560"/>
                  </a:lnTo>
                  <a:lnTo>
                    <a:pt x="2499" y="5546"/>
                  </a:lnTo>
                  <a:lnTo>
                    <a:pt x="2516" y="5532"/>
                  </a:lnTo>
                  <a:lnTo>
                    <a:pt x="2535" y="5518"/>
                  </a:lnTo>
                  <a:lnTo>
                    <a:pt x="2553" y="5502"/>
                  </a:lnTo>
                  <a:lnTo>
                    <a:pt x="2569" y="5486"/>
                  </a:lnTo>
                  <a:lnTo>
                    <a:pt x="2586" y="5469"/>
                  </a:lnTo>
                  <a:lnTo>
                    <a:pt x="2602" y="5453"/>
                  </a:lnTo>
                  <a:lnTo>
                    <a:pt x="2618" y="5435"/>
                  </a:lnTo>
                  <a:lnTo>
                    <a:pt x="2633" y="5418"/>
                  </a:lnTo>
                  <a:lnTo>
                    <a:pt x="2648" y="5399"/>
                  </a:lnTo>
                  <a:lnTo>
                    <a:pt x="2661" y="5380"/>
                  </a:lnTo>
                  <a:lnTo>
                    <a:pt x="2675" y="5361"/>
                  </a:lnTo>
                  <a:lnTo>
                    <a:pt x="2688" y="5341"/>
                  </a:lnTo>
                  <a:lnTo>
                    <a:pt x="2688" y="5341"/>
                  </a:lnTo>
                  <a:lnTo>
                    <a:pt x="2719" y="5367"/>
                  </a:lnTo>
                  <a:lnTo>
                    <a:pt x="2749" y="5391"/>
                  </a:lnTo>
                  <a:lnTo>
                    <a:pt x="2782" y="5413"/>
                  </a:lnTo>
                  <a:lnTo>
                    <a:pt x="2815" y="5434"/>
                  </a:lnTo>
                  <a:lnTo>
                    <a:pt x="2851" y="5453"/>
                  </a:lnTo>
                  <a:lnTo>
                    <a:pt x="2886" y="5472"/>
                  </a:lnTo>
                  <a:lnTo>
                    <a:pt x="2923" y="5488"/>
                  </a:lnTo>
                  <a:lnTo>
                    <a:pt x="2959" y="5504"/>
                  </a:lnTo>
                  <a:lnTo>
                    <a:pt x="2997" y="5517"/>
                  </a:lnTo>
                  <a:lnTo>
                    <a:pt x="3036" y="5528"/>
                  </a:lnTo>
                  <a:lnTo>
                    <a:pt x="3076" y="5539"/>
                  </a:lnTo>
                  <a:lnTo>
                    <a:pt x="3116" y="5547"/>
                  </a:lnTo>
                  <a:lnTo>
                    <a:pt x="3156" y="5553"/>
                  </a:lnTo>
                  <a:lnTo>
                    <a:pt x="3197" y="5558"/>
                  </a:lnTo>
                  <a:lnTo>
                    <a:pt x="3239" y="5561"/>
                  </a:lnTo>
                  <a:lnTo>
                    <a:pt x="3282" y="5561"/>
                  </a:lnTo>
                  <a:lnTo>
                    <a:pt x="3282" y="5561"/>
                  </a:lnTo>
                  <a:lnTo>
                    <a:pt x="3328" y="5560"/>
                  </a:lnTo>
                  <a:lnTo>
                    <a:pt x="3375" y="5557"/>
                  </a:lnTo>
                  <a:lnTo>
                    <a:pt x="3420" y="5552"/>
                  </a:lnTo>
                  <a:lnTo>
                    <a:pt x="3464" y="5544"/>
                  </a:lnTo>
                  <a:lnTo>
                    <a:pt x="3509" y="5533"/>
                  </a:lnTo>
                  <a:lnTo>
                    <a:pt x="3551" y="5521"/>
                  </a:lnTo>
                  <a:lnTo>
                    <a:pt x="3594" y="5507"/>
                  </a:lnTo>
                  <a:lnTo>
                    <a:pt x="3636" y="5491"/>
                  </a:lnTo>
                  <a:lnTo>
                    <a:pt x="3676" y="5472"/>
                  </a:lnTo>
                  <a:lnTo>
                    <a:pt x="3715" y="5452"/>
                  </a:lnTo>
                  <a:lnTo>
                    <a:pt x="3753" y="5431"/>
                  </a:lnTo>
                  <a:lnTo>
                    <a:pt x="3790" y="5406"/>
                  </a:lnTo>
                  <a:lnTo>
                    <a:pt x="3826" y="5381"/>
                  </a:lnTo>
                  <a:lnTo>
                    <a:pt x="3860" y="5354"/>
                  </a:lnTo>
                  <a:lnTo>
                    <a:pt x="3893" y="5326"/>
                  </a:lnTo>
                  <a:lnTo>
                    <a:pt x="3925" y="5295"/>
                  </a:lnTo>
                  <a:lnTo>
                    <a:pt x="3955" y="5263"/>
                  </a:lnTo>
                  <a:lnTo>
                    <a:pt x="3984" y="5230"/>
                  </a:lnTo>
                  <a:lnTo>
                    <a:pt x="4011" y="5196"/>
                  </a:lnTo>
                  <a:lnTo>
                    <a:pt x="4037" y="5161"/>
                  </a:lnTo>
                  <a:lnTo>
                    <a:pt x="4060" y="5123"/>
                  </a:lnTo>
                  <a:lnTo>
                    <a:pt x="4081" y="5086"/>
                  </a:lnTo>
                  <a:lnTo>
                    <a:pt x="4101" y="5047"/>
                  </a:lnTo>
                  <a:lnTo>
                    <a:pt x="4120" y="5005"/>
                  </a:lnTo>
                  <a:lnTo>
                    <a:pt x="4137" y="4964"/>
                  </a:lnTo>
                  <a:lnTo>
                    <a:pt x="4151" y="4922"/>
                  </a:lnTo>
                  <a:lnTo>
                    <a:pt x="4163" y="4879"/>
                  </a:lnTo>
                  <a:lnTo>
                    <a:pt x="4173" y="4835"/>
                  </a:lnTo>
                  <a:lnTo>
                    <a:pt x="4181" y="4790"/>
                  </a:lnTo>
                  <a:lnTo>
                    <a:pt x="4187" y="4744"/>
                  </a:lnTo>
                  <a:lnTo>
                    <a:pt x="4191" y="4698"/>
                  </a:lnTo>
                  <a:lnTo>
                    <a:pt x="4192" y="4651"/>
                  </a:lnTo>
                  <a:lnTo>
                    <a:pt x="4192" y="4651"/>
                  </a:lnTo>
                  <a:lnTo>
                    <a:pt x="4191" y="4616"/>
                  </a:lnTo>
                  <a:lnTo>
                    <a:pt x="4189" y="4580"/>
                  </a:lnTo>
                  <a:lnTo>
                    <a:pt x="4185" y="4545"/>
                  </a:lnTo>
                  <a:lnTo>
                    <a:pt x="4180" y="4511"/>
                  </a:lnTo>
                  <a:lnTo>
                    <a:pt x="4174" y="4477"/>
                  </a:lnTo>
                  <a:lnTo>
                    <a:pt x="4167" y="4442"/>
                  </a:lnTo>
                  <a:lnTo>
                    <a:pt x="4159" y="4410"/>
                  </a:lnTo>
                  <a:lnTo>
                    <a:pt x="4150" y="4377"/>
                  </a:lnTo>
                  <a:lnTo>
                    <a:pt x="4150" y="4377"/>
                  </a:lnTo>
                  <a:lnTo>
                    <a:pt x="4172" y="4351"/>
                  </a:lnTo>
                  <a:lnTo>
                    <a:pt x="4194" y="4325"/>
                  </a:lnTo>
                  <a:lnTo>
                    <a:pt x="4214" y="4296"/>
                  </a:lnTo>
                  <a:lnTo>
                    <a:pt x="4234" y="4268"/>
                  </a:lnTo>
                  <a:lnTo>
                    <a:pt x="4252" y="4239"/>
                  </a:lnTo>
                  <a:lnTo>
                    <a:pt x="4269" y="4209"/>
                  </a:lnTo>
                  <a:lnTo>
                    <a:pt x="4284" y="4177"/>
                  </a:lnTo>
                  <a:lnTo>
                    <a:pt x="4298" y="4146"/>
                  </a:lnTo>
                  <a:lnTo>
                    <a:pt x="4310" y="4113"/>
                  </a:lnTo>
                  <a:lnTo>
                    <a:pt x="4322" y="4080"/>
                  </a:lnTo>
                  <a:lnTo>
                    <a:pt x="4331" y="4046"/>
                  </a:lnTo>
                  <a:lnTo>
                    <a:pt x="4338" y="4011"/>
                  </a:lnTo>
                  <a:lnTo>
                    <a:pt x="4344" y="3976"/>
                  </a:lnTo>
                  <a:lnTo>
                    <a:pt x="4349" y="3940"/>
                  </a:lnTo>
                  <a:lnTo>
                    <a:pt x="4351" y="3904"/>
                  </a:lnTo>
                  <a:lnTo>
                    <a:pt x="4352" y="3867"/>
                  </a:lnTo>
                  <a:lnTo>
                    <a:pt x="4352" y="3867"/>
                  </a:lnTo>
                  <a:lnTo>
                    <a:pt x="4352" y="3839"/>
                  </a:lnTo>
                  <a:lnTo>
                    <a:pt x="4350" y="3811"/>
                  </a:lnTo>
                  <a:lnTo>
                    <a:pt x="4348" y="3784"/>
                  </a:lnTo>
                  <a:lnTo>
                    <a:pt x="4344" y="3757"/>
                  </a:lnTo>
                  <a:lnTo>
                    <a:pt x="4339" y="3730"/>
                  </a:lnTo>
                  <a:lnTo>
                    <a:pt x="4335" y="3704"/>
                  </a:lnTo>
                  <a:lnTo>
                    <a:pt x="4327" y="3678"/>
                  </a:lnTo>
                  <a:lnTo>
                    <a:pt x="4320" y="3652"/>
                  </a:lnTo>
                  <a:lnTo>
                    <a:pt x="4312" y="3627"/>
                  </a:lnTo>
                  <a:lnTo>
                    <a:pt x="4304" y="3603"/>
                  </a:lnTo>
                  <a:lnTo>
                    <a:pt x="4293" y="3578"/>
                  </a:lnTo>
                  <a:lnTo>
                    <a:pt x="4283" y="3554"/>
                  </a:lnTo>
                  <a:lnTo>
                    <a:pt x="4271" y="3531"/>
                  </a:lnTo>
                  <a:lnTo>
                    <a:pt x="4259" y="3507"/>
                  </a:lnTo>
                  <a:lnTo>
                    <a:pt x="4246" y="3485"/>
                  </a:lnTo>
                  <a:lnTo>
                    <a:pt x="4232" y="3463"/>
                  </a:lnTo>
                  <a:lnTo>
                    <a:pt x="4232" y="3463"/>
                  </a:lnTo>
                  <a:close/>
                </a:path>
              </a:pathLst>
            </a:cu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30" name="Freeform 7"/>
            <p:cNvSpPr>
              <a:spLocks/>
            </p:cNvSpPr>
            <p:nvPr/>
          </p:nvSpPr>
          <p:spPr bwMode="auto">
            <a:xfrm>
              <a:off x="8532812" y="-290685"/>
              <a:ext cx="965979" cy="5813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31" name="Freeform 430"/>
            <p:cNvSpPr>
              <a:spLocks/>
            </p:cNvSpPr>
            <p:nvPr/>
          </p:nvSpPr>
          <p:spPr bwMode="auto">
            <a:xfrm rot="5400000">
              <a:off x="9594914" y="-604901"/>
              <a:ext cx="946228" cy="1546431"/>
            </a:xfrm>
            <a:custGeom>
              <a:avLst/>
              <a:gdLst/>
              <a:ahLst/>
              <a:cxnLst>
                <a:cxn ang="0">
                  <a:pos x="4365" y="3264"/>
                </a:cxn>
                <a:cxn ang="0">
                  <a:pos x="4455" y="2948"/>
                </a:cxn>
                <a:cxn ang="0">
                  <a:pos x="4436" y="2661"/>
                </a:cxn>
                <a:cxn ang="0">
                  <a:pos x="4315" y="2372"/>
                </a:cxn>
                <a:cxn ang="0">
                  <a:pos x="4298" y="2186"/>
                </a:cxn>
                <a:cxn ang="0">
                  <a:pos x="4360" y="1980"/>
                </a:cxn>
                <a:cxn ang="0">
                  <a:pos x="4357" y="1736"/>
                </a:cxn>
                <a:cxn ang="0">
                  <a:pos x="4224" y="1427"/>
                </a:cxn>
                <a:cxn ang="0">
                  <a:pos x="4085" y="1208"/>
                </a:cxn>
                <a:cxn ang="0">
                  <a:pos x="4060" y="907"/>
                </a:cxn>
                <a:cxn ang="0">
                  <a:pos x="3907" y="590"/>
                </a:cxn>
                <a:cxn ang="0">
                  <a:pos x="3650" y="356"/>
                </a:cxn>
                <a:cxn ang="0">
                  <a:pos x="3317" y="234"/>
                </a:cxn>
                <a:cxn ang="0">
                  <a:pos x="2986" y="245"/>
                </a:cxn>
                <a:cxn ang="0">
                  <a:pos x="2706" y="206"/>
                </a:cxn>
                <a:cxn ang="0">
                  <a:pos x="2373" y="33"/>
                </a:cxn>
                <a:cxn ang="0">
                  <a:pos x="2056" y="2"/>
                </a:cxn>
                <a:cxn ang="0">
                  <a:pos x="1783" y="68"/>
                </a:cxn>
                <a:cxn ang="0">
                  <a:pos x="1549" y="208"/>
                </a:cxn>
                <a:cxn ang="0">
                  <a:pos x="1368" y="411"/>
                </a:cxn>
                <a:cxn ang="0">
                  <a:pos x="1226" y="585"/>
                </a:cxn>
                <a:cxn ang="0">
                  <a:pos x="1025" y="572"/>
                </a:cxn>
                <a:cxn ang="0">
                  <a:pos x="677" y="662"/>
                </a:cxn>
                <a:cxn ang="0">
                  <a:pos x="398" y="870"/>
                </a:cxn>
                <a:cxn ang="0">
                  <a:pos x="216" y="1170"/>
                </a:cxn>
                <a:cxn ang="0">
                  <a:pos x="161" y="1483"/>
                </a:cxn>
                <a:cxn ang="0">
                  <a:pos x="188" y="1702"/>
                </a:cxn>
                <a:cxn ang="0">
                  <a:pos x="265" y="1902"/>
                </a:cxn>
                <a:cxn ang="0">
                  <a:pos x="89" y="2116"/>
                </a:cxn>
                <a:cxn ang="0">
                  <a:pos x="1" y="2427"/>
                </a:cxn>
                <a:cxn ang="0">
                  <a:pos x="34" y="2692"/>
                </a:cxn>
                <a:cxn ang="0">
                  <a:pos x="172" y="2944"/>
                </a:cxn>
                <a:cxn ang="0">
                  <a:pos x="135" y="3145"/>
                </a:cxn>
                <a:cxn ang="0">
                  <a:pos x="61" y="3412"/>
                </a:cxn>
                <a:cxn ang="0">
                  <a:pos x="73" y="3698"/>
                </a:cxn>
                <a:cxn ang="0">
                  <a:pos x="202" y="4016"/>
                </a:cxn>
                <a:cxn ang="0">
                  <a:pos x="261" y="4282"/>
                </a:cxn>
                <a:cxn ang="0">
                  <a:pos x="234" y="4614"/>
                </a:cxn>
                <a:cxn ang="0">
                  <a:pos x="339" y="4955"/>
                </a:cxn>
                <a:cxn ang="0">
                  <a:pos x="560" y="5223"/>
                </a:cxn>
                <a:cxn ang="0">
                  <a:pos x="869" y="5391"/>
                </a:cxn>
                <a:cxn ang="0">
                  <a:pos x="1178" y="5431"/>
                </a:cxn>
                <a:cxn ang="0">
                  <a:pos x="1438" y="5381"/>
                </a:cxn>
                <a:cxn ang="0">
                  <a:pos x="1701" y="5608"/>
                </a:cxn>
                <a:cxn ang="0">
                  <a:pos x="2003" y="5693"/>
                </a:cxn>
                <a:cxn ang="0">
                  <a:pos x="2172" y="5684"/>
                </a:cxn>
                <a:cxn ang="0">
                  <a:pos x="2356" y="5630"/>
                </a:cxn>
                <a:cxn ang="0">
                  <a:pos x="2516" y="5532"/>
                </a:cxn>
                <a:cxn ang="0">
                  <a:pos x="2648" y="5399"/>
                </a:cxn>
                <a:cxn ang="0">
                  <a:pos x="2815" y="5434"/>
                </a:cxn>
                <a:cxn ang="0">
                  <a:pos x="3116" y="5547"/>
                </a:cxn>
                <a:cxn ang="0">
                  <a:pos x="3420" y="5552"/>
                </a:cxn>
                <a:cxn ang="0">
                  <a:pos x="3753" y="5431"/>
                </a:cxn>
                <a:cxn ang="0">
                  <a:pos x="4011" y="5196"/>
                </a:cxn>
                <a:cxn ang="0">
                  <a:pos x="4163" y="4879"/>
                </a:cxn>
                <a:cxn ang="0">
                  <a:pos x="4189" y="4580"/>
                </a:cxn>
                <a:cxn ang="0">
                  <a:pos x="4172" y="4351"/>
                </a:cxn>
                <a:cxn ang="0">
                  <a:pos x="4310" y="4113"/>
                </a:cxn>
                <a:cxn ang="0">
                  <a:pos x="4352" y="3867"/>
                </a:cxn>
                <a:cxn ang="0">
                  <a:pos x="4320" y="3652"/>
                </a:cxn>
                <a:cxn ang="0">
                  <a:pos x="4232" y="3463"/>
                </a:cxn>
              </a:cxnLst>
              <a:rect l="0" t="0" r="r" b="b"/>
              <a:pathLst>
                <a:path w="4458" h="5694">
                  <a:moveTo>
                    <a:pt x="4232" y="3463"/>
                  </a:moveTo>
                  <a:lnTo>
                    <a:pt x="4232" y="3463"/>
                  </a:lnTo>
                  <a:lnTo>
                    <a:pt x="4258" y="3432"/>
                  </a:lnTo>
                  <a:lnTo>
                    <a:pt x="4283" y="3400"/>
                  </a:lnTo>
                  <a:lnTo>
                    <a:pt x="4305" y="3367"/>
                  </a:lnTo>
                  <a:lnTo>
                    <a:pt x="4326" y="3334"/>
                  </a:lnTo>
                  <a:lnTo>
                    <a:pt x="4348" y="3299"/>
                  </a:lnTo>
                  <a:lnTo>
                    <a:pt x="4365" y="3264"/>
                  </a:lnTo>
                  <a:lnTo>
                    <a:pt x="4383" y="3226"/>
                  </a:lnTo>
                  <a:lnTo>
                    <a:pt x="4398" y="3189"/>
                  </a:lnTo>
                  <a:lnTo>
                    <a:pt x="4412" y="3150"/>
                  </a:lnTo>
                  <a:lnTo>
                    <a:pt x="4424" y="3112"/>
                  </a:lnTo>
                  <a:lnTo>
                    <a:pt x="4435" y="3072"/>
                  </a:lnTo>
                  <a:lnTo>
                    <a:pt x="4443" y="3030"/>
                  </a:lnTo>
                  <a:lnTo>
                    <a:pt x="4450" y="2989"/>
                  </a:lnTo>
                  <a:lnTo>
                    <a:pt x="4455" y="2948"/>
                  </a:lnTo>
                  <a:lnTo>
                    <a:pt x="4457" y="2906"/>
                  </a:lnTo>
                  <a:lnTo>
                    <a:pt x="4458" y="2863"/>
                  </a:lnTo>
                  <a:lnTo>
                    <a:pt x="4458" y="2863"/>
                  </a:lnTo>
                  <a:lnTo>
                    <a:pt x="4457" y="2821"/>
                  </a:lnTo>
                  <a:lnTo>
                    <a:pt x="4455" y="2781"/>
                  </a:lnTo>
                  <a:lnTo>
                    <a:pt x="4450" y="2739"/>
                  </a:lnTo>
                  <a:lnTo>
                    <a:pt x="4444" y="2699"/>
                  </a:lnTo>
                  <a:lnTo>
                    <a:pt x="4436" y="2661"/>
                  </a:lnTo>
                  <a:lnTo>
                    <a:pt x="4426" y="2622"/>
                  </a:lnTo>
                  <a:lnTo>
                    <a:pt x="4415" y="2584"/>
                  </a:lnTo>
                  <a:lnTo>
                    <a:pt x="4402" y="2546"/>
                  </a:lnTo>
                  <a:lnTo>
                    <a:pt x="4388" y="2510"/>
                  </a:lnTo>
                  <a:lnTo>
                    <a:pt x="4371" y="2473"/>
                  </a:lnTo>
                  <a:lnTo>
                    <a:pt x="4353" y="2439"/>
                  </a:lnTo>
                  <a:lnTo>
                    <a:pt x="4335" y="2405"/>
                  </a:lnTo>
                  <a:lnTo>
                    <a:pt x="4315" y="2372"/>
                  </a:lnTo>
                  <a:lnTo>
                    <a:pt x="4293" y="2339"/>
                  </a:lnTo>
                  <a:lnTo>
                    <a:pt x="4270" y="2308"/>
                  </a:lnTo>
                  <a:lnTo>
                    <a:pt x="4245" y="2278"/>
                  </a:lnTo>
                  <a:lnTo>
                    <a:pt x="4245" y="2278"/>
                  </a:lnTo>
                  <a:lnTo>
                    <a:pt x="4260" y="2255"/>
                  </a:lnTo>
                  <a:lnTo>
                    <a:pt x="4273" y="2233"/>
                  </a:lnTo>
                  <a:lnTo>
                    <a:pt x="4286" y="2209"/>
                  </a:lnTo>
                  <a:lnTo>
                    <a:pt x="4298" y="2186"/>
                  </a:lnTo>
                  <a:lnTo>
                    <a:pt x="4309" y="2161"/>
                  </a:lnTo>
                  <a:lnTo>
                    <a:pt x="4319" y="2136"/>
                  </a:lnTo>
                  <a:lnTo>
                    <a:pt x="4329" y="2112"/>
                  </a:lnTo>
                  <a:lnTo>
                    <a:pt x="4337" y="2086"/>
                  </a:lnTo>
                  <a:lnTo>
                    <a:pt x="4344" y="2060"/>
                  </a:lnTo>
                  <a:lnTo>
                    <a:pt x="4351" y="2034"/>
                  </a:lnTo>
                  <a:lnTo>
                    <a:pt x="4356" y="2007"/>
                  </a:lnTo>
                  <a:lnTo>
                    <a:pt x="4360" y="1980"/>
                  </a:lnTo>
                  <a:lnTo>
                    <a:pt x="4364" y="1953"/>
                  </a:lnTo>
                  <a:lnTo>
                    <a:pt x="4368" y="1924"/>
                  </a:lnTo>
                  <a:lnTo>
                    <a:pt x="4369" y="1897"/>
                  </a:lnTo>
                  <a:lnTo>
                    <a:pt x="4369" y="1869"/>
                  </a:lnTo>
                  <a:lnTo>
                    <a:pt x="4369" y="1869"/>
                  </a:lnTo>
                  <a:lnTo>
                    <a:pt x="4368" y="1824"/>
                  </a:lnTo>
                  <a:lnTo>
                    <a:pt x="4364" y="1780"/>
                  </a:lnTo>
                  <a:lnTo>
                    <a:pt x="4357" y="1736"/>
                  </a:lnTo>
                  <a:lnTo>
                    <a:pt x="4349" y="1694"/>
                  </a:lnTo>
                  <a:lnTo>
                    <a:pt x="4337" y="1652"/>
                  </a:lnTo>
                  <a:lnTo>
                    <a:pt x="4324" y="1612"/>
                  </a:lnTo>
                  <a:lnTo>
                    <a:pt x="4307" y="1572"/>
                  </a:lnTo>
                  <a:lnTo>
                    <a:pt x="4290" y="1535"/>
                  </a:lnTo>
                  <a:lnTo>
                    <a:pt x="4270" y="1497"/>
                  </a:lnTo>
                  <a:lnTo>
                    <a:pt x="4247" y="1462"/>
                  </a:lnTo>
                  <a:lnTo>
                    <a:pt x="4224" y="1427"/>
                  </a:lnTo>
                  <a:lnTo>
                    <a:pt x="4198" y="1394"/>
                  </a:lnTo>
                  <a:lnTo>
                    <a:pt x="4170" y="1363"/>
                  </a:lnTo>
                  <a:lnTo>
                    <a:pt x="4140" y="1333"/>
                  </a:lnTo>
                  <a:lnTo>
                    <a:pt x="4110" y="1305"/>
                  </a:lnTo>
                  <a:lnTo>
                    <a:pt x="4077" y="1279"/>
                  </a:lnTo>
                  <a:lnTo>
                    <a:pt x="4077" y="1279"/>
                  </a:lnTo>
                  <a:lnTo>
                    <a:pt x="4081" y="1244"/>
                  </a:lnTo>
                  <a:lnTo>
                    <a:pt x="4085" y="1208"/>
                  </a:lnTo>
                  <a:lnTo>
                    <a:pt x="4087" y="1172"/>
                  </a:lnTo>
                  <a:lnTo>
                    <a:pt x="4088" y="1135"/>
                  </a:lnTo>
                  <a:lnTo>
                    <a:pt x="4088" y="1135"/>
                  </a:lnTo>
                  <a:lnTo>
                    <a:pt x="4087" y="1088"/>
                  </a:lnTo>
                  <a:lnTo>
                    <a:pt x="4084" y="1042"/>
                  </a:lnTo>
                  <a:lnTo>
                    <a:pt x="4078" y="996"/>
                  </a:lnTo>
                  <a:lnTo>
                    <a:pt x="4070" y="952"/>
                  </a:lnTo>
                  <a:lnTo>
                    <a:pt x="4060" y="907"/>
                  </a:lnTo>
                  <a:lnTo>
                    <a:pt x="4047" y="864"/>
                  </a:lnTo>
                  <a:lnTo>
                    <a:pt x="4033" y="822"/>
                  </a:lnTo>
                  <a:lnTo>
                    <a:pt x="4017" y="781"/>
                  </a:lnTo>
                  <a:lnTo>
                    <a:pt x="3999" y="740"/>
                  </a:lnTo>
                  <a:lnTo>
                    <a:pt x="3979" y="701"/>
                  </a:lnTo>
                  <a:lnTo>
                    <a:pt x="3957" y="663"/>
                  </a:lnTo>
                  <a:lnTo>
                    <a:pt x="3933" y="625"/>
                  </a:lnTo>
                  <a:lnTo>
                    <a:pt x="3907" y="590"/>
                  </a:lnTo>
                  <a:lnTo>
                    <a:pt x="3880" y="556"/>
                  </a:lnTo>
                  <a:lnTo>
                    <a:pt x="3852" y="523"/>
                  </a:lnTo>
                  <a:lnTo>
                    <a:pt x="3821" y="491"/>
                  </a:lnTo>
                  <a:lnTo>
                    <a:pt x="3790" y="461"/>
                  </a:lnTo>
                  <a:lnTo>
                    <a:pt x="3758" y="432"/>
                  </a:lnTo>
                  <a:lnTo>
                    <a:pt x="3722" y="405"/>
                  </a:lnTo>
                  <a:lnTo>
                    <a:pt x="3687" y="380"/>
                  </a:lnTo>
                  <a:lnTo>
                    <a:pt x="3650" y="356"/>
                  </a:lnTo>
                  <a:lnTo>
                    <a:pt x="3611" y="334"/>
                  </a:lnTo>
                  <a:lnTo>
                    <a:pt x="3573" y="314"/>
                  </a:lnTo>
                  <a:lnTo>
                    <a:pt x="3533" y="296"/>
                  </a:lnTo>
                  <a:lnTo>
                    <a:pt x="3491" y="279"/>
                  </a:lnTo>
                  <a:lnTo>
                    <a:pt x="3449" y="265"/>
                  </a:lnTo>
                  <a:lnTo>
                    <a:pt x="3405" y="253"/>
                  </a:lnTo>
                  <a:lnTo>
                    <a:pt x="3362" y="243"/>
                  </a:lnTo>
                  <a:lnTo>
                    <a:pt x="3317" y="234"/>
                  </a:lnTo>
                  <a:lnTo>
                    <a:pt x="3271" y="230"/>
                  </a:lnTo>
                  <a:lnTo>
                    <a:pt x="3225" y="226"/>
                  </a:lnTo>
                  <a:lnTo>
                    <a:pt x="3178" y="225"/>
                  </a:lnTo>
                  <a:lnTo>
                    <a:pt x="3178" y="225"/>
                  </a:lnTo>
                  <a:lnTo>
                    <a:pt x="3129" y="226"/>
                  </a:lnTo>
                  <a:lnTo>
                    <a:pt x="3080" y="230"/>
                  </a:lnTo>
                  <a:lnTo>
                    <a:pt x="3032" y="236"/>
                  </a:lnTo>
                  <a:lnTo>
                    <a:pt x="2986" y="245"/>
                  </a:lnTo>
                  <a:lnTo>
                    <a:pt x="2939" y="256"/>
                  </a:lnTo>
                  <a:lnTo>
                    <a:pt x="2894" y="270"/>
                  </a:lnTo>
                  <a:lnTo>
                    <a:pt x="2851" y="285"/>
                  </a:lnTo>
                  <a:lnTo>
                    <a:pt x="2807" y="304"/>
                  </a:lnTo>
                  <a:lnTo>
                    <a:pt x="2807" y="304"/>
                  </a:lnTo>
                  <a:lnTo>
                    <a:pt x="2775" y="270"/>
                  </a:lnTo>
                  <a:lnTo>
                    <a:pt x="2741" y="237"/>
                  </a:lnTo>
                  <a:lnTo>
                    <a:pt x="2706" y="206"/>
                  </a:lnTo>
                  <a:lnTo>
                    <a:pt x="2669" y="178"/>
                  </a:lnTo>
                  <a:lnTo>
                    <a:pt x="2630" y="151"/>
                  </a:lnTo>
                  <a:lnTo>
                    <a:pt x="2590" y="125"/>
                  </a:lnTo>
                  <a:lnTo>
                    <a:pt x="2549" y="102"/>
                  </a:lnTo>
                  <a:lnTo>
                    <a:pt x="2507" y="81"/>
                  </a:lnTo>
                  <a:lnTo>
                    <a:pt x="2463" y="62"/>
                  </a:lnTo>
                  <a:lnTo>
                    <a:pt x="2419" y="47"/>
                  </a:lnTo>
                  <a:lnTo>
                    <a:pt x="2373" y="33"/>
                  </a:lnTo>
                  <a:lnTo>
                    <a:pt x="2325" y="21"/>
                  </a:lnTo>
                  <a:lnTo>
                    <a:pt x="2277" y="12"/>
                  </a:lnTo>
                  <a:lnTo>
                    <a:pt x="2229" y="5"/>
                  </a:lnTo>
                  <a:lnTo>
                    <a:pt x="2179" y="1"/>
                  </a:lnTo>
                  <a:lnTo>
                    <a:pt x="2129" y="0"/>
                  </a:lnTo>
                  <a:lnTo>
                    <a:pt x="2129" y="0"/>
                  </a:lnTo>
                  <a:lnTo>
                    <a:pt x="2092" y="0"/>
                  </a:lnTo>
                  <a:lnTo>
                    <a:pt x="2056" y="2"/>
                  </a:lnTo>
                  <a:lnTo>
                    <a:pt x="2020" y="6"/>
                  </a:lnTo>
                  <a:lnTo>
                    <a:pt x="1985" y="11"/>
                  </a:lnTo>
                  <a:lnTo>
                    <a:pt x="1950" y="18"/>
                  </a:lnTo>
                  <a:lnTo>
                    <a:pt x="1916" y="25"/>
                  </a:lnTo>
                  <a:lnTo>
                    <a:pt x="1881" y="34"/>
                  </a:lnTo>
                  <a:lnTo>
                    <a:pt x="1849" y="44"/>
                  </a:lnTo>
                  <a:lnTo>
                    <a:pt x="1816" y="55"/>
                  </a:lnTo>
                  <a:lnTo>
                    <a:pt x="1783" y="68"/>
                  </a:lnTo>
                  <a:lnTo>
                    <a:pt x="1751" y="81"/>
                  </a:lnTo>
                  <a:lnTo>
                    <a:pt x="1720" y="97"/>
                  </a:lnTo>
                  <a:lnTo>
                    <a:pt x="1690" y="112"/>
                  </a:lnTo>
                  <a:lnTo>
                    <a:pt x="1660" y="130"/>
                  </a:lnTo>
                  <a:lnTo>
                    <a:pt x="1631" y="147"/>
                  </a:lnTo>
                  <a:lnTo>
                    <a:pt x="1602" y="167"/>
                  </a:lnTo>
                  <a:lnTo>
                    <a:pt x="1575" y="187"/>
                  </a:lnTo>
                  <a:lnTo>
                    <a:pt x="1549" y="208"/>
                  </a:lnTo>
                  <a:lnTo>
                    <a:pt x="1523" y="231"/>
                  </a:lnTo>
                  <a:lnTo>
                    <a:pt x="1498" y="254"/>
                  </a:lnTo>
                  <a:lnTo>
                    <a:pt x="1474" y="278"/>
                  </a:lnTo>
                  <a:lnTo>
                    <a:pt x="1450" y="303"/>
                  </a:lnTo>
                  <a:lnTo>
                    <a:pt x="1428" y="329"/>
                  </a:lnTo>
                  <a:lnTo>
                    <a:pt x="1407" y="356"/>
                  </a:lnTo>
                  <a:lnTo>
                    <a:pt x="1387" y="383"/>
                  </a:lnTo>
                  <a:lnTo>
                    <a:pt x="1368" y="411"/>
                  </a:lnTo>
                  <a:lnTo>
                    <a:pt x="1349" y="439"/>
                  </a:lnTo>
                  <a:lnTo>
                    <a:pt x="1333" y="470"/>
                  </a:lnTo>
                  <a:lnTo>
                    <a:pt x="1316" y="499"/>
                  </a:lnTo>
                  <a:lnTo>
                    <a:pt x="1301" y="531"/>
                  </a:lnTo>
                  <a:lnTo>
                    <a:pt x="1287" y="563"/>
                  </a:lnTo>
                  <a:lnTo>
                    <a:pt x="1275" y="595"/>
                  </a:lnTo>
                  <a:lnTo>
                    <a:pt x="1275" y="595"/>
                  </a:lnTo>
                  <a:lnTo>
                    <a:pt x="1226" y="585"/>
                  </a:lnTo>
                  <a:lnTo>
                    <a:pt x="1200" y="581"/>
                  </a:lnTo>
                  <a:lnTo>
                    <a:pt x="1175" y="578"/>
                  </a:lnTo>
                  <a:lnTo>
                    <a:pt x="1149" y="575"/>
                  </a:lnTo>
                  <a:lnTo>
                    <a:pt x="1124" y="574"/>
                  </a:lnTo>
                  <a:lnTo>
                    <a:pt x="1098" y="572"/>
                  </a:lnTo>
                  <a:lnTo>
                    <a:pt x="1071" y="571"/>
                  </a:lnTo>
                  <a:lnTo>
                    <a:pt x="1071" y="571"/>
                  </a:lnTo>
                  <a:lnTo>
                    <a:pt x="1025" y="572"/>
                  </a:lnTo>
                  <a:lnTo>
                    <a:pt x="978" y="576"/>
                  </a:lnTo>
                  <a:lnTo>
                    <a:pt x="933" y="582"/>
                  </a:lnTo>
                  <a:lnTo>
                    <a:pt x="889" y="590"/>
                  </a:lnTo>
                  <a:lnTo>
                    <a:pt x="844" y="601"/>
                  </a:lnTo>
                  <a:lnTo>
                    <a:pt x="802" y="612"/>
                  </a:lnTo>
                  <a:lnTo>
                    <a:pt x="759" y="627"/>
                  </a:lnTo>
                  <a:lnTo>
                    <a:pt x="718" y="643"/>
                  </a:lnTo>
                  <a:lnTo>
                    <a:pt x="677" y="662"/>
                  </a:lnTo>
                  <a:lnTo>
                    <a:pt x="638" y="682"/>
                  </a:lnTo>
                  <a:lnTo>
                    <a:pt x="600" y="703"/>
                  </a:lnTo>
                  <a:lnTo>
                    <a:pt x="563" y="728"/>
                  </a:lnTo>
                  <a:lnTo>
                    <a:pt x="527" y="753"/>
                  </a:lnTo>
                  <a:lnTo>
                    <a:pt x="493" y="780"/>
                  </a:lnTo>
                  <a:lnTo>
                    <a:pt x="460" y="808"/>
                  </a:lnTo>
                  <a:lnTo>
                    <a:pt x="428" y="839"/>
                  </a:lnTo>
                  <a:lnTo>
                    <a:pt x="398" y="870"/>
                  </a:lnTo>
                  <a:lnTo>
                    <a:pt x="369" y="903"/>
                  </a:lnTo>
                  <a:lnTo>
                    <a:pt x="342" y="937"/>
                  </a:lnTo>
                  <a:lnTo>
                    <a:pt x="316" y="973"/>
                  </a:lnTo>
                  <a:lnTo>
                    <a:pt x="293" y="1011"/>
                  </a:lnTo>
                  <a:lnTo>
                    <a:pt x="272" y="1048"/>
                  </a:lnTo>
                  <a:lnTo>
                    <a:pt x="252" y="1087"/>
                  </a:lnTo>
                  <a:lnTo>
                    <a:pt x="233" y="1128"/>
                  </a:lnTo>
                  <a:lnTo>
                    <a:pt x="216" y="1170"/>
                  </a:lnTo>
                  <a:lnTo>
                    <a:pt x="202" y="1212"/>
                  </a:lnTo>
                  <a:lnTo>
                    <a:pt x="190" y="1254"/>
                  </a:lnTo>
                  <a:lnTo>
                    <a:pt x="180" y="1299"/>
                  </a:lnTo>
                  <a:lnTo>
                    <a:pt x="172" y="1344"/>
                  </a:lnTo>
                  <a:lnTo>
                    <a:pt x="166" y="1390"/>
                  </a:lnTo>
                  <a:lnTo>
                    <a:pt x="162" y="1436"/>
                  </a:lnTo>
                  <a:lnTo>
                    <a:pt x="161" y="1483"/>
                  </a:lnTo>
                  <a:lnTo>
                    <a:pt x="161" y="1483"/>
                  </a:lnTo>
                  <a:lnTo>
                    <a:pt x="162" y="1511"/>
                  </a:lnTo>
                  <a:lnTo>
                    <a:pt x="163" y="1538"/>
                  </a:lnTo>
                  <a:lnTo>
                    <a:pt x="166" y="1566"/>
                  </a:lnTo>
                  <a:lnTo>
                    <a:pt x="168" y="1595"/>
                  </a:lnTo>
                  <a:lnTo>
                    <a:pt x="172" y="1622"/>
                  </a:lnTo>
                  <a:lnTo>
                    <a:pt x="176" y="1649"/>
                  </a:lnTo>
                  <a:lnTo>
                    <a:pt x="182" y="1676"/>
                  </a:lnTo>
                  <a:lnTo>
                    <a:pt x="188" y="1702"/>
                  </a:lnTo>
                  <a:lnTo>
                    <a:pt x="195" y="1729"/>
                  </a:lnTo>
                  <a:lnTo>
                    <a:pt x="203" y="1755"/>
                  </a:lnTo>
                  <a:lnTo>
                    <a:pt x="212" y="1780"/>
                  </a:lnTo>
                  <a:lnTo>
                    <a:pt x="221" y="1805"/>
                  </a:lnTo>
                  <a:lnTo>
                    <a:pt x="230" y="1830"/>
                  </a:lnTo>
                  <a:lnTo>
                    <a:pt x="241" y="1855"/>
                  </a:lnTo>
                  <a:lnTo>
                    <a:pt x="253" y="1879"/>
                  </a:lnTo>
                  <a:lnTo>
                    <a:pt x="265" y="1902"/>
                  </a:lnTo>
                  <a:lnTo>
                    <a:pt x="265" y="1902"/>
                  </a:lnTo>
                  <a:lnTo>
                    <a:pt x="235" y="1929"/>
                  </a:lnTo>
                  <a:lnTo>
                    <a:pt x="207" y="1956"/>
                  </a:lnTo>
                  <a:lnTo>
                    <a:pt x="180" y="1986"/>
                  </a:lnTo>
                  <a:lnTo>
                    <a:pt x="155" y="2016"/>
                  </a:lnTo>
                  <a:lnTo>
                    <a:pt x="131" y="2048"/>
                  </a:lnTo>
                  <a:lnTo>
                    <a:pt x="109" y="2082"/>
                  </a:lnTo>
                  <a:lnTo>
                    <a:pt x="89" y="2116"/>
                  </a:lnTo>
                  <a:lnTo>
                    <a:pt x="71" y="2152"/>
                  </a:lnTo>
                  <a:lnTo>
                    <a:pt x="55" y="2188"/>
                  </a:lnTo>
                  <a:lnTo>
                    <a:pt x="41" y="2226"/>
                  </a:lnTo>
                  <a:lnTo>
                    <a:pt x="28" y="2265"/>
                  </a:lnTo>
                  <a:lnTo>
                    <a:pt x="18" y="2304"/>
                  </a:lnTo>
                  <a:lnTo>
                    <a:pt x="10" y="2345"/>
                  </a:lnTo>
                  <a:lnTo>
                    <a:pt x="4" y="2386"/>
                  </a:lnTo>
                  <a:lnTo>
                    <a:pt x="1" y="2427"/>
                  </a:lnTo>
                  <a:lnTo>
                    <a:pt x="0" y="2470"/>
                  </a:lnTo>
                  <a:lnTo>
                    <a:pt x="0" y="2470"/>
                  </a:lnTo>
                  <a:lnTo>
                    <a:pt x="1" y="2509"/>
                  </a:lnTo>
                  <a:lnTo>
                    <a:pt x="3" y="2546"/>
                  </a:lnTo>
                  <a:lnTo>
                    <a:pt x="8" y="2584"/>
                  </a:lnTo>
                  <a:lnTo>
                    <a:pt x="15" y="2621"/>
                  </a:lnTo>
                  <a:lnTo>
                    <a:pt x="23" y="2657"/>
                  </a:lnTo>
                  <a:lnTo>
                    <a:pt x="34" y="2692"/>
                  </a:lnTo>
                  <a:lnTo>
                    <a:pt x="46" y="2726"/>
                  </a:lnTo>
                  <a:lnTo>
                    <a:pt x="58" y="2761"/>
                  </a:lnTo>
                  <a:lnTo>
                    <a:pt x="74" y="2794"/>
                  </a:lnTo>
                  <a:lnTo>
                    <a:pt x="90" y="2825"/>
                  </a:lnTo>
                  <a:lnTo>
                    <a:pt x="108" y="2857"/>
                  </a:lnTo>
                  <a:lnTo>
                    <a:pt x="128" y="2887"/>
                  </a:lnTo>
                  <a:lnTo>
                    <a:pt x="149" y="2916"/>
                  </a:lnTo>
                  <a:lnTo>
                    <a:pt x="172" y="2944"/>
                  </a:lnTo>
                  <a:lnTo>
                    <a:pt x="195" y="2971"/>
                  </a:lnTo>
                  <a:lnTo>
                    <a:pt x="220" y="2997"/>
                  </a:lnTo>
                  <a:lnTo>
                    <a:pt x="220" y="2997"/>
                  </a:lnTo>
                  <a:lnTo>
                    <a:pt x="201" y="3024"/>
                  </a:lnTo>
                  <a:lnTo>
                    <a:pt x="183" y="3054"/>
                  </a:lnTo>
                  <a:lnTo>
                    <a:pt x="166" y="3083"/>
                  </a:lnTo>
                  <a:lnTo>
                    <a:pt x="150" y="3114"/>
                  </a:lnTo>
                  <a:lnTo>
                    <a:pt x="135" y="3145"/>
                  </a:lnTo>
                  <a:lnTo>
                    <a:pt x="122" y="3176"/>
                  </a:lnTo>
                  <a:lnTo>
                    <a:pt x="109" y="3208"/>
                  </a:lnTo>
                  <a:lnTo>
                    <a:pt x="99" y="3241"/>
                  </a:lnTo>
                  <a:lnTo>
                    <a:pt x="88" y="3274"/>
                  </a:lnTo>
                  <a:lnTo>
                    <a:pt x="80" y="3307"/>
                  </a:lnTo>
                  <a:lnTo>
                    <a:pt x="73" y="3342"/>
                  </a:lnTo>
                  <a:lnTo>
                    <a:pt x="66" y="3377"/>
                  </a:lnTo>
                  <a:lnTo>
                    <a:pt x="61" y="3412"/>
                  </a:lnTo>
                  <a:lnTo>
                    <a:pt x="57" y="3447"/>
                  </a:lnTo>
                  <a:lnTo>
                    <a:pt x="55" y="3484"/>
                  </a:lnTo>
                  <a:lnTo>
                    <a:pt x="55" y="3519"/>
                  </a:lnTo>
                  <a:lnTo>
                    <a:pt x="55" y="3519"/>
                  </a:lnTo>
                  <a:lnTo>
                    <a:pt x="56" y="3565"/>
                  </a:lnTo>
                  <a:lnTo>
                    <a:pt x="60" y="3610"/>
                  </a:lnTo>
                  <a:lnTo>
                    <a:pt x="64" y="3655"/>
                  </a:lnTo>
                  <a:lnTo>
                    <a:pt x="73" y="3698"/>
                  </a:lnTo>
                  <a:lnTo>
                    <a:pt x="82" y="3741"/>
                  </a:lnTo>
                  <a:lnTo>
                    <a:pt x="94" y="3783"/>
                  </a:lnTo>
                  <a:lnTo>
                    <a:pt x="107" y="3824"/>
                  </a:lnTo>
                  <a:lnTo>
                    <a:pt x="122" y="3865"/>
                  </a:lnTo>
                  <a:lnTo>
                    <a:pt x="140" y="3904"/>
                  </a:lnTo>
                  <a:lnTo>
                    <a:pt x="159" y="3943"/>
                  </a:lnTo>
                  <a:lnTo>
                    <a:pt x="180" y="3980"/>
                  </a:lnTo>
                  <a:lnTo>
                    <a:pt x="202" y="4016"/>
                  </a:lnTo>
                  <a:lnTo>
                    <a:pt x="227" y="4051"/>
                  </a:lnTo>
                  <a:lnTo>
                    <a:pt x="253" y="4086"/>
                  </a:lnTo>
                  <a:lnTo>
                    <a:pt x="280" y="4119"/>
                  </a:lnTo>
                  <a:lnTo>
                    <a:pt x="308" y="4149"/>
                  </a:lnTo>
                  <a:lnTo>
                    <a:pt x="308" y="4149"/>
                  </a:lnTo>
                  <a:lnTo>
                    <a:pt x="290" y="4193"/>
                  </a:lnTo>
                  <a:lnTo>
                    <a:pt x="274" y="4236"/>
                  </a:lnTo>
                  <a:lnTo>
                    <a:pt x="261" y="4282"/>
                  </a:lnTo>
                  <a:lnTo>
                    <a:pt x="249" y="4328"/>
                  </a:lnTo>
                  <a:lnTo>
                    <a:pt x="241" y="4375"/>
                  </a:lnTo>
                  <a:lnTo>
                    <a:pt x="234" y="4424"/>
                  </a:lnTo>
                  <a:lnTo>
                    <a:pt x="230" y="4472"/>
                  </a:lnTo>
                  <a:lnTo>
                    <a:pt x="229" y="4521"/>
                  </a:lnTo>
                  <a:lnTo>
                    <a:pt x="229" y="4521"/>
                  </a:lnTo>
                  <a:lnTo>
                    <a:pt x="230" y="4569"/>
                  </a:lnTo>
                  <a:lnTo>
                    <a:pt x="234" y="4614"/>
                  </a:lnTo>
                  <a:lnTo>
                    <a:pt x="240" y="4660"/>
                  </a:lnTo>
                  <a:lnTo>
                    <a:pt x="247" y="4705"/>
                  </a:lnTo>
                  <a:lnTo>
                    <a:pt x="258" y="4749"/>
                  </a:lnTo>
                  <a:lnTo>
                    <a:pt x="269" y="4792"/>
                  </a:lnTo>
                  <a:lnTo>
                    <a:pt x="285" y="4835"/>
                  </a:lnTo>
                  <a:lnTo>
                    <a:pt x="300" y="4876"/>
                  </a:lnTo>
                  <a:lnTo>
                    <a:pt x="319" y="4916"/>
                  </a:lnTo>
                  <a:lnTo>
                    <a:pt x="339" y="4955"/>
                  </a:lnTo>
                  <a:lnTo>
                    <a:pt x="361" y="4994"/>
                  </a:lnTo>
                  <a:lnTo>
                    <a:pt x="385" y="5030"/>
                  </a:lnTo>
                  <a:lnTo>
                    <a:pt x="409" y="5066"/>
                  </a:lnTo>
                  <a:lnTo>
                    <a:pt x="437" y="5101"/>
                  </a:lnTo>
                  <a:lnTo>
                    <a:pt x="465" y="5134"/>
                  </a:lnTo>
                  <a:lnTo>
                    <a:pt x="495" y="5166"/>
                  </a:lnTo>
                  <a:lnTo>
                    <a:pt x="527" y="5195"/>
                  </a:lnTo>
                  <a:lnTo>
                    <a:pt x="560" y="5223"/>
                  </a:lnTo>
                  <a:lnTo>
                    <a:pt x="594" y="5250"/>
                  </a:lnTo>
                  <a:lnTo>
                    <a:pt x="630" y="5276"/>
                  </a:lnTo>
                  <a:lnTo>
                    <a:pt x="667" y="5300"/>
                  </a:lnTo>
                  <a:lnTo>
                    <a:pt x="705" y="5322"/>
                  </a:lnTo>
                  <a:lnTo>
                    <a:pt x="745" y="5342"/>
                  </a:lnTo>
                  <a:lnTo>
                    <a:pt x="785" y="5360"/>
                  </a:lnTo>
                  <a:lnTo>
                    <a:pt x="826" y="5376"/>
                  </a:lnTo>
                  <a:lnTo>
                    <a:pt x="869" y="5391"/>
                  </a:lnTo>
                  <a:lnTo>
                    <a:pt x="911" y="5404"/>
                  </a:lnTo>
                  <a:lnTo>
                    <a:pt x="956" y="5413"/>
                  </a:lnTo>
                  <a:lnTo>
                    <a:pt x="1001" y="5421"/>
                  </a:lnTo>
                  <a:lnTo>
                    <a:pt x="1047" y="5427"/>
                  </a:lnTo>
                  <a:lnTo>
                    <a:pt x="1092" y="5431"/>
                  </a:lnTo>
                  <a:lnTo>
                    <a:pt x="1140" y="5432"/>
                  </a:lnTo>
                  <a:lnTo>
                    <a:pt x="1140" y="5432"/>
                  </a:lnTo>
                  <a:lnTo>
                    <a:pt x="1178" y="5431"/>
                  </a:lnTo>
                  <a:lnTo>
                    <a:pt x="1217" y="5428"/>
                  </a:lnTo>
                  <a:lnTo>
                    <a:pt x="1255" y="5425"/>
                  </a:lnTo>
                  <a:lnTo>
                    <a:pt x="1293" y="5419"/>
                  </a:lnTo>
                  <a:lnTo>
                    <a:pt x="1330" y="5412"/>
                  </a:lnTo>
                  <a:lnTo>
                    <a:pt x="1367" y="5402"/>
                  </a:lnTo>
                  <a:lnTo>
                    <a:pt x="1402" y="5393"/>
                  </a:lnTo>
                  <a:lnTo>
                    <a:pt x="1438" y="5381"/>
                  </a:lnTo>
                  <a:lnTo>
                    <a:pt x="1438" y="5381"/>
                  </a:lnTo>
                  <a:lnTo>
                    <a:pt x="1465" y="5416"/>
                  </a:lnTo>
                  <a:lnTo>
                    <a:pt x="1493" y="5449"/>
                  </a:lnTo>
                  <a:lnTo>
                    <a:pt x="1523" y="5480"/>
                  </a:lnTo>
                  <a:lnTo>
                    <a:pt x="1556" y="5511"/>
                  </a:lnTo>
                  <a:lnTo>
                    <a:pt x="1589" y="5538"/>
                  </a:lnTo>
                  <a:lnTo>
                    <a:pt x="1626" y="5564"/>
                  </a:lnTo>
                  <a:lnTo>
                    <a:pt x="1662" y="5587"/>
                  </a:lnTo>
                  <a:lnTo>
                    <a:pt x="1701" y="5608"/>
                  </a:lnTo>
                  <a:lnTo>
                    <a:pt x="1740" y="5628"/>
                  </a:lnTo>
                  <a:lnTo>
                    <a:pt x="1781" y="5645"/>
                  </a:lnTo>
                  <a:lnTo>
                    <a:pt x="1824" y="5660"/>
                  </a:lnTo>
                  <a:lnTo>
                    <a:pt x="1867" y="5672"/>
                  </a:lnTo>
                  <a:lnTo>
                    <a:pt x="1911" y="5681"/>
                  </a:lnTo>
                  <a:lnTo>
                    <a:pt x="1957" y="5689"/>
                  </a:lnTo>
                  <a:lnTo>
                    <a:pt x="1979" y="5691"/>
                  </a:lnTo>
                  <a:lnTo>
                    <a:pt x="2003" y="5693"/>
                  </a:lnTo>
                  <a:lnTo>
                    <a:pt x="2026" y="5694"/>
                  </a:lnTo>
                  <a:lnTo>
                    <a:pt x="2050" y="5694"/>
                  </a:lnTo>
                  <a:lnTo>
                    <a:pt x="2050" y="5694"/>
                  </a:lnTo>
                  <a:lnTo>
                    <a:pt x="2075" y="5694"/>
                  </a:lnTo>
                  <a:lnTo>
                    <a:pt x="2099" y="5693"/>
                  </a:lnTo>
                  <a:lnTo>
                    <a:pt x="2124" y="5691"/>
                  </a:lnTo>
                  <a:lnTo>
                    <a:pt x="2149" y="5687"/>
                  </a:lnTo>
                  <a:lnTo>
                    <a:pt x="2172" y="5684"/>
                  </a:lnTo>
                  <a:lnTo>
                    <a:pt x="2197" y="5680"/>
                  </a:lnTo>
                  <a:lnTo>
                    <a:pt x="2221" y="5674"/>
                  </a:lnTo>
                  <a:lnTo>
                    <a:pt x="2244" y="5669"/>
                  </a:lnTo>
                  <a:lnTo>
                    <a:pt x="2267" y="5663"/>
                  </a:lnTo>
                  <a:lnTo>
                    <a:pt x="2290" y="5656"/>
                  </a:lnTo>
                  <a:lnTo>
                    <a:pt x="2313" y="5647"/>
                  </a:lnTo>
                  <a:lnTo>
                    <a:pt x="2335" y="5639"/>
                  </a:lnTo>
                  <a:lnTo>
                    <a:pt x="2356" y="5630"/>
                  </a:lnTo>
                  <a:lnTo>
                    <a:pt x="2377" y="5619"/>
                  </a:lnTo>
                  <a:lnTo>
                    <a:pt x="2398" y="5608"/>
                  </a:lnTo>
                  <a:lnTo>
                    <a:pt x="2420" y="5598"/>
                  </a:lnTo>
                  <a:lnTo>
                    <a:pt x="2440" y="5586"/>
                  </a:lnTo>
                  <a:lnTo>
                    <a:pt x="2460" y="5573"/>
                  </a:lnTo>
                  <a:lnTo>
                    <a:pt x="2479" y="5560"/>
                  </a:lnTo>
                  <a:lnTo>
                    <a:pt x="2499" y="5546"/>
                  </a:lnTo>
                  <a:lnTo>
                    <a:pt x="2516" y="5532"/>
                  </a:lnTo>
                  <a:lnTo>
                    <a:pt x="2535" y="5518"/>
                  </a:lnTo>
                  <a:lnTo>
                    <a:pt x="2553" y="5502"/>
                  </a:lnTo>
                  <a:lnTo>
                    <a:pt x="2569" y="5486"/>
                  </a:lnTo>
                  <a:lnTo>
                    <a:pt x="2586" y="5469"/>
                  </a:lnTo>
                  <a:lnTo>
                    <a:pt x="2602" y="5453"/>
                  </a:lnTo>
                  <a:lnTo>
                    <a:pt x="2618" y="5435"/>
                  </a:lnTo>
                  <a:lnTo>
                    <a:pt x="2633" y="5418"/>
                  </a:lnTo>
                  <a:lnTo>
                    <a:pt x="2648" y="5399"/>
                  </a:lnTo>
                  <a:lnTo>
                    <a:pt x="2661" y="5380"/>
                  </a:lnTo>
                  <a:lnTo>
                    <a:pt x="2675" y="5361"/>
                  </a:lnTo>
                  <a:lnTo>
                    <a:pt x="2688" y="5341"/>
                  </a:lnTo>
                  <a:lnTo>
                    <a:pt x="2688" y="5341"/>
                  </a:lnTo>
                  <a:lnTo>
                    <a:pt x="2719" y="5367"/>
                  </a:lnTo>
                  <a:lnTo>
                    <a:pt x="2749" y="5391"/>
                  </a:lnTo>
                  <a:lnTo>
                    <a:pt x="2782" y="5413"/>
                  </a:lnTo>
                  <a:lnTo>
                    <a:pt x="2815" y="5434"/>
                  </a:lnTo>
                  <a:lnTo>
                    <a:pt x="2851" y="5453"/>
                  </a:lnTo>
                  <a:lnTo>
                    <a:pt x="2886" y="5472"/>
                  </a:lnTo>
                  <a:lnTo>
                    <a:pt x="2923" y="5488"/>
                  </a:lnTo>
                  <a:lnTo>
                    <a:pt x="2959" y="5504"/>
                  </a:lnTo>
                  <a:lnTo>
                    <a:pt x="2997" y="5517"/>
                  </a:lnTo>
                  <a:lnTo>
                    <a:pt x="3036" y="5528"/>
                  </a:lnTo>
                  <a:lnTo>
                    <a:pt x="3076" y="5539"/>
                  </a:lnTo>
                  <a:lnTo>
                    <a:pt x="3116" y="5547"/>
                  </a:lnTo>
                  <a:lnTo>
                    <a:pt x="3156" y="5553"/>
                  </a:lnTo>
                  <a:lnTo>
                    <a:pt x="3197" y="5558"/>
                  </a:lnTo>
                  <a:lnTo>
                    <a:pt x="3239" y="5561"/>
                  </a:lnTo>
                  <a:lnTo>
                    <a:pt x="3282" y="5561"/>
                  </a:lnTo>
                  <a:lnTo>
                    <a:pt x="3282" y="5561"/>
                  </a:lnTo>
                  <a:lnTo>
                    <a:pt x="3328" y="5560"/>
                  </a:lnTo>
                  <a:lnTo>
                    <a:pt x="3375" y="5557"/>
                  </a:lnTo>
                  <a:lnTo>
                    <a:pt x="3420" y="5552"/>
                  </a:lnTo>
                  <a:lnTo>
                    <a:pt x="3464" y="5544"/>
                  </a:lnTo>
                  <a:lnTo>
                    <a:pt x="3509" y="5533"/>
                  </a:lnTo>
                  <a:lnTo>
                    <a:pt x="3551" y="5521"/>
                  </a:lnTo>
                  <a:lnTo>
                    <a:pt x="3594" y="5507"/>
                  </a:lnTo>
                  <a:lnTo>
                    <a:pt x="3636" y="5491"/>
                  </a:lnTo>
                  <a:lnTo>
                    <a:pt x="3676" y="5472"/>
                  </a:lnTo>
                  <a:lnTo>
                    <a:pt x="3715" y="5452"/>
                  </a:lnTo>
                  <a:lnTo>
                    <a:pt x="3753" y="5431"/>
                  </a:lnTo>
                  <a:lnTo>
                    <a:pt x="3790" y="5406"/>
                  </a:lnTo>
                  <a:lnTo>
                    <a:pt x="3826" y="5381"/>
                  </a:lnTo>
                  <a:lnTo>
                    <a:pt x="3860" y="5354"/>
                  </a:lnTo>
                  <a:lnTo>
                    <a:pt x="3893" y="5326"/>
                  </a:lnTo>
                  <a:lnTo>
                    <a:pt x="3925" y="5295"/>
                  </a:lnTo>
                  <a:lnTo>
                    <a:pt x="3955" y="5263"/>
                  </a:lnTo>
                  <a:lnTo>
                    <a:pt x="3984" y="5230"/>
                  </a:lnTo>
                  <a:lnTo>
                    <a:pt x="4011" y="5196"/>
                  </a:lnTo>
                  <a:lnTo>
                    <a:pt x="4037" y="5161"/>
                  </a:lnTo>
                  <a:lnTo>
                    <a:pt x="4060" y="5123"/>
                  </a:lnTo>
                  <a:lnTo>
                    <a:pt x="4081" y="5086"/>
                  </a:lnTo>
                  <a:lnTo>
                    <a:pt x="4101" y="5047"/>
                  </a:lnTo>
                  <a:lnTo>
                    <a:pt x="4120" y="5005"/>
                  </a:lnTo>
                  <a:lnTo>
                    <a:pt x="4137" y="4964"/>
                  </a:lnTo>
                  <a:lnTo>
                    <a:pt x="4151" y="4922"/>
                  </a:lnTo>
                  <a:lnTo>
                    <a:pt x="4163" y="4879"/>
                  </a:lnTo>
                  <a:lnTo>
                    <a:pt x="4173" y="4835"/>
                  </a:lnTo>
                  <a:lnTo>
                    <a:pt x="4181" y="4790"/>
                  </a:lnTo>
                  <a:lnTo>
                    <a:pt x="4187" y="4744"/>
                  </a:lnTo>
                  <a:lnTo>
                    <a:pt x="4191" y="4698"/>
                  </a:lnTo>
                  <a:lnTo>
                    <a:pt x="4192" y="4651"/>
                  </a:lnTo>
                  <a:lnTo>
                    <a:pt x="4192" y="4651"/>
                  </a:lnTo>
                  <a:lnTo>
                    <a:pt x="4191" y="4616"/>
                  </a:lnTo>
                  <a:lnTo>
                    <a:pt x="4189" y="4580"/>
                  </a:lnTo>
                  <a:lnTo>
                    <a:pt x="4185" y="4545"/>
                  </a:lnTo>
                  <a:lnTo>
                    <a:pt x="4180" y="4511"/>
                  </a:lnTo>
                  <a:lnTo>
                    <a:pt x="4174" y="4477"/>
                  </a:lnTo>
                  <a:lnTo>
                    <a:pt x="4167" y="4442"/>
                  </a:lnTo>
                  <a:lnTo>
                    <a:pt x="4159" y="4410"/>
                  </a:lnTo>
                  <a:lnTo>
                    <a:pt x="4150" y="4377"/>
                  </a:lnTo>
                  <a:lnTo>
                    <a:pt x="4150" y="4377"/>
                  </a:lnTo>
                  <a:lnTo>
                    <a:pt x="4172" y="4351"/>
                  </a:lnTo>
                  <a:lnTo>
                    <a:pt x="4194" y="4325"/>
                  </a:lnTo>
                  <a:lnTo>
                    <a:pt x="4214" y="4296"/>
                  </a:lnTo>
                  <a:lnTo>
                    <a:pt x="4234" y="4268"/>
                  </a:lnTo>
                  <a:lnTo>
                    <a:pt x="4252" y="4239"/>
                  </a:lnTo>
                  <a:lnTo>
                    <a:pt x="4269" y="4209"/>
                  </a:lnTo>
                  <a:lnTo>
                    <a:pt x="4284" y="4177"/>
                  </a:lnTo>
                  <a:lnTo>
                    <a:pt x="4298" y="4146"/>
                  </a:lnTo>
                  <a:lnTo>
                    <a:pt x="4310" y="4113"/>
                  </a:lnTo>
                  <a:lnTo>
                    <a:pt x="4322" y="4080"/>
                  </a:lnTo>
                  <a:lnTo>
                    <a:pt x="4331" y="4046"/>
                  </a:lnTo>
                  <a:lnTo>
                    <a:pt x="4338" y="4011"/>
                  </a:lnTo>
                  <a:lnTo>
                    <a:pt x="4344" y="3976"/>
                  </a:lnTo>
                  <a:lnTo>
                    <a:pt x="4349" y="3940"/>
                  </a:lnTo>
                  <a:lnTo>
                    <a:pt x="4351" y="3904"/>
                  </a:lnTo>
                  <a:lnTo>
                    <a:pt x="4352" y="3867"/>
                  </a:lnTo>
                  <a:lnTo>
                    <a:pt x="4352" y="3867"/>
                  </a:lnTo>
                  <a:lnTo>
                    <a:pt x="4352" y="3839"/>
                  </a:lnTo>
                  <a:lnTo>
                    <a:pt x="4350" y="3811"/>
                  </a:lnTo>
                  <a:lnTo>
                    <a:pt x="4348" y="3784"/>
                  </a:lnTo>
                  <a:lnTo>
                    <a:pt x="4344" y="3757"/>
                  </a:lnTo>
                  <a:lnTo>
                    <a:pt x="4339" y="3730"/>
                  </a:lnTo>
                  <a:lnTo>
                    <a:pt x="4335" y="3704"/>
                  </a:lnTo>
                  <a:lnTo>
                    <a:pt x="4327" y="3678"/>
                  </a:lnTo>
                  <a:lnTo>
                    <a:pt x="4320" y="3652"/>
                  </a:lnTo>
                  <a:lnTo>
                    <a:pt x="4312" y="3627"/>
                  </a:lnTo>
                  <a:lnTo>
                    <a:pt x="4304" y="3603"/>
                  </a:lnTo>
                  <a:lnTo>
                    <a:pt x="4293" y="3578"/>
                  </a:lnTo>
                  <a:lnTo>
                    <a:pt x="4283" y="3554"/>
                  </a:lnTo>
                  <a:lnTo>
                    <a:pt x="4271" y="3531"/>
                  </a:lnTo>
                  <a:lnTo>
                    <a:pt x="4259" y="3507"/>
                  </a:lnTo>
                  <a:lnTo>
                    <a:pt x="4246" y="3485"/>
                  </a:lnTo>
                  <a:lnTo>
                    <a:pt x="4232" y="3463"/>
                  </a:lnTo>
                  <a:lnTo>
                    <a:pt x="4232" y="3463"/>
                  </a:lnTo>
                  <a:close/>
                </a:path>
              </a:pathLst>
            </a:cu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34" name="Freeform 6"/>
            <p:cNvSpPr>
              <a:spLocks/>
            </p:cNvSpPr>
            <p:nvPr/>
          </p:nvSpPr>
          <p:spPr bwMode="auto">
            <a:xfrm>
              <a:off x="10818812" y="304800"/>
              <a:ext cx="1180045" cy="914768"/>
            </a:xfrm>
            <a:custGeom>
              <a:avLst/>
              <a:gdLst/>
              <a:ahLst/>
              <a:cxnLst>
                <a:cxn ang="0">
                  <a:pos x="7205" y="2585"/>
                </a:cxn>
                <a:cxn ang="0">
                  <a:pos x="7101" y="2327"/>
                </a:cxn>
                <a:cxn ang="0">
                  <a:pos x="6932" y="2112"/>
                </a:cxn>
                <a:cxn ang="0">
                  <a:pos x="6863" y="1852"/>
                </a:cxn>
                <a:cxn ang="0">
                  <a:pos x="6826" y="1554"/>
                </a:cxn>
                <a:cxn ang="0">
                  <a:pos x="6690" y="1233"/>
                </a:cxn>
                <a:cxn ang="0">
                  <a:pos x="6289" y="831"/>
                </a:cxn>
                <a:cxn ang="0">
                  <a:pos x="5968" y="696"/>
                </a:cxn>
                <a:cxn ang="0">
                  <a:pos x="5670" y="658"/>
                </a:cxn>
                <a:cxn ang="0">
                  <a:pos x="5339" y="705"/>
                </a:cxn>
                <a:cxn ang="0">
                  <a:pos x="5072" y="714"/>
                </a:cxn>
                <a:cxn ang="0">
                  <a:pos x="4815" y="342"/>
                </a:cxn>
                <a:cxn ang="0">
                  <a:pos x="4439" y="91"/>
                </a:cxn>
                <a:cxn ang="0">
                  <a:pos x="3979" y="0"/>
                </a:cxn>
                <a:cxn ang="0">
                  <a:pos x="3670" y="40"/>
                </a:cxn>
                <a:cxn ang="0">
                  <a:pos x="3361" y="171"/>
                </a:cxn>
                <a:cxn ang="0">
                  <a:pos x="3105" y="381"/>
                </a:cxn>
                <a:cxn ang="0">
                  <a:pos x="2876" y="401"/>
                </a:cxn>
                <a:cxn ang="0">
                  <a:pos x="2579" y="363"/>
                </a:cxn>
                <a:cxn ang="0">
                  <a:pos x="2168" y="436"/>
                </a:cxn>
                <a:cxn ang="0">
                  <a:pos x="1785" y="666"/>
                </a:cxn>
                <a:cxn ang="0">
                  <a:pos x="1513" y="1019"/>
                </a:cxn>
                <a:cxn ang="0">
                  <a:pos x="1261" y="1116"/>
                </a:cxn>
                <a:cxn ang="0">
                  <a:pos x="982" y="1133"/>
                </a:cxn>
                <a:cxn ang="0">
                  <a:pos x="702" y="1220"/>
                </a:cxn>
                <a:cxn ang="0">
                  <a:pos x="272" y="1548"/>
                </a:cxn>
                <a:cxn ang="0">
                  <a:pos x="62" y="1924"/>
                </a:cxn>
                <a:cxn ang="0">
                  <a:pos x="4" y="2215"/>
                </a:cxn>
                <a:cxn ang="0">
                  <a:pos x="15" y="2496"/>
                </a:cxn>
                <a:cxn ang="0">
                  <a:pos x="101" y="2790"/>
                </a:cxn>
                <a:cxn ang="0">
                  <a:pos x="256" y="3045"/>
                </a:cxn>
                <a:cxn ang="0">
                  <a:pos x="329" y="3276"/>
                </a:cxn>
                <a:cxn ang="0">
                  <a:pos x="234" y="3638"/>
                </a:cxn>
                <a:cxn ang="0">
                  <a:pos x="243" y="3936"/>
                </a:cxn>
                <a:cxn ang="0">
                  <a:pos x="321" y="4218"/>
                </a:cxn>
                <a:cxn ang="0">
                  <a:pos x="619" y="4638"/>
                </a:cxn>
                <a:cxn ang="0">
                  <a:pos x="1012" y="4874"/>
                </a:cxn>
                <a:cxn ang="0">
                  <a:pos x="1300" y="4941"/>
                </a:cxn>
                <a:cxn ang="0">
                  <a:pos x="1542" y="5001"/>
                </a:cxn>
                <a:cxn ang="0">
                  <a:pos x="1758" y="5252"/>
                </a:cxn>
                <a:cxn ang="0">
                  <a:pos x="2047" y="5418"/>
                </a:cxn>
                <a:cxn ang="0">
                  <a:pos x="2387" y="5478"/>
                </a:cxn>
                <a:cxn ang="0">
                  <a:pos x="2690" y="5430"/>
                </a:cxn>
                <a:cxn ang="0">
                  <a:pos x="2981" y="5279"/>
                </a:cxn>
                <a:cxn ang="0">
                  <a:pos x="3204" y="5045"/>
                </a:cxn>
                <a:cxn ang="0">
                  <a:pos x="3356" y="5160"/>
                </a:cxn>
                <a:cxn ang="0">
                  <a:pos x="3612" y="5427"/>
                </a:cxn>
                <a:cxn ang="0">
                  <a:pos x="3952" y="5581"/>
                </a:cxn>
                <a:cxn ang="0">
                  <a:pos x="4278" y="5604"/>
                </a:cxn>
                <a:cxn ang="0">
                  <a:pos x="4572" y="5529"/>
                </a:cxn>
                <a:cxn ang="0">
                  <a:pos x="4823" y="5375"/>
                </a:cxn>
                <a:cxn ang="0">
                  <a:pos x="5000" y="5178"/>
                </a:cxn>
                <a:cxn ang="0">
                  <a:pos x="5297" y="5268"/>
                </a:cxn>
                <a:cxn ang="0">
                  <a:pos x="5580" y="5279"/>
                </a:cxn>
                <a:cxn ang="0">
                  <a:pos x="5872" y="5221"/>
                </a:cxn>
                <a:cxn ang="0">
                  <a:pos x="6247" y="5011"/>
                </a:cxn>
                <a:cxn ang="0">
                  <a:pos x="6576" y="4581"/>
                </a:cxn>
                <a:cxn ang="0">
                  <a:pos x="6663" y="4301"/>
                </a:cxn>
                <a:cxn ang="0">
                  <a:pos x="6678" y="3992"/>
                </a:cxn>
                <a:cxn ang="0">
                  <a:pos x="6719" y="3669"/>
                </a:cxn>
                <a:cxn ang="0">
                  <a:pos x="6995" y="3448"/>
                </a:cxn>
                <a:cxn ang="0">
                  <a:pos x="7174" y="3141"/>
                </a:cxn>
                <a:cxn ang="0">
                  <a:pos x="7232" y="2813"/>
                </a:cxn>
              </a:cxnLst>
              <a:rect l="0" t="0" r="r" b="b"/>
              <a:pathLst>
                <a:path w="7232" h="5608">
                  <a:moveTo>
                    <a:pt x="7232" y="2813"/>
                  </a:moveTo>
                  <a:lnTo>
                    <a:pt x="7232" y="2813"/>
                  </a:lnTo>
                  <a:lnTo>
                    <a:pt x="7231" y="2784"/>
                  </a:lnTo>
                  <a:lnTo>
                    <a:pt x="7230" y="2754"/>
                  </a:lnTo>
                  <a:lnTo>
                    <a:pt x="7227" y="2726"/>
                  </a:lnTo>
                  <a:lnTo>
                    <a:pt x="7225" y="2697"/>
                  </a:lnTo>
                  <a:lnTo>
                    <a:pt x="7220" y="2668"/>
                  </a:lnTo>
                  <a:lnTo>
                    <a:pt x="7217" y="2640"/>
                  </a:lnTo>
                  <a:lnTo>
                    <a:pt x="7211" y="2613"/>
                  </a:lnTo>
                  <a:lnTo>
                    <a:pt x="7205" y="2585"/>
                  </a:lnTo>
                  <a:lnTo>
                    <a:pt x="7198" y="2558"/>
                  </a:lnTo>
                  <a:lnTo>
                    <a:pt x="7190" y="2531"/>
                  </a:lnTo>
                  <a:lnTo>
                    <a:pt x="7181" y="2503"/>
                  </a:lnTo>
                  <a:lnTo>
                    <a:pt x="7172" y="2478"/>
                  </a:lnTo>
                  <a:lnTo>
                    <a:pt x="7161" y="2452"/>
                  </a:lnTo>
                  <a:lnTo>
                    <a:pt x="7151" y="2426"/>
                  </a:lnTo>
                  <a:lnTo>
                    <a:pt x="7139" y="2401"/>
                  </a:lnTo>
                  <a:lnTo>
                    <a:pt x="7127" y="2375"/>
                  </a:lnTo>
                  <a:lnTo>
                    <a:pt x="7114" y="2352"/>
                  </a:lnTo>
                  <a:lnTo>
                    <a:pt x="7101" y="2327"/>
                  </a:lnTo>
                  <a:lnTo>
                    <a:pt x="7087" y="2303"/>
                  </a:lnTo>
                  <a:lnTo>
                    <a:pt x="7072" y="2280"/>
                  </a:lnTo>
                  <a:lnTo>
                    <a:pt x="7057" y="2257"/>
                  </a:lnTo>
                  <a:lnTo>
                    <a:pt x="7040" y="2235"/>
                  </a:lnTo>
                  <a:lnTo>
                    <a:pt x="7024" y="2214"/>
                  </a:lnTo>
                  <a:lnTo>
                    <a:pt x="7007" y="2193"/>
                  </a:lnTo>
                  <a:lnTo>
                    <a:pt x="6988" y="2171"/>
                  </a:lnTo>
                  <a:lnTo>
                    <a:pt x="6971" y="2151"/>
                  </a:lnTo>
                  <a:lnTo>
                    <a:pt x="6952" y="2131"/>
                  </a:lnTo>
                  <a:lnTo>
                    <a:pt x="6932" y="2112"/>
                  </a:lnTo>
                  <a:lnTo>
                    <a:pt x="6912" y="2094"/>
                  </a:lnTo>
                  <a:lnTo>
                    <a:pt x="6892" y="2076"/>
                  </a:lnTo>
                  <a:lnTo>
                    <a:pt x="6870" y="2058"/>
                  </a:lnTo>
                  <a:lnTo>
                    <a:pt x="6848" y="2041"/>
                  </a:lnTo>
                  <a:lnTo>
                    <a:pt x="6848" y="2041"/>
                  </a:lnTo>
                  <a:lnTo>
                    <a:pt x="6855" y="1995"/>
                  </a:lnTo>
                  <a:lnTo>
                    <a:pt x="6860" y="1948"/>
                  </a:lnTo>
                  <a:lnTo>
                    <a:pt x="6862" y="1900"/>
                  </a:lnTo>
                  <a:lnTo>
                    <a:pt x="6863" y="1852"/>
                  </a:lnTo>
                  <a:lnTo>
                    <a:pt x="6863" y="1852"/>
                  </a:lnTo>
                  <a:lnTo>
                    <a:pt x="6863" y="1822"/>
                  </a:lnTo>
                  <a:lnTo>
                    <a:pt x="6862" y="1791"/>
                  </a:lnTo>
                  <a:lnTo>
                    <a:pt x="6860" y="1760"/>
                  </a:lnTo>
                  <a:lnTo>
                    <a:pt x="6858" y="1730"/>
                  </a:lnTo>
                  <a:lnTo>
                    <a:pt x="6854" y="1700"/>
                  </a:lnTo>
                  <a:lnTo>
                    <a:pt x="6849" y="1670"/>
                  </a:lnTo>
                  <a:lnTo>
                    <a:pt x="6845" y="1640"/>
                  </a:lnTo>
                  <a:lnTo>
                    <a:pt x="6840" y="1612"/>
                  </a:lnTo>
                  <a:lnTo>
                    <a:pt x="6833" y="1582"/>
                  </a:lnTo>
                  <a:lnTo>
                    <a:pt x="6826" y="1554"/>
                  </a:lnTo>
                  <a:lnTo>
                    <a:pt x="6819" y="1525"/>
                  </a:lnTo>
                  <a:lnTo>
                    <a:pt x="6810" y="1496"/>
                  </a:lnTo>
                  <a:lnTo>
                    <a:pt x="6801" y="1469"/>
                  </a:lnTo>
                  <a:lnTo>
                    <a:pt x="6792" y="1441"/>
                  </a:lnTo>
                  <a:lnTo>
                    <a:pt x="6781" y="1414"/>
                  </a:lnTo>
                  <a:lnTo>
                    <a:pt x="6769" y="1387"/>
                  </a:lnTo>
                  <a:lnTo>
                    <a:pt x="6759" y="1361"/>
                  </a:lnTo>
                  <a:lnTo>
                    <a:pt x="6746" y="1334"/>
                  </a:lnTo>
                  <a:lnTo>
                    <a:pt x="6720" y="1283"/>
                  </a:lnTo>
                  <a:lnTo>
                    <a:pt x="6690" y="1233"/>
                  </a:lnTo>
                  <a:lnTo>
                    <a:pt x="6660" y="1184"/>
                  </a:lnTo>
                  <a:lnTo>
                    <a:pt x="6627" y="1137"/>
                  </a:lnTo>
                  <a:lnTo>
                    <a:pt x="6591" y="1092"/>
                  </a:lnTo>
                  <a:lnTo>
                    <a:pt x="6554" y="1049"/>
                  </a:lnTo>
                  <a:lnTo>
                    <a:pt x="6514" y="1008"/>
                  </a:lnTo>
                  <a:lnTo>
                    <a:pt x="6472" y="969"/>
                  </a:lnTo>
                  <a:lnTo>
                    <a:pt x="6429" y="931"/>
                  </a:lnTo>
                  <a:lnTo>
                    <a:pt x="6384" y="896"/>
                  </a:lnTo>
                  <a:lnTo>
                    <a:pt x="6337" y="863"/>
                  </a:lnTo>
                  <a:lnTo>
                    <a:pt x="6289" y="831"/>
                  </a:lnTo>
                  <a:lnTo>
                    <a:pt x="6239" y="803"/>
                  </a:lnTo>
                  <a:lnTo>
                    <a:pt x="6187" y="776"/>
                  </a:lnTo>
                  <a:lnTo>
                    <a:pt x="6162" y="764"/>
                  </a:lnTo>
                  <a:lnTo>
                    <a:pt x="6134" y="752"/>
                  </a:lnTo>
                  <a:lnTo>
                    <a:pt x="6107" y="742"/>
                  </a:lnTo>
                  <a:lnTo>
                    <a:pt x="6080" y="731"/>
                  </a:lnTo>
                  <a:lnTo>
                    <a:pt x="6053" y="722"/>
                  </a:lnTo>
                  <a:lnTo>
                    <a:pt x="6025" y="712"/>
                  </a:lnTo>
                  <a:lnTo>
                    <a:pt x="5997" y="704"/>
                  </a:lnTo>
                  <a:lnTo>
                    <a:pt x="5968" y="696"/>
                  </a:lnTo>
                  <a:lnTo>
                    <a:pt x="5940" y="689"/>
                  </a:lnTo>
                  <a:lnTo>
                    <a:pt x="5911" y="683"/>
                  </a:lnTo>
                  <a:lnTo>
                    <a:pt x="5881" y="677"/>
                  </a:lnTo>
                  <a:lnTo>
                    <a:pt x="5852" y="672"/>
                  </a:lnTo>
                  <a:lnTo>
                    <a:pt x="5822" y="669"/>
                  </a:lnTo>
                  <a:lnTo>
                    <a:pt x="5792" y="665"/>
                  </a:lnTo>
                  <a:lnTo>
                    <a:pt x="5762" y="661"/>
                  </a:lnTo>
                  <a:lnTo>
                    <a:pt x="5732" y="660"/>
                  </a:lnTo>
                  <a:lnTo>
                    <a:pt x="5701" y="659"/>
                  </a:lnTo>
                  <a:lnTo>
                    <a:pt x="5670" y="658"/>
                  </a:lnTo>
                  <a:lnTo>
                    <a:pt x="5670" y="658"/>
                  </a:lnTo>
                  <a:lnTo>
                    <a:pt x="5632" y="659"/>
                  </a:lnTo>
                  <a:lnTo>
                    <a:pt x="5594" y="660"/>
                  </a:lnTo>
                  <a:lnTo>
                    <a:pt x="5556" y="664"/>
                  </a:lnTo>
                  <a:lnTo>
                    <a:pt x="5520" y="667"/>
                  </a:lnTo>
                  <a:lnTo>
                    <a:pt x="5483" y="673"/>
                  </a:lnTo>
                  <a:lnTo>
                    <a:pt x="5447" y="679"/>
                  </a:lnTo>
                  <a:lnTo>
                    <a:pt x="5410" y="687"/>
                  </a:lnTo>
                  <a:lnTo>
                    <a:pt x="5375" y="696"/>
                  </a:lnTo>
                  <a:lnTo>
                    <a:pt x="5339" y="705"/>
                  </a:lnTo>
                  <a:lnTo>
                    <a:pt x="5304" y="716"/>
                  </a:lnTo>
                  <a:lnTo>
                    <a:pt x="5270" y="727"/>
                  </a:lnTo>
                  <a:lnTo>
                    <a:pt x="5237" y="740"/>
                  </a:lnTo>
                  <a:lnTo>
                    <a:pt x="5203" y="753"/>
                  </a:lnTo>
                  <a:lnTo>
                    <a:pt x="5170" y="767"/>
                  </a:lnTo>
                  <a:lnTo>
                    <a:pt x="5138" y="784"/>
                  </a:lnTo>
                  <a:lnTo>
                    <a:pt x="5106" y="800"/>
                  </a:lnTo>
                  <a:lnTo>
                    <a:pt x="5106" y="800"/>
                  </a:lnTo>
                  <a:lnTo>
                    <a:pt x="5090" y="757"/>
                  </a:lnTo>
                  <a:lnTo>
                    <a:pt x="5072" y="714"/>
                  </a:lnTo>
                  <a:lnTo>
                    <a:pt x="5053" y="672"/>
                  </a:lnTo>
                  <a:lnTo>
                    <a:pt x="5032" y="632"/>
                  </a:lnTo>
                  <a:lnTo>
                    <a:pt x="5011" y="592"/>
                  </a:lnTo>
                  <a:lnTo>
                    <a:pt x="4986" y="553"/>
                  </a:lnTo>
                  <a:lnTo>
                    <a:pt x="4961" y="515"/>
                  </a:lnTo>
                  <a:lnTo>
                    <a:pt x="4936" y="478"/>
                  </a:lnTo>
                  <a:lnTo>
                    <a:pt x="4907" y="442"/>
                  </a:lnTo>
                  <a:lnTo>
                    <a:pt x="4878" y="408"/>
                  </a:lnTo>
                  <a:lnTo>
                    <a:pt x="4847" y="374"/>
                  </a:lnTo>
                  <a:lnTo>
                    <a:pt x="4815" y="342"/>
                  </a:lnTo>
                  <a:lnTo>
                    <a:pt x="4782" y="310"/>
                  </a:lnTo>
                  <a:lnTo>
                    <a:pt x="4749" y="281"/>
                  </a:lnTo>
                  <a:lnTo>
                    <a:pt x="4714" y="252"/>
                  </a:lnTo>
                  <a:lnTo>
                    <a:pt x="4678" y="224"/>
                  </a:lnTo>
                  <a:lnTo>
                    <a:pt x="4640" y="199"/>
                  </a:lnTo>
                  <a:lnTo>
                    <a:pt x="4602" y="174"/>
                  </a:lnTo>
                  <a:lnTo>
                    <a:pt x="4562" y="151"/>
                  </a:lnTo>
                  <a:lnTo>
                    <a:pt x="4522" y="130"/>
                  </a:lnTo>
                  <a:lnTo>
                    <a:pt x="4481" y="109"/>
                  </a:lnTo>
                  <a:lnTo>
                    <a:pt x="4439" y="91"/>
                  </a:lnTo>
                  <a:lnTo>
                    <a:pt x="4396" y="74"/>
                  </a:lnTo>
                  <a:lnTo>
                    <a:pt x="4353" y="58"/>
                  </a:lnTo>
                  <a:lnTo>
                    <a:pt x="4308" y="45"/>
                  </a:lnTo>
                  <a:lnTo>
                    <a:pt x="4263" y="34"/>
                  </a:lnTo>
                  <a:lnTo>
                    <a:pt x="4217" y="23"/>
                  </a:lnTo>
                  <a:lnTo>
                    <a:pt x="4171" y="15"/>
                  </a:lnTo>
                  <a:lnTo>
                    <a:pt x="4124" y="8"/>
                  </a:lnTo>
                  <a:lnTo>
                    <a:pt x="4076" y="3"/>
                  </a:lnTo>
                  <a:lnTo>
                    <a:pt x="4028" y="1"/>
                  </a:lnTo>
                  <a:lnTo>
                    <a:pt x="3979" y="0"/>
                  </a:lnTo>
                  <a:lnTo>
                    <a:pt x="3979" y="0"/>
                  </a:lnTo>
                  <a:lnTo>
                    <a:pt x="3944" y="0"/>
                  </a:lnTo>
                  <a:lnTo>
                    <a:pt x="3909" y="2"/>
                  </a:lnTo>
                  <a:lnTo>
                    <a:pt x="3873" y="4"/>
                  </a:lnTo>
                  <a:lnTo>
                    <a:pt x="3839" y="8"/>
                  </a:lnTo>
                  <a:lnTo>
                    <a:pt x="3804" y="12"/>
                  </a:lnTo>
                  <a:lnTo>
                    <a:pt x="3770" y="17"/>
                  </a:lnTo>
                  <a:lnTo>
                    <a:pt x="3737" y="24"/>
                  </a:lnTo>
                  <a:lnTo>
                    <a:pt x="3703" y="31"/>
                  </a:lnTo>
                  <a:lnTo>
                    <a:pt x="3670" y="40"/>
                  </a:lnTo>
                  <a:lnTo>
                    <a:pt x="3637" y="49"/>
                  </a:lnTo>
                  <a:lnTo>
                    <a:pt x="3605" y="60"/>
                  </a:lnTo>
                  <a:lnTo>
                    <a:pt x="3573" y="70"/>
                  </a:lnTo>
                  <a:lnTo>
                    <a:pt x="3541" y="82"/>
                  </a:lnTo>
                  <a:lnTo>
                    <a:pt x="3509" y="95"/>
                  </a:lnTo>
                  <a:lnTo>
                    <a:pt x="3479" y="109"/>
                  </a:lnTo>
                  <a:lnTo>
                    <a:pt x="3449" y="123"/>
                  </a:lnTo>
                  <a:lnTo>
                    <a:pt x="3419" y="139"/>
                  </a:lnTo>
                  <a:lnTo>
                    <a:pt x="3390" y="155"/>
                  </a:lnTo>
                  <a:lnTo>
                    <a:pt x="3361" y="171"/>
                  </a:lnTo>
                  <a:lnTo>
                    <a:pt x="3333" y="189"/>
                  </a:lnTo>
                  <a:lnTo>
                    <a:pt x="3306" y="208"/>
                  </a:lnTo>
                  <a:lnTo>
                    <a:pt x="3279" y="227"/>
                  </a:lnTo>
                  <a:lnTo>
                    <a:pt x="3252" y="247"/>
                  </a:lnTo>
                  <a:lnTo>
                    <a:pt x="3226" y="268"/>
                  </a:lnTo>
                  <a:lnTo>
                    <a:pt x="3201" y="289"/>
                  </a:lnTo>
                  <a:lnTo>
                    <a:pt x="3176" y="310"/>
                  </a:lnTo>
                  <a:lnTo>
                    <a:pt x="3151" y="334"/>
                  </a:lnTo>
                  <a:lnTo>
                    <a:pt x="3128" y="356"/>
                  </a:lnTo>
                  <a:lnTo>
                    <a:pt x="3105" y="381"/>
                  </a:lnTo>
                  <a:lnTo>
                    <a:pt x="3083" y="406"/>
                  </a:lnTo>
                  <a:lnTo>
                    <a:pt x="3062" y="431"/>
                  </a:lnTo>
                  <a:lnTo>
                    <a:pt x="3041" y="457"/>
                  </a:lnTo>
                  <a:lnTo>
                    <a:pt x="3041" y="457"/>
                  </a:lnTo>
                  <a:lnTo>
                    <a:pt x="3014" y="446"/>
                  </a:lnTo>
                  <a:lnTo>
                    <a:pt x="2987" y="435"/>
                  </a:lnTo>
                  <a:lnTo>
                    <a:pt x="2959" y="426"/>
                  </a:lnTo>
                  <a:lnTo>
                    <a:pt x="2931" y="416"/>
                  </a:lnTo>
                  <a:lnTo>
                    <a:pt x="2904" y="408"/>
                  </a:lnTo>
                  <a:lnTo>
                    <a:pt x="2876" y="401"/>
                  </a:lnTo>
                  <a:lnTo>
                    <a:pt x="2846" y="394"/>
                  </a:lnTo>
                  <a:lnTo>
                    <a:pt x="2818" y="388"/>
                  </a:lnTo>
                  <a:lnTo>
                    <a:pt x="2789" y="382"/>
                  </a:lnTo>
                  <a:lnTo>
                    <a:pt x="2759" y="378"/>
                  </a:lnTo>
                  <a:lnTo>
                    <a:pt x="2730" y="373"/>
                  </a:lnTo>
                  <a:lnTo>
                    <a:pt x="2700" y="369"/>
                  </a:lnTo>
                  <a:lnTo>
                    <a:pt x="2670" y="367"/>
                  </a:lnTo>
                  <a:lnTo>
                    <a:pt x="2640" y="366"/>
                  </a:lnTo>
                  <a:lnTo>
                    <a:pt x="2610" y="365"/>
                  </a:lnTo>
                  <a:lnTo>
                    <a:pt x="2579" y="363"/>
                  </a:lnTo>
                  <a:lnTo>
                    <a:pt x="2579" y="363"/>
                  </a:lnTo>
                  <a:lnTo>
                    <a:pt x="2531" y="365"/>
                  </a:lnTo>
                  <a:lnTo>
                    <a:pt x="2484" y="367"/>
                  </a:lnTo>
                  <a:lnTo>
                    <a:pt x="2437" y="372"/>
                  </a:lnTo>
                  <a:lnTo>
                    <a:pt x="2391" y="379"/>
                  </a:lnTo>
                  <a:lnTo>
                    <a:pt x="2345" y="387"/>
                  </a:lnTo>
                  <a:lnTo>
                    <a:pt x="2300" y="396"/>
                  </a:lnTo>
                  <a:lnTo>
                    <a:pt x="2255" y="408"/>
                  </a:lnTo>
                  <a:lnTo>
                    <a:pt x="2212" y="421"/>
                  </a:lnTo>
                  <a:lnTo>
                    <a:pt x="2168" y="436"/>
                  </a:lnTo>
                  <a:lnTo>
                    <a:pt x="2126" y="453"/>
                  </a:lnTo>
                  <a:lnTo>
                    <a:pt x="2084" y="471"/>
                  </a:lnTo>
                  <a:lnTo>
                    <a:pt x="2043" y="491"/>
                  </a:lnTo>
                  <a:lnTo>
                    <a:pt x="2003" y="512"/>
                  </a:lnTo>
                  <a:lnTo>
                    <a:pt x="1964" y="534"/>
                  </a:lnTo>
                  <a:lnTo>
                    <a:pt x="1927" y="558"/>
                  </a:lnTo>
                  <a:lnTo>
                    <a:pt x="1890" y="583"/>
                  </a:lnTo>
                  <a:lnTo>
                    <a:pt x="1854" y="610"/>
                  </a:lnTo>
                  <a:lnTo>
                    <a:pt x="1818" y="638"/>
                  </a:lnTo>
                  <a:lnTo>
                    <a:pt x="1785" y="666"/>
                  </a:lnTo>
                  <a:lnTo>
                    <a:pt x="1752" y="697"/>
                  </a:lnTo>
                  <a:lnTo>
                    <a:pt x="1721" y="729"/>
                  </a:lnTo>
                  <a:lnTo>
                    <a:pt x="1690" y="762"/>
                  </a:lnTo>
                  <a:lnTo>
                    <a:pt x="1660" y="795"/>
                  </a:lnTo>
                  <a:lnTo>
                    <a:pt x="1633" y="830"/>
                  </a:lnTo>
                  <a:lnTo>
                    <a:pt x="1606" y="866"/>
                  </a:lnTo>
                  <a:lnTo>
                    <a:pt x="1582" y="903"/>
                  </a:lnTo>
                  <a:lnTo>
                    <a:pt x="1557" y="941"/>
                  </a:lnTo>
                  <a:lnTo>
                    <a:pt x="1534" y="979"/>
                  </a:lnTo>
                  <a:lnTo>
                    <a:pt x="1513" y="1019"/>
                  </a:lnTo>
                  <a:lnTo>
                    <a:pt x="1494" y="1060"/>
                  </a:lnTo>
                  <a:lnTo>
                    <a:pt x="1476" y="1102"/>
                  </a:lnTo>
                  <a:lnTo>
                    <a:pt x="1459" y="1144"/>
                  </a:lnTo>
                  <a:lnTo>
                    <a:pt x="1459" y="1144"/>
                  </a:lnTo>
                  <a:lnTo>
                    <a:pt x="1427" y="1137"/>
                  </a:lnTo>
                  <a:lnTo>
                    <a:pt x="1394" y="1131"/>
                  </a:lnTo>
                  <a:lnTo>
                    <a:pt x="1361" y="1125"/>
                  </a:lnTo>
                  <a:lnTo>
                    <a:pt x="1328" y="1122"/>
                  </a:lnTo>
                  <a:lnTo>
                    <a:pt x="1295" y="1118"/>
                  </a:lnTo>
                  <a:lnTo>
                    <a:pt x="1261" y="1116"/>
                  </a:lnTo>
                  <a:lnTo>
                    <a:pt x="1227" y="1114"/>
                  </a:lnTo>
                  <a:lnTo>
                    <a:pt x="1193" y="1114"/>
                  </a:lnTo>
                  <a:lnTo>
                    <a:pt x="1193" y="1114"/>
                  </a:lnTo>
                  <a:lnTo>
                    <a:pt x="1162" y="1114"/>
                  </a:lnTo>
                  <a:lnTo>
                    <a:pt x="1132" y="1115"/>
                  </a:lnTo>
                  <a:lnTo>
                    <a:pt x="1101" y="1117"/>
                  </a:lnTo>
                  <a:lnTo>
                    <a:pt x="1072" y="1120"/>
                  </a:lnTo>
                  <a:lnTo>
                    <a:pt x="1041" y="1123"/>
                  </a:lnTo>
                  <a:lnTo>
                    <a:pt x="1012" y="1128"/>
                  </a:lnTo>
                  <a:lnTo>
                    <a:pt x="982" y="1133"/>
                  </a:lnTo>
                  <a:lnTo>
                    <a:pt x="953" y="1138"/>
                  </a:lnTo>
                  <a:lnTo>
                    <a:pt x="924" y="1144"/>
                  </a:lnTo>
                  <a:lnTo>
                    <a:pt x="895" y="1151"/>
                  </a:lnTo>
                  <a:lnTo>
                    <a:pt x="867" y="1158"/>
                  </a:lnTo>
                  <a:lnTo>
                    <a:pt x="838" y="1168"/>
                  </a:lnTo>
                  <a:lnTo>
                    <a:pt x="810" y="1176"/>
                  </a:lnTo>
                  <a:lnTo>
                    <a:pt x="783" y="1187"/>
                  </a:lnTo>
                  <a:lnTo>
                    <a:pt x="756" y="1196"/>
                  </a:lnTo>
                  <a:lnTo>
                    <a:pt x="729" y="1208"/>
                  </a:lnTo>
                  <a:lnTo>
                    <a:pt x="702" y="1220"/>
                  </a:lnTo>
                  <a:lnTo>
                    <a:pt x="676" y="1231"/>
                  </a:lnTo>
                  <a:lnTo>
                    <a:pt x="624" y="1257"/>
                  </a:lnTo>
                  <a:lnTo>
                    <a:pt x="575" y="1287"/>
                  </a:lnTo>
                  <a:lnTo>
                    <a:pt x="526" y="1317"/>
                  </a:lnTo>
                  <a:lnTo>
                    <a:pt x="479" y="1350"/>
                  </a:lnTo>
                  <a:lnTo>
                    <a:pt x="435" y="1386"/>
                  </a:lnTo>
                  <a:lnTo>
                    <a:pt x="391" y="1423"/>
                  </a:lnTo>
                  <a:lnTo>
                    <a:pt x="350" y="1463"/>
                  </a:lnTo>
                  <a:lnTo>
                    <a:pt x="310" y="1505"/>
                  </a:lnTo>
                  <a:lnTo>
                    <a:pt x="272" y="1548"/>
                  </a:lnTo>
                  <a:lnTo>
                    <a:pt x="237" y="1593"/>
                  </a:lnTo>
                  <a:lnTo>
                    <a:pt x="204" y="1640"/>
                  </a:lnTo>
                  <a:lnTo>
                    <a:pt x="173" y="1688"/>
                  </a:lnTo>
                  <a:lnTo>
                    <a:pt x="144" y="1738"/>
                  </a:lnTo>
                  <a:lnTo>
                    <a:pt x="118" y="1790"/>
                  </a:lnTo>
                  <a:lnTo>
                    <a:pt x="106" y="1816"/>
                  </a:lnTo>
                  <a:lnTo>
                    <a:pt x="94" y="1843"/>
                  </a:lnTo>
                  <a:lnTo>
                    <a:pt x="82" y="1870"/>
                  </a:lnTo>
                  <a:lnTo>
                    <a:pt x="73" y="1897"/>
                  </a:lnTo>
                  <a:lnTo>
                    <a:pt x="62" y="1924"/>
                  </a:lnTo>
                  <a:lnTo>
                    <a:pt x="54" y="1952"/>
                  </a:lnTo>
                  <a:lnTo>
                    <a:pt x="46" y="1981"/>
                  </a:lnTo>
                  <a:lnTo>
                    <a:pt x="38" y="2009"/>
                  </a:lnTo>
                  <a:lnTo>
                    <a:pt x="31" y="2038"/>
                  </a:lnTo>
                  <a:lnTo>
                    <a:pt x="25" y="2066"/>
                  </a:lnTo>
                  <a:lnTo>
                    <a:pt x="19" y="2096"/>
                  </a:lnTo>
                  <a:lnTo>
                    <a:pt x="14" y="2125"/>
                  </a:lnTo>
                  <a:lnTo>
                    <a:pt x="9" y="2155"/>
                  </a:lnTo>
                  <a:lnTo>
                    <a:pt x="6" y="2185"/>
                  </a:lnTo>
                  <a:lnTo>
                    <a:pt x="4" y="2215"/>
                  </a:lnTo>
                  <a:lnTo>
                    <a:pt x="1" y="2246"/>
                  </a:lnTo>
                  <a:lnTo>
                    <a:pt x="0" y="2276"/>
                  </a:lnTo>
                  <a:lnTo>
                    <a:pt x="0" y="2307"/>
                  </a:lnTo>
                  <a:lnTo>
                    <a:pt x="0" y="2307"/>
                  </a:lnTo>
                  <a:lnTo>
                    <a:pt x="0" y="2340"/>
                  </a:lnTo>
                  <a:lnTo>
                    <a:pt x="2" y="2372"/>
                  </a:lnTo>
                  <a:lnTo>
                    <a:pt x="4" y="2403"/>
                  </a:lnTo>
                  <a:lnTo>
                    <a:pt x="7" y="2434"/>
                  </a:lnTo>
                  <a:lnTo>
                    <a:pt x="11" y="2466"/>
                  </a:lnTo>
                  <a:lnTo>
                    <a:pt x="15" y="2496"/>
                  </a:lnTo>
                  <a:lnTo>
                    <a:pt x="20" y="2527"/>
                  </a:lnTo>
                  <a:lnTo>
                    <a:pt x="26" y="2558"/>
                  </a:lnTo>
                  <a:lnTo>
                    <a:pt x="33" y="2587"/>
                  </a:lnTo>
                  <a:lnTo>
                    <a:pt x="41" y="2618"/>
                  </a:lnTo>
                  <a:lnTo>
                    <a:pt x="49" y="2647"/>
                  </a:lnTo>
                  <a:lnTo>
                    <a:pt x="58" y="2675"/>
                  </a:lnTo>
                  <a:lnTo>
                    <a:pt x="68" y="2705"/>
                  </a:lnTo>
                  <a:lnTo>
                    <a:pt x="79" y="2733"/>
                  </a:lnTo>
                  <a:lnTo>
                    <a:pt x="89" y="2761"/>
                  </a:lnTo>
                  <a:lnTo>
                    <a:pt x="101" y="2790"/>
                  </a:lnTo>
                  <a:lnTo>
                    <a:pt x="114" y="2817"/>
                  </a:lnTo>
                  <a:lnTo>
                    <a:pt x="127" y="2844"/>
                  </a:lnTo>
                  <a:lnTo>
                    <a:pt x="141" y="2871"/>
                  </a:lnTo>
                  <a:lnTo>
                    <a:pt x="155" y="2897"/>
                  </a:lnTo>
                  <a:lnTo>
                    <a:pt x="171" y="2923"/>
                  </a:lnTo>
                  <a:lnTo>
                    <a:pt x="187" y="2947"/>
                  </a:lnTo>
                  <a:lnTo>
                    <a:pt x="204" y="2973"/>
                  </a:lnTo>
                  <a:lnTo>
                    <a:pt x="220" y="2998"/>
                  </a:lnTo>
                  <a:lnTo>
                    <a:pt x="238" y="3022"/>
                  </a:lnTo>
                  <a:lnTo>
                    <a:pt x="256" y="3045"/>
                  </a:lnTo>
                  <a:lnTo>
                    <a:pt x="274" y="3069"/>
                  </a:lnTo>
                  <a:lnTo>
                    <a:pt x="294" y="3091"/>
                  </a:lnTo>
                  <a:lnTo>
                    <a:pt x="314" y="3114"/>
                  </a:lnTo>
                  <a:lnTo>
                    <a:pt x="334" y="3135"/>
                  </a:lnTo>
                  <a:lnTo>
                    <a:pt x="356" y="3156"/>
                  </a:lnTo>
                  <a:lnTo>
                    <a:pt x="377" y="3177"/>
                  </a:lnTo>
                  <a:lnTo>
                    <a:pt x="377" y="3177"/>
                  </a:lnTo>
                  <a:lnTo>
                    <a:pt x="359" y="3209"/>
                  </a:lnTo>
                  <a:lnTo>
                    <a:pt x="344" y="3242"/>
                  </a:lnTo>
                  <a:lnTo>
                    <a:pt x="329" y="3276"/>
                  </a:lnTo>
                  <a:lnTo>
                    <a:pt x="313" y="3310"/>
                  </a:lnTo>
                  <a:lnTo>
                    <a:pt x="300" y="3344"/>
                  </a:lnTo>
                  <a:lnTo>
                    <a:pt x="289" y="3380"/>
                  </a:lnTo>
                  <a:lnTo>
                    <a:pt x="277" y="3415"/>
                  </a:lnTo>
                  <a:lnTo>
                    <a:pt x="267" y="3452"/>
                  </a:lnTo>
                  <a:lnTo>
                    <a:pt x="258" y="3488"/>
                  </a:lnTo>
                  <a:lnTo>
                    <a:pt x="251" y="3525"/>
                  </a:lnTo>
                  <a:lnTo>
                    <a:pt x="244" y="3562"/>
                  </a:lnTo>
                  <a:lnTo>
                    <a:pt x="238" y="3600"/>
                  </a:lnTo>
                  <a:lnTo>
                    <a:pt x="234" y="3638"/>
                  </a:lnTo>
                  <a:lnTo>
                    <a:pt x="231" y="3676"/>
                  </a:lnTo>
                  <a:lnTo>
                    <a:pt x="228" y="3714"/>
                  </a:lnTo>
                  <a:lnTo>
                    <a:pt x="228" y="3754"/>
                  </a:lnTo>
                  <a:lnTo>
                    <a:pt x="228" y="3754"/>
                  </a:lnTo>
                  <a:lnTo>
                    <a:pt x="228" y="3785"/>
                  </a:lnTo>
                  <a:lnTo>
                    <a:pt x="230" y="3815"/>
                  </a:lnTo>
                  <a:lnTo>
                    <a:pt x="232" y="3846"/>
                  </a:lnTo>
                  <a:lnTo>
                    <a:pt x="234" y="3876"/>
                  </a:lnTo>
                  <a:lnTo>
                    <a:pt x="238" y="3906"/>
                  </a:lnTo>
                  <a:lnTo>
                    <a:pt x="243" y="3936"/>
                  </a:lnTo>
                  <a:lnTo>
                    <a:pt x="247" y="3965"/>
                  </a:lnTo>
                  <a:lnTo>
                    <a:pt x="252" y="3994"/>
                  </a:lnTo>
                  <a:lnTo>
                    <a:pt x="259" y="4023"/>
                  </a:lnTo>
                  <a:lnTo>
                    <a:pt x="266" y="4052"/>
                  </a:lnTo>
                  <a:lnTo>
                    <a:pt x="273" y="4080"/>
                  </a:lnTo>
                  <a:lnTo>
                    <a:pt x="281" y="4109"/>
                  </a:lnTo>
                  <a:lnTo>
                    <a:pt x="291" y="4137"/>
                  </a:lnTo>
                  <a:lnTo>
                    <a:pt x="300" y="4164"/>
                  </a:lnTo>
                  <a:lnTo>
                    <a:pt x="311" y="4191"/>
                  </a:lnTo>
                  <a:lnTo>
                    <a:pt x="321" y="4218"/>
                  </a:lnTo>
                  <a:lnTo>
                    <a:pt x="333" y="4245"/>
                  </a:lnTo>
                  <a:lnTo>
                    <a:pt x="346" y="4271"/>
                  </a:lnTo>
                  <a:lnTo>
                    <a:pt x="372" y="4323"/>
                  </a:lnTo>
                  <a:lnTo>
                    <a:pt x="402" y="4373"/>
                  </a:lnTo>
                  <a:lnTo>
                    <a:pt x="432" y="4421"/>
                  </a:lnTo>
                  <a:lnTo>
                    <a:pt x="465" y="4468"/>
                  </a:lnTo>
                  <a:lnTo>
                    <a:pt x="500" y="4513"/>
                  </a:lnTo>
                  <a:lnTo>
                    <a:pt x="538" y="4556"/>
                  </a:lnTo>
                  <a:lnTo>
                    <a:pt x="578" y="4597"/>
                  </a:lnTo>
                  <a:lnTo>
                    <a:pt x="619" y="4638"/>
                  </a:lnTo>
                  <a:lnTo>
                    <a:pt x="663" y="4675"/>
                  </a:lnTo>
                  <a:lnTo>
                    <a:pt x="708" y="4711"/>
                  </a:lnTo>
                  <a:lnTo>
                    <a:pt x="755" y="4744"/>
                  </a:lnTo>
                  <a:lnTo>
                    <a:pt x="803" y="4774"/>
                  </a:lnTo>
                  <a:lnTo>
                    <a:pt x="853" y="4804"/>
                  </a:lnTo>
                  <a:lnTo>
                    <a:pt x="904" y="4830"/>
                  </a:lnTo>
                  <a:lnTo>
                    <a:pt x="930" y="4841"/>
                  </a:lnTo>
                  <a:lnTo>
                    <a:pt x="957" y="4853"/>
                  </a:lnTo>
                  <a:lnTo>
                    <a:pt x="985" y="4865"/>
                  </a:lnTo>
                  <a:lnTo>
                    <a:pt x="1012" y="4874"/>
                  </a:lnTo>
                  <a:lnTo>
                    <a:pt x="1039" y="4885"/>
                  </a:lnTo>
                  <a:lnTo>
                    <a:pt x="1067" y="4893"/>
                  </a:lnTo>
                  <a:lnTo>
                    <a:pt x="1095" y="4903"/>
                  </a:lnTo>
                  <a:lnTo>
                    <a:pt x="1123" y="4910"/>
                  </a:lnTo>
                  <a:lnTo>
                    <a:pt x="1152" y="4917"/>
                  </a:lnTo>
                  <a:lnTo>
                    <a:pt x="1181" y="4923"/>
                  </a:lnTo>
                  <a:lnTo>
                    <a:pt x="1211" y="4928"/>
                  </a:lnTo>
                  <a:lnTo>
                    <a:pt x="1240" y="4933"/>
                  </a:lnTo>
                  <a:lnTo>
                    <a:pt x="1270" y="4938"/>
                  </a:lnTo>
                  <a:lnTo>
                    <a:pt x="1300" y="4941"/>
                  </a:lnTo>
                  <a:lnTo>
                    <a:pt x="1330" y="4944"/>
                  </a:lnTo>
                  <a:lnTo>
                    <a:pt x="1360" y="4946"/>
                  </a:lnTo>
                  <a:lnTo>
                    <a:pt x="1391" y="4947"/>
                  </a:lnTo>
                  <a:lnTo>
                    <a:pt x="1421" y="4947"/>
                  </a:lnTo>
                  <a:lnTo>
                    <a:pt x="1421" y="4947"/>
                  </a:lnTo>
                  <a:lnTo>
                    <a:pt x="1465" y="4946"/>
                  </a:lnTo>
                  <a:lnTo>
                    <a:pt x="1509" y="4944"/>
                  </a:lnTo>
                  <a:lnTo>
                    <a:pt x="1509" y="4944"/>
                  </a:lnTo>
                  <a:lnTo>
                    <a:pt x="1525" y="4973"/>
                  </a:lnTo>
                  <a:lnTo>
                    <a:pt x="1542" y="5001"/>
                  </a:lnTo>
                  <a:lnTo>
                    <a:pt x="1559" y="5030"/>
                  </a:lnTo>
                  <a:lnTo>
                    <a:pt x="1578" y="5058"/>
                  </a:lnTo>
                  <a:lnTo>
                    <a:pt x="1598" y="5085"/>
                  </a:lnTo>
                  <a:lnTo>
                    <a:pt x="1618" y="5111"/>
                  </a:lnTo>
                  <a:lnTo>
                    <a:pt x="1639" y="5136"/>
                  </a:lnTo>
                  <a:lnTo>
                    <a:pt x="1662" y="5160"/>
                  </a:lnTo>
                  <a:lnTo>
                    <a:pt x="1685" y="5185"/>
                  </a:lnTo>
                  <a:lnTo>
                    <a:pt x="1709" y="5209"/>
                  </a:lnTo>
                  <a:lnTo>
                    <a:pt x="1734" y="5231"/>
                  </a:lnTo>
                  <a:lnTo>
                    <a:pt x="1758" y="5252"/>
                  </a:lnTo>
                  <a:lnTo>
                    <a:pt x="1784" y="5272"/>
                  </a:lnTo>
                  <a:lnTo>
                    <a:pt x="1811" y="5292"/>
                  </a:lnTo>
                  <a:lnTo>
                    <a:pt x="1838" y="5311"/>
                  </a:lnTo>
                  <a:lnTo>
                    <a:pt x="1867" y="5330"/>
                  </a:lnTo>
                  <a:lnTo>
                    <a:pt x="1895" y="5347"/>
                  </a:lnTo>
                  <a:lnTo>
                    <a:pt x="1924" y="5363"/>
                  </a:lnTo>
                  <a:lnTo>
                    <a:pt x="1954" y="5378"/>
                  </a:lnTo>
                  <a:lnTo>
                    <a:pt x="1984" y="5392"/>
                  </a:lnTo>
                  <a:lnTo>
                    <a:pt x="2016" y="5405"/>
                  </a:lnTo>
                  <a:lnTo>
                    <a:pt x="2047" y="5418"/>
                  </a:lnTo>
                  <a:lnTo>
                    <a:pt x="2079" y="5429"/>
                  </a:lnTo>
                  <a:lnTo>
                    <a:pt x="2112" y="5440"/>
                  </a:lnTo>
                  <a:lnTo>
                    <a:pt x="2145" y="5448"/>
                  </a:lnTo>
                  <a:lnTo>
                    <a:pt x="2179" y="5456"/>
                  </a:lnTo>
                  <a:lnTo>
                    <a:pt x="2212" y="5462"/>
                  </a:lnTo>
                  <a:lnTo>
                    <a:pt x="2246" y="5468"/>
                  </a:lnTo>
                  <a:lnTo>
                    <a:pt x="2281" y="5473"/>
                  </a:lnTo>
                  <a:lnTo>
                    <a:pt x="2315" y="5475"/>
                  </a:lnTo>
                  <a:lnTo>
                    <a:pt x="2351" y="5477"/>
                  </a:lnTo>
                  <a:lnTo>
                    <a:pt x="2387" y="5478"/>
                  </a:lnTo>
                  <a:lnTo>
                    <a:pt x="2387" y="5478"/>
                  </a:lnTo>
                  <a:lnTo>
                    <a:pt x="2422" y="5477"/>
                  </a:lnTo>
                  <a:lnTo>
                    <a:pt x="2457" y="5475"/>
                  </a:lnTo>
                  <a:lnTo>
                    <a:pt x="2491" y="5473"/>
                  </a:lnTo>
                  <a:lnTo>
                    <a:pt x="2525" y="5468"/>
                  </a:lnTo>
                  <a:lnTo>
                    <a:pt x="2559" y="5463"/>
                  </a:lnTo>
                  <a:lnTo>
                    <a:pt x="2592" y="5456"/>
                  </a:lnTo>
                  <a:lnTo>
                    <a:pt x="2625" y="5449"/>
                  </a:lnTo>
                  <a:lnTo>
                    <a:pt x="2658" y="5441"/>
                  </a:lnTo>
                  <a:lnTo>
                    <a:pt x="2690" y="5430"/>
                  </a:lnTo>
                  <a:lnTo>
                    <a:pt x="2722" y="5420"/>
                  </a:lnTo>
                  <a:lnTo>
                    <a:pt x="2752" y="5408"/>
                  </a:lnTo>
                  <a:lnTo>
                    <a:pt x="2783" y="5396"/>
                  </a:lnTo>
                  <a:lnTo>
                    <a:pt x="2812" y="5382"/>
                  </a:lnTo>
                  <a:lnTo>
                    <a:pt x="2842" y="5367"/>
                  </a:lnTo>
                  <a:lnTo>
                    <a:pt x="2871" y="5351"/>
                  </a:lnTo>
                  <a:lnTo>
                    <a:pt x="2899" y="5335"/>
                  </a:lnTo>
                  <a:lnTo>
                    <a:pt x="2928" y="5317"/>
                  </a:lnTo>
                  <a:lnTo>
                    <a:pt x="2955" y="5299"/>
                  </a:lnTo>
                  <a:lnTo>
                    <a:pt x="2981" y="5279"/>
                  </a:lnTo>
                  <a:lnTo>
                    <a:pt x="3007" y="5259"/>
                  </a:lnTo>
                  <a:lnTo>
                    <a:pt x="3031" y="5238"/>
                  </a:lnTo>
                  <a:lnTo>
                    <a:pt x="3056" y="5217"/>
                  </a:lnTo>
                  <a:lnTo>
                    <a:pt x="3080" y="5195"/>
                  </a:lnTo>
                  <a:lnTo>
                    <a:pt x="3102" y="5171"/>
                  </a:lnTo>
                  <a:lnTo>
                    <a:pt x="3124" y="5147"/>
                  </a:lnTo>
                  <a:lnTo>
                    <a:pt x="3146" y="5123"/>
                  </a:lnTo>
                  <a:lnTo>
                    <a:pt x="3167" y="5097"/>
                  </a:lnTo>
                  <a:lnTo>
                    <a:pt x="3186" y="5071"/>
                  </a:lnTo>
                  <a:lnTo>
                    <a:pt x="3204" y="5045"/>
                  </a:lnTo>
                  <a:lnTo>
                    <a:pt x="3223" y="5017"/>
                  </a:lnTo>
                  <a:lnTo>
                    <a:pt x="3240" y="4990"/>
                  </a:lnTo>
                  <a:lnTo>
                    <a:pt x="3256" y="4960"/>
                  </a:lnTo>
                  <a:lnTo>
                    <a:pt x="3256" y="4960"/>
                  </a:lnTo>
                  <a:lnTo>
                    <a:pt x="3269" y="4996"/>
                  </a:lnTo>
                  <a:lnTo>
                    <a:pt x="3284" y="5030"/>
                  </a:lnTo>
                  <a:lnTo>
                    <a:pt x="3301" y="5064"/>
                  </a:lnTo>
                  <a:lnTo>
                    <a:pt x="3319" y="5097"/>
                  </a:lnTo>
                  <a:lnTo>
                    <a:pt x="3337" y="5129"/>
                  </a:lnTo>
                  <a:lnTo>
                    <a:pt x="3356" y="5160"/>
                  </a:lnTo>
                  <a:lnTo>
                    <a:pt x="3378" y="5191"/>
                  </a:lnTo>
                  <a:lnTo>
                    <a:pt x="3400" y="5222"/>
                  </a:lnTo>
                  <a:lnTo>
                    <a:pt x="3422" y="5250"/>
                  </a:lnTo>
                  <a:lnTo>
                    <a:pt x="3447" y="5278"/>
                  </a:lnTo>
                  <a:lnTo>
                    <a:pt x="3472" y="5305"/>
                  </a:lnTo>
                  <a:lnTo>
                    <a:pt x="3499" y="5331"/>
                  </a:lnTo>
                  <a:lnTo>
                    <a:pt x="3526" y="5357"/>
                  </a:lnTo>
                  <a:lnTo>
                    <a:pt x="3553" y="5381"/>
                  </a:lnTo>
                  <a:lnTo>
                    <a:pt x="3582" y="5404"/>
                  </a:lnTo>
                  <a:lnTo>
                    <a:pt x="3612" y="5427"/>
                  </a:lnTo>
                  <a:lnTo>
                    <a:pt x="3642" y="5448"/>
                  </a:lnTo>
                  <a:lnTo>
                    <a:pt x="3674" y="5467"/>
                  </a:lnTo>
                  <a:lnTo>
                    <a:pt x="3707" y="5486"/>
                  </a:lnTo>
                  <a:lnTo>
                    <a:pt x="3740" y="5503"/>
                  </a:lnTo>
                  <a:lnTo>
                    <a:pt x="3773" y="5520"/>
                  </a:lnTo>
                  <a:lnTo>
                    <a:pt x="3809" y="5534"/>
                  </a:lnTo>
                  <a:lnTo>
                    <a:pt x="3843" y="5548"/>
                  </a:lnTo>
                  <a:lnTo>
                    <a:pt x="3879" y="5561"/>
                  </a:lnTo>
                  <a:lnTo>
                    <a:pt x="3916" y="5571"/>
                  </a:lnTo>
                  <a:lnTo>
                    <a:pt x="3952" y="5581"/>
                  </a:lnTo>
                  <a:lnTo>
                    <a:pt x="3990" y="5589"/>
                  </a:lnTo>
                  <a:lnTo>
                    <a:pt x="4028" y="5596"/>
                  </a:lnTo>
                  <a:lnTo>
                    <a:pt x="4066" y="5601"/>
                  </a:lnTo>
                  <a:lnTo>
                    <a:pt x="4105" y="5606"/>
                  </a:lnTo>
                  <a:lnTo>
                    <a:pt x="4144" y="5608"/>
                  </a:lnTo>
                  <a:lnTo>
                    <a:pt x="4184" y="5608"/>
                  </a:lnTo>
                  <a:lnTo>
                    <a:pt x="4184" y="5608"/>
                  </a:lnTo>
                  <a:lnTo>
                    <a:pt x="4216" y="5608"/>
                  </a:lnTo>
                  <a:lnTo>
                    <a:pt x="4248" y="5607"/>
                  </a:lnTo>
                  <a:lnTo>
                    <a:pt x="4278" y="5604"/>
                  </a:lnTo>
                  <a:lnTo>
                    <a:pt x="4309" y="5601"/>
                  </a:lnTo>
                  <a:lnTo>
                    <a:pt x="4340" y="5596"/>
                  </a:lnTo>
                  <a:lnTo>
                    <a:pt x="4370" y="5592"/>
                  </a:lnTo>
                  <a:lnTo>
                    <a:pt x="4400" y="5584"/>
                  </a:lnTo>
                  <a:lnTo>
                    <a:pt x="4429" y="5577"/>
                  </a:lnTo>
                  <a:lnTo>
                    <a:pt x="4459" y="5570"/>
                  </a:lnTo>
                  <a:lnTo>
                    <a:pt x="4488" y="5561"/>
                  </a:lnTo>
                  <a:lnTo>
                    <a:pt x="4516" y="5551"/>
                  </a:lnTo>
                  <a:lnTo>
                    <a:pt x="4545" y="5541"/>
                  </a:lnTo>
                  <a:lnTo>
                    <a:pt x="4572" y="5529"/>
                  </a:lnTo>
                  <a:lnTo>
                    <a:pt x="4599" y="5517"/>
                  </a:lnTo>
                  <a:lnTo>
                    <a:pt x="4626" y="5504"/>
                  </a:lnTo>
                  <a:lnTo>
                    <a:pt x="4652" y="5490"/>
                  </a:lnTo>
                  <a:lnTo>
                    <a:pt x="4678" y="5476"/>
                  </a:lnTo>
                  <a:lnTo>
                    <a:pt x="4704" y="5461"/>
                  </a:lnTo>
                  <a:lnTo>
                    <a:pt x="4728" y="5445"/>
                  </a:lnTo>
                  <a:lnTo>
                    <a:pt x="4753" y="5429"/>
                  </a:lnTo>
                  <a:lnTo>
                    <a:pt x="4777" y="5411"/>
                  </a:lnTo>
                  <a:lnTo>
                    <a:pt x="4800" y="5394"/>
                  </a:lnTo>
                  <a:lnTo>
                    <a:pt x="4823" y="5375"/>
                  </a:lnTo>
                  <a:lnTo>
                    <a:pt x="4845" y="5355"/>
                  </a:lnTo>
                  <a:lnTo>
                    <a:pt x="4866" y="5335"/>
                  </a:lnTo>
                  <a:lnTo>
                    <a:pt x="4887" y="5315"/>
                  </a:lnTo>
                  <a:lnTo>
                    <a:pt x="4907" y="5294"/>
                  </a:lnTo>
                  <a:lnTo>
                    <a:pt x="4927" y="5271"/>
                  </a:lnTo>
                  <a:lnTo>
                    <a:pt x="4946" y="5249"/>
                  </a:lnTo>
                  <a:lnTo>
                    <a:pt x="4965" y="5226"/>
                  </a:lnTo>
                  <a:lnTo>
                    <a:pt x="4983" y="5203"/>
                  </a:lnTo>
                  <a:lnTo>
                    <a:pt x="5000" y="5178"/>
                  </a:lnTo>
                  <a:lnTo>
                    <a:pt x="5000" y="5178"/>
                  </a:lnTo>
                  <a:lnTo>
                    <a:pt x="5029" y="5191"/>
                  </a:lnTo>
                  <a:lnTo>
                    <a:pt x="5057" y="5202"/>
                  </a:lnTo>
                  <a:lnTo>
                    <a:pt x="5085" y="5213"/>
                  </a:lnTo>
                  <a:lnTo>
                    <a:pt x="5115" y="5223"/>
                  </a:lnTo>
                  <a:lnTo>
                    <a:pt x="5144" y="5232"/>
                  </a:lnTo>
                  <a:lnTo>
                    <a:pt x="5175" y="5241"/>
                  </a:lnTo>
                  <a:lnTo>
                    <a:pt x="5204" y="5249"/>
                  </a:lnTo>
                  <a:lnTo>
                    <a:pt x="5235" y="5256"/>
                  </a:lnTo>
                  <a:lnTo>
                    <a:pt x="5265" y="5262"/>
                  </a:lnTo>
                  <a:lnTo>
                    <a:pt x="5297" y="5268"/>
                  </a:lnTo>
                  <a:lnTo>
                    <a:pt x="5328" y="5272"/>
                  </a:lnTo>
                  <a:lnTo>
                    <a:pt x="5360" y="5276"/>
                  </a:lnTo>
                  <a:lnTo>
                    <a:pt x="5391" y="5279"/>
                  </a:lnTo>
                  <a:lnTo>
                    <a:pt x="5423" y="5282"/>
                  </a:lnTo>
                  <a:lnTo>
                    <a:pt x="5456" y="5283"/>
                  </a:lnTo>
                  <a:lnTo>
                    <a:pt x="5489" y="5283"/>
                  </a:lnTo>
                  <a:lnTo>
                    <a:pt x="5489" y="5283"/>
                  </a:lnTo>
                  <a:lnTo>
                    <a:pt x="5520" y="5283"/>
                  </a:lnTo>
                  <a:lnTo>
                    <a:pt x="5550" y="5282"/>
                  </a:lnTo>
                  <a:lnTo>
                    <a:pt x="5580" y="5279"/>
                  </a:lnTo>
                  <a:lnTo>
                    <a:pt x="5610" y="5277"/>
                  </a:lnTo>
                  <a:lnTo>
                    <a:pt x="5641" y="5274"/>
                  </a:lnTo>
                  <a:lnTo>
                    <a:pt x="5670" y="5269"/>
                  </a:lnTo>
                  <a:lnTo>
                    <a:pt x="5700" y="5264"/>
                  </a:lnTo>
                  <a:lnTo>
                    <a:pt x="5729" y="5258"/>
                  </a:lnTo>
                  <a:lnTo>
                    <a:pt x="5758" y="5252"/>
                  </a:lnTo>
                  <a:lnTo>
                    <a:pt x="5787" y="5245"/>
                  </a:lnTo>
                  <a:lnTo>
                    <a:pt x="5815" y="5238"/>
                  </a:lnTo>
                  <a:lnTo>
                    <a:pt x="5844" y="5230"/>
                  </a:lnTo>
                  <a:lnTo>
                    <a:pt x="5872" y="5221"/>
                  </a:lnTo>
                  <a:lnTo>
                    <a:pt x="5899" y="5211"/>
                  </a:lnTo>
                  <a:lnTo>
                    <a:pt x="5926" y="5200"/>
                  </a:lnTo>
                  <a:lnTo>
                    <a:pt x="5953" y="5189"/>
                  </a:lnTo>
                  <a:lnTo>
                    <a:pt x="5980" y="5178"/>
                  </a:lnTo>
                  <a:lnTo>
                    <a:pt x="6006" y="5165"/>
                  </a:lnTo>
                  <a:lnTo>
                    <a:pt x="6058" y="5139"/>
                  </a:lnTo>
                  <a:lnTo>
                    <a:pt x="6107" y="5110"/>
                  </a:lnTo>
                  <a:lnTo>
                    <a:pt x="6156" y="5079"/>
                  </a:lnTo>
                  <a:lnTo>
                    <a:pt x="6203" y="5046"/>
                  </a:lnTo>
                  <a:lnTo>
                    <a:pt x="6247" y="5011"/>
                  </a:lnTo>
                  <a:lnTo>
                    <a:pt x="6291" y="4973"/>
                  </a:lnTo>
                  <a:lnTo>
                    <a:pt x="6332" y="4933"/>
                  </a:lnTo>
                  <a:lnTo>
                    <a:pt x="6372" y="4892"/>
                  </a:lnTo>
                  <a:lnTo>
                    <a:pt x="6409" y="4848"/>
                  </a:lnTo>
                  <a:lnTo>
                    <a:pt x="6445" y="4804"/>
                  </a:lnTo>
                  <a:lnTo>
                    <a:pt x="6478" y="4756"/>
                  </a:lnTo>
                  <a:lnTo>
                    <a:pt x="6509" y="4708"/>
                  </a:lnTo>
                  <a:lnTo>
                    <a:pt x="6538" y="4659"/>
                  </a:lnTo>
                  <a:lnTo>
                    <a:pt x="6564" y="4607"/>
                  </a:lnTo>
                  <a:lnTo>
                    <a:pt x="6576" y="4581"/>
                  </a:lnTo>
                  <a:lnTo>
                    <a:pt x="6588" y="4554"/>
                  </a:lnTo>
                  <a:lnTo>
                    <a:pt x="6600" y="4527"/>
                  </a:lnTo>
                  <a:lnTo>
                    <a:pt x="6609" y="4500"/>
                  </a:lnTo>
                  <a:lnTo>
                    <a:pt x="6620" y="4473"/>
                  </a:lnTo>
                  <a:lnTo>
                    <a:pt x="6628" y="4444"/>
                  </a:lnTo>
                  <a:lnTo>
                    <a:pt x="6636" y="4416"/>
                  </a:lnTo>
                  <a:lnTo>
                    <a:pt x="6644" y="4388"/>
                  </a:lnTo>
                  <a:lnTo>
                    <a:pt x="6651" y="4360"/>
                  </a:lnTo>
                  <a:lnTo>
                    <a:pt x="6657" y="4330"/>
                  </a:lnTo>
                  <a:lnTo>
                    <a:pt x="6663" y="4301"/>
                  </a:lnTo>
                  <a:lnTo>
                    <a:pt x="6668" y="4271"/>
                  </a:lnTo>
                  <a:lnTo>
                    <a:pt x="6673" y="4242"/>
                  </a:lnTo>
                  <a:lnTo>
                    <a:pt x="6676" y="4211"/>
                  </a:lnTo>
                  <a:lnTo>
                    <a:pt x="6678" y="4182"/>
                  </a:lnTo>
                  <a:lnTo>
                    <a:pt x="6681" y="4151"/>
                  </a:lnTo>
                  <a:lnTo>
                    <a:pt x="6682" y="4120"/>
                  </a:lnTo>
                  <a:lnTo>
                    <a:pt x="6682" y="4090"/>
                  </a:lnTo>
                  <a:lnTo>
                    <a:pt x="6682" y="4090"/>
                  </a:lnTo>
                  <a:lnTo>
                    <a:pt x="6681" y="4040"/>
                  </a:lnTo>
                  <a:lnTo>
                    <a:pt x="6678" y="3992"/>
                  </a:lnTo>
                  <a:lnTo>
                    <a:pt x="6673" y="3945"/>
                  </a:lnTo>
                  <a:lnTo>
                    <a:pt x="6667" y="3897"/>
                  </a:lnTo>
                  <a:lnTo>
                    <a:pt x="6657" y="3851"/>
                  </a:lnTo>
                  <a:lnTo>
                    <a:pt x="6648" y="3805"/>
                  </a:lnTo>
                  <a:lnTo>
                    <a:pt x="6635" y="3759"/>
                  </a:lnTo>
                  <a:lnTo>
                    <a:pt x="6622" y="3714"/>
                  </a:lnTo>
                  <a:lnTo>
                    <a:pt x="6622" y="3714"/>
                  </a:lnTo>
                  <a:lnTo>
                    <a:pt x="6655" y="3701"/>
                  </a:lnTo>
                  <a:lnTo>
                    <a:pt x="6687" y="3686"/>
                  </a:lnTo>
                  <a:lnTo>
                    <a:pt x="6719" y="3669"/>
                  </a:lnTo>
                  <a:lnTo>
                    <a:pt x="6750" y="3652"/>
                  </a:lnTo>
                  <a:lnTo>
                    <a:pt x="6781" y="3633"/>
                  </a:lnTo>
                  <a:lnTo>
                    <a:pt x="6810" y="3613"/>
                  </a:lnTo>
                  <a:lnTo>
                    <a:pt x="6840" y="3593"/>
                  </a:lnTo>
                  <a:lnTo>
                    <a:pt x="6868" y="3570"/>
                  </a:lnTo>
                  <a:lnTo>
                    <a:pt x="6895" y="3548"/>
                  </a:lnTo>
                  <a:lnTo>
                    <a:pt x="6921" y="3525"/>
                  </a:lnTo>
                  <a:lnTo>
                    <a:pt x="6947" y="3500"/>
                  </a:lnTo>
                  <a:lnTo>
                    <a:pt x="6972" y="3474"/>
                  </a:lnTo>
                  <a:lnTo>
                    <a:pt x="6995" y="3448"/>
                  </a:lnTo>
                  <a:lnTo>
                    <a:pt x="7018" y="3421"/>
                  </a:lnTo>
                  <a:lnTo>
                    <a:pt x="7040" y="3393"/>
                  </a:lnTo>
                  <a:lnTo>
                    <a:pt x="7060" y="3363"/>
                  </a:lnTo>
                  <a:lnTo>
                    <a:pt x="7080" y="3334"/>
                  </a:lnTo>
                  <a:lnTo>
                    <a:pt x="7099" y="3303"/>
                  </a:lnTo>
                  <a:lnTo>
                    <a:pt x="7117" y="3273"/>
                  </a:lnTo>
                  <a:lnTo>
                    <a:pt x="7133" y="3241"/>
                  </a:lnTo>
                  <a:lnTo>
                    <a:pt x="7148" y="3208"/>
                  </a:lnTo>
                  <a:lnTo>
                    <a:pt x="7163" y="3175"/>
                  </a:lnTo>
                  <a:lnTo>
                    <a:pt x="7174" y="3141"/>
                  </a:lnTo>
                  <a:lnTo>
                    <a:pt x="7186" y="3106"/>
                  </a:lnTo>
                  <a:lnTo>
                    <a:pt x="7197" y="3071"/>
                  </a:lnTo>
                  <a:lnTo>
                    <a:pt x="7206" y="3036"/>
                  </a:lnTo>
                  <a:lnTo>
                    <a:pt x="7213" y="3000"/>
                  </a:lnTo>
                  <a:lnTo>
                    <a:pt x="7220" y="2964"/>
                  </a:lnTo>
                  <a:lnTo>
                    <a:pt x="7225" y="2926"/>
                  </a:lnTo>
                  <a:lnTo>
                    <a:pt x="7228" y="2890"/>
                  </a:lnTo>
                  <a:lnTo>
                    <a:pt x="7231" y="2852"/>
                  </a:lnTo>
                  <a:lnTo>
                    <a:pt x="7232" y="2813"/>
                  </a:lnTo>
                  <a:lnTo>
                    <a:pt x="7232" y="28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35" name="Freeform 6"/>
            <p:cNvSpPr>
              <a:spLocks/>
            </p:cNvSpPr>
            <p:nvPr/>
          </p:nvSpPr>
          <p:spPr bwMode="auto">
            <a:xfrm>
              <a:off x="8456612" y="8382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38" name="Freeform 6"/>
            <p:cNvSpPr>
              <a:spLocks/>
            </p:cNvSpPr>
            <p:nvPr/>
          </p:nvSpPr>
          <p:spPr bwMode="auto">
            <a:xfrm>
              <a:off x="9599612" y="8382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 name="Group 3">
            <a:extLst>
              <a:ext uri="{C183D7F6-B498-43B3-948B-1728B52AA6E4}">
                <adec:decorative xmlns:adec="http://schemas.microsoft.com/office/drawing/2017/decorative" val="1"/>
              </a:ext>
            </a:extLst>
          </p:cNvPr>
          <p:cNvGrpSpPr/>
          <p:nvPr/>
        </p:nvGrpSpPr>
        <p:grpSpPr>
          <a:xfrm>
            <a:off x="-306388" y="381000"/>
            <a:ext cx="12704666" cy="1876770"/>
            <a:chOff x="-304800" y="838200"/>
            <a:chExt cx="12704666" cy="1876770"/>
          </a:xfrm>
        </p:grpSpPr>
        <p:sp>
          <p:nvSpPr>
            <p:cNvPr id="205" name="Freeform 5"/>
            <p:cNvSpPr>
              <a:spLocks/>
            </p:cNvSpPr>
            <p:nvPr/>
          </p:nvSpPr>
          <p:spPr bwMode="auto">
            <a:xfrm>
              <a:off x="5181600" y="1066800"/>
              <a:ext cx="1504854" cy="762000"/>
            </a:xfrm>
            <a:custGeom>
              <a:avLst/>
              <a:gdLst/>
              <a:ahLst/>
              <a:cxnLst>
                <a:cxn ang="0">
                  <a:pos x="5474" y="1567"/>
                </a:cxn>
                <a:cxn ang="0">
                  <a:pos x="5355" y="1387"/>
                </a:cxn>
                <a:cxn ang="0">
                  <a:pos x="5157" y="1245"/>
                </a:cxn>
                <a:cxn ang="0">
                  <a:pos x="4900" y="1156"/>
                </a:cxn>
                <a:cxn ang="0">
                  <a:pos x="4645" y="1129"/>
                </a:cxn>
                <a:cxn ang="0">
                  <a:pos x="4604" y="1039"/>
                </a:cxn>
                <a:cxn ang="0">
                  <a:pos x="4613" y="882"/>
                </a:cxn>
                <a:cxn ang="0">
                  <a:pos x="4536" y="695"/>
                </a:cxn>
                <a:cxn ang="0">
                  <a:pos x="4375" y="541"/>
                </a:cxn>
                <a:cxn ang="0">
                  <a:pos x="4148" y="431"/>
                </a:cxn>
                <a:cxn ang="0">
                  <a:pos x="3874" y="378"/>
                </a:cxn>
                <a:cxn ang="0">
                  <a:pos x="3603" y="390"/>
                </a:cxn>
                <a:cxn ang="0">
                  <a:pos x="3522" y="269"/>
                </a:cxn>
                <a:cxn ang="0">
                  <a:pos x="3380" y="153"/>
                </a:cxn>
                <a:cxn ang="0">
                  <a:pos x="3199" y="64"/>
                </a:cxn>
                <a:cxn ang="0">
                  <a:pos x="2984" y="12"/>
                </a:cxn>
                <a:cxn ang="0">
                  <a:pos x="2764" y="2"/>
                </a:cxn>
                <a:cxn ang="0">
                  <a:pos x="2430" y="65"/>
                </a:cxn>
                <a:cxn ang="0">
                  <a:pos x="2169" y="213"/>
                </a:cxn>
                <a:cxn ang="0">
                  <a:pos x="1882" y="177"/>
                </a:cxn>
                <a:cxn ang="0">
                  <a:pos x="1574" y="172"/>
                </a:cxn>
                <a:cxn ang="0">
                  <a:pos x="1280" y="240"/>
                </a:cxn>
                <a:cxn ang="0">
                  <a:pos x="1042" y="369"/>
                </a:cxn>
                <a:cxn ang="0">
                  <a:pos x="877" y="544"/>
                </a:cxn>
                <a:cxn ang="0">
                  <a:pos x="808" y="752"/>
                </a:cxn>
                <a:cxn ang="0">
                  <a:pos x="829" y="921"/>
                </a:cxn>
                <a:cxn ang="0">
                  <a:pos x="746" y="1028"/>
                </a:cxn>
                <a:cxn ang="0">
                  <a:pos x="565" y="1108"/>
                </a:cxn>
                <a:cxn ang="0">
                  <a:pos x="424" y="1218"/>
                </a:cxn>
                <a:cxn ang="0">
                  <a:pos x="334" y="1353"/>
                </a:cxn>
                <a:cxn ang="0">
                  <a:pos x="300" y="1503"/>
                </a:cxn>
                <a:cxn ang="0">
                  <a:pos x="288" y="1651"/>
                </a:cxn>
                <a:cxn ang="0">
                  <a:pos x="87" y="1829"/>
                </a:cxn>
                <a:cxn ang="0">
                  <a:pos x="1" y="2053"/>
                </a:cxn>
                <a:cxn ang="0">
                  <a:pos x="27" y="2232"/>
                </a:cxn>
                <a:cxn ang="0">
                  <a:pos x="146" y="2413"/>
                </a:cxn>
                <a:cxn ang="0">
                  <a:pos x="344" y="2555"/>
                </a:cxn>
                <a:cxn ang="0">
                  <a:pos x="602" y="2644"/>
                </a:cxn>
                <a:cxn ang="0">
                  <a:pos x="856" y="2670"/>
                </a:cxn>
                <a:cxn ang="0">
                  <a:pos x="1058" y="2729"/>
                </a:cxn>
                <a:cxn ang="0">
                  <a:pos x="1286" y="2779"/>
                </a:cxn>
                <a:cxn ang="0">
                  <a:pos x="1503" y="2783"/>
                </a:cxn>
                <a:cxn ang="0">
                  <a:pos x="1750" y="2744"/>
                </a:cxn>
                <a:cxn ang="0">
                  <a:pos x="1962" y="2658"/>
                </a:cxn>
                <a:cxn ang="0">
                  <a:pos x="2263" y="2733"/>
                </a:cxn>
                <a:cxn ang="0">
                  <a:pos x="2666" y="2782"/>
                </a:cxn>
                <a:cxn ang="0">
                  <a:pos x="3024" y="2782"/>
                </a:cxn>
                <a:cxn ang="0">
                  <a:pos x="3398" y="2741"/>
                </a:cxn>
                <a:cxn ang="0">
                  <a:pos x="3682" y="2676"/>
                </a:cxn>
                <a:cxn ang="0">
                  <a:pos x="3883" y="2750"/>
                </a:cxn>
                <a:cxn ang="0">
                  <a:pos x="4112" y="2785"/>
                </a:cxn>
                <a:cxn ang="0">
                  <a:pos x="4349" y="2774"/>
                </a:cxn>
                <a:cxn ang="0">
                  <a:pos x="4613" y="2706"/>
                </a:cxn>
                <a:cxn ang="0">
                  <a:pos x="4828" y="2585"/>
                </a:cxn>
                <a:cxn ang="0">
                  <a:pos x="4974" y="2424"/>
                </a:cxn>
                <a:cxn ang="0">
                  <a:pos x="5036" y="2232"/>
                </a:cxn>
                <a:cxn ang="0">
                  <a:pos x="5305" y="2084"/>
                </a:cxn>
                <a:cxn ang="0">
                  <a:pos x="5459" y="1896"/>
                </a:cxn>
                <a:cxn ang="0">
                  <a:pos x="5499" y="1755"/>
                </a:cxn>
              </a:cxnLst>
              <a:rect l="0" t="0" r="r" b="b"/>
              <a:pathLst>
                <a:path w="5501" h="2786">
                  <a:moveTo>
                    <a:pt x="5501" y="1713"/>
                  </a:moveTo>
                  <a:lnTo>
                    <a:pt x="5501" y="1713"/>
                  </a:lnTo>
                  <a:lnTo>
                    <a:pt x="5501" y="1683"/>
                  </a:lnTo>
                  <a:lnTo>
                    <a:pt x="5496" y="1653"/>
                  </a:lnTo>
                  <a:lnTo>
                    <a:pt x="5492" y="1624"/>
                  </a:lnTo>
                  <a:lnTo>
                    <a:pt x="5484" y="1595"/>
                  </a:lnTo>
                  <a:lnTo>
                    <a:pt x="5474" y="1567"/>
                  </a:lnTo>
                  <a:lnTo>
                    <a:pt x="5463" y="1540"/>
                  </a:lnTo>
                  <a:lnTo>
                    <a:pt x="5450" y="1512"/>
                  </a:lnTo>
                  <a:lnTo>
                    <a:pt x="5435" y="1485"/>
                  </a:lnTo>
                  <a:lnTo>
                    <a:pt x="5416" y="1460"/>
                  </a:lnTo>
                  <a:lnTo>
                    <a:pt x="5398" y="1436"/>
                  </a:lnTo>
                  <a:lnTo>
                    <a:pt x="5377" y="1410"/>
                  </a:lnTo>
                  <a:lnTo>
                    <a:pt x="5355" y="1387"/>
                  </a:lnTo>
                  <a:lnTo>
                    <a:pt x="5332" y="1365"/>
                  </a:lnTo>
                  <a:lnTo>
                    <a:pt x="5306" y="1342"/>
                  </a:lnTo>
                  <a:lnTo>
                    <a:pt x="5279" y="1321"/>
                  </a:lnTo>
                  <a:lnTo>
                    <a:pt x="5250" y="1301"/>
                  </a:lnTo>
                  <a:lnTo>
                    <a:pt x="5220" y="1282"/>
                  </a:lnTo>
                  <a:lnTo>
                    <a:pt x="5190" y="1264"/>
                  </a:lnTo>
                  <a:lnTo>
                    <a:pt x="5157" y="1245"/>
                  </a:lnTo>
                  <a:lnTo>
                    <a:pt x="5124" y="1229"/>
                  </a:lnTo>
                  <a:lnTo>
                    <a:pt x="5089" y="1214"/>
                  </a:lnTo>
                  <a:lnTo>
                    <a:pt x="5053" y="1200"/>
                  </a:lnTo>
                  <a:lnTo>
                    <a:pt x="5016" y="1187"/>
                  </a:lnTo>
                  <a:lnTo>
                    <a:pt x="4979" y="1176"/>
                  </a:lnTo>
                  <a:lnTo>
                    <a:pt x="4939" y="1165"/>
                  </a:lnTo>
                  <a:lnTo>
                    <a:pt x="4900" y="1156"/>
                  </a:lnTo>
                  <a:lnTo>
                    <a:pt x="4859" y="1147"/>
                  </a:lnTo>
                  <a:lnTo>
                    <a:pt x="4817" y="1141"/>
                  </a:lnTo>
                  <a:lnTo>
                    <a:pt x="4776" y="1137"/>
                  </a:lnTo>
                  <a:lnTo>
                    <a:pt x="4733" y="1132"/>
                  </a:lnTo>
                  <a:lnTo>
                    <a:pt x="4689" y="1131"/>
                  </a:lnTo>
                  <a:lnTo>
                    <a:pt x="4645" y="1129"/>
                  </a:lnTo>
                  <a:lnTo>
                    <a:pt x="4645" y="1129"/>
                  </a:lnTo>
                  <a:lnTo>
                    <a:pt x="4606" y="1131"/>
                  </a:lnTo>
                  <a:lnTo>
                    <a:pt x="4568" y="1132"/>
                  </a:lnTo>
                  <a:lnTo>
                    <a:pt x="4568" y="1132"/>
                  </a:lnTo>
                  <a:lnTo>
                    <a:pt x="4579" y="1110"/>
                  </a:lnTo>
                  <a:lnTo>
                    <a:pt x="4589" y="1085"/>
                  </a:lnTo>
                  <a:lnTo>
                    <a:pt x="4597" y="1063"/>
                  </a:lnTo>
                  <a:lnTo>
                    <a:pt x="4604" y="1039"/>
                  </a:lnTo>
                  <a:lnTo>
                    <a:pt x="4610" y="1015"/>
                  </a:lnTo>
                  <a:lnTo>
                    <a:pt x="4613" y="989"/>
                  </a:lnTo>
                  <a:lnTo>
                    <a:pt x="4616" y="965"/>
                  </a:lnTo>
                  <a:lnTo>
                    <a:pt x="4618" y="939"/>
                  </a:lnTo>
                  <a:lnTo>
                    <a:pt x="4618" y="939"/>
                  </a:lnTo>
                  <a:lnTo>
                    <a:pt x="4616" y="910"/>
                  </a:lnTo>
                  <a:lnTo>
                    <a:pt x="4613" y="882"/>
                  </a:lnTo>
                  <a:lnTo>
                    <a:pt x="4607" y="853"/>
                  </a:lnTo>
                  <a:lnTo>
                    <a:pt x="4600" y="826"/>
                  </a:lnTo>
                  <a:lnTo>
                    <a:pt x="4591" y="799"/>
                  </a:lnTo>
                  <a:lnTo>
                    <a:pt x="4580" y="772"/>
                  </a:lnTo>
                  <a:lnTo>
                    <a:pt x="4567" y="746"/>
                  </a:lnTo>
                  <a:lnTo>
                    <a:pt x="4553" y="720"/>
                  </a:lnTo>
                  <a:lnTo>
                    <a:pt x="4536" y="695"/>
                  </a:lnTo>
                  <a:lnTo>
                    <a:pt x="4517" y="670"/>
                  </a:lnTo>
                  <a:lnTo>
                    <a:pt x="4497" y="646"/>
                  </a:lnTo>
                  <a:lnTo>
                    <a:pt x="4476" y="624"/>
                  </a:lnTo>
                  <a:lnTo>
                    <a:pt x="4453" y="601"/>
                  </a:lnTo>
                  <a:lnTo>
                    <a:pt x="4428" y="580"/>
                  </a:lnTo>
                  <a:lnTo>
                    <a:pt x="4402" y="560"/>
                  </a:lnTo>
                  <a:lnTo>
                    <a:pt x="4375" y="541"/>
                  </a:lnTo>
                  <a:lnTo>
                    <a:pt x="4346" y="521"/>
                  </a:lnTo>
                  <a:lnTo>
                    <a:pt x="4316" y="504"/>
                  </a:lnTo>
                  <a:lnTo>
                    <a:pt x="4284" y="486"/>
                  </a:lnTo>
                  <a:lnTo>
                    <a:pt x="4253" y="471"/>
                  </a:lnTo>
                  <a:lnTo>
                    <a:pt x="4218" y="456"/>
                  </a:lnTo>
                  <a:lnTo>
                    <a:pt x="4183" y="443"/>
                  </a:lnTo>
                  <a:lnTo>
                    <a:pt x="4148" y="431"/>
                  </a:lnTo>
                  <a:lnTo>
                    <a:pt x="4112" y="418"/>
                  </a:lnTo>
                  <a:lnTo>
                    <a:pt x="4074" y="409"/>
                  </a:lnTo>
                  <a:lnTo>
                    <a:pt x="4035" y="400"/>
                  </a:lnTo>
                  <a:lnTo>
                    <a:pt x="3996" y="393"/>
                  </a:lnTo>
                  <a:lnTo>
                    <a:pt x="3957" y="387"/>
                  </a:lnTo>
                  <a:lnTo>
                    <a:pt x="3916" y="381"/>
                  </a:lnTo>
                  <a:lnTo>
                    <a:pt x="3874" y="378"/>
                  </a:lnTo>
                  <a:lnTo>
                    <a:pt x="3831" y="376"/>
                  </a:lnTo>
                  <a:lnTo>
                    <a:pt x="3789" y="375"/>
                  </a:lnTo>
                  <a:lnTo>
                    <a:pt x="3789" y="375"/>
                  </a:lnTo>
                  <a:lnTo>
                    <a:pt x="3741" y="376"/>
                  </a:lnTo>
                  <a:lnTo>
                    <a:pt x="3694" y="379"/>
                  </a:lnTo>
                  <a:lnTo>
                    <a:pt x="3649" y="384"/>
                  </a:lnTo>
                  <a:lnTo>
                    <a:pt x="3603" y="390"/>
                  </a:lnTo>
                  <a:lnTo>
                    <a:pt x="3603" y="390"/>
                  </a:lnTo>
                  <a:lnTo>
                    <a:pt x="3593" y="369"/>
                  </a:lnTo>
                  <a:lnTo>
                    <a:pt x="3581" y="348"/>
                  </a:lnTo>
                  <a:lnTo>
                    <a:pt x="3567" y="328"/>
                  </a:lnTo>
                  <a:lnTo>
                    <a:pt x="3554" y="308"/>
                  </a:lnTo>
                  <a:lnTo>
                    <a:pt x="3538" y="289"/>
                  </a:lnTo>
                  <a:lnTo>
                    <a:pt x="3522" y="269"/>
                  </a:lnTo>
                  <a:lnTo>
                    <a:pt x="3505" y="251"/>
                  </a:lnTo>
                  <a:lnTo>
                    <a:pt x="3486" y="233"/>
                  </a:lnTo>
                  <a:lnTo>
                    <a:pt x="3468" y="216"/>
                  </a:lnTo>
                  <a:lnTo>
                    <a:pt x="3446" y="200"/>
                  </a:lnTo>
                  <a:lnTo>
                    <a:pt x="3425" y="183"/>
                  </a:lnTo>
                  <a:lnTo>
                    <a:pt x="3404" y="168"/>
                  </a:lnTo>
                  <a:lnTo>
                    <a:pt x="3380" y="153"/>
                  </a:lnTo>
                  <a:lnTo>
                    <a:pt x="3357" y="138"/>
                  </a:lnTo>
                  <a:lnTo>
                    <a:pt x="3332" y="124"/>
                  </a:lnTo>
                  <a:lnTo>
                    <a:pt x="3308" y="111"/>
                  </a:lnTo>
                  <a:lnTo>
                    <a:pt x="3280" y="99"/>
                  </a:lnTo>
                  <a:lnTo>
                    <a:pt x="3253" y="86"/>
                  </a:lnTo>
                  <a:lnTo>
                    <a:pt x="3226" y="74"/>
                  </a:lnTo>
                  <a:lnTo>
                    <a:pt x="3199" y="64"/>
                  </a:lnTo>
                  <a:lnTo>
                    <a:pt x="3169" y="55"/>
                  </a:lnTo>
                  <a:lnTo>
                    <a:pt x="3140" y="46"/>
                  </a:lnTo>
                  <a:lnTo>
                    <a:pt x="3110" y="37"/>
                  </a:lnTo>
                  <a:lnTo>
                    <a:pt x="3080" y="29"/>
                  </a:lnTo>
                  <a:lnTo>
                    <a:pt x="3048" y="23"/>
                  </a:lnTo>
                  <a:lnTo>
                    <a:pt x="3016" y="17"/>
                  </a:lnTo>
                  <a:lnTo>
                    <a:pt x="2984" y="12"/>
                  </a:lnTo>
                  <a:lnTo>
                    <a:pt x="2951" y="8"/>
                  </a:lnTo>
                  <a:lnTo>
                    <a:pt x="2918" y="5"/>
                  </a:lnTo>
                  <a:lnTo>
                    <a:pt x="2885" y="3"/>
                  </a:lnTo>
                  <a:lnTo>
                    <a:pt x="2850" y="2"/>
                  </a:lnTo>
                  <a:lnTo>
                    <a:pt x="2817" y="0"/>
                  </a:lnTo>
                  <a:lnTo>
                    <a:pt x="2817" y="0"/>
                  </a:lnTo>
                  <a:lnTo>
                    <a:pt x="2764" y="2"/>
                  </a:lnTo>
                  <a:lnTo>
                    <a:pt x="2713" y="5"/>
                  </a:lnTo>
                  <a:lnTo>
                    <a:pt x="2663" y="11"/>
                  </a:lnTo>
                  <a:lnTo>
                    <a:pt x="2615" y="17"/>
                  </a:lnTo>
                  <a:lnTo>
                    <a:pt x="2566" y="28"/>
                  </a:lnTo>
                  <a:lnTo>
                    <a:pt x="2519" y="38"/>
                  </a:lnTo>
                  <a:lnTo>
                    <a:pt x="2474" y="52"/>
                  </a:lnTo>
                  <a:lnTo>
                    <a:pt x="2430" y="65"/>
                  </a:lnTo>
                  <a:lnTo>
                    <a:pt x="2388" y="82"/>
                  </a:lnTo>
                  <a:lnTo>
                    <a:pt x="2347" y="100"/>
                  </a:lnTo>
                  <a:lnTo>
                    <a:pt x="2308" y="120"/>
                  </a:lnTo>
                  <a:lnTo>
                    <a:pt x="2270" y="141"/>
                  </a:lnTo>
                  <a:lnTo>
                    <a:pt x="2234" y="163"/>
                  </a:lnTo>
                  <a:lnTo>
                    <a:pt x="2201" y="188"/>
                  </a:lnTo>
                  <a:lnTo>
                    <a:pt x="2169" y="213"/>
                  </a:lnTo>
                  <a:lnTo>
                    <a:pt x="2141" y="239"/>
                  </a:lnTo>
                  <a:lnTo>
                    <a:pt x="2141" y="239"/>
                  </a:lnTo>
                  <a:lnTo>
                    <a:pt x="2092" y="222"/>
                  </a:lnTo>
                  <a:lnTo>
                    <a:pt x="2042" y="207"/>
                  </a:lnTo>
                  <a:lnTo>
                    <a:pt x="1990" y="195"/>
                  </a:lnTo>
                  <a:lnTo>
                    <a:pt x="1937" y="185"/>
                  </a:lnTo>
                  <a:lnTo>
                    <a:pt x="1882" y="177"/>
                  </a:lnTo>
                  <a:lnTo>
                    <a:pt x="1827" y="171"/>
                  </a:lnTo>
                  <a:lnTo>
                    <a:pt x="1771" y="166"/>
                  </a:lnTo>
                  <a:lnTo>
                    <a:pt x="1713" y="166"/>
                  </a:lnTo>
                  <a:lnTo>
                    <a:pt x="1713" y="166"/>
                  </a:lnTo>
                  <a:lnTo>
                    <a:pt x="1667" y="166"/>
                  </a:lnTo>
                  <a:lnTo>
                    <a:pt x="1620" y="169"/>
                  </a:lnTo>
                  <a:lnTo>
                    <a:pt x="1574" y="172"/>
                  </a:lnTo>
                  <a:lnTo>
                    <a:pt x="1529" y="178"/>
                  </a:lnTo>
                  <a:lnTo>
                    <a:pt x="1485" y="185"/>
                  </a:lnTo>
                  <a:lnTo>
                    <a:pt x="1443" y="194"/>
                  </a:lnTo>
                  <a:lnTo>
                    <a:pt x="1401" y="203"/>
                  </a:lnTo>
                  <a:lnTo>
                    <a:pt x="1360" y="215"/>
                  </a:lnTo>
                  <a:lnTo>
                    <a:pt x="1319" y="227"/>
                  </a:lnTo>
                  <a:lnTo>
                    <a:pt x="1280" y="240"/>
                  </a:lnTo>
                  <a:lnTo>
                    <a:pt x="1242" y="255"/>
                  </a:lnTo>
                  <a:lnTo>
                    <a:pt x="1206" y="272"/>
                  </a:lnTo>
                  <a:lnTo>
                    <a:pt x="1170" y="289"/>
                  </a:lnTo>
                  <a:lnTo>
                    <a:pt x="1135" y="307"/>
                  </a:lnTo>
                  <a:lnTo>
                    <a:pt x="1103" y="326"/>
                  </a:lnTo>
                  <a:lnTo>
                    <a:pt x="1072" y="348"/>
                  </a:lnTo>
                  <a:lnTo>
                    <a:pt x="1042" y="369"/>
                  </a:lnTo>
                  <a:lnTo>
                    <a:pt x="1013" y="391"/>
                  </a:lnTo>
                  <a:lnTo>
                    <a:pt x="986" y="414"/>
                  </a:lnTo>
                  <a:lnTo>
                    <a:pt x="960" y="438"/>
                  </a:lnTo>
                  <a:lnTo>
                    <a:pt x="937" y="464"/>
                  </a:lnTo>
                  <a:lnTo>
                    <a:pt x="915" y="489"/>
                  </a:lnTo>
                  <a:lnTo>
                    <a:pt x="895" y="517"/>
                  </a:lnTo>
                  <a:lnTo>
                    <a:pt x="877" y="544"/>
                  </a:lnTo>
                  <a:lnTo>
                    <a:pt x="860" y="571"/>
                  </a:lnTo>
                  <a:lnTo>
                    <a:pt x="847" y="600"/>
                  </a:lnTo>
                  <a:lnTo>
                    <a:pt x="835" y="630"/>
                  </a:lnTo>
                  <a:lnTo>
                    <a:pt x="824" y="660"/>
                  </a:lnTo>
                  <a:lnTo>
                    <a:pt x="817" y="690"/>
                  </a:lnTo>
                  <a:lnTo>
                    <a:pt x="811" y="720"/>
                  </a:lnTo>
                  <a:lnTo>
                    <a:pt x="808" y="752"/>
                  </a:lnTo>
                  <a:lnTo>
                    <a:pt x="806" y="784"/>
                  </a:lnTo>
                  <a:lnTo>
                    <a:pt x="806" y="784"/>
                  </a:lnTo>
                  <a:lnTo>
                    <a:pt x="806" y="812"/>
                  </a:lnTo>
                  <a:lnTo>
                    <a:pt x="809" y="839"/>
                  </a:lnTo>
                  <a:lnTo>
                    <a:pt x="814" y="868"/>
                  </a:lnTo>
                  <a:lnTo>
                    <a:pt x="821" y="895"/>
                  </a:lnTo>
                  <a:lnTo>
                    <a:pt x="829" y="921"/>
                  </a:lnTo>
                  <a:lnTo>
                    <a:pt x="838" y="948"/>
                  </a:lnTo>
                  <a:lnTo>
                    <a:pt x="850" y="974"/>
                  </a:lnTo>
                  <a:lnTo>
                    <a:pt x="863" y="999"/>
                  </a:lnTo>
                  <a:lnTo>
                    <a:pt x="863" y="999"/>
                  </a:lnTo>
                  <a:lnTo>
                    <a:pt x="833" y="1005"/>
                  </a:lnTo>
                  <a:lnTo>
                    <a:pt x="803" y="1013"/>
                  </a:lnTo>
                  <a:lnTo>
                    <a:pt x="746" y="1028"/>
                  </a:lnTo>
                  <a:lnTo>
                    <a:pt x="717" y="1039"/>
                  </a:lnTo>
                  <a:lnTo>
                    <a:pt x="690" y="1048"/>
                  </a:lnTo>
                  <a:lnTo>
                    <a:pt x="664" y="1058"/>
                  </a:lnTo>
                  <a:lnTo>
                    <a:pt x="638" y="1070"/>
                  </a:lnTo>
                  <a:lnTo>
                    <a:pt x="613" y="1082"/>
                  </a:lnTo>
                  <a:lnTo>
                    <a:pt x="589" y="1094"/>
                  </a:lnTo>
                  <a:lnTo>
                    <a:pt x="565" y="1108"/>
                  </a:lnTo>
                  <a:lnTo>
                    <a:pt x="542" y="1123"/>
                  </a:lnTo>
                  <a:lnTo>
                    <a:pt x="521" y="1137"/>
                  </a:lnTo>
                  <a:lnTo>
                    <a:pt x="500" y="1152"/>
                  </a:lnTo>
                  <a:lnTo>
                    <a:pt x="480" y="1168"/>
                  </a:lnTo>
                  <a:lnTo>
                    <a:pt x="460" y="1185"/>
                  </a:lnTo>
                  <a:lnTo>
                    <a:pt x="442" y="1202"/>
                  </a:lnTo>
                  <a:lnTo>
                    <a:pt x="424" y="1218"/>
                  </a:lnTo>
                  <a:lnTo>
                    <a:pt x="409" y="1236"/>
                  </a:lnTo>
                  <a:lnTo>
                    <a:pt x="392" y="1254"/>
                  </a:lnTo>
                  <a:lnTo>
                    <a:pt x="379" y="1273"/>
                  </a:lnTo>
                  <a:lnTo>
                    <a:pt x="365" y="1292"/>
                  </a:lnTo>
                  <a:lnTo>
                    <a:pt x="353" y="1312"/>
                  </a:lnTo>
                  <a:lnTo>
                    <a:pt x="343" y="1331"/>
                  </a:lnTo>
                  <a:lnTo>
                    <a:pt x="334" y="1353"/>
                  </a:lnTo>
                  <a:lnTo>
                    <a:pt x="324" y="1374"/>
                  </a:lnTo>
                  <a:lnTo>
                    <a:pt x="317" y="1395"/>
                  </a:lnTo>
                  <a:lnTo>
                    <a:pt x="311" y="1416"/>
                  </a:lnTo>
                  <a:lnTo>
                    <a:pt x="306" y="1437"/>
                  </a:lnTo>
                  <a:lnTo>
                    <a:pt x="303" y="1460"/>
                  </a:lnTo>
                  <a:lnTo>
                    <a:pt x="302" y="1481"/>
                  </a:lnTo>
                  <a:lnTo>
                    <a:pt x="300" y="1503"/>
                  </a:lnTo>
                  <a:lnTo>
                    <a:pt x="300" y="1503"/>
                  </a:lnTo>
                  <a:lnTo>
                    <a:pt x="302" y="1537"/>
                  </a:lnTo>
                  <a:lnTo>
                    <a:pt x="306" y="1568"/>
                  </a:lnTo>
                  <a:lnTo>
                    <a:pt x="314" y="1600"/>
                  </a:lnTo>
                  <a:lnTo>
                    <a:pt x="323" y="1630"/>
                  </a:lnTo>
                  <a:lnTo>
                    <a:pt x="323" y="1630"/>
                  </a:lnTo>
                  <a:lnTo>
                    <a:pt x="288" y="1651"/>
                  </a:lnTo>
                  <a:lnTo>
                    <a:pt x="254" y="1672"/>
                  </a:lnTo>
                  <a:lnTo>
                    <a:pt x="220" y="1697"/>
                  </a:lnTo>
                  <a:lnTo>
                    <a:pt x="190" y="1721"/>
                  </a:lnTo>
                  <a:lnTo>
                    <a:pt x="161" y="1746"/>
                  </a:lnTo>
                  <a:lnTo>
                    <a:pt x="134" y="1774"/>
                  </a:lnTo>
                  <a:lnTo>
                    <a:pt x="110" y="1801"/>
                  </a:lnTo>
                  <a:lnTo>
                    <a:pt x="87" y="1829"/>
                  </a:lnTo>
                  <a:lnTo>
                    <a:pt x="68" y="1860"/>
                  </a:lnTo>
                  <a:lnTo>
                    <a:pt x="51" y="1890"/>
                  </a:lnTo>
                  <a:lnTo>
                    <a:pt x="36" y="1921"/>
                  </a:lnTo>
                  <a:lnTo>
                    <a:pt x="23" y="1953"/>
                  </a:lnTo>
                  <a:lnTo>
                    <a:pt x="13" y="1985"/>
                  </a:lnTo>
                  <a:lnTo>
                    <a:pt x="6" y="2018"/>
                  </a:lnTo>
                  <a:lnTo>
                    <a:pt x="1" y="2053"/>
                  </a:lnTo>
                  <a:lnTo>
                    <a:pt x="0" y="2087"/>
                  </a:lnTo>
                  <a:lnTo>
                    <a:pt x="0" y="2087"/>
                  </a:lnTo>
                  <a:lnTo>
                    <a:pt x="1" y="2118"/>
                  </a:lnTo>
                  <a:lnTo>
                    <a:pt x="4" y="2146"/>
                  </a:lnTo>
                  <a:lnTo>
                    <a:pt x="10" y="2176"/>
                  </a:lnTo>
                  <a:lnTo>
                    <a:pt x="18" y="2205"/>
                  </a:lnTo>
                  <a:lnTo>
                    <a:pt x="27" y="2232"/>
                  </a:lnTo>
                  <a:lnTo>
                    <a:pt x="39" y="2261"/>
                  </a:lnTo>
                  <a:lnTo>
                    <a:pt x="53" y="2288"/>
                  </a:lnTo>
                  <a:lnTo>
                    <a:pt x="68" y="2314"/>
                  </a:lnTo>
                  <a:lnTo>
                    <a:pt x="84" y="2339"/>
                  </a:lnTo>
                  <a:lnTo>
                    <a:pt x="104" y="2365"/>
                  </a:lnTo>
                  <a:lnTo>
                    <a:pt x="124" y="2389"/>
                  </a:lnTo>
                  <a:lnTo>
                    <a:pt x="146" y="2413"/>
                  </a:lnTo>
                  <a:lnTo>
                    <a:pt x="170" y="2436"/>
                  </a:lnTo>
                  <a:lnTo>
                    <a:pt x="196" y="2459"/>
                  </a:lnTo>
                  <a:lnTo>
                    <a:pt x="223" y="2480"/>
                  </a:lnTo>
                  <a:lnTo>
                    <a:pt x="251" y="2499"/>
                  </a:lnTo>
                  <a:lnTo>
                    <a:pt x="281" y="2519"/>
                  </a:lnTo>
                  <a:lnTo>
                    <a:pt x="312" y="2537"/>
                  </a:lnTo>
                  <a:lnTo>
                    <a:pt x="344" y="2555"/>
                  </a:lnTo>
                  <a:lnTo>
                    <a:pt x="377" y="2570"/>
                  </a:lnTo>
                  <a:lnTo>
                    <a:pt x="412" y="2585"/>
                  </a:lnTo>
                  <a:lnTo>
                    <a:pt x="448" y="2601"/>
                  </a:lnTo>
                  <a:lnTo>
                    <a:pt x="484" y="2613"/>
                  </a:lnTo>
                  <a:lnTo>
                    <a:pt x="524" y="2625"/>
                  </a:lnTo>
                  <a:lnTo>
                    <a:pt x="561" y="2635"/>
                  </a:lnTo>
                  <a:lnTo>
                    <a:pt x="602" y="2644"/>
                  </a:lnTo>
                  <a:lnTo>
                    <a:pt x="643" y="2652"/>
                  </a:lnTo>
                  <a:lnTo>
                    <a:pt x="684" y="2658"/>
                  </a:lnTo>
                  <a:lnTo>
                    <a:pt x="726" y="2664"/>
                  </a:lnTo>
                  <a:lnTo>
                    <a:pt x="768" y="2667"/>
                  </a:lnTo>
                  <a:lnTo>
                    <a:pt x="812" y="2670"/>
                  </a:lnTo>
                  <a:lnTo>
                    <a:pt x="856" y="2670"/>
                  </a:lnTo>
                  <a:lnTo>
                    <a:pt x="856" y="2670"/>
                  </a:lnTo>
                  <a:lnTo>
                    <a:pt x="915" y="2668"/>
                  </a:lnTo>
                  <a:lnTo>
                    <a:pt x="915" y="2668"/>
                  </a:lnTo>
                  <a:lnTo>
                    <a:pt x="942" y="2682"/>
                  </a:lnTo>
                  <a:lnTo>
                    <a:pt x="969" y="2696"/>
                  </a:lnTo>
                  <a:lnTo>
                    <a:pt x="998" y="2708"/>
                  </a:lnTo>
                  <a:lnTo>
                    <a:pt x="1028" y="2718"/>
                  </a:lnTo>
                  <a:lnTo>
                    <a:pt x="1058" y="2729"/>
                  </a:lnTo>
                  <a:lnTo>
                    <a:pt x="1088" y="2738"/>
                  </a:lnTo>
                  <a:lnTo>
                    <a:pt x="1120" y="2747"/>
                  </a:lnTo>
                  <a:lnTo>
                    <a:pt x="1152" y="2754"/>
                  </a:lnTo>
                  <a:lnTo>
                    <a:pt x="1185" y="2762"/>
                  </a:lnTo>
                  <a:lnTo>
                    <a:pt x="1218" y="2768"/>
                  </a:lnTo>
                  <a:lnTo>
                    <a:pt x="1253" y="2774"/>
                  </a:lnTo>
                  <a:lnTo>
                    <a:pt x="1286" y="2779"/>
                  </a:lnTo>
                  <a:lnTo>
                    <a:pt x="1321" y="2782"/>
                  </a:lnTo>
                  <a:lnTo>
                    <a:pt x="1357" y="2785"/>
                  </a:lnTo>
                  <a:lnTo>
                    <a:pt x="1392" y="2786"/>
                  </a:lnTo>
                  <a:lnTo>
                    <a:pt x="1428" y="2786"/>
                  </a:lnTo>
                  <a:lnTo>
                    <a:pt x="1428" y="2786"/>
                  </a:lnTo>
                  <a:lnTo>
                    <a:pt x="1466" y="2786"/>
                  </a:lnTo>
                  <a:lnTo>
                    <a:pt x="1503" y="2783"/>
                  </a:lnTo>
                  <a:lnTo>
                    <a:pt x="1540" y="2782"/>
                  </a:lnTo>
                  <a:lnTo>
                    <a:pt x="1576" y="2777"/>
                  </a:lnTo>
                  <a:lnTo>
                    <a:pt x="1612" y="2773"/>
                  </a:lnTo>
                  <a:lnTo>
                    <a:pt x="1648" y="2767"/>
                  </a:lnTo>
                  <a:lnTo>
                    <a:pt x="1683" y="2760"/>
                  </a:lnTo>
                  <a:lnTo>
                    <a:pt x="1716" y="2751"/>
                  </a:lnTo>
                  <a:lnTo>
                    <a:pt x="1750" y="2744"/>
                  </a:lnTo>
                  <a:lnTo>
                    <a:pt x="1783" y="2733"/>
                  </a:lnTo>
                  <a:lnTo>
                    <a:pt x="1814" y="2723"/>
                  </a:lnTo>
                  <a:lnTo>
                    <a:pt x="1846" y="2712"/>
                  </a:lnTo>
                  <a:lnTo>
                    <a:pt x="1876" y="2700"/>
                  </a:lnTo>
                  <a:lnTo>
                    <a:pt x="1907" y="2687"/>
                  </a:lnTo>
                  <a:lnTo>
                    <a:pt x="1935" y="2673"/>
                  </a:lnTo>
                  <a:lnTo>
                    <a:pt x="1962" y="2658"/>
                  </a:lnTo>
                  <a:lnTo>
                    <a:pt x="1962" y="2658"/>
                  </a:lnTo>
                  <a:lnTo>
                    <a:pt x="2009" y="2673"/>
                  </a:lnTo>
                  <a:lnTo>
                    <a:pt x="2058" y="2687"/>
                  </a:lnTo>
                  <a:lnTo>
                    <a:pt x="2106" y="2700"/>
                  </a:lnTo>
                  <a:lnTo>
                    <a:pt x="2157" y="2712"/>
                  </a:lnTo>
                  <a:lnTo>
                    <a:pt x="2208" y="2723"/>
                  </a:lnTo>
                  <a:lnTo>
                    <a:pt x="2263" y="2733"/>
                  </a:lnTo>
                  <a:lnTo>
                    <a:pt x="2317" y="2744"/>
                  </a:lnTo>
                  <a:lnTo>
                    <a:pt x="2373" y="2751"/>
                  </a:lnTo>
                  <a:lnTo>
                    <a:pt x="2429" y="2760"/>
                  </a:lnTo>
                  <a:lnTo>
                    <a:pt x="2486" y="2767"/>
                  </a:lnTo>
                  <a:lnTo>
                    <a:pt x="2545" y="2773"/>
                  </a:lnTo>
                  <a:lnTo>
                    <a:pt x="2606" y="2777"/>
                  </a:lnTo>
                  <a:lnTo>
                    <a:pt x="2666" y="2782"/>
                  </a:lnTo>
                  <a:lnTo>
                    <a:pt x="2726" y="2783"/>
                  </a:lnTo>
                  <a:lnTo>
                    <a:pt x="2788" y="2786"/>
                  </a:lnTo>
                  <a:lnTo>
                    <a:pt x="2852" y="2786"/>
                  </a:lnTo>
                  <a:lnTo>
                    <a:pt x="2852" y="2786"/>
                  </a:lnTo>
                  <a:lnTo>
                    <a:pt x="2909" y="2786"/>
                  </a:lnTo>
                  <a:lnTo>
                    <a:pt x="2966" y="2785"/>
                  </a:lnTo>
                  <a:lnTo>
                    <a:pt x="3024" y="2782"/>
                  </a:lnTo>
                  <a:lnTo>
                    <a:pt x="3080" y="2779"/>
                  </a:lnTo>
                  <a:lnTo>
                    <a:pt x="3134" y="2774"/>
                  </a:lnTo>
                  <a:lnTo>
                    <a:pt x="3188" y="2770"/>
                  </a:lnTo>
                  <a:lnTo>
                    <a:pt x="3243" y="2764"/>
                  </a:lnTo>
                  <a:lnTo>
                    <a:pt x="3295" y="2757"/>
                  </a:lnTo>
                  <a:lnTo>
                    <a:pt x="3347" y="2750"/>
                  </a:lnTo>
                  <a:lnTo>
                    <a:pt x="3398" y="2741"/>
                  </a:lnTo>
                  <a:lnTo>
                    <a:pt x="3448" y="2732"/>
                  </a:lnTo>
                  <a:lnTo>
                    <a:pt x="3498" y="2723"/>
                  </a:lnTo>
                  <a:lnTo>
                    <a:pt x="3545" y="2712"/>
                  </a:lnTo>
                  <a:lnTo>
                    <a:pt x="3591" y="2700"/>
                  </a:lnTo>
                  <a:lnTo>
                    <a:pt x="3638" y="2690"/>
                  </a:lnTo>
                  <a:lnTo>
                    <a:pt x="3682" y="2676"/>
                  </a:lnTo>
                  <a:lnTo>
                    <a:pt x="3682" y="2676"/>
                  </a:lnTo>
                  <a:lnTo>
                    <a:pt x="3709" y="2690"/>
                  </a:lnTo>
                  <a:lnTo>
                    <a:pt x="3736" y="2700"/>
                  </a:lnTo>
                  <a:lnTo>
                    <a:pt x="3763" y="2712"/>
                  </a:lnTo>
                  <a:lnTo>
                    <a:pt x="3794" y="2723"/>
                  </a:lnTo>
                  <a:lnTo>
                    <a:pt x="3822" y="2732"/>
                  </a:lnTo>
                  <a:lnTo>
                    <a:pt x="3852" y="2741"/>
                  </a:lnTo>
                  <a:lnTo>
                    <a:pt x="3883" y="2750"/>
                  </a:lnTo>
                  <a:lnTo>
                    <a:pt x="3914" y="2757"/>
                  </a:lnTo>
                  <a:lnTo>
                    <a:pt x="3946" y="2764"/>
                  </a:lnTo>
                  <a:lnTo>
                    <a:pt x="3978" y="2770"/>
                  </a:lnTo>
                  <a:lnTo>
                    <a:pt x="4011" y="2774"/>
                  </a:lnTo>
                  <a:lnTo>
                    <a:pt x="4044" y="2779"/>
                  </a:lnTo>
                  <a:lnTo>
                    <a:pt x="4077" y="2782"/>
                  </a:lnTo>
                  <a:lnTo>
                    <a:pt x="4112" y="2785"/>
                  </a:lnTo>
                  <a:lnTo>
                    <a:pt x="4147" y="2786"/>
                  </a:lnTo>
                  <a:lnTo>
                    <a:pt x="4182" y="2786"/>
                  </a:lnTo>
                  <a:lnTo>
                    <a:pt x="4182" y="2786"/>
                  </a:lnTo>
                  <a:lnTo>
                    <a:pt x="4224" y="2785"/>
                  </a:lnTo>
                  <a:lnTo>
                    <a:pt x="4266" y="2783"/>
                  </a:lnTo>
                  <a:lnTo>
                    <a:pt x="4308" y="2780"/>
                  </a:lnTo>
                  <a:lnTo>
                    <a:pt x="4349" y="2774"/>
                  </a:lnTo>
                  <a:lnTo>
                    <a:pt x="4388" y="2768"/>
                  </a:lnTo>
                  <a:lnTo>
                    <a:pt x="4429" y="2762"/>
                  </a:lnTo>
                  <a:lnTo>
                    <a:pt x="4467" y="2753"/>
                  </a:lnTo>
                  <a:lnTo>
                    <a:pt x="4505" y="2742"/>
                  </a:lnTo>
                  <a:lnTo>
                    <a:pt x="4542" y="2732"/>
                  </a:lnTo>
                  <a:lnTo>
                    <a:pt x="4579" y="2720"/>
                  </a:lnTo>
                  <a:lnTo>
                    <a:pt x="4613" y="2706"/>
                  </a:lnTo>
                  <a:lnTo>
                    <a:pt x="4648" y="2693"/>
                  </a:lnTo>
                  <a:lnTo>
                    <a:pt x="4680" y="2676"/>
                  </a:lnTo>
                  <a:lnTo>
                    <a:pt x="4713" y="2661"/>
                  </a:lnTo>
                  <a:lnTo>
                    <a:pt x="4743" y="2643"/>
                  </a:lnTo>
                  <a:lnTo>
                    <a:pt x="4772" y="2625"/>
                  </a:lnTo>
                  <a:lnTo>
                    <a:pt x="4801" y="2605"/>
                  </a:lnTo>
                  <a:lnTo>
                    <a:pt x="4828" y="2585"/>
                  </a:lnTo>
                  <a:lnTo>
                    <a:pt x="4853" y="2564"/>
                  </a:lnTo>
                  <a:lnTo>
                    <a:pt x="4878" y="2543"/>
                  </a:lnTo>
                  <a:lnTo>
                    <a:pt x="4900" y="2521"/>
                  </a:lnTo>
                  <a:lnTo>
                    <a:pt x="4920" y="2498"/>
                  </a:lnTo>
                  <a:lnTo>
                    <a:pt x="4939" y="2474"/>
                  </a:lnTo>
                  <a:lnTo>
                    <a:pt x="4958" y="2448"/>
                  </a:lnTo>
                  <a:lnTo>
                    <a:pt x="4974" y="2424"/>
                  </a:lnTo>
                  <a:lnTo>
                    <a:pt x="4989" y="2398"/>
                  </a:lnTo>
                  <a:lnTo>
                    <a:pt x="5001" y="2371"/>
                  </a:lnTo>
                  <a:lnTo>
                    <a:pt x="5012" y="2344"/>
                  </a:lnTo>
                  <a:lnTo>
                    <a:pt x="5021" y="2317"/>
                  </a:lnTo>
                  <a:lnTo>
                    <a:pt x="5028" y="2290"/>
                  </a:lnTo>
                  <a:lnTo>
                    <a:pt x="5033" y="2261"/>
                  </a:lnTo>
                  <a:lnTo>
                    <a:pt x="5036" y="2232"/>
                  </a:lnTo>
                  <a:lnTo>
                    <a:pt x="5036" y="2232"/>
                  </a:lnTo>
                  <a:lnTo>
                    <a:pt x="5087" y="2213"/>
                  </a:lnTo>
                  <a:lnTo>
                    <a:pt x="5136" y="2192"/>
                  </a:lnTo>
                  <a:lnTo>
                    <a:pt x="5182" y="2167"/>
                  </a:lnTo>
                  <a:lnTo>
                    <a:pt x="5226" y="2142"/>
                  </a:lnTo>
                  <a:lnTo>
                    <a:pt x="5267" y="2115"/>
                  </a:lnTo>
                  <a:lnTo>
                    <a:pt x="5305" y="2084"/>
                  </a:lnTo>
                  <a:lnTo>
                    <a:pt x="5341" y="2054"/>
                  </a:lnTo>
                  <a:lnTo>
                    <a:pt x="5373" y="2021"/>
                  </a:lnTo>
                  <a:lnTo>
                    <a:pt x="5401" y="1986"/>
                  </a:lnTo>
                  <a:lnTo>
                    <a:pt x="5427" y="1952"/>
                  </a:lnTo>
                  <a:lnTo>
                    <a:pt x="5439" y="1932"/>
                  </a:lnTo>
                  <a:lnTo>
                    <a:pt x="5450" y="1914"/>
                  </a:lnTo>
                  <a:lnTo>
                    <a:pt x="5459" y="1896"/>
                  </a:lnTo>
                  <a:lnTo>
                    <a:pt x="5468" y="1876"/>
                  </a:lnTo>
                  <a:lnTo>
                    <a:pt x="5475" y="1857"/>
                  </a:lnTo>
                  <a:lnTo>
                    <a:pt x="5483" y="1837"/>
                  </a:lnTo>
                  <a:lnTo>
                    <a:pt x="5487" y="1816"/>
                  </a:lnTo>
                  <a:lnTo>
                    <a:pt x="5493" y="1796"/>
                  </a:lnTo>
                  <a:lnTo>
                    <a:pt x="5496" y="1775"/>
                  </a:lnTo>
                  <a:lnTo>
                    <a:pt x="5499" y="1755"/>
                  </a:lnTo>
                  <a:lnTo>
                    <a:pt x="5501" y="1734"/>
                  </a:lnTo>
                  <a:lnTo>
                    <a:pt x="5501" y="1713"/>
                  </a:lnTo>
                  <a:lnTo>
                    <a:pt x="5501" y="17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11" name="Freeform 6"/>
            <p:cNvSpPr>
              <a:spLocks/>
            </p:cNvSpPr>
            <p:nvPr/>
          </p:nvSpPr>
          <p:spPr bwMode="auto">
            <a:xfrm>
              <a:off x="7237412" y="1524000"/>
              <a:ext cx="1705626" cy="843824"/>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14" name="Freeform 7"/>
            <p:cNvSpPr>
              <a:spLocks/>
            </p:cNvSpPr>
            <p:nvPr/>
          </p:nvSpPr>
          <p:spPr bwMode="auto">
            <a:xfrm>
              <a:off x="-304800" y="1981200"/>
              <a:ext cx="1219200" cy="7337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15" name="Freeform 5"/>
            <p:cNvSpPr>
              <a:spLocks/>
            </p:cNvSpPr>
            <p:nvPr/>
          </p:nvSpPr>
          <p:spPr bwMode="auto">
            <a:xfrm>
              <a:off x="5867400" y="1676400"/>
              <a:ext cx="990600" cy="501602"/>
            </a:xfrm>
            <a:custGeom>
              <a:avLst/>
              <a:gdLst/>
              <a:ahLst/>
              <a:cxnLst>
                <a:cxn ang="0">
                  <a:pos x="5474" y="1567"/>
                </a:cxn>
                <a:cxn ang="0">
                  <a:pos x="5355" y="1387"/>
                </a:cxn>
                <a:cxn ang="0">
                  <a:pos x="5157" y="1245"/>
                </a:cxn>
                <a:cxn ang="0">
                  <a:pos x="4900" y="1156"/>
                </a:cxn>
                <a:cxn ang="0">
                  <a:pos x="4645" y="1129"/>
                </a:cxn>
                <a:cxn ang="0">
                  <a:pos x="4604" y="1039"/>
                </a:cxn>
                <a:cxn ang="0">
                  <a:pos x="4613" y="882"/>
                </a:cxn>
                <a:cxn ang="0">
                  <a:pos x="4536" y="695"/>
                </a:cxn>
                <a:cxn ang="0">
                  <a:pos x="4375" y="541"/>
                </a:cxn>
                <a:cxn ang="0">
                  <a:pos x="4148" y="431"/>
                </a:cxn>
                <a:cxn ang="0">
                  <a:pos x="3874" y="378"/>
                </a:cxn>
                <a:cxn ang="0">
                  <a:pos x="3603" y="390"/>
                </a:cxn>
                <a:cxn ang="0">
                  <a:pos x="3522" y="269"/>
                </a:cxn>
                <a:cxn ang="0">
                  <a:pos x="3380" y="153"/>
                </a:cxn>
                <a:cxn ang="0">
                  <a:pos x="3199" y="64"/>
                </a:cxn>
                <a:cxn ang="0">
                  <a:pos x="2984" y="12"/>
                </a:cxn>
                <a:cxn ang="0">
                  <a:pos x="2764" y="2"/>
                </a:cxn>
                <a:cxn ang="0">
                  <a:pos x="2430" y="65"/>
                </a:cxn>
                <a:cxn ang="0">
                  <a:pos x="2169" y="213"/>
                </a:cxn>
                <a:cxn ang="0">
                  <a:pos x="1882" y="177"/>
                </a:cxn>
                <a:cxn ang="0">
                  <a:pos x="1574" y="172"/>
                </a:cxn>
                <a:cxn ang="0">
                  <a:pos x="1280" y="240"/>
                </a:cxn>
                <a:cxn ang="0">
                  <a:pos x="1042" y="369"/>
                </a:cxn>
                <a:cxn ang="0">
                  <a:pos x="877" y="544"/>
                </a:cxn>
                <a:cxn ang="0">
                  <a:pos x="808" y="752"/>
                </a:cxn>
                <a:cxn ang="0">
                  <a:pos x="829" y="921"/>
                </a:cxn>
                <a:cxn ang="0">
                  <a:pos x="746" y="1028"/>
                </a:cxn>
                <a:cxn ang="0">
                  <a:pos x="565" y="1108"/>
                </a:cxn>
                <a:cxn ang="0">
                  <a:pos x="424" y="1218"/>
                </a:cxn>
                <a:cxn ang="0">
                  <a:pos x="334" y="1353"/>
                </a:cxn>
                <a:cxn ang="0">
                  <a:pos x="300" y="1503"/>
                </a:cxn>
                <a:cxn ang="0">
                  <a:pos x="288" y="1651"/>
                </a:cxn>
                <a:cxn ang="0">
                  <a:pos x="87" y="1829"/>
                </a:cxn>
                <a:cxn ang="0">
                  <a:pos x="1" y="2053"/>
                </a:cxn>
                <a:cxn ang="0">
                  <a:pos x="27" y="2232"/>
                </a:cxn>
                <a:cxn ang="0">
                  <a:pos x="146" y="2413"/>
                </a:cxn>
                <a:cxn ang="0">
                  <a:pos x="344" y="2555"/>
                </a:cxn>
                <a:cxn ang="0">
                  <a:pos x="602" y="2644"/>
                </a:cxn>
                <a:cxn ang="0">
                  <a:pos x="856" y="2670"/>
                </a:cxn>
                <a:cxn ang="0">
                  <a:pos x="1058" y="2729"/>
                </a:cxn>
                <a:cxn ang="0">
                  <a:pos x="1286" y="2779"/>
                </a:cxn>
                <a:cxn ang="0">
                  <a:pos x="1503" y="2783"/>
                </a:cxn>
                <a:cxn ang="0">
                  <a:pos x="1750" y="2744"/>
                </a:cxn>
                <a:cxn ang="0">
                  <a:pos x="1962" y="2658"/>
                </a:cxn>
                <a:cxn ang="0">
                  <a:pos x="2263" y="2733"/>
                </a:cxn>
                <a:cxn ang="0">
                  <a:pos x="2666" y="2782"/>
                </a:cxn>
                <a:cxn ang="0">
                  <a:pos x="3024" y="2782"/>
                </a:cxn>
                <a:cxn ang="0">
                  <a:pos x="3398" y="2741"/>
                </a:cxn>
                <a:cxn ang="0">
                  <a:pos x="3682" y="2676"/>
                </a:cxn>
                <a:cxn ang="0">
                  <a:pos x="3883" y="2750"/>
                </a:cxn>
                <a:cxn ang="0">
                  <a:pos x="4112" y="2785"/>
                </a:cxn>
                <a:cxn ang="0">
                  <a:pos x="4349" y="2774"/>
                </a:cxn>
                <a:cxn ang="0">
                  <a:pos x="4613" y="2706"/>
                </a:cxn>
                <a:cxn ang="0">
                  <a:pos x="4828" y="2585"/>
                </a:cxn>
                <a:cxn ang="0">
                  <a:pos x="4974" y="2424"/>
                </a:cxn>
                <a:cxn ang="0">
                  <a:pos x="5036" y="2232"/>
                </a:cxn>
                <a:cxn ang="0">
                  <a:pos x="5305" y="2084"/>
                </a:cxn>
                <a:cxn ang="0">
                  <a:pos x="5459" y="1896"/>
                </a:cxn>
                <a:cxn ang="0">
                  <a:pos x="5499" y="1755"/>
                </a:cxn>
              </a:cxnLst>
              <a:rect l="0" t="0" r="r" b="b"/>
              <a:pathLst>
                <a:path w="5501" h="2786">
                  <a:moveTo>
                    <a:pt x="5501" y="1713"/>
                  </a:moveTo>
                  <a:lnTo>
                    <a:pt x="5501" y="1713"/>
                  </a:lnTo>
                  <a:lnTo>
                    <a:pt x="5501" y="1683"/>
                  </a:lnTo>
                  <a:lnTo>
                    <a:pt x="5496" y="1653"/>
                  </a:lnTo>
                  <a:lnTo>
                    <a:pt x="5492" y="1624"/>
                  </a:lnTo>
                  <a:lnTo>
                    <a:pt x="5484" y="1595"/>
                  </a:lnTo>
                  <a:lnTo>
                    <a:pt x="5474" y="1567"/>
                  </a:lnTo>
                  <a:lnTo>
                    <a:pt x="5463" y="1540"/>
                  </a:lnTo>
                  <a:lnTo>
                    <a:pt x="5450" y="1512"/>
                  </a:lnTo>
                  <a:lnTo>
                    <a:pt x="5435" y="1485"/>
                  </a:lnTo>
                  <a:lnTo>
                    <a:pt x="5416" y="1460"/>
                  </a:lnTo>
                  <a:lnTo>
                    <a:pt x="5398" y="1436"/>
                  </a:lnTo>
                  <a:lnTo>
                    <a:pt x="5377" y="1410"/>
                  </a:lnTo>
                  <a:lnTo>
                    <a:pt x="5355" y="1387"/>
                  </a:lnTo>
                  <a:lnTo>
                    <a:pt x="5332" y="1365"/>
                  </a:lnTo>
                  <a:lnTo>
                    <a:pt x="5306" y="1342"/>
                  </a:lnTo>
                  <a:lnTo>
                    <a:pt x="5279" y="1321"/>
                  </a:lnTo>
                  <a:lnTo>
                    <a:pt x="5250" y="1301"/>
                  </a:lnTo>
                  <a:lnTo>
                    <a:pt x="5220" y="1282"/>
                  </a:lnTo>
                  <a:lnTo>
                    <a:pt x="5190" y="1264"/>
                  </a:lnTo>
                  <a:lnTo>
                    <a:pt x="5157" y="1245"/>
                  </a:lnTo>
                  <a:lnTo>
                    <a:pt x="5124" y="1229"/>
                  </a:lnTo>
                  <a:lnTo>
                    <a:pt x="5089" y="1214"/>
                  </a:lnTo>
                  <a:lnTo>
                    <a:pt x="5053" y="1200"/>
                  </a:lnTo>
                  <a:lnTo>
                    <a:pt x="5016" y="1187"/>
                  </a:lnTo>
                  <a:lnTo>
                    <a:pt x="4979" y="1176"/>
                  </a:lnTo>
                  <a:lnTo>
                    <a:pt x="4939" y="1165"/>
                  </a:lnTo>
                  <a:lnTo>
                    <a:pt x="4900" y="1156"/>
                  </a:lnTo>
                  <a:lnTo>
                    <a:pt x="4859" y="1147"/>
                  </a:lnTo>
                  <a:lnTo>
                    <a:pt x="4817" y="1141"/>
                  </a:lnTo>
                  <a:lnTo>
                    <a:pt x="4776" y="1137"/>
                  </a:lnTo>
                  <a:lnTo>
                    <a:pt x="4733" y="1132"/>
                  </a:lnTo>
                  <a:lnTo>
                    <a:pt x="4689" y="1131"/>
                  </a:lnTo>
                  <a:lnTo>
                    <a:pt x="4645" y="1129"/>
                  </a:lnTo>
                  <a:lnTo>
                    <a:pt x="4645" y="1129"/>
                  </a:lnTo>
                  <a:lnTo>
                    <a:pt x="4606" y="1131"/>
                  </a:lnTo>
                  <a:lnTo>
                    <a:pt x="4568" y="1132"/>
                  </a:lnTo>
                  <a:lnTo>
                    <a:pt x="4568" y="1132"/>
                  </a:lnTo>
                  <a:lnTo>
                    <a:pt x="4579" y="1110"/>
                  </a:lnTo>
                  <a:lnTo>
                    <a:pt x="4589" y="1085"/>
                  </a:lnTo>
                  <a:lnTo>
                    <a:pt x="4597" y="1063"/>
                  </a:lnTo>
                  <a:lnTo>
                    <a:pt x="4604" y="1039"/>
                  </a:lnTo>
                  <a:lnTo>
                    <a:pt x="4610" y="1015"/>
                  </a:lnTo>
                  <a:lnTo>
                    <a:pt x="4613" y="989"/>
                  </a:lnTo>
                  <a:lnTo>
                    <a:pt x="4616" y="965"/>
                  </a:lnTo>
                  <a:lnTo>
                    <a:pt x="4618" y="939"/>
                  </a:lnTo>
                  <a:lnTo>
                    <a:pt x="4618" y="939"/>
                  </a:lnTo>
                  <a:lnTo>
                    <a:pt x="4616" y="910"/>
                  </a:lnTo>
                  <a:lnTo>
                    <a:pt x="4613" y="882"/>
                  </a:lnTo>
                  <a:lnTo>
                    <a:pt x="4607" y="853"/>
                  </a:lnTo>
                  <a:lnTo>
                    <a:pt x="4600" y="826"/>
                  </a:lnTo>
                  <a:lnTo>
                    <a:pt x="4591" y="799"/>
                  </a:lnTo>
                  <a:lnTo>
                    <a:pt x="4580" y="772"/>
                  </a:lnTo>
                  <a:lnTo>
                    <a:pt x="4567" y="746"/>
                  </a:lnTo>
                  <a:lnTo>
                    <a:pt x="4553" y="720"/>
                  </a:lnTo>
                  <a:lnTo>
                    <a:pt x="4536" y="695"/>
                  </a:lnTo>
                  <a:lnTo>
                    <a:pt x="4517" y="670"/>
                  </a:lnTo>
                  <a:lnTo>
                    <a:pt x="4497" y="646"/>
                  </a:lnTo>
                  <a:lnTo>
                    <a:pt x="4476" y="624"/>
                  </a:lnTo>
                  <a:lnTo>
                    <a:pt x="4453" y="601"/>
                  </a:lnTo>
                  <a:lnTo>
                    <a:pt x="4428" y="580"/>
                  </a:lnTo>
                  <a:lnTo>
                    <a:pt x="4402" y="560"/>
                  </a:lnTo>
                  <a:lnTo>
                    <a:pt x="4375" y="541"/>
                  </a:lnTo>
                  <a:lnTo>
                    <a:pt x="4346" y="521"/>
                  </a:lnTo>
                  <a:lnTo>
                    <a:pt x="4316" y="504"/>
                  </a:lnTo>
                  <a:lnTo>
                    <a:pt x="4284" y="486"/>
                  </a:lnTo>
                  <a:lnTo>
                    <a:pt x="4253" y="471"/>
                  </a:lnTo>
                  <a:lnTo>
                    <a:pt x="4218" y="456"/>
                  </a:lnTo>
                  <a:lnTo>
                    <a:pt x="4183" y="443"/>
                  </a:lnTo>
                  <a:lnTo>
                    <a:pt x="4148" y="431"/>
                  </a:lnTo>
                  <a:lnTo>
                    <a:pt x="4112" y="418"/>
                  </a:lnTo>
                  <a:lnTo>
                    <a:pt x="4074" y="409"/>
                  </a:lnTo>
                  <a:lnTo>
                    <a:pt x="4035" y="400"/>
                  </a:lnTo>
                  <a:lnTo>
                    <a:pt x="3996" y="393"/>
                  </a:lnTo>
                  <a:lnTo>
                    <a:pt x="3957" y="387"/>
                  </a:lnTo>
                  <a:lnTo>
                    <a:pt x="3916" y="381"/>
                  </a:lnTo>
                  <a:lnTo>
                    <a:pt x="3874" y="378"/>
                  </a:lnTo>
                  <a:lnTo>
                    <a:pt x="3831" y="376"/>
                  </a:lnTo>
                  <a:lnTo>
                    <a:pt x="3789" y="375"/>
                  </a:lnTo>
                  <a:lnTo>
                    <a:pt x="3789" y="375"/>
                  </a:lnTo>
                  <a:lnTo>
                    <a:pt x="3741" y="376"/>
                  </a:lnTo>
                  <a:lnTo>
                    <a:pt x="3694" y="379"/>
                  </a:lnTo>
                  <a:lnTo>
                    <a:pt x="3649" y="384"/>
                  </a:lnTo>
                  <a:lnTo>
                    <a:pt x="3603" y="390"/>
                  </a:lnTo>
                  <a:lnTo>
                    <a:pt x="3603" y="390"/>
                  </a:lnTo>
                  <a:lnTo>
                    <a:pt x="3593" y="369"/>
                  </a:lnTo>
                  <a:lnTo>
                    <a:pt x="3581" y="348"/>
                  </a:lnTo>
                  <a:lnTo>
                    <a:pt x="3567" y="328"/>
                  </a:lnTo>
                  <a:lnTo>
                    <a:pt x="3554" y="308"/>
                  </a:lnTo>
                  <a:lnTo>
                    <a:pt x="3538" y="289"/>
                  </a:lnTo>
                  <a:lnTo>
                    <a:pt x="3522" y="269"/>
                  </a:lnTo>
                  <a:lnTo>
                    <a:pt x="3505" y="251"/>
                  </a:lnTo>
                  <a:lnTo>
                    <a:pt x="3486" y="233"/>
                  </a:lnTo>
                  <a:lnTo>
                    <a:pt x="3468" y="216"/>
                  </a:lnTo>
                  <a:lnTo>
                    <a:pt x="3446" y="200"/>
                  </a:lnTo>
                  <a:lnTo>
                    <a:pt x="3425" y="183"/>
                  </a:lnTo>
                  <a:lnTo>
                    <a:pt x="3404" y="168"/>
                  </a:lnTo>
                  <a:lnTo>
                    <a:pt x="3380" y="153"/>
                  </a:lnTo>
                  <a:lnTo>
                    <a:pt x="3357" y="138"/>
                  </a:lnTo>
                  <a:lnTo>
                    <a:pt x="3332" y="124"/>
                  </a:lnTo>
                  <a:lnTo>
                    <a:pt x="3308" y="111"/>
                  </a:lnTo>
                  <a:lnTo>
                    <a:pt x="3280" y="99"/>
                  </a:lnTo>
                  <a:lnTo>
                    <a:pt x="3253" y="86"/>
                  </a:lnTo>
                  <a:lnTo>
                    <a:pt x="3226" y="74"/>
                  </a:lnTo>
                  <a:lnTo>
                    <a:pt x="3199" y="64"/>
                  </a:lnTo>
                  <a:lnTo>
                    <a:pt x="3169" y="55"/>
                  </a:lnTo>
                  <a:lnTo>
                    <a:pt x="3140" y="46"/>
                  </a:lnTo>
                  <a:lnTo>
                    <a:pt x="3110" y="37"/>
                  </a:lnTo>
                  <a:lnTo>
                    <a:pt x="3080" y="29"/>
                  </a:lnTo>
                  <a:lnTo>
                    <a:pt x="3048" y="23"/>
                  </a:lnTo>
                  <a:lnTo>
                    <a:pt x="3016" y="17"/>
                  </a:lnTo>
                  <a:lnTo>
                    <a:pt x="2984" y="12"/>
                  </a:lnTo>
                  <a:lnTo>
                    <a:pt x="2951" y="8"/>
                  </a:lnTo>
                  <a:lnTo>
                    <a:pt x="2918" y="5"/>
                  </a:lnTo>
                  <a:lnTo>
                    <a:pt x="2885" y="3"/>
                  </a:lnTo>
                  <a:lnTo>
                    <a:pt x="2850" y="2"/>
                  </a:lnTo>
                  <a:lnTo>
                    <a:pt x="2817" y="0"/>
                  </a:lnTo>
                  <a:lnTo>
                    <a:pt x="2817" y="0"/>
                  </a:lnTo>
                  <a:lnTo>
                    <a:pt x="2764" y="2"/>
                  </a:lnTo>
                  <a:lnTo>
                    <a:pt x="2713" y="5"/>
                  </a:lnTo>
                  <a:lnTo>
                    <a:pt x="2663" y="11"/>
                  </a:lnTo>
                  <a:lnTo>
                    <a:pt x="2615" y="17"/>
                  </a:lnTo>
                  <a:lnTo>
                    <a:pt x="2566" y="28"/>
                  </a:lnTo>
                  <a:lnTo>
                    <a:pt x="2519" y="38"/>
                  </a:lnTo>
                  <a:lnTo>
                    <a:pt x="2474" y="52"/>
                  </a:lnTo>
                  <a:lnTo>
                    <a:pt x="2430" y="65"/>
                  </a:lnTo>
                  <a:lnTo>
                    <a:pt x="2388" y="82"/>
                  </a:lnTo>
                  <a:lnTo>
                    <a:pt x="2347" y="100"/>
                  </a:lnTo>
                  <a:lnTo>
                    <a:pt x="2308" y="120"/>
                  </a:lnTo>
                  <a:lnTo>
                    <a:pt x="2270" y="141"/>
                  </a:lnTo>
                  <a:lnTo>
                    <a:pt x="2234" y="163"/>
                  </a:lnTo>
                  <a:lnTo>
                    <a:pt x="2201" y="188"/>
                  </a:lnTo>
                  <a:lnTo>
                    <a:pt x="2169" y="213"/>
                  </a:lnTo>
                  <a:lnTo>
                    <a:pt x="2141" y="239"/>
                  </a:lnTo>
                  <a:lnTo>
                    <a:pt x="2141" y="239"/>
                  </a:lnTo>
                  <a:lnTo>
                    <a:pt x="2092" y="222"/>
                  </a:lnTo>
                  <a:lnTo>
                    <a:pt x="2042" y="207"/>
                  </a:lnTo>
                  <a:lnTo>
                    <a:pt x="1990" y="195"/>
                  </a:lnTo>
                  <a:lnTo>
                    <a:pt x="1937" y="185"/>
                  </a:lnTo>
                  <a:lnTo>
                    <a:pt x="1882" y="177"/>
                  </a:lnTo>
                  <a:lnTo>
                    <a:pt x="1827" y="171"/>
                  </a:lnTo>
                  <a:lnTo>
                    <a:pt x="1771" y="166"/>
                  </a:lnTo>
                  <a:lnTo>
                    <a:pt x="1713" y="166"/>
                  </a:lnTo>
                  <a:lnTo>
                    <a:pt x="1713" y="166"/>
                  </a:lnTo>
                  <a:lnTo>
                    <a:pt x="1667" y="166"/>
                  </a:lnTo>
                  <a:lnTo>
                    <a:pt x="1620" y="169"/>
                  </a:lnTo>
                  <a:lnTo>
                    <a:pt x="1574" y="172"/>
                  </a:lnTo>
                  <a:lnTo>
                    <a:pt x="1529" y="178"/>
                  </a:lnTo>
                  <a:lnTo>
                    <a:pt x="1485" y="185"/>
                  </a:lnTo>
                  <a:lnTo>
                    <a:pt x="1443" y="194"/>
                  </a:lnTo>
                  <a:lnTo>
                    <a:pt x="1401" y="203"/>
                  </a:lnTo>
                  <a:lnTo>
                    <a:pt x="1360" y="215"/>
                  </a:lnTo>
                  <a:lnTo>
                    <a:pt x="1319" y="227"/>
                  </a:lnTo>
                  <a:lnTo>
                    <a:pt x="1280" y="240"/>
                  </a:lnTo>
                  <a:lnTo>
                    <a:pt x="1242" y="255"/>
                  </a:lnTo>
                  <a:lnTo>
                    <a:pt x="1206" y="272"/>
                  </a:lnTo>
                  <a:lnTo>
                    <a:pt x="1170" y="289"/>
                  </a:lnTo>
                  <a:lnTo>
                    <a:pt x="1135" y="307"/>
                  </a:lnTo>
                  <a:lnTo>
                    <a:pt x="1103" y="326"/>
                  </a:lnTo>
                  <a:lnTo>
                    <a:pt x="1072" y="348"/>
                  </a:lnTo>
                  <a:lnTo>
                    <a:pt x="1042" y="369"/>
                  </a:lnTo>
                  <a:lnTo>
                    <a:pt x="1013" y="391"/>
                  </a:lnTo>
                  <a:lnTo>
                    <a:pt x="986" y="414"/>
                  </a:lnTo>
                  <a:lnTo>
                    <a:pt x="960" y="438"/>
                  </a:lnTo>
                  <a:lnTo>
                    <a:pt x="937" y="464"/>
                  </a:lnTo>
                  <a:lnTo>
                    <a:pt x="915" y="489"/>
                  </a:lnTo>
                  <a:lnTo>
                    <a:pt x="895" y="517"/>
                  </a:lnTo>
                  <a:lnTo>
                    <a:pt x="877" y="544"/>
                  </a:lnTo>
                  <a:lnTo>
                    <a:pt x="860" y="571"/>
                  </a:lnTo>
                  <a:lnTo>
                    <a:pt x="847" y="600"/>
                  </a:lnTo>
                  <a:lnTo>
                    <a:pt x="835" y="630"/>
                  </a:lnTo>
                  <a:lnTo>
                    <a:pt x="824" y="660"/>
                  </a:lnTo>
                  <a:lnTo>
                    <a:pt x="817" y="690"/>
                  </a:lnTo>
                  <a:lnTo>
                    <a:pt x="811" y="720"/>
                  </a:lnTo>
                  <a:lnTo>
                    <a:pt x="808" y="752"/>
                  </a:lnTo>
                  <a:lnTo>
                    <a:pt x="806" y="784"/>
                  </a:lnTo>
                  <a:lnTo>
                    <a:pt x="806" y="784"/>
                  </a:lnTo>
                  <a:lnTo>
                    <a:pt x="806" y="812"/>
                  </a:lnTo>
                  <a:lnTo>
                    <a:pt x="809" y="839"/>
                  </a:lnTo>
                  <a:lnTo>
                    <a:pt x="814" y="868"/>
                  </a:lnTo>
                  <a:lnTo>
                    <a:pt x="821" y="895"/>
                  </a:lnTo>
                  <a:lnTo>
                    <a:pt x="829" y="921"/>
                  </a:lnTo>
                  <a:lnTo>
                    <a:pt x="838" y="948"/>
                  </a:lnTo>
                  <a:lnTo>
                    <a:pt x="850" y="974"/>
                  </a:lnTo>
                  <a:lnTo>
                    <a:pt x="863" y="999"/>
                  </a:lnTo>
                  <a:lnTo>
                    <a:pt x="863" y="999"/>
                  </a:lnTo>
                  <a:lnTo>
                    <a:pt x="833" y="1005"/>
                  </a:lnTo>
                  <a:lnTo>
                    <a:pt x="803" y="1013"/>
                  </a:lnTo>
                  <a:lnTo>
                    <a:pt x="746" y="1028"/>
                  </a:lnTo>
                  <a:lnTo>
                    <a:pt x="717" y="1039"/>
                  </a:lnTo>
                  <a:lnTo>
                    <a:pt x="690" y="1048"/>
                  </a:lnTo>
                  <a:lnTo>
                    <a:pt x="664" y="1058"/>
                  </a:lnTo>
                  <a:lnTo>
                    <a:pt x="638" y="1070"/>
                  </a:lnTo>
                  <a:lnTo>
                    <a:pt x="613" y="1082"/>
                  </a:lnTo>
                  <a:lnTo>
                    <a:pt x="589" y="1094"/>
                  </a:lnTo>
                  <a:lnTo>
                    <a:pt x="565" y="1108"/>
                  </a:lnTo>
                  <a:lnTo>
                    <a:pt x="542" y="1123"/>
                  </a:lnTo>
                  <a:lnTo>
                    <a:pt x="521" y="1137"/>
                  </a:lnTo>
                  <a:lnTo>
                    <a:pt x="500" y="1152"/>
                  </a:lnTo>
                  <a:lnTo>
                    <a:pt x="480" y="1168"/>
                  </a:lnTo>
                  <a:lnTo>
                    <a:pt x="460" y="1185"/>
                  </a:lnTo>
                  <a:lnTo>
                    <a:pt x="442" y="1202"/>
                  </a:lnTo>
                  <a:lnTo>
                    <a:pt x="424" y="1218"/>
                  </a:lnTo>
                  <a:lnTo>
                    <a:pt x="409" y="1236"/>
                  </a:lnTo>
                  <a:lnTo>
                    <a:pt x="392" y="1254"/>
                  </a:lnTo>
                  <a:lnTo>
                    <a:pt x="379" y="1273"/>
                  </a:lnTo>
                  <a:lnTo>
                    <a:pt x="365" y="1292"/>
                  </a:lnTo>
                  <a:lnTo>
                    <a:pt x="353" y="1312"/>
                  </a:lnTo>
                  <a:lnTo>
                    <a:pt x="343" y="1331"/>
                  </a:lnTo>
                  <a:lnTo>
                    <a:pt x="334" y="1353"/>
                  </a:lnTo>
                  <a:lnTo>
                    <a:pt x="324" y="1374"/>
                  </a:lnTo>
                  <a:lnTo>
                    <a:pt x="317" y="1395"/>
                  </a:lnTo>
                  <a:lnTo>
                    <a:pt x="311" y="1416"/>
                  </a:lnTo>
                  <a:lnTo>
                    <a:pt x="306" y="1437"/>
                  </a:lnTo>
                  <a:lnTo>
                    <a:pt x="303" y="1460"/>
                  </a:lnTo>
                  <a:lnTo>
                    <a:pt x="302" y="1481"/>
                  </a:lnTo>
                  <a:lnTo>
                    <a:pt x="300" y="1503"/>
                  </a:lnTo>
                  <a:lnTo>
                    <a:pt x="300" y="1503"/>
                  </a:lnTo>
                  <a:lnTo>
                    <a:pt x="302" y="1537"/>
                  </a:lnTo>
                  <a:lnTo>
                    <a:pt x="306" y="1568"/>
                  </a:lnTo>
                  <a:lnTo>
                    <a:pt x="314" y="1600"/>
                  </a:lnTo>
                  <a:lnTo>
                    <a:pt x="323" y="1630"/>
                  </a:lnTo>
                  <a:lnTo>
                    <a:pt x="323" y="1630"/>
                  </a:lnTo>
                  <a:lnTo>
                    <a:pt x="288" y="1651"/>
                  </a:lnTo>
                  <a:lnTo>
                    <a:pt x="254" y="1672"/>
                  </a:lnTo>
                  <a:lnTo>
                    <a:pt x="220" y="1697"/>
                  </a:lnTo>
                  <a:lnTo>
                    <a:pt x="190" y="1721"/>
                  </a:lnTo>
                  <a:lnTo>
                    <a:pt x="161" y="1746"/>
                  </a:lnTo>
                  <a:lnTo>
                    <a:pt x="134" y="1774"/>
                  </a:lnTo>
                  <a:lnTo>
                    <a:pt x="110" y="1801"/>
                  </a:lnTo>
                  <a:lnTo>
                    <a:pt x="87" y="1829"/>
                  </a:lnTo>
                  <a:lnTo>
                    <a:pt x="68" y="1860"/>
                  </a:lnTo>
                  <a:lnTo>
                    <a:pt x="51" y="1890"/>
                  </a:lnTo>
                  <a:lnTo>
                    <a:pt x="36" y="1921"/>
                  </a:lnTo>
                  <a:lnTo>
                    <a:pt x="23" y="1953"/>
                  </a:lnTo>
                  <a:lnTo>
                    <a:pt x="13" y="1985"/>
                  </a:lnTo>
                  <a:lnTo>
                    <a:pt x="6" y="2018"/>
                  </a:lnTo>
                  <a:lnTo>
                    <a:pt x="1" y="2053"/>
                  </a:lnTo>
                  <a:lnTo>
                    <a:pt x="0" y="2087"/>
                  </a:lnTo>
                  <a:lnTo>
                    <a:pt x="0" y="2087"/>
                  </a:lnTo>
                  <a:lnTo>
                    <a:pt x="1" y="2118"/>
                  </a:lnTo>
                  <a:lnTo>
                    <a:pt x="4" y="2146"/>
                  </a:lnTo>
                  <a:lnTo>
                    <a:pt x="10" y="2176"/>
                  </a:lnTo>
                  <a:lnTo>
                    <a:pt x="18" y="2205"/>
                  </a:lnTo>
                  <a:lnTo>
                    <a:pt x="27" y="2232"/>
                  </a:lnTo>
                  <a:lnTo>
                    <a:pt x="39" y="2261"/>
                  </a:lnTo>
                  <a:lnTo>
                    <a:pt x="53" y="2288"/>
                  </a:lnTo>
                  <a:lnTo>
                    <a:pt x="68" y="2314"/>
                  </a:lnTo>
                  <a:lnTo>
                    <a:pt x="84" y="2339"/>
                  </a:lnTo>
                  <a:lnTo>
                    <a:pt x="104" y="2365"/>
                  </a:lnTo>
                  <a:lnTo>
                    <a:pt x="124" y="2389"/>
                  </a:lnTo>
                  <a:lnTo>
                    <a:pt x="146" y="2413"/>
                  </a:lnTo>
                  <a:lnTo>
                    <a:pt x="170" y="2436"/>
                  </a:lnTo>
                  <a:lnTo>
                    <a:pt x="196" y="2459"/>
                  </a:lnTo>
                  <a:lnTo>
                    <a:pt x="223" y="2480"/>
                  </a:lnTo>
                  <a:lnTo>
                    <a:pt x="251" y="2499"/>
                  </a:lnTo>
                  <a:lnTo>
                    <a:pt x="281" y="2519"/>
                  </a:lnTo>
                  <a:lnTo>
                    <a:pt x="312" y="2537"/>
                  </a:lnTo>
                  <a:lnTo>
                    <a:pt x="344" y="2555"/>
                  </a:lnTo>
                  <a:lnTo>
                    <a:pt x="377" y="2570"/>
                  </a:lnTo>
                  <a:lnTo>
                    <a:pt x="412" y="2585"/>
                  </a:lnTo>
                  <a:lnTo>
                    <a:pt x="448" y="2601"/>
                  </a:lnTo>
                  <a:lnTo>
                    <a:pt x="484" y="2613"/>
                  </a:lnTo>
                  <a:lnTo>
                    <a:pt x="524" y="2625"/>
                  </a:lnTo>
                  <a:lnTo>
                    <a:pt x="561" y="2635"/>
                  </a:lnTo>
                  <a:lnTo>
                    <a:pt x="602" y="2644"/>
                  </a:lnTo>
                  <a:lnTo>
                    <a:pt x="643" y="2652"/>
                  </a:lnTo>
                  <a:lnTo>
                    <a:pt x="684" y="2658"/>
                  </a:lnTo>
                  <a:lnTo>
                    <a:pt x="726" y="2664"/>
                  </a:lnTo>
                  <a:lnTo>
                    <a:pt x="768" y="2667"/>
                  </a:lnTo>
                  <a:lnTo>
                    <a:pt x="812" y="2670"/>
                  </a:lnTo>
                  <a:lnTo>
                    <a:pt x="856" y="2670"/>
                  </a:lnTo>
                  <a:lnTo>
                    <a:pt x="856" y="2670"/>
                  </a:lnTo>
                  <a:lnTo>
                    <a:pt x="915" y="2668"/>
                  </a:lnTo>
                  <a:lnTo>
                    <a:pt x="915" y="2668"/>
                  </a:lnTo>
                  <a:lnTo>
                    <a:pt x="942" y="2682"/>
                  </a:lnTo>
                  <a:lnTo>
                    <a:pt x="969" y="2696"/>
                  </a:lnTo>
                  <a:lnTo>
                    <a:pt x="998" y="2708"/>
                  </a:lnTo>
                  <a:lnTo>
                    <a:pt x="1028" y="2718"/>
                  </a:lnTo>
                  <a:lnTo>
                    <a:pt x="1058" y="2729"/>
                  </a:lnTo>
                  <a:lnTo>
                    <a:pt x="1088" y="2738"/>
                  </a:lnTo>
                  <a:lnTo>
                    <a:pt x="1120" y="2747"/>
                  </a:lnTo>
                  <a:lnTo>
                    <a:pt x="1152" y="2754"/>
                  </a:lnTo>
                  <a:lnTo>
                    <a:pt x="1185" y="2762"/>
                  </a:lnTo>
                  <a:lnTo>
                    <a:pt x="1218" y="2768"/>
                  </a:lnTo>
                  <a:lnTo>
                    <a:pt x="1253" y="2774"/>
                  </a:lnTo>
                  <a:lnTo>
                    <a:pt x="1286" y="2779"/>
                  </a:lnTo>
                  <a:lnTo>
                    <a:pt x="1321" y="2782"/>
                  </a:lnTo>
                  <a:lnTo>
                    <a:pt x="1357" y="2785"/>
                  </a:lnTo>
                  <a:lnTo>
                    <a:pt x="1392" y="2786"/>
                  </a:lnTo>
                  <a:lnTo>
                    <a:pt x="1428" y="2786"/>
                  </a:lnTo>
                  <a:lnTo>
                    <a:pt x="1428" y="2786"/>
                  </a:lnTo>
                  <a:lnTo>
                    <a:pt x="1466" y="2786"/>
                  </a:lnTo>
                  <a:lnTo>
                    <a:pt x="1503" y="2783"/>
                  </a:lnTo>
                  <a:lnTo>
                    <a:pt x="1540" y="2782"/>
                  </a:lnTo>
                  <a:lnTo>
                    <a:pt x="1576" y="2777"/>
                  </a:lnTo>
                  <a:lnTo>
                    <a:pt x="1612" y="2773"/>
                  </a:lnTo>
                  <a:lnTo>
                    <a:pt x="1648" y="2767"/>
                  </a:lnTo>
                  <a:lnTo>
                    <a:pt x="1683" y="2760"/>
                  </a:lnTo>
                  <a:lnTo>
                    <a:pt x="1716" y="2751"/>
                  </a:lnTo>
                  <a:lnTo>
                    <a:pt x="1750" y="2744"/>
                  </a:lnTo>
                  <a:lnTo>
                    <a:pt x="1783" y="2733"/>
                  </a:lnTo>
                  <a:lnTo>
                    <a:pt x="1814" y="2723"/>
                  </a:lnTo>
                  <a:lnTo>
                    <a:pt x="1846" y="2712"/>
                  </a:lnTo>
                  <a:lnTo>
                    <a:pt x="1876" y="2700"/>
                  </a:lnTo>
                  <a:lnTo>
                    <a:pt x="1907" y="2687"/>
                  </a:lnTo>
                  <a:lnTo>
                    <a:pt x="1935" y="2673"/>
                  </a:lnTo>
                  <a:lnTo>
                    <a:pt x="1962" y="2658"/>
                  </a:lnTo>
                  <a:lnTo>
                    <a:pt x="1962" y="2658"/>
                  </a:lnTo>
                  <a:lnTo>
                    <a:pt x="2009" y="2673"/>
                  </a:lnTo>
                  <a:lnTo>
                    <a:pt x="2058" y="2687"/>
                  </a:lnTo>
                  <a:lnTo>
                    <a:pt x="2106" y="2700"/>
                  </a:lnTo>
                  <a:lnTo>
                    <a:pt x="2157" y="2712"/>
                  </a:lnTo>
                  <a:lnTo>
                    <a:pt x="2208" y="2723"/>
                  </a:lnTo>
                  <a:lnTo>
                    <a:pt x="2263" y="2733"/>
                  </a:lnTo>
                  <a:lnTo>
                    <a:pt x="2317" y="2744"/>
                  </a:lnTo>
                  <a:lnTo>
                    <a:pt x="2373" y="2751"/>
                  </a:lnTo>
                  <a:lnTo>
                    <a:pt x="2429" y="2760"/>
                  </a:lnTo>
                  <a:lnTo>
                    <a:pt x="2486" y="2767"/>
                  </a:lnTo>
                  <a:lnTo>
                    <a:pt x="2545" y="2773"/>
                  </a:lnTo>
                  <a:lnTo>
                    <a:pt x="2606" y="2777"/>
                  </a:lnTo>
                  <a:lnTo>
                    <a:pt x="2666" y="2782"/>
                  </a:lnTo>
                  <a:lnTo>
                    <a:pt x="2726" y="2783"/>
                  </a:lnTo>
                  <a:lnTo>
                    <a:pt x="2788" y="2786"/>
                  </a:lnTo>
                  <a:lnTo>
                    <a:pt x="2852" y="2786"/>
                  </a:lnTo>
                  <a:lnTo>
                    <a:pt x="2852" y="2786"/>
                  </a:lnTo>
                  <a:lnTo>
                    <a:pt x="2909" y="2786"/>
                  </a:lnTo>
                  <a:lnTo>
                    <a:pt x="2966" y="2785"/>
                  </a:lnTo>
                  <a:lnTo>
                    <a:pt x="3024" y="2782"/>
                  </a:lnTo>
                  <a:lnTo>
                    <a:pt x="3080" y="2779"/>
                  </a:lnTo>
                  <a:lnTo>
                    <a:pt x="3134" y="2774"/>
                  </a:lnTo>
                  <a:lnTo>
                    <a:pt x="3188" y="2770"/>
                  </a:lnTo>
                  <a:lnTo>
                    <a:pt x="3243" y="2764"/>
                  </a:lnTo>
                  <a:lnTo>
                    <a:pt x="3295" y="2757"/>
                  </a:lnTo>
                  <a:lnTo>
                    <a:pt x="3347" y="2750"/>
                  </a:lnTo>
                  <a:lnTo>
                    <a:pt x="3398" y="2741"/>
                  </a:lnTo>
                  <a:lnTo>
                    <a:pt x="3448" y="2732"/>
                  </a:lnTo>
                  <a:lnTo>
                    <a:pt x="3498" y="2723"/>
                  </a:lnTo>
                  <a:lnTo>
                    <a:pt x="3545" y="2712"/>
                  </a:lnTo>
                  <a:lnTo>
                    <a:pt x="3591" y="2700"/>
                  </a:lnTo>
                  <a:lnTo>
                    <a:pt x="3638" y="2690"/>
                  </a:lnTo>
                  <a:lnTo>
                    <a:pt x="3682" y="2676"/>
                  </a:lnTo>
                  <a:lnTo>
                    <a:pt x="3682" y="2676"/>
                  </a:lnTo>
                  <a:lnTo>
                    <a:pt x="3709" y="2690"/>
                  </a:lnTo>
                  <a:lnTo>
                    <a:pt x="3736" y="2700"/>
                  </a:lnTo>
                  <a:lnTo>
                    <a:pt x="3763" y="2712"/>
                  </a:lnTo>
                  <a:lnTo>
                    <a:pt x="3794" y="2723"/>
                  </a:lnTo>
                  <a:lnTo>
                    <a:pt x="3822" y="2732"/>
                  </a:lnTo>
                  <a:lnTo>
                    <a:pt x="3852" y="2741"/>
                  </a:lnTo>
                  <a:lnTo>
                    <a:pt x="3883" y="2750"/>
                  </a:lnTo>
                  <a:lnTo>
                    <a:pt x="3914" y="2757"/>
                  </a:lnTo>
                  <a:lnTo>
                    <a:pt x="3946" y="2764"/>
                  </a:lnTo>
                  <a:lnTo>
                    <a:pt x="3978" y="2770"/>
                  </a:lnTo>
                  <a:lnTo>
                    <a:pt x="4011" y="2774"/>
                  </a:lnTo>
                  <a:lnTo>
                    <a:pt x="4044" y="2779"/>
                  </a:lnTo>
                  <a:lnTo>
                    <a:pt x="4077" y="2782"/>
                  </a:lnTo>
                  <a:lnTo>
                    <a:pt x="4112" y="2785"/>
                  </a:lnTo>
                  <a:lnTo>
                    <a:pt x="4147" y="2786"/>
                  </a:lnTo>
                  <a:lnTo>
                    <a:pt x="4182" y="2786"/>
                  </a:lnTo>
                  <a:lnTo>
                    <a:pt x="4182" y="2786"/>
                  </a:lnTo>
                  <a:lnTo>
                    <a:pt x="4224" y="2785"/>
                  </a:lnTo>
                  <a:lnTo>
                    <a:pt x="4266" y="2783"/>
                  </a:lnTo>
                  <a:lnTo>
                    <a:pt x="4308" y="2780"/>
                  </a:lnTo>
                  <a:lnTo>
                    <a:pt x="4349" y="2774"/>
                  </a:lnTo>
                  <a:lnTo>
                    <a:pt x="4388" y="2768"/>
                  </a:lnTo>
                  <a:lnTo>
                    <a:pt x="4429" y="2762"/>
                  </a:lnTo>
                  <a:lnTo>
                    <a:pt x="4467" y="2753"/>
                  </a:lnTo>
                  <a:lnTo>
                    <a:pt x="4505" y="2742"/>
                  </a:lnTo>
                  <a:lnTo>
                    <a:pt x="4542" y="2732"/>
                  </a:lnTo>
                  <a:lnTo>
                    <a:pt x="4579" y="2720"/>
                  </a:lnTo>
                  <a:lnTo>
                    <a:pt x="4613" y="2706"/>
                  </a:lnTo>
                  <a:lnTo>
                    <a:pt x="4648" y="2693"/>
                  </a:lnTo>
                  <a:lnTo>
                    <a:pt x="4680" y="2676"/>
                  </a:lnTo>
                  <a:lnTo>
                    <a:pt x="4713" y="2661"/>
                  </a:lnTo>
                  <a:lnTo>
                    <a:pt x="4743" y="2643"/>
                  </a:lnTo>
                  <a:lnTo>
                    <a:pt x="4772" y="2625"/>
                  </a:lnTo>
                  <a:lnTo>
                    <a:pt x="4801" y="2605"/>
                  </a:lnTo>
                  <a:lnTo>
                    <a:pt x="4828" y="2585"/>
                  </a:lnTo>
                  <a:lnTo>
                    <a:pt x="4853" y="2564"/>
                  </a:lnTo>
                  <a:lnTo>
                    <a:pt x="4878" y="2543"/>
                  </a:lnTo>
                  <a:lnTo>
                    <a:pt x="4900" y="2521"/>
                  </a:lnTo>
                  <a:lnTo>
                    <a:pt x="4920" y="2498"/>
                  </a:lnTo>
                  <a:lnTo>
                    <a:pt x="4939" y="2474"/>
                  </a:lnTo>
                  <a:lnTo>
                    <a:pt x="4958" y="2448"/>
                  </a:lnTo>
                  <a:lnTo>
                    <a:pt x="4974" y="2424"/>
                  </a:lnTo>
                  <a:lnTo>
                    <a:pt x="4989" y="2398"/>
                  </a:lnTo>
                  <a:lnTo>
                    <a:pt x="5001" y="2371"/>
                  </a:lnTo>
                  <a:lnTo>
                    <a:pt x="5012" y="2344"/>
                  </a:lnTo>
                  <a:lnTo>
                    <a:pt x="5021" y="2317"/>
                  </a:lnTo>
                  <a:lnTo>
                    <a:pt x="5028" y="2290"/>
                  </a:lnTo>
                  <a:lnTo>
                    <a:pt x="5033" y="2261"/>
                  </a:lnTo>
                  <a:lnTo>
                    <a:pt x="5036" y="2232"/>
                  </a:lnTo>
                  <a:lnTo>
                    <a:pt x="5036" y="2232"/>
                  </a:lnTo>
                  <a:lnTo>
                    <a:pt x="5087" y="2213"/>
                  </a:lnTo>
                  <a:lnTo>
                    <a:pt x="5136" y="2192"/>
                  </a:lnTo>
                  <a:lnTo>
                    <a:pt x="5182" y="2167"/>
                  </a:lnTo>
                  <a:lnTo>
                    <a:pt x="5226" y="2142"/>
                  </a:lnTo>
                  <a:lnTo>
                    <a:pt x="5267" y="2115"/>
                  </a:lnTo>
                  <a:lnTo>
                    <a:pt x="5305" y="2084"/>
                  </a:lnTo>
                  <a:lnTo>
                    <a:pt x="5341" y="2054"/>
                  </a:lnTo>
                  <a:lnTo>
                    <a:pt x="5373" y="2021"/>
                  </a:lnTo>
                  <a:lnTo>
                    <a:pt x="5401" y="1986"/>
                  </a:lnTo>
                  <a:lnTo>
                    <a:pt x="5427" y="1952"/>
                  </a:lnTo>
                  <a:lnTo>
                    <a:pt x="5439" y="1932"/>
                  </a:lnTo>
                  <a:lnTo>
                    <a:pt x="5450" y="1914"/>
                  </a:lnTo>
                  <a:lnTo>
                    <a:pt x="5459" y="1896"/>
                  </a:lnTo>
                  <a:lnTo>
                    <a:pt x="5468" y="1876"/>
                  </a:lnTo>
                  <a:lnTo>
                    <a:pt x="5475" y="1857"/>
                  </a:lnTo>
                  <a:lnTo>
                    <a:pt x="5483" y="1837"/>
                  </a:lnTo>
                  <a:lnTo>
                    <a:pt x="5487" y="1816"/>
                  </a:lnTo>
                  <a:lnTo>
                    <a:pt x="5493" y="1796"/>
                  </a:lnTo>
                  <a:lnTo>
                    <a:pt x="5496" y="1775"/>
                  </a:lnTo>
                  <a:lnTo>
                    <a:pt x="5499" y="1755"/>
                  </a:lnTo>
                  <a:lnTo>
                    <a:pt x="5501" y="1734"/>
                  </a:lnTo>
                  <a:lnTo>
                    <a:pt x="5501" y="1713"/>
                  </a:lnTo>
                  <a:lnTo>
                    <a:pt x="5501" y="17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17" name="Freeform 6"/>
            <p:cNvSpPr>
              <a:spLocks/>
            </p:cNvSpPr>
            <p:nvPr/>
          </p:nvSpPr>
          <p:spPr bwMode="auto">
            <a:xfrm>
              <a:off x="990600" y="14478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18" name="Freeform 7"/>
            <p:cNvSpPr>
              <a:spLocks/>
            </p:cNvSpPr>
            <p:nvPr/>
          </p:nvSpPr>
          <p:spPr bwMode="auto">
            <a:xfrm>
              <a:off x="533400" y="990600"/>
              <a:ext cx="941658" cy="873261"/>
            </a:xfrm>
            <a:custGeom>
              <a:avLst/>
              <a:gdLst/>
              <a:ahLst/>
              <a:cxnLst>
                <a:cxn ang="0">
                  <a:pos x="5314" y="2199"/>
                </a:cxn>
                <a:cxn ang="0">
                  <a:pos x="5250" y="1992"/>
                </a:cxn>
                <a:cxn ang="0">
                  <a:pos x="5143" y="1808"/>
                </a:cxn>
                <a:cxn ang="0">
                  <a:pos x="4999" y="1654"/>
                </a:cxn>
                <a:cxn ang="0">
                  <a:pos x="4972" y="1438"/>
                </a:cxn>
                <a:cxn ang="0">
                  <a:pos x="4949" y="1205"/>
                </a:cxn>
                <a:cxn ang="0">
                  <a:pos x="4833" y="888"/>
                </a:cxn>
                <a:cxn ang="0">
                  <a:pos x="4553" y="548"/>
                </a:cxn>
                <a:cxn ang="0">
                  <a:pos x="4162" y="337"/>
                </a:cxn>
                <a:cxn ang="0">
                  <a:pos x="3937" y="291"/>
                </a:cxn>
                <a:cxn ang="0">
                  <a:pos x="3726" y="288"/>
                </a:cxn>
                <a:cxn ang="0">
                  <a:pos x="3490" y="333"/>
                </a:cxn>
                <a:cxn ang="0">
                  <a:pos x="3309" y="341"/>
                </a:cxn>
                <a:cxn ang="0">
                  <a:pos x="3127" y="191"/>
                </a:cxn>
                <a:cxn ang="0">
                  <a:pos x="2915" y="80"/>
                </a:cxn>
                <a:cxn ang="0">
                  <a:pos x="2679" y="15"/>
                </a:cxn>
                <a:cxn ang="0">
                  <a:pos x="2445" y="1"/>
                </a:cxn>
                <a:cxn ang="0">
                  <a:pos x="2094" y="71"/>
                </a:cxn>
                <a:cxn ang="0">
                  <a:pos x="1790" y="238"/>
                </a:cxn>
                <a:cxn ang="0">
                  <a:pos x="1551" y="485"/>
                </a:cxn>
                <a:cxn ang="0">
                  <a:pos x="1410" y="754"/>
                </a:cxn>
                <a:cxn ang="0">
                  <a:pos x="1153" y="724"/>
                </a:cxn>
                <a:cxn ang="0">
                  <a:pos x="948" y="742"/>
                </a:cxn>
                <a:cxn ang="0">
                  <a:pos x="653" y="839"/>
                </a:cxn>
                <a:cxn ang="0">
                  <a:pos x="299" y="1102"/>
                </a:cxn>
                <a:cxn ang="0">
                  <a:pos x="70" y="1480"/>
                </a:cxn>
                <a:cxn ang="0">
                  <a:pos x="10" y="1730"/>
                </a:cxn>
                <a:cxn ang="0">
                  <a:pos x="1" y="1939"/>
                </a:cxn>
                <a:cxn ang="0">
                  <a:pos x="39" y="2176"/>
                </a:cxn>
                <a:cxn ang="0">
                  <a:pos x="123" y="2395"/>
                </a:cxn>
                <a:cxn ang="0">
                  <a:pos x="248" y="2591"/>
                </a:cxn>
                <a:cxn ang="0">
                  <a:pos x="348" y="2749"/>
                </a:cxn>
                <a:cxn ang="0">
                  <a:pos x="249" y="3017"/>
                </a:cxn>
                <a:cxn ang="0">
                  <a:pos x="220" y="3275"/>
                </a:cxn>
                <a:cxn ang="0">
                  <a:pos x="244" y="3507"/>
                </a:cxn>
                <a:cxn ang="0">
                  <a:pos x="359" y="3824"/>
                </a:cxn>
                <a:cxn ang="0">
                  <a:pos x="640" y="4164"/>
                </a:cxn>
                <a:cxn ang="0">
                  <a:pos x="1031" y="4376"/>
                </a:cxn>
                <a:cxn ang="0">
                  <a:pos x="1256" y="4422"/>
                </a:cxn>
                <a:cxn ang="0">
                  <a:pos x="1458" y="4425"/>
                </a:cxn>
                <a:cxn ang="0">
                  <a:pos x="1605" y="4634"/>
                </a:cxn>
                <a:cxn ang="0">
                  <a:pos x="1803" y="4797"/>
                </a:cxn>
                <a:cxn ang="0">
                  <a:pos x="2040" y="4903"/>
                </a:cxn>
                <a:cxn ang="0">
                  <a:pos x="2306" y="4941"/>
                </a:cxn>
                <a:cxn ang="0">
                  <a:pos x="2497" y="4922"/>
                </a:cxn>
                <a:cxn ang="0">
                  <a:pos x="2699" y="4856"/>
                </a:cxn>
                <a:cxn ang="0">
                  <a:pos x="2880" y="4749"/>
                </a:cxn>
                <a:cxn ang="0">
                  <a:pos x="3048" y="4586"/>
                </a:cxn>
                <a:cxn ang="0">
                  <a:pos x="3329" y="4709"/>
                </a:cxn>
                <a:cxn ang="0">
                  <a:pos x="3644" y="4752"/>
                </a:cxn>
                <a:cxn ang="0">
                  <a:pos x="3849" y="4735"/>
                </a:cxn>
                <a:cxn ang="0">
                  <a:pos x="4144" y="4638"/>
                </a:cxn>
                <a:cxn ang="0">
                  <a:pos x="4498" y="4374"/>
                </a:cxn>
                <a:cxn ang="0">
                  <a:pos x="4727" y="3996"/>
                </a:cxn>
                <a:cxn ang="0">
                  <a:pos x="4787" y="3746"/>
                </a:cxn>
                <a:cxn ang="0">
                  <a:pos x="4793" y="3505"/>
                </a:cxn>
                <a:cxn ang="0">
                  <a:pos x="4771" y="3223"/>
                </a:cxn>
                <a:cxn ang="0">
                  <a:pos x="5003" y="3076"/>
                </a:cxn>
                <a:cxn ang="0">
                  <a:pos x="5182" y="2869"/>
                </a:cxn>
                <a:cxn ang="0">
                  <a:pos x="5295" y="2616"/>
                </a:cxn>
                <a:cxn ang="0">
                  <a:pos x="5328" y="2366"/>
                </a:cxn>
              </a:cxnLst>
              <a:rect l="0" t="0" r="r" b="b"/>
              <a:pathLst>
                <a:path w="5328" h="4941">
                  <a:moveTo>
                    <a:pt x="5328" y="2366"/>
                  </a:moveTo>
                  <a:lnTo>
                    <a:pt x="5328" y="2366"/>
                  </a:lnTo>
                  <a:lnTo>
                    <a:pt x="5328" y="2338"/>
                  </a:lnTo>
                  <a:lnTo>
                    <a:pt x="5327" y="2310"/>
                  </a:lnTo>
                  <a:lnTo>
                    <a:pt x="5324" y="2281"/>
                  </a:lnTo>
                  <a:lnTo>
                    <a:pt x="5321" y="2254"/>
                  </a:lnTo>
                  <a:lnTo>
                    <a:pt x="5317" y="2226"/>
                  </a:lnTo>
                  <a:lnTo>
                    <a:pt x="5314" y="2199"/>
                  </a:lnTo>
                  <a:lnTo>
                    <a:pt x="5308" y="2172"/>
                  </a:lnTo>
                  <a:lnTo>
                    <a:pt x="5302" y="2146"/>
                  </a:lnTo>
                  <a:lnTo>
                    <a:pt x="5295" y="2119"/>
                  </a:lnTo>
                  <a:lnTo>
                    <a:pt x="5288" y="2093"/>
                  </a:lnTo>
                  <a:lnTo>
                    <a:pt x="5280" y="2067"/>
                  </a:lnTo>
                  <a:lnTo>
                    <a:pt x="5270" y="2042"/>
                  </a:lnTo>
                  <a:lnTo>
                    <a:pt x="5261" y="2016"/>
                  </a:lnTo>
                  <a:lnTo>
                    <a:pt x="5250" y="1992"/>
                  </a:lnTo>
                  <a:lnTo>
                    <a:pt x="5240" y="1968"/>
                  </a:lnTo>
                  <a:lnTo>
                    <a:pt x="5228" y="1943"/>
                  </a:lnTo>
                  <a:lnTo>
                    <a:pt x="5215" y="1920"/>
                  </a:lnTo>
                  <a:lnTo>
                    <a:pt x="5202" y="1896"/>
                  </a:lnTo>
                  <a:lnTo>
                    <a:pt x="5188" y="1874"/>
                  </a:lnTo>
                  <a:lnTo>
                    <a:pt x="5174" y="1851"/>
                  </a:lnTo>
                  <a:lnTo>
                    <a:pt x="5160" y="1829"/>
                  </a:lnTo>
                  <a:lnTo>
                    <a:pt x="5143" y="1808"/>
                  </a:lnTo>
                  <a:lnTo>
                    <a:pt x="5128" y="1787"/>
                  </a:lnTo>
                  <a:lnTo>
                    <a:pt x="5111" y="1767"/>
                  </a:lnTo>
                  <a:lnTo>
                    <a:pt x="5094" y="1747"/>
                  </a:lnTo>
                  <a:lnTo>
                    <a:pt x="5076" y="1727"/>
                  </a:lnTo>
                  <a:lnTo>
                    <a:pt x="5057" y="1708"/>
                  </a:lnTo>
                  <a:lnTo>
                    <a:pt x="5038" y="1689"/>
                  </a:lnTo>
                  <a:lnTo>
                    <a:pt x="5019" y="1671"/>
                  </a:lnTo>
                  <a:lnTo>
                    <a:pt x="4999" y="1654"/>
                  </a:lnTo>
                  <a:lnTo>
                    <a:pt x="4979" y="1637"/>
                  </a:lnTo>
                  <a:lnTo>
                    <a:pt x="4958" y="1621"/>
                  </a:lnTo>
                  <a:lnTo>
                    <a:pt x="4958" y="1621"/>
                  </a:lnTo>
                  <a:lnTo>
                    <a:pt x="4964" y="1576"/>
                  </a:lnTo>
                  <a:lnTo>
                    <a:pt x="4969" y="1530"/>
                  </a:lnTo>
                  <a:lnTo>
                    <a:pt x="4971" y="1484"/>
                  </a:lnTo>
                  <a:lnTo>
                    <a:pt x="4972" y="1438"/>
                  </a:lnTo>
                  <a:lnTo>
                    <a:pt x="4972" y="1438"/>
                  </a:lnTo>
                  <a:lnTo>
                    <a:pt x="4972" y="1407"/>
                  </a:lnTo>
                  <a:lnTo>
                    <a:pt x="4971" y="1378"/>
                  </a:lnTo>
                  <a:lnTo>
                    <a:pt x="4969" y="1348"/>
                  </a:lnTo>
                  <a:lnTo>
                    <a:pt x="4966" y="1320"/>
                  </a:lnTo>
                  <a:lnTo>
                    <a:pt x="4963" y="1291"/>
                  </a:lnTo>
                  <a:lnTo>
                    <a:pt x="4959" y="1262"/>
                  </a:lnTo>
                  <a:lnTo>
                    <a:pt x="4955" y="1233"/>
                  </a:lnTo>
                  <a:lnTo>
                    <a:pt x="4949" y="1205"/>
                  </a:lnTo>
                  <a:lnTo>
                    <a:pt x="4943" y="1178"/>
                  </a:lnTo>
                  <a:lnTo>
                    <a:pt x="4936" y="1149"/>
                  </a:lnTo>
                  <a:lnTo>
                    <a:pt x="4929" y="1122"/>
                  </a:lnTo>
                  <a:lnTo>
                    <a:pt x="4921" y="1094"/>
                  </a:lnTo>
                  <a:lnTo>
                    <a:pt x="4903" y="1041"/>
                  </a:lnTo>
                  <a:lnTo>
                    <a:pt x="4882" y="989"/>
                  </a:lnTo>
                  <a:lnTo>
                    <a:pt x="4859" y="937"/>
                  </a:lnTo>
                  <a:lnTo>
                    <a:pt x="4833" y="888"/>
                  </a:lnTo>
                  <a:lnTo>
                    <a:pt x="4806" y="840"/>
                  </a:lnTo>
                  <a:lnTo>
                    <a:pt x="4776" y="793"/>
                  </a:lnTo>
                  <a:lnTo>
                    <a:pt x="4744" y="748"/>
                  </a:lnTo>
                  <a:lnTo>
                    <a:pt x="4710" y="704"/>
                  </a:lnTo>
                  <a:lnTo>
                    <a:pt x="4673" y="662"/>
                  </a:lnTo>
                  <a:lnTo>
                    <a:pt x="4636" y="622"/>
                  </a:lnTo>
                  <a:lnTo>
                    <a:pt x="4595" y="584"/>
                  </a:lnTo>
                  <a:lnTo>
                    <a:pt x="4553" y="548"/>
                  </a:lnTo>
                  <a:lnTo>
                    <a:pt x="4510" y="513"/>
                  </a:lnTo>
                  <a:lnTo>
                    <a:pt x="4465" y="482"/>
                  </a:lnTo>
                  <a:lnTo>
                    <a:pt x="4418" y="451"/>
                  </a:lnTo>
                  <a:lnTo>
                    <a:pt x="4369" y="424"/>
                  </a:lnTo>
                  <a:lnTo>
                    <a:pt x="4320" y="398"/>
                  </a:lnTo>
                  <a:lnTo>
                    <a:pt x="4268" y="376"/>
                  </a:lnTo>
                  <a:lnTo>
                    <a:pt x="4216" y="354"/>
                  </a:lnTo>
                  <a:lnTo>
                    <a:pt x="4162" y="337"/>
                  </a:lnTo>
                  <a:lnTo>
                    <a:pt x="4135" y="329"/>
                  </a:lnTo>
                  <a:lnTo>
                    <a:pt x="4108" y="320"/>
                  </a:lnTo>
                  <a:lnTo>
                    <a:pt x="4080" y="314"/>
                  </a:lnTo>
                  <a:lnTo>
                    <a:pt x="4053" y="309"/>
                  </a:lnTo>
                  <a:lnTo>
                    <a:pt x="4024" y="303"/>
                  </a:lnTo>
                  <a:lnTo>
                    <a:pt x="3995" y="298"/>
                  </a:lnTo>
                  <a:lnTo>
                    <a:pt x="3967" y="294"/>
                  </a:lnTo>
                  <a:lnTo>
                    <a:pt x="3937" y="291"/>
                  </a:lnTo>
                  <a:lnTo>
                    <a:pt x="3909" y="288"/>
                  </a:lnTo>
                  <a:lnTo>
                    <a:pt x="3879" y="286"/>
                  </a:lnTo>
                  <a:lnTo>
                    <a:pt x="3850" y="285"/>
                  </a:lnTo>
                  <a:lnTo>
                    <a:pt x="3819" y="285"/>
                  </a:lnTo>
                  <a:lnTo>
                    <a:pt x="3819" y="285"/>
                  </a:lnTo>
                  <a:lnTo>
                    <a:pt x="3789" y="285"/>
                  </a:lnTo>
                  <a:lnTo>
                    <a:pt x="3757" y="286"/>
                  </a:lnTo>
                  <a:lnTo>
                    <a:pt x="3726" y="288"/>
                  </a:lnTo>
                  <a:lnTo>
                    <a:pt x="3696" y="291"/>
                  </a:lnTo>
                  <a:lnTo>
                    <a:pt x="3666" y="294"/>
                  </a:lnTo>
                  <a:lnTo>
                    <a:pt x="3636" y="299"/>
                  </a:lnTo>
                  <a:lnTo>
                    <a:pt x="3606" y="305"/>
                  </a:lnTo>
                  <a:lnTo>
                    <a:pt x="3577" y="311"/>
                  </a:lnTo>
                  <a:lnTo>
                    <a:pt x="3547" y="317"/>
                  </a:lnTo>
                  <a:lnTo>
                    <a:pt x="3518" y="325"/>
                  </a:lnTo>
                  <a:lnTo>
                    <a:pt x="3490" y="333"/>
                  </a:lnTo>
                  <a:lnTo>
                    <a:pt x="3461" y="341"/>
                  </a:lnTo>
                  <a:lnTo>
                    <a:pt x="3433" y="351"/>
                  </a:lnTo>
                  <a:lnTo>
                    <a:pt x="3405" y="362"/>
                  </a:lnTo>
                  <a:lnTo>
                    <a:pt x="3378" y="373"/>
                  </a:lnTo>
                  <a:lnTo>
                    <a:pt x="3351" y="384"/>
                  </a:lnTo>
                  <a:lnTo>
                    <a:pt x="3351" y="384"/>
                  </a:lnTo>
                  <a:lnTo>
                    <a:pt x="3331" y="363"/>
                  </a:lnTo>
                  <a:lnTo>
                    <a:pt x="3309" y="341"/>
                  </a:lnTo>
                  <a:lnTo>
                    <a:pt x="3288" y="320"/>
                  </a:lnTo>
                  <a:lnTo>
                    <a:pt x="3267" y="300"/>
                  </a:lnTo>
                  <a:lnTo>
                    <a:pt x="3245" y="280"/>
                  </a:lnTo>
                  <a:lnTo>
                    <a:pt x="3222" y="261"/>
                  </a:lnTo>
                  <a:lnTo>
                    <a:pt x="3199" y="243"/>
                  </a:lnTo>
                  <a:lnTo>
                    <a:pt x="3175" y="225"/>
                  </a:lnTo>
                  <a:lnTo>
                    <a:pt x="3152" y="207"/>
                  </a:lnTo>
                  <a:lnTo>
                    <a:pt x="3127" y="191"/>
                  </a:lnTo>
                  <a:lnTo>
                    <a:pt x="3101" y="174"/>
                  </a:lnTo>
                  <a:lnTo>
                    <a:pt x="3076" y="159"/>
                  </a:lnTo>
                  <a:lnTo>
                    <a:pt x="3050" y="145"/>
                  </a:lnTo>
                  <a:lnTo>
                    <a:pt x="3023" y="129"/>
                  </a:lnTo>
                  <a:lnTo>
                    <a:pt x="2997" y="117"/>
                  </a:lnTo>
                  <a:lnTo>
                    <a:pt x="2970" y="104"/>
                  </a:lnTo>
                  <a:lnTo>
                    <a:pt x="2942" y="92"/>
                  </a:lnTo>
                  <a:lnTo>
                    <a:pt x="2915" y="80"/>
                  </a:lnTo>
                  <a:lnTo>
                    <a:pt x="2887" y="69"/>
                  </a:lnTo>
                  <a:lnTo>
                    <a:pt x="2857" y="59"/>
                  </a:lnTo>
                  <a:lnTo>
                    <a:pt x="2829" y="51"/>
                  </a:lnTo>
                  <a:lnTo>
                    <a:pt x="2800" y="41"/>
                  </a:lnTo>
                  <a:lnTo>
                    <a:pt x="2770" y="34"/>
                  </a:lnTo>
                  <a:lnTo>
                    <a:pt x="2739" y="27"/>
                  </a:lnTo>
                  <a:lnTo>
                    <a:pt x="2710" y="21"/>
                  </a:lnTo>
                  <a:lnTo>
                    <a:pt x="2679" y="15"/>
                  </a:lnTo>
                  <a:lnTo>
                    <a:pt x="2649" y="11"/>
                  </a:lnTo>
                  <a:lnTo>
                    <a:pt x="2618" y="7"/>
                  </a:lnTo>
                  <a:lnTo>
                    <a:pt x="2586" y="3"/>
                  </a:lnTo>
                  <a:lnTo>
                    <a:pt x="2555" y="1"/>
                  </a:lnTo>
                  <a:lnTo>
                    <a:pt x="2523" y="0"/>
                  </a:lnTo>
                  <a:lnTo>
                    <a:pt x="2491" y="0"/>
                  </a:lnTo>
                  <a:lnTo>
                    <a:pt x="2491" y="0"/>
                  </a:lnTo>
                  <a:lnTo>
                    <a:pt x="2445" y="1"/>
                  </a:lnTo>
                  <a:lnTo>
                    <a:pt x="2399" y="3"/>
                  </a:lnTo>
                  <a:lnTo>
                    <a:pt x="2354" y="8"/>
                  </a:lnTo>
                  <a:lnTo>
                    <a:pt x="2310" y="14"/>
                  </a:lnTo>
                  <a:lnTo>
                    <a:pt x="2265" y="22"/>
                  </a:lnTo>
                  <a:lnTo>
                    <a:pt x="2221" y="32"/>
                  </a:lnTo>
                  <a:lnTo>
                    <a:pt x="2178" y="44"/>
                  </a:lnTo>
                  <a:lnTo>
                    <a:pt x="2135" y="55"/>
                  </a:lnTo>
                  <a:lnTo>
                    <a:pt x="2094" y="71"/>
                  </a:lnTo>
                  <a:lnTo>
                    <a:pt x="2053" y="86"/>
                  </a:lnTo>
                  <a:lnTo>
                    <a:pt x="2013" y="104"/>
                  </a:lnTo>
                  <a:lnTo>
                    <a:pt x="1974" y="122"/>
                  </a:lnTo>
                  <a:lnTo>
                    <a:pt x="1935" y="142"/>
                  </a:lnTo>
                  <a:lnTo>
                    <a:pt x="1897" y="165"/>
                  </a:lnTo>
                  <a:lnTo>
                    <a:pt x="1861" y="187"/>
                  </a:lnTo>
                  <a:lnTo>
                    <a:pt x="1826" y="212"/>
                  </a:lnTo>
                  <a:lnTo>
                    <a:pt x="1790" y="238"/>
                  </a:lnTo>
                  <a:lnTo>
                    <a:pt x="1757" y="264"/>
                  </a:lnTo>
                  <a:lnTo>
                    <a:pt x="1724" y="292"/>
                  </a:lnTo>
                  <a:lnTo>
                    <a:pt x="1693" y="321"/>
                  </a:lnTo>
                  <a:lnTo>
                    <a:pt x="1662" y="352"/>
                  </a:lnTo>
                  <a:lnTo>
                    <a:pt x="1632" y="384"/>
                  </a:lnTo>
                  <a:lnTo>
                    <a:pt x="1604" y="417"/>
                  </a:lnTo>
                  <a:lnTo>
                    <a:pt x="1577" y="450"/>
                  </a:lnTo>
                  <a:lnTo>
                    <a:pt x="1551" y="485"/>
                  </a:lnTo>
                  <a:lnTo>
                    <a:pt x="1528" y="521"/>
                  </a:lnTo>
                  <a:lnTo>
                    <a:pt x="1504" y="557"/>
                  </a:lnTo>
                  <a:lnTo>
                    <a:pt x="1483" y="595"/>
                  </a:lnTo>
                  <a:lnTo>
                    <a:pt x="1462" y="634"/>
                  </a:lnTo>
                  <a:lnTo>
                    <a:pt x="1443" y="672"/>
                  </a:lnTo>
                  <a:lnTo>
                    <a:pt x="1425" y="712"/>
                  </a:lnTo>
                  <a:lnTo>
                    <a:pt x="1410" y="754"/>
                  </a:lnTo>
                  <a:lnTo>
                    <a:pt x="1410" y="754"/>
                  </a:lnTo>
                  <a:lnTo>
                    <a:pt x="1378" y="747"/>
                  </a:lnTo>
                  <a:lnTo>
                    <a:pt x="1347" y="741"/>
                  </a:lnTo>
                  <a:lnTo>
                    <a:pt x="1316" y="736"/>
                  </a:lnTo>
                  <a:lnTo>
                    <a:pt x="1284" y="731"/>
                  </a:lnTo>
                  <a:lnTo>
                    <a:pt x="1251" y="729"/>
                  </a:lnTo>
                  <a:lnTo>
                    <a:pt x="1219" y="727"/>
                  </a:lnTo>
                  <a:lnTo>
                    <a:pt x="1186" y="725"/>
                  </a:lnTo>
                  <a:lnTo>
                    <a:pt x="1153" y="724"/>
                  </a:lnTo>
                  <a:lnTo>
                    <a:pt x="1153" y="724"/>
                  </a:lnTo>
                  <a:lnTo>
                    <a:pt x="1123" y="724"/>
                  </a:lnTo>
                  <a:lnTo>
                    <a:pt x="1093" y="725"/>
                  </a:lnTo>
                  <a:lnTo>
                    <a:pt x="1064" y="728"/>
                  </a:lnTo>
                  <a:lnTo>
                    <a:pt x="1035" y="730"/>
                  </a:lnTo>
                  <a:lnTo>
                    <a:pt x="1006" y="734"/>
                  </a:lnTo>
                  <a:lnTo>
                    <a:pt x="978" y="737"/>
                  </a:lnTo>
                  <a:lnTo>
                    <a:pt x="948" y="742"/>
                  </a:lnTo>
                  <a:lnTo>
                    <a:pt x="920" y="748"/>
                  </a:lnTo>
                  <a:lnTo>
                    <a:pt x="893" y="754"/>
                  </a:lnTo>
                  <a:lnTo>
                    <a:pt x="865" y="761"/>
                  </a:lnTo>
                  <a:lnTo>
                    <a:pt x="838" y="768"/>
                  </a:lnTo>
                  <a:lnTo>
                    <a:pt x="810" y="776"/>
                  </a:lnTo>
                  <a:lnTo>
                    <a:pt x="756" y="795"/>
                  </a:lnTo>
                  <a:lnTo>
                    <a:pt x="704" y="815"/>
                  </a:lnTo>
                  <a:lnTo>
                    <a:pt x="653" y="839"/>
                  </a:lnTo>
                  <a:lnTo>
                    <a:pt x="603" y="863"/>
                  </a:lnTo>
                  <a:lnTo>
                    <a:pt x="555" y="892"/>
                  </a:lnTo>
                  <a:lnTo>
                    <a:pt x="508" y="921"/>
                  </a:lnTo>
                  <a:lnTo>
                    <a:pt x="463" y="954"/>
                  </a:lnTo>
                  <a:lnTo>
                    <a:pt x="419" y="988"/>
                  </a:lnTo>
                  <a:lnTo>
                    <a:pt x="378" y="1023"/>
                  </a:lnTo>
                  <a:lnTo>
                    <a:pt x="338" y="1062"/>
                  </a:lnTo>
                  <a:lnTo>
                    <a:pt x="299" y="1102"/>
                  </a:lnTo>
                  <a:lnTo>
                    <a:pt x="263" y="1144"/>
                  </a:lnTo>
                  <a:lnTo>
                    <a:pt x="229" y="1187"/>
                  </a:lnTo>
                  <a:lnTo>
                    <a:pt x="197" y="1233"/>
                  </a:lnTo>
                  <a:lnTo>
                    <a:pt x="167" y="1279"/>
                  </a:lnTo>
                  <a:lnTo>
                    <a:pt x="139" y="1327"/>
                  </a:lnTo>
                  <a:lnTo>
                    <a:pt x="113" y="1378"/>
                  </a:lnTo>
                  <a:lnTo>
                    <a:pt x="91" y="1429"/>
                  </a:lnTo>
                  <a:lnTo>
                    <a:pt x="70" y="1480"/>
                  </a:lnTo>
                  <a:lnTo>
                    <a:pt x="52" y="1535"/>
                  </a:lnTo>
                  <a:lnTo>
                    <a:pt x="44" y="1562"/>
                  </a:lnTo>
                  <a:lnTo>
                    <a:pt x="37" y="1589"/>
                  </a:lnTo>
                  <a:lnTo>
                    <a:pt x="30" y="1617"/>
                  </a:lnTo>
                  <a:lnTo>
                    <a:pt x="24" y="1645"/>
                  </a:lnTo>
                  <a:lnTo>
                    <a:pt x="18" y="1674"/>
                  </a:lnTo>
                  <a:lnTo>
                    <a:pt x="13" y="1702"/>
                  </a:lnTo>
                  <a:lnTo>
                    <a:pt x="10" y="1730"/>
                  </a:lnTo>
                  <a:lnTo>
                    <a:pt x="6" y="1760"/>
                  </a:lnTo>
                  <a:lnTo>
                    <a:pt x="4" y="1789"/>
                  </a:lnTo>
                  <a:lnTo>
                    <a:pt x="1" y="1818"/>
                  </a:lnTo>
                  <a:lnTo>
                    <a:pt x="0" y="1848"/>
                  </a:lnTo>
                  <a:lnTo>
                    <a:pt x="0" y="1877"/>
                  </a:lnTo>
                  <a:lnTo>
                    <a:pt x="0" y="1877"/>
                  </a:lnTo>
                  <a:lnTo>
                    <a:pt x="0" y="1908"/>
                  </a:lnTo>
                  <a:lnTo>
                    <a:pt x="1" y="1939"/>
                  </a:lnTo>
                  <a:lnTo>
                    <a:pt x="4" y="1969"/>
                  </a:lnTo>
                  <a:lnTo>
                    <a:pt x="6" y="2000"/>
                  </a:lnTo>
                  <a:lnTo>
                    <a:pt x="10" y="2030"/>
                  </a:lnTo>
                  <a:lnTo>
                    <a:pt x="14" y="2060"/>
                  </a:lnTo>
                  <a:lnTo>
                    <a:pt x="19" y="2089"/>
                  </a:lnTo>
                  <a:lnTo>
                    <a:pt x="25" y="2119"/>
                  </a:lnTo>
                  <a:lnTo>
                    <a:pt x="32" y="2148"/>
                  </a:lnTo>
                  <a:lnTo>
                    <a:pt x="39" y="2176"/>
                  </a:lnTo>
                  <a:lnTo>
                    <a:pt x="47" y="2205"/>
                  </a:lnTo>
                  <a:lnTo>
                    <a:pt x="56" y="2233"/>
                  </a:lnTo>
                  <a:lnTo>
                    <a:pt x="65" y="2261"/>
                  </a:lnTo>
                  <a:lnTo>
                    <a:pt x="76" y="2288"/>
                  </a:lnTo>
                  <a:lnTo>
                    <a:pt x="86" y="2317"/>
                  </a:lnTo>
                  <a:lnTo>
                    <a:pt x="98" y="2342"/>
                  </a:lnTo>
                  <a:lnTo>
                    <a:pt x="110" y="2370"/>
                  </a:lnTo>
                  <a:lnTo>
                    <a:pt x="123" y="2395"/>
                  </a:lnTo>
                  <a:lnTo>
                    <a:pt x="137" y="2421"/>
                  </a:lnTo>
                  <a:lnTo>
                    <a:pt x="150" y="2447"/>
                  </a:lnTo>
                  <a:lnTo>
                    <a:pt x="165" y="2472"/>
                  </a:lnTo>
                  <a:lnTo>
                    <a:pt x="180" y="2497"/>
                  </a:lnTo>
                  <a:lnTo>
                    <a:pt x="196" y="2520"/>
                  </a:lnTo>
                  <a:lnTo>
                    <a:pt x="212" y="2544"/>
                  </a:lnTo>
                  <a:lnTo>
                    <a:pt x="230" y="2567"/>
                  </a:lnTo>
                  <a:lnTo>
                    <a:pt x="248" y="2591"/>
                  </a:lnTo>
                  <a:lnTo>
                    <a:pt x="265" y="2613"/>
                  </a:lnTo>
                  <a:lnTo>
                    <a:pt x="284" y="2635"/>
                  </a:lnTo>
                  <a:lnTo>
                    <a:pt x="303" y="2656"/>
                  </a:lnTo>
                  <a:lnTo>
                    <a:pt x="323" y="2677"/>
                  </a:lnTo>
                  <a:lnTo>
                    <a:pt x="343" y="2698"/>
                  </a:lnTo>
                  <a:lnTo>
                    <a:pt x="364" y="2718"/>
                  </a:lnTo>
                  <a:lnTo>
                    <a:pt x="364" y="2718"/>
                  </a:lnTo>
                  <a:lnTo>
                    <a:pt x="348" y="2749"/>
                  </a:lnTo>
                  <a:lnTo>
                    <a:pt x="331" y="2781"/>
                  </a:lnTo>
                  <a:lnTo>
                    <a:pt x="317" y="2814"/>
                  </a:lnTo>
                  <a:lnTo>
                    <a:pt x="303" y="2847"/>
                  </a:lnTo>
                  <a:lnTo>
                    <a:pt x="290" y="2880"/>
                  </a:lnTo>
                  <a:lnTo>
                    <a:pt x="278" y="2914"/>
                  </a:lnTo>
                  <a:lnTo>
                    <a:pt x="268" y="2948"/>
                  </a:lnTo>
                  <a:lnTo>
                    <a:pt x="258" y="2982"/>
                  </a:lnTo>
                  <a:lnTo>
                    <a:pt x="249" y="3017"/>
                  </a:lnTo>
                  <a:lnTo>
                    <a:pt x="242" y="3053"/>
                  </a:lnTo>
                  <a:lnTo>
                    <a:pt x="236" y="3089"/>
                  </a:lnTo>
                  <a:lnTo>
                    <a:pt x="230" y="3126"/>
                  </a:lnTo>
                  <a:lnTo>
                    <a:pt x="226" y="3162"/>
                  </a:lnTo>
                  <a:lnTo>
                    <a:pt x="223" y="3200"/>
                  </a:lnTo>
                  <a:lnTo>
                    <a:pt x="220" y="3238"/>
                  </a:lnTo>
                  <a:lnTo>
                    <a:pt x="220" y="3275"/>
                  </a:lnTo>
                  <a:lnTo>
                    <a:pt x="220" y="3275"/>
                  </a:lnTo>
                  <a:lnTo>
                    <a:pt x="220" y="3305"/>
                  </a:lnTo>
                  <a:lnTo>
                    <a:pt x="222" y="3334"/>
                  </a:lnTo>
                  <a:lnTo>
                    <a:pt x="224" y="3364"/>
                  </a:lnTo>
                  <a:lnTo>
                    <a:pt x="226" y="3393"/>
                  </a:lnTo>
                  <a:lnTo>
                    <a:pt x="230" y="3421"/>
                  </a:lnTo>
                  <a:lnTo>
                    <a:pt x="233" y="3451"/>
                  </a:lnTo>
                  <a:lnTo>
                    <a:pt x="238" y="3479"/>
                  </a:lnTo>
                  <a:lnTo>
                    <a:pt x="244" y="3507"/>
                  </a:lnTo>
                  <a:lnTo>
                    <a:pt x="250" y="3536"/>
                  </a:lnTo>
                  <a:lnTo>
                    <a:pt x="257" y="3563"/>
                  </a:lnTo>
                  <a:lnTo>
                    <a:pt x="264" y="3591"/>
                  </a:lnTo>
                  <a:lnTo>
                    <a:pt x="272" y="3618"/>
                  </a:lnTo>
                  <a:lnTo>
                    <a:pt x="290" y="3671"/>
                  </a:lnTo>
                  <a:lnTo>
                    <a:pt x="311" y="3724"/>
                  </a:lnTo>
                  <a:lnTo>
                    <a:pt x="334" y="3775"/>
                  </a:lnTo>
                  <a:lnTo>
                    <a:pt x="359" y="3824"/>
                  </a:lnTo>
                  <a:lnTo>
                    <a:pt x="388" y="3872"/>
                  </a:lnTo>
                  <a:lnTo>
                    <a:pt x="417" y="3920"/>
                  </a:lnTo>
                  <a:lnTo>
                    <a:pt x="449" y="3964"/>
                  </a:lnTo>
                  <a:lnTo>
                    <a:pt x="483" y="4008"/>
                  </a:lnTo>
                  <a:lnTo>
                    <a:pt x="520" y="4050"/>
                  </a:lnTo>
                  <a:lnTo>
                    <a:pt x="558" y="4090"/>
                  </a:lnTo>
                  <a:lnTo>
                    <a:pt x="598" y="4128"/>
                  </a:lnTo>
                  <a:lnTo>
                    <a:pt x="640" y="4164"/>
                  </a:lnTo>
                  <a:lnTo>
                    <a:pt x="683" y="4199"/>
                  </a:lnTo>
                  <a:lnTo>
                    <a:pt x="729" y="4230"/>
                  </a:lnTo>
                  <a:lnTo>
                    <a:pt x="775" y="4261"/>
                  </a:lnTo>
                  <a:lnTo>
                    <a:pt x="823" y="4288"/>
                  </a:lnTo>
                  <a:lnTo>
                    <a:pt x="873" y="4314"/>
                  </a:lnTo>
                  <a:lnTo>
                    <a:pt x="925" y="4338"/>
                  </a:lnTo>
                  <a:lnTo>
                    <a:pt x="977" y="4358"/>
                  </a:lnTo>
                  <a:lnTo>
                    <a:pt x="1031" y="4376"/>
                  </a:lnTo>
                  <a:lnTo>
                    <a:pt x="1058" y="4384"/>
                  </a:lnTo>
                  <a:lnTo>
                    <a:pt x="1085" y="4392"/>
                  </a:lnTo>
                  <a:lnTo>
                    <a:pt x="1113" y="4399"/>
                  </a:lnTo>
                  <a:lnTo>
                    <a:pt x="1141" y="4405"/>
                  </a:lnTo>
                  <a:lnTo>
                    <a:pt x="1170" y="4409"/>
                  </a:lnTo>
                  <a:lnTo>
                    <a:pt x="1198" y="4414"/>
                  </a:lnTo>
                  <a:lnTo>
                    <a:pt x="1226" y="4419"/>
                  </a:lnTo>
                  <a:lnTo>
                    <a:pt x="1256" y="4422"/>
                  </a:lnTo>
                  <a:lnTo>
                    <a:pt x="1285" y="4425"/>
                  </a:lnTo>
                  <a:lnTo>
                    <a:pt x="1315" y="4426"/>
                  </a:lnTo>
                  <a:lnTo>
                    <a:pt x="1344" y="4427"/>
                  </a:lnTo>
                  <a:lnTo>
                    <a:pt x="1373" y="4428"/>
                  </a:lnTo>
                  <a:lnTo>
                    <a:pt x="1373" y="4428"/>
                  </a:lnTo>
                  <a:lnTo>
                    <a:pt x="1416" y="4427"/>
                  </a:lnTo>
                  <a:lnTo>
                    <a:pt x="1458" y="4425"/>
                  </a:lnTo>
                  <a:lnTo>
                    <a:pt x="1458" y="4425"/>
                  </a:lnTo>
                  <a:lnTo>
                    <a:pt x="1473" y="4453"/>
                  </a:lnTo>
                  <a:lnTo>
                    <a:pt x="1489" y="4480"/>
                  </a:lnTo>
                  <a:lnTo>
                    <a:pt x="1506" y="4508"/>
                  </a:lnTo>
                  <a:lnTo>
                    <a:pt x="1524" y="4534"/>
                  </a:lnTo>
                  <a:lnTo>
                    <a:pt x="1544" y="4560"/>
                  </a:lnTo>
                  <a:lnTo>
                    <a:pt x="1563" y="4586"/>
                  </a:lnTo>
                  <a:lnTo>
                    <a:pt x="1584" y="4611"/>
                  </a:lnTo>
                  <a:lnTo>
                    <a:pt x="1605" y="4634"/>
                  </a:lnTo>
                  <a:lnTo>
                    <a:pt x="1628" y="4658"/>
                  </a:lnTo>
                  <a:lnTo>
                    <a:pt x="1650" y="4680"/>
                  </a:lnTo>
                  <a:lnTo>
                    <a:pt x="1674" y="4702"/>
                  </a:lnTo>
                  <a:lnTo>
                    <a:pt x="1698" y="4723"/>
                  </a:lnTo>
                  <a:lnTo>
                    <a:pt x="1723" y="4743"/>
                  </a:lnTo>
                  <a:lnTo>
                    <a:pt x="1749" y="4762"/>
                  </a:lnTo>
                  <a:lnTo>
                    <a:pt x="1776" y="4780"/>
                  </a:lnTo>
                  <a:lnTo>
                    <a:pt x="1803" y="4797"/>
                  </a:lnTo>
                  <a:lnTo>
                    <a:pt x="1830" y="4813"/>
                  </a:lnTo>
                  <a:lnTo>
                    <a:pt x="1859" y="4830"/>
                  </a:lnTo>
                  <a:lnTo>
                    <a:pt x="1888" y="4844"/>
                  </a:lnTo>
                  <a:lnTo>
                    <a:pt x="1917" y="4858"/>
                  </a:lnTo>
                  <a:lnTo>
                    <a:pt x="1947" y="4871"/>
                  </a:lnTo>
                  <a:lnTo>
                    <a:pt x="1978" y="4883"/>
                  </a:lnTo>
                  <a:lnTo>
                    <a:pt x="2008" y="4894"/>
                  </a:lnTo>
                  <a:lnTo>
                    <a:pt x="2040" y="4903"/>
                  </a:lnTo>
                  <a:lnTo>
                    <a:pt x="2072" y="4911"/>
                  </a:lnTo>
                  <a:lnTo>
                    <a:pt x="2104" y="4919"/>
                  </a:lnTo>
                  <a:lnTo>
                    <a:pt x="2137" y="4925"/>
                  </a:lnTo>
                  <a:lnTo>
                    <a:pt x="2169" y="4931"/>
                  </a:lnTo>
                  <a:lnTo>
                    <a:pt x="2204" y="4935"/>
                  </a:lnTo>
                  <a:lnTo>
                    <a:pt x="2237" y="4938"/>
                  </a:lnTo>
                  <a:lnTo>
                    <a:pt x="2271" y="4939"/>
                  </a:lnTo>
                  <a:lnTo>
                    <a:pt x="2306" y="4941"/>
                  </a:lnTo>
                  <a:lnTo>
                    <a:pt x="2306" y="4941"/>
                  </a:lnTo>
                  <a:lnTo>
                    <a:pt x="2333" y="4939"/>
                  </a:lnTo>
                  <a:lnTo>
                    <a:pt x="2361" y="4938"/>
                  </a:lnTo>
                  <a:lnTo>
                    <a:pt x="2389" y="4937"/>
                  </a:lnTo>
                  <a:lnTo>
                    <a:pt x="2417" y="4934"/>
                  </a:lnTo>
                  <a:lnTo>
                    <a:pt x="2444" y="4930"/>
                  </a:lnTo>
                  <a:lnTo>
                    <a:pt x="2471" y="4926"/>
                  </a:lnTo>
                  <a:lnTo>
                    <a:pt x="2497" y="4922"/>
                  </a:lnTo>
                  <a:lnTo>
                    <a:pt x="2524" y="4916"/>
                  </a:lnTo>
                  <a:lnTo>
                    <a:pt x="2550" y="4909"/>
                  </a:lnTo>
                  <a:lnTo>
                    <a:pt x="2576" y="4902"/>
                  </a:lnTo>
                  <a:lnTo>
                    <a:pt x="2601" y="4894"/>
                  </a:lnTo>
                  <a:lnTo>
                    <a:pt x="2626" y="4885"/>
                  </a:lnTo>
                  <a:lnTo>
                    <a:pt x="2651" y="4876"/>
                  </a:lnTo>
                  <a:lnTo>
                    <a:pt x="2676" y="4866"/>
                  </a:lnTo>
                  <a:lnTo>
                    <a:pt x="2699" y="4856"/>
                  </a:lnTo>
                  <a:lnTo>
                    <a:pt x="2724" y="4844"/>
                  </a:lnTo>
                  <a:lnTo>
                    <a:pt x="2747" y="4832"/>
                  </a:lnTo>
                  <a:lnTo>
                    <a:pt x="2770" y="4820"/>
                  </a:lnTo>
                  <a:lnTo>
                    <a:pt x="2792" y="4806"/>
                  </a:lnTo>
                  <a:lnTo>
                    <a:pt x="2815" y="4793"/>
                  </a:lnTo>
                  <a:lnTo>
                    <a:pt x="2837" y="4779"/>
                  </a:lnTo>
                  <a:lnTo>
                    <a:pt x="2858" y="4764"/>
                  </a:lnTo>
                  <a:lnTo>
                    <a:pt x="2880" y="4749"/>
                  </a:lnTo>
                  <a:lnTo>
                    <a:pt x="2901" y="4732"/>
                  </a:lnTo>
                  <a:lnTo>
                    <a:pt x="2921" y="4716"/>
                  </a:lnTo>
                  <a:lnTo>
                    <a:pt x="2940" y="4699"/>
                  </a:lnTo>
                  <a:lnTo>
                    <a:pt x="2979" y="4664"/>
                  </a:lnTo>
                  <a:lnTo>
                    <a:pt x="3014" y="4626"/>
                  </a:lnTo>
                  <a:lnTo>
                    <a:pt x="3032" y="4606"/>
                  </a:lnTo>
                  <a:lnTo>
                    <a:pt x="3048" y="4586"/>
                  </a:lnTo>
                  <a:lnTo>
                    <a:pt x="3048" y="4586"/>
                  </a:lnTo>
                  <a:lnTo>
                    <a:pt x="3081" y="4605"/>
                  </a:lnTo>
                  <a:lnTo>
                    <a:pt x="3114" y="4624"/>
                  </a:lnTo>
                  <a:lnTo>
                    <a:pt x="3149" y="4640"/>
                  </a:lnTo>
                  <a:lnTo>
                    <a:pt x="3183" y="4657"/>
                  </a:lnTo>
                  <a:lnTo>
                    <a:pt x="3220" y="4671"/>
                  </a:lnTo>
                  <a:lnTo>
                    <a:pt x="3255" y="4685"/>
                  </a:lnTo>
                  <a:lnTo>
                    <a:pt x="3292" y="4697"/>
                  </a:lnTo>
                  <a:lnTo>
                    <a:pt x="3329" y="4709"/>
                  </a:lnTo>
                  <a:lnTo>
                    <a:pt x="3367" y="4719"/>
                  </a:lnTo>
                  <a:lnTo>
                    <a:pt x="3406" y="4727"/>
                  </a:lnTo>
                  <a:lnTo>
                    <a:pt x="3444" y="4735"/>
                  </a:lnTo>
                  <a:lnTo>
                    <a:pt x="3484" y="4742"/>
                  </a:lnTo>
                  <a:lnTo>
                    <a:pt x="3523" y="4746"/>
                  </a:lnTo>
                  <a:lnTo>
                    <a:pt x="3563" y="4750"/>
                  </a:lnTo>
                  <a:lnTo>
                    <a:pt x="3604" y="4751"/>
                  </a:lnTo>
                  <a:lnTo>
                    <a:pt x="3644" y="4752"/>
                  </a:lnTo>
                  <a:lnTo>
                    <a:pt x="3644" y="4752"/>
                  </a:lnTo>
                  <a:lnTo>
                    <a:pt x="3675" y="4752"/>
                  </a:lnTo>
                  <a:lnTo>
                    <a:pt x="3704" y="4751"/>
                  </a:lnTo>
                  <a:lnTo>
                    <a:pt x="3733" y="4749"/>
                  </a:lnTo>
                  <a:lnTo>
                    <a:pt x="3762" y="4746"/>
                  </a:lnTo>
                  <a:lnTo>
                    <a:pt x="3791" y="4743"/>
                  </a:lnTo>
                  <a:lnTo>
                    <a:pt x="3819" y="4739"/>
                  </a:lnTo>
                  <a:lnTo>
                    <a:pt x="3849" y="4735"/>
                  </a:lnTo>
                  <a:lnTo>
                    <a:pt x="3877" y="4729"/>
                  </a:lnTo>
                  <a:lnTo>
                    <a:pt x="3904" y="4723"/>
                  </a:lnTo>
                  <a:lnTo>
                    <a:pt x="3932" y="4716"/>
                  </a:lnTo>
                  <a:lnTo>
                    <a:pt x="3960" y="4709"/>
                  </a:lnTo>
                  <a:lnTo>
                    <a:pt x="3987" y="4700"/>
                  </a:lnTo>
                  <a:lnTo>
                    <a:pt x="4041" y="4683"/>
                  </a:lnTo>
                  <a:lnTo>
                    <a:pt x="4093" y="4661"/>
                  </a:lnTo>
                  <a:lnTo>
                    <a:pt x="4144" y="4638"/>
                  </a:lnTo>
                  <a:lnTo>
                    <a:pt x="4194" y="4613"/>
                  </a:lnTo>
                  <a:lnTo>
                    <a:pt x="4242" y="4585"/>
                  </a:lnTo>
                  <a:lnTo>
                    <a:pt x="4289" y="4555"/>
                  </a:lnTo>
                  <a:lnTo>
                    <a:pt x="4334" y="4523"/>
                  </a:lnTo>
                  <a:lnTo>
                    <a:pt x="4378" y="4488"/>
                  </a:lnTo>
                  <a:lnTo>
                    <a:pt x="4420" y="4453"/>
                  </a:lnTo>
                  <a:lnTo>
                    <a:pt x="4460" y="4414"/>
                  </a:lnTo>
                  <a:lnTo>
                    <a:pt x="4498" y="4374"/>
                  </a:lnTo>
                  <a:lnTo>
                    <a:pt x="4534" y="4333"/>
                  </a:lnTo>
                  <a:lnTo>
                    <a:pt x="4568" y="4289"/>
                  </a:lnTo>
                  <a:lnTo>
                    <a:pt x="4600" y="4243"/>
                  </a:lnTo>
                  <a:lnTo>
                    <a:pt x="4631" y="4197"/>
                  </a:lnTo>
                  <a:lnTo>
                    <a:pt x="4658" y="4149"/>
                  </a:lnTo>
                  <a:lnTo>
                    <a:pt x="4684" y="4099"/>
                  </a:lnTo>
                  <a:lnTo>
                    <a:pt x="4706" y="4048"/>
                  </a:lnTo>
                  <a:lnTo>
                    <a:pt x="4727" y="3996"/>
                  </a:lnTo>
                  <a:lnTo>
                    <a:pt x="4745" y="3942"/>
                  </a:lnTo>
                  <a:lnTo>
                    <a:pt x="4753" y="3915"/>
                  </a:lnTo>
                  <a:lnTo>
                    <a:pt x="4760" y="3888"/>
                  </a:lnTo>
                  <a:lnTo>
                    <a:pt x="4767" y="3859"/>
                  </a:lnTo>
                  <a:lnTo>
                    <a:pt x="4773" y="3831"/>
                  </a:lnTo>
                  <a:lnTo>
                    <a:pt x="4779" y="3803"/>
                  </a:lnTo>
                  <a:lnTo>
                    <a:pt x="4784" y="3775"/>
                  </a:lnTo>
                  <a:lnTo>
                    <a:pt x="4787" y="3746"/>
                  </a:lnTo>
                  <a:lnTo>
                    <a:pt x="4791" y="3717"/>
                  </a:lnTo>
                  <a:lnTo>
                    <a:pt x="4793" y="3687"/>
                  </a:lnTo>
                  <a:lnTo>
                    <a:pt x="4796" y="3658"/>
                  </a:lnTo>
                  <a:lnTo>
                    <a:pt x="4797" y="3629"/>
                  </a:lnTo>
                  <a:lnTo>
                    <a:pt x="4797" y="3599"/>
                  </a:lnTo>
                  <a:lnTo>
                    <a:pt x="4797" y="3599"/>
                  </a:lnTo>
                  <a:lnTo>
                    <a:pt x="4796" y="3552"/>
                  </a:lnTo>
                  <a:lnTo>
                    <a:pt x="4793" y="3505"/>
                  </a:lnTo>
                  <a:lnTo>
                    <a:pt x="4789" y="3459"/>
                  </a:lnTo>
                  <a:lnTo>
                    <a:pt x="4782" y="3413"/>
                  </a:lnTo>
                  <a:lnTo>
                    <a:pt x="4773" y="3368"/>
                  </a:lnTo>
                  <a:lnTo>
                    <a:pt x="4764" y="3324"/>
                  </a:lnTo>
                  <a:lnTo>
                    <a:pt x="4752" y="3280"/>
                  </a:lnTo>
                  <a:lnTo>
                    <a:pt x="4739" y="3238"/>
                  </a:lnTo>
                  <a:lnTo>
                    <a:pt x="4739" y="3238"/>
                  </a:lnTo>
                  <a:lnTo>
                    <a:pt x="4771" y="3223"/>
                  </a:lnTo>
                  <a:lnTo>
                    <a:pt x="4803" y="3209"/>
                  </a:lnTo>
                  <a:lnTo>
                    <a:pt x="4833" y="3193"/>
                  </a:lnTo>
                  <a:lnTo>
                    <a:pt x="4863" y="3176"/>
                  </a:lnTo>
                  <a:lnTo>
                    <a:pt x="4892" y="3159"/>
                  </a:lnTo>
                  <a:lnTo>
                    <a:pt x="4922" y="3139"/>
                  </a:lnTo>
                  <a:lnTo>
                    <a:pt x="4950" y="3119"/>
                  </a:lnTo>
                  <a:lnTo>
                    <a:pt x="4977" y="3099"/>
                  </a:lnTo>
                  <a:lnTo>
                    <a:pt x="5003" y="3076"/>
                  </a:lnTo>
                  <a:lnTo>
                    <a:pt x="5029" y="3054"/>
                  </a:lnTo>
                  <a:lnTo>
                    <a:pt x="5054" y="3029"/>
                  </a:lnTo>
                  <a:lnTo>
                    <a:pt x="5077" y="3004"/>
                  </a:lnTo>
                  <a:lnTo>
                    <a:pt x="5100" y="2980"/>
                  </a:lnTo>
                  <a:lnTo>
                    <a:pt x="5122" y="2953"/>
                  </a:lnTo>
                  <a:lnTo>
                    <a:pt x="5143" y="2925"/>
                  </a:lnTo>
                  <a:lnTo>
                    <a:pt x="5163" y="2898"/>
                  </a:lnTo>
                  <a:lnTo>
                    <a:pt x="5182" y="2869"/>
                  </a:lnTo>
                  <a:lnTo>
                    <a:pt x="5200" y="2840"/>
                  </a:lnTo>
                  <a:lnTo>
                    <a:pt x="5217" y="2810"/>
                  </a:lnTo>
                  <a:lnTo>
                    <a:pt x="5233" y="2779"/>
                  </a:lnTo>
                  <a:lnTo>
                    <a:pt x="5248" y="2748"/>
                  </a:lnTo>
                  <a:lnTo>
                    <a:pt x="5261" y="2716"/>
                  </a:lnTo>
                  <a:lnTo>
                    <a:pt x="5274" y="2683"/>
                  </a:lnTo>
                  <a:lnTo>
                    <a:pt x="5284" y="2650"/>
                  </a:lnTo>
                  <a:lnTo>
                    <a:pt x="5295" y="2616"/>
                  </a:lnTo>
                  <a:lnTo>
                    <a:pt x="5303" y="2582"/>
                  </a:lnTo>
                  <a:lnTo>
                    <a:pt x="5310" y="2546"/>
                  </a:lnTo>
                  <a:lnTo>
                    <a:pt x="5317" y="2512"/>
                  </a:lnTo>
                  <a:lnTo>
                    <a:pt x="5322" y="2476"/>
                  </a:lnTo>
                  <a:lnTo>
                    <a:pt x="5326" y="2440"/>
                  </a:lnTo>
                  <a:lnTo>
                    <a:pt x="5328" y="2404"/>
                  </a:lnTo>
                  <a:lnTo>
                    <a:pt x="5328" y="2366"/>
                  </a:lnTo>
                  <a:lnTo>
                    <a:pt x="5328" y="236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19" name="Freeform 6"/>
            <p:cNvSpPr>
              <a:spLocks/>
            </p:cNvSpPr>
            <p:nvPr/>
          </p:nvSpPr>
          <p:spPr bwMode="auto">
            <a:xfrm>
              <a:off x="-152400" y="13716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20" name="Freeform 6"/>
            <p:cNvSpPr>
              <a:spLocks/>
            </p:cNvSpPr>
            <p:nvPr/>
          </p:nvSpPr>
          <p:spPr bwMode="auto">
            <a:xfrm>
              <a:off x="2819400" y="11430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21" name="Freeform 7"/>
            <p:cNvSpPr>
              <a:spLocks/>
            </p:cNvSpPr>
            <p:nvPr/>
          </p:nvSpPr>
          <p:spPr bwMode="auto">
            <a:xfrm>
              <a:off x="3048000" y="1905000"/>
              <a:ext cx="965979" cy="5813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23" name="Freeform 5"/>
            <p:cNvSpPr>
              <a:spLocks/>
            </p:cNvSpPr>
            <p:nvPr/>
          </p:nvSpPr>
          <p:spPr bwMode="auto">
            <a:xfrm>
              <a:off x="10895012" y="1447800"/>
              <a:ext cx="1504854" cy="762000"/>
            </a:xfrm>
            <a:custGeom>
              <a:avLst/>
              <a:gdLst/>
              <a:ahLst/>
              <a:cxnLst>
                <a:cxn ang="0">
                  <a:pos x="5474" y="1567"/>
                </a:cxn>
                <a:cxn ang="0">
                  <a:pos x="5355" y="1387"/>
                </a:cxn>
                <a:cxn ang="0">
                  <a:pos x="5157" y="1245"/>
                </a:cxn>
                <a:cxn ang="0">
                  <a:pos x="4900" y="1156"/>
                </a:cxn>
                <a:cxn ang="0">
                  <a:pos x="4645" y="1129"/>
                </a:cxn>
                <a:cxn ang="0">
                  <a:pos x="4604" y="1039"/>
                </a:cxn>
                <a:cxn ang="0">
                  <a:pos x="4613" y="882"/>
                </a:cxn>
                <a:cxn ang="0">
                  <a:pos x="4536" y="695"/>
                </a:cxn>
                <a:cxn ang="0">
                  <a:pos x="4375" y="541"/>
                </a:cxn>
                <a:cxn ang="0">
                  <a:pos x="4148" y="431"/>
                </a:cxn>
                <a:cxn ang="0">
                  <a:pos x="3874" y="378"/>
                </a:cxn>
                <a:cxn ang="0">
                  <a:pos x="3603" y="390"/>
                </a:cxn>
                <a:cxn ang="0">
                  <a:pos x="3522" y="269"/>
                </a:cxn>
                <a:cxn ang="0">
                  <a:pos x="3380" y="153"/>
                </a:cxn>
                <a:cxn ang="0">
                  <a:pos x="3199" y="64"/>
                </a:cxn>
                <a:cxn ang="0">
                  <a:pos x="2984" y="12"/>
                </a:cxn>
                <a:cxn ang="0">
                  <a:pos x="2764" y="2"/>
                </a:cxn>
                <a:cxn ang="0">
                  <a:pos x="2430" y="65"/>
                </a:cxn>
                <a:cxn ang="0">
                  <a:pos x="2169" y="213"/>
                </a:cxn>
                <a:cxn ang="0">
                  <a:pos x="1882" y="177"/>
                </a:cxn>
                <a:cxn ang="0">
                  <a:pos x="1574" y="172"/>
                </a:cxn>
                <a:cxn ang="0">
                  <a:pos x="1280" y="240"/>
                </a:cxn>
                <a:cxn ang="0">
                  <a:pos x="1042" y="369"/>
                </a:cxn>
                <a:cxn ang="0">
                  <a:pos x="877" y="544"/>
                </a:cxn>
                <a:cxn ang="0">
                  <a:pos x="808" y="752"/>
                </a:cxn>
                <a:cxn ang="0">
                  <a:pos x="829" y="921"/>
                </a:cxn>
                <a:cxn ang="0">
                  <a:pos x="746" y="1028"/>
                </a:cxn>
                <a:cxn ang="0">
                  <a:pos x="565" y="1108"/>
                </a:cxn>
                <a:cxn ang="0">
                  <a:pos x="424" y="1218"/>
                </a:cxn>
                <a:cxn ang="0">
                  <a:pos x="334" y="1353"/>
                </a:cxn>
                <a:cxn ang="0">
                  <a:pos x="300" y="1503"/>
                </a:cxn>
                <a:cxn ang="0">
                  <a:pos x="288" y="1651"/>
                </a:cxn>
                <a:cxn ang="0">
                  <a:pos x="87" y="1829"/>
                </a:cxn>
                <a:cxn ang="0">
                  <a:pos x="1" y="2053"/>
                </a:cxn>
                <a:cxn ang="0">
                  <a:pos x="27" y="2232"/>
                </a:cxn>
                <a:cxn ang="0">
                  <a:pos x="146" y="2413"/>
                </a:cxn>
                <a:cxn ang="0">
                  <a:pos x="344" y="2555"/>
                </a:cxn>
                <a:cxn ang="0">
                  <a:pos x="602" y="2644"/>
                </a:cxn>
                <a:cxn ang="0">
                  <a:pos x="856" y="2670"/>
                </a:cxn>
                <a:cxn ang="0">
                  <a:pos x="1058" y="2729"/>
                </a:cxn>
                <a:cxn ang="0">
                  <a:pos x="1286" y="2779"/>
                </a:cxn>
                <a:cxn ang="0">
                  <a:pos x="1503" y="2783"/>
                </a:cxn>
                <a:cxn ang="0">
                  <a:pos x="1750" y="2744"/>
                </a:cxn>
                <a:cxn ang="0">
                  <a:pos x="1962" y="2658"/>
                </a:cxn>
                <a:cxn ang="0">
                  <a:pos x="2263" y="2733"/>
                </a:cxn>
                <a:cxn ang="0">
                  <a:pos x="2666" y="2782"/>
                </a:cxn>
                <a:cxn ang="0">
                  <a:pos x="3024" y="2782"/>
                </a:cxn>
                <a:cxn ang="0">
                  <a:pos x="3398" y="2741"/>
                </a:cxn>
                <a:cxn ang="0">
                  <a:pos x="3682" y="2676"/>
                </a:cxn>
                <a:cxn ang="0">
                  <a:pos x="3883" y="2750"/>
                </a:cxn>
                <a:cxn ang="0">
                  <a:pos x="4112" y="2785"/>
                </a:cxn>
                <a:cxn ang="0">
                  <a:pos x="4349" y="2774"/>
                </a:cxn>
                <a:cxn ang="0">
                  <a:pos x="4613" y="2706"/>
                </a:cxn>
                <a:cxn ang="0">
                  <a:pos x="4828" y="2585"/>
                </a:cxn>
                <a:cxn ang="0">
                  <a:pos x="4974" y="2424"/>
                </a:cxn>
                <a:cxn ang="0">
                  <a:pos x="5036" y="2232"/>
                </a:cxn>
                <a:cxn ang="0">
                  <a:pos x="5305" y="2084"/>
                </a:cxn>
                <a:cxn ang="0">
                  <a:pos x="5459" y="1896"/>
                </a:cxn>
                <a:cxn ang="0">
                  <a:pos x="5499" y="1755"/>
                </a:cxn>
              </a:cxnLst>
              <a:rect l="0" t="0" r="r" b="b"/>
              <a:pathLst>
                <a:path w="5501" h="2786">
                  <a:moveTo>
                    <a:pt x="5501" y="1713"/>
                  </a:moveTo>
                  <a:lnTo>
                    <a:pt x="5501" y="1713"/>
                  </a:lnTo>
                  <a:lnTo>
                    <a:pt x="5501" y="1683"/>
                  </a:lnTo>
                  <a:lnTo>
                    <a:pt x="5496" y="1653"/>
                  </a:lnTo>
                  <a:lnTo>
                    <a:pt x="5492" y="1624"/>
                  </a:lnTo>
                  <a:lnTo>
                    <a:pt x="5484" y="1595"/>
                  </a:lnTo>
                  <a:lnTo>
                    <a:pt x="5474" y="1567"/>
                  </a:lnTo>
                  <a:lnTo>
                    <a:pt x="5463" y="1540"/>
                  </a:lnTo>
                  <a:lnTo>
                    <a:pt x="5450" y="1512"/>
                  </a:lnTo>
                  <a:lnTo>
                    <a:pt x="5435" y="1485"/>
                  </a:lnTo>
                  <a:lnTo>
                    <a:pt x="5416" y="1460"/>
                  </a:lnTo>
                  <a:lnTo>
                    <a:pt x="5398" y="1436"/>
                  </a:lnTo>
                  <a:lnTo>
                    <a:pt x="5377" y="1410"/>
                  </a:lnTo>
                  <a:lnTo>
                    <a:pt x="5355" y="1387"/>
                  </a:lnTo>
                  <a:lnTo>
                    <a:pt x="5332" y="1365"/>
                  </a:lnTo>
                  <a:lnTo>
                    <a:pt x="5306" y="1342"/>
                  </a:lnTo>
                  <a:lnTo>
                    <a:pt x="5279" y="1321"/>
                  </a:lnTo>
                  <a:lnTo>
                    <a:pt x="5250" y="1301"/>
                  </a:lnTo>
                  <a:lnTo>
                    <a:pt x="5220" y="1282"/>
                  </a:lnTo>
                  <a:lnTo>
                    <a:pt x="5190" y="1264"/>
                  </a:lnTo>
                  <a:lnTo>
                    <a:pt x="5157" y="1245"/>
                  </a:lnTo>
                  <a:lnTo>
                    <a:pt x="5124" y="1229"/>
                  </a:lnTo>
                  <a:lnTo>
                    <a:pt x="5089" y="1214"/>
                  </a:lnTo>
                  <a:lnTo>
                    <a:pt x="5053" y="1200"/>
                  </a:lnTo>
                  <a:lnTo>
                    <a:pt x="5016" y="1187"/>
                  </a:lnTo>
                  <a:lnTo>
                    <a:pt x="4979" y="1176"/>
                  </a:lnTo>
                  <a:lnTo>
                    <a:pt x="4939" y="1165"/>
                  </a:lnTo>
                  <a:lnTo>
                    <a:pt x="4900" y="1156"/>
                  </a:lnTo>
                  <a:lnTo>
                    <a:pt x="4859" y="1147"/>
                  </a:lnTo>
                  <a:lnTo>
                    <a:pt x="4817" y="1141"/>
                  </a:lnTo>
                  <a:lnTo>
                    <a:pt x="4776" y="1137"/>
                  </a:lnTo>
                  <a:lnTo>
                    <a:pt x="4733" y="1132"/>
                  </a:lnTo>
                  <a:lnTo>
                    <a:pt x="4689" y="1131"/>
                  </a:lnTo>
                  <a:lnTo>
                    <a:pt x="4645" y="1129"/>
                  </a:lnTo>
                  <a:lnTo>
                    <a:pt x="4645" y="1129"/>
                  </a:lnTo>
                  <a:lnTo>
                    <a:pt x="4606" y="1131"/>
                  </a:lnTo>
                  <a:lnTo>
                    <a:pt x="4568" y="1132"/>
                  </a:lnTo>
                  <a:lnTo>
                    <a:pt x="4568" y="1132"/>
                  </a:lnTo>
                  <a:lnTo>
                    <a:pt x="4579" y="1110"/>
                  </a:lnTo>
                  <a:lnTo>
                    <a:pt x="4589" y="1085"/>
                  </a:lnTo>
                  <a:lnTo>
                    <a:pt x="4597" y="1063"/>
                  </a:lnTo>
                  <a:lnTo>
                    <a:pt x="4604" y="1039"/>
                  </a:lnTo>
                  <a:lnTo>
                    <a:pt x="4610" y="1015"/>
                  </a:lnTo>
                  <a:lnTo>
                    <a:pt x="4613" y="989"/>
                  </a:lnTo>
                  <a:lnTo>
                    <a:pt x="4616" y="965"/>
                  </a:lnTo>
                  <a:lnTo>
                    <a:pt x="4618" y="939"/>
                  </a:lnTo>
                  <a:lnTo>
                    <a:pt x="4618" y="939"/>
                  </a:lnTo>
                  <a:lnTo>
                    <a:pt x="4616" y="910"/>
                  </a:lnTo>
                  <a:lnTo>
                    <a:pt x="4613" y="882"/>
                  </a:lnTo>
                  <a:lnTo>
                    <a:pt x="4607" y="853"/>
                  </a:lnTo>
                  <a:lnTo>
                    <a:pt x="4600" y="826"/>
                  </a:lnTo>
                  <a:lnTo>
                    <a:pt x="4591" y="799"/>
                  </a:lnTo>
                  <a:lnTo>
                    <a:pt x="4580" y="772"/>
                  </a:lnTo>
                  <a:lnTo>
                    <a:pt x="4567" y="746"/>
                  </a:lnTo>
                  <a:lnTo>
                    <a:pt x="4553" y="720"/>
                  </a:lnTo>
                  <a:lnTo>
                    <a:pt x="4536" y="695"/>
                  </a:lnTo>
                  <a:lnTo>
                    <a:pt x="4517" y="670"/>
                  </a:lnTo>
                  <a:lnTo>
                    <a:pt x="4497" y="646"/>
                  </a:lnTo>
                  <a:lnTo>
                    <a:pt x="4476" y="624"/>
                  </a:lnTo>
                  <a:lnTo>
                    <a:pt x="4453" y="601"/>
                  </a:lnTo>
                  <a:lnTo>
                    <a:pt x="4428" y="580"/>
                  </a:lnTo>
                  <a:lnTo>
                    <a:pt x="4402" y="560"/>
                  </a:lnTo>
                  <a:lnTo>
                    <a:pt x="4375" y="541"/>
                  </a:lnTo>
                  <a:lnTo>
                    <a:pt x="4346" y="521"/>
                  </a:lnTo>
                  <a:lnTo>
                    <a:pt x="4316" y="504"/>
                  </a:lnTo>
                  <a:lnTo>
                    <a:pt x="4284" y="486"/>
                  </a:lnTo>
                  <a:lnTo>
                    <a:pt x="4253" y="471"/>
                  </a:lnTo>
                  <a:lnTo>
                    <a:pt x="4218" y="456"/>
                  </a:lnTo>
                  <a:lnTo>
                    <a:pt x="4183" y="443"/>
                  </a:lnTo>
                  <a:lnTo>
                    <a:pt x="4148" y="431"/>
                  </a:lnTo>
                  <a:lnTo>
                    <a:pt x="4112" y="418"/>
                  </a:lnTo>
                  <a:lnTo>
                    <a:pt x="4074" y="409"/>
                  </a:lnTo>
                  <a:lnTo>
                    <a:pt x="4035" y="400"/>
                  </a:lnTo>
                  <a:lnTo>
                    <a:pt x="3996" y="393"/>
                  </a:lnTo>
                  <a:lnTo>
                    <a:pt x="3957" y="387"/>
                  </a:lnTo>
                  <a:lnTo>
                    <a:pt x="3916" y="381"/>
                  </a:lnTo>
                  <a:lnTo>
                    <a:pt x="3874" y="378"/>
                  </a:lnTo>
                  <a:lnTo>
                    <a:pt x="3831" y="376"/>
                  </a:lnTo>
                  <a:lnTo>
                    <a:pt x="3789" y="375"/>
                  </a:lnTo>
                  <a:lnTo>
                    <a:pt x="3789" y="375"/>
                  </a:lnTo>
                  <a:lnTo>
                    <a:pt x="3741" y="376"/>
                  </a:lnTo>
                  <a:lnTo>
                    <a:pt x="3694" y="379"/>
                  </a:lnTo>
                  <a:lnTo>
                    <a:pt x="3649" y="384"/>
                  </a:lnTo>
                  <a:lnTo>
                    <a:pt x="3603" y="390"/>
                  </a:lnTo>
                  <a:lnTo>
                    <a:pt x="3603" y="390"/>
                  </a:lnTo>
                  <a:lnTo>
                    <a:pt x="3593" y="369"/>
                  </a:lnTo>
                  <a:lnTo>
                    <a:pt x="3581" y="348"/>
                  </a:lnTo>
                  <a:lnTo>
                    <a:pt x="3567" y="328"/>
                  </a:lnTo>
                  <a:lnTo>
                    <a:pt x="3554" y="308"/>
                  </a:lnTo>
                  <a:lnTo>
                    <a:pt x="3538" y="289"/>
                  </a:lnTo>
                  <a:lnTo>
                    <a:pt x="3522" y="269"/>
                  </a:lnTo>
                  <a:lnTo>
                    <a:pt x="3505" y="251"/>
                  </a:lnTo>
                  <a:lnTo>
                    <a:pt x="3486" y="233"/>
                  </a:lnTo>
                  <a:lnTo>
                    <a:pt x="3468" y="216"/>
                  </a:lnTo>
                  <a:lnTo>
                    <a:pt x="3446" y="200"/>
                  </a:lnTo>
                  <a:lnTo>
                    <a:pt x="3425" y="183"/>
                  </a:lnTo>
                  <a:lnTo>
                    <a:pt x="3404" y="168"/>
                  </a:lnTo>
                  <a:lnTo>
                    <a:pt x="3380" y="153"/>
                  </a:lnTo>
                  <a:lnTo>
                    <a:pt x="3357" y="138"/>
                  </a:lnTo>
                  <a:lnTo>
                    <a:pt x="3332" y="124"/>
                  </a:lnTo>
                  <a:lnTo>
                    <a:pt x="3308" y="111"/>
                  </a:lnTo>
                  <a:lnTo>
                    <a:pt x="3280" y="99"/>
                  </a:lnTo>
                  <a:lnTo>
                    <a:pt x="3253" y="86"/>
                  </a:lnTo>
                  <a:lnTo>
                    <a:pt x="3226" y="74"/>
                  </a:lnTo>
                  <a:lnTo>
                    <a:pt x="3199" y="64"/>
                  </a:lnTo>
                  <a:lnTo>
                    <a:pt x="3169" y="55"/>
                  </a:lnTo>
                  <a:lnTo>
                    <a:pt x="3140" y="46"/>
                  </a:lnTo>
                  <a:lnTo>
                    <a:pt x="3110" y="37"/>
                  </a:lnTo>
                  <a:lnTo>
                    <a:pt x="3080" y="29"/>
                  </a:lnTo>
                  <a:lnTo>
                    <a:pt x="3048" y="23"/>
                  </a:lnTo>
                  <a:lnTo>
                    <a:pt x="3016" y="17"/>
                  </a:lnTo>
                  <a:lnTo>
                    <a:pt x="2984" y="12"/>
                  </a:lnTo>
                  <a:lnTo>
                    <a:pt x="2951" y="8"/>
                  </a:lnTo>
                  <a:lnTo>
                    <a:pt x="2918" y="5"/>
                  </a:lnTo>
                  <a:lnTo>
                    <a:pt x="2885" y="3"/>
                  </a:lnTo>
                  <a:lnTo>
                    <a:pt x="2850" y="2"/>
                  </a:lnTo>
                  <a:lnTo>
                    <a:pt x="2817" y="0"/>
                  </a:lnTo>
                  <a:lnTo>
                    <a:pt x="2817" y="0"/>
                  </a:lnTo>
                  <a:lnTo>
                    <a:pt x="2764" y="2"/>
                  </a:lnTo>
                  <a:lnTo>
                    <a:pt x="2713" y="5"/>
                  </a:lnTo>
                  <a:lnTo>
                    <a:pt x="2663" y="11"/>
                  </a:lnTo>
                  <a:lnTo>
                    <a:pt x="2615" y="17"/>
                  </a:lnTo>
                  <a:lnTo>
                    <a:pt x="2566" y="28"/>
                  </a:lnTo>
                  <a:lnTo>
                    <a:pt x="2519" y="38"/>
                  </a:lnTo>
                  <a:lnTo>
                    <a:pt x="2474" y="52"/>
                  </a:lnTo>
                  <a:lnTo>
                    <a:pt x="2430" y="65"/>
                  </a:lnTo>
                  <a:lnTo>
                    <a:pt x="2388" y="82"/>
                  </a:lnTo>
                  <a:lnTo>
                    <a:pt x="2347" y="100"/>
                  </a:lnTo>
                  <a:lnTo>
                    <a:pt x="2308" y="120"/>
                  </a:lnTo>
                  <a:lnTo>
                    <a:pt x="2270" y="141"/>
                  </a:lnTo>
                  <a:lnTo>
                    <a:pt x="2234" y="163"/>
                  </a:lnTo>
                  <a:lnTo>
                    <a:pt x="2201" y="188"/>
                  </a:lnTo>
                  <a:lnTo>
                    <a:pt x="2169" y="213"/>
                  </a:lnTo>
                  <a:lnTo>
                    <a:pt x="2141" y="239"/>
                  </a:lnTo>
                  <a:lnTo>
                    <a:pt x="2141" y="239"/>
                  </a:lnTo>
                  <a:lnTo>
                    <a:pt x="2092" y="222"/>
                  </a:lnTo>
                  <a:lnTo>
                    <a:pt x="2042" y="207"/>
                  </a:lnTo>
                  <a:lnTo>
                    <a:pt x="1990" y="195"/>
                  </a:lnTo>
                  <a:lnTo>
                    <a:pt x="1937" y="185"/>
                  </a:lnTo>
                  <a:lnTo>
                    <a:pt x="1882" y="177"/>
                  </a:lnTo>
                  <a:lnTo>
                    <a:pt x="1827" y="171"/>
                  </a:lnTo>
                  <a:lnTo>
                    <a:pt x="1771" y="166"/>
                  </a:lnTo>
                  <a:lnTo>
                    <a:pt x="1713" y="166"/>
                  </a:lnTo>
                  <a:lnTo>
                    <a:pt x="1713" y="166"/>
                  </a:lnTo>
                  <a:lnTo>
                    <a:pt x="1667" y="166"/>
                  </a:lnTo>
                  <a:lnTo>
                    <a:pt x="1620" y="169"/>
                  </a:lnTo>
                  <a:lnTo>
                    <a:pt x="1574" y="172"/>
                  </a:lnTo>
                  <a:lnTo>
                    <a:pt x="1529" y="178"/>
                  </a:lnTo>
                  <a:lnTo>
                    <a:pt x="1485" y="185"/>
                  </a:lnTo>
                  <a:lnTo>
                    <a:pt x="1443" y="194"/>
                  </a:lnTo>
                  <a:lnTo>
                    <a:pt x="1401" y="203"/>
                  </a:lnTo>
                  <a:lnTo>
                    <a:pt x="1360" y="215"/>
                  </a:lnTo>
                  <a:lnTo>
                    <a:pt x="1319" y="227"/>
                  </a:lnTo>
                  <a:lnTo>
                    <a:pt x="1280" y="240"/>
                  </a:lnTo>
                  <a:lnTo>
                    <a:pt x="1242" y="255"/>
                  </a:lnTo>
                  <a:lnTo>
                    <a:pt x="1206" y="272"/>
                  </a:lnTo>
                  <a:lnTo>
                    <a:pt x="1170" y="289"/>
                  </a:lnTo>
                  <a:lnTo>
                    <a:pt x="1135" y="307"/>
                  </a:lnTo>
                  <a:lnTo>
                    <a:pt x="1103" y="326"/>
                  </a:lnTo>
                  <a:lnTo>
                    <a:pt x="1072" y="348"/>
                  </a:lnTo>
                  <a:lnTo>
                    <a:pt x="1042" y="369"/>
                  </a:lnTo>
                  <a:lnTo>
                    <a:pt x="1013" y="391"/>
                  </a:lnTo>
                  <a:lnTo>
                    <a:pt x="986" y="414"/>
                  </a:lnTo>
                  <a:lnTo>
                    <a:pt x="960" y="438"/>
                  </a:lnTo>
                  <a:lnTo>
                    <a:pt x="937" y="464"/>
                  </a:lnTo>
                  <a:lnTo>
                    <a:pt x="915" y="489"/>
                  </a:lnTo>
                  <a:lnTo>
                    <a:pt x="895" y="517"/>
                  </a:lnTo>
                  <a:lnTo>
                    <a:pt x="877" y="544"/>
                  </a:lnTo>
                  <a:lnTo>
                    <a:pt x="860" y="571"/>
                  </a:lnTo>
                  <a:lnTo>
                    <a:pt x="847" y="600"/>
                  </a:lnTo>
                  <a:lnTo>
                    <a:pt x="835" y="630"/>
                  </a:lnTo>
                  <a:lnTo>
                    <a:pt x="824" y="660"/>
                  </a:lnTo>
                  <a:lnTo>
                    <a:pt x="817" y="690"/>
                  </a:lnTo>
                  <a:lnTo>
                    <a:pt x="811" y="720"/>
                  </a:lnTo>
                  <a:lnTo>
                    <a:pt x="808" y="752"/>
                  </a:lnTo>
                  <a:lnTo>
                    <a:pt x="806" y="784"/>
                  </a:lnTo>
                  <a:lnTo>
                    <a:pt x="806" y="784"/>
                  </a:lnTo>
                  <a:lnTo>
                    <a:pt x="806" y="812"/>
                  </a:lnTo>
                  <a:lnTo>
                    <a:pt x="809" y="839"/>
                  </a:lnTo>
                  <a:lnTo>
                    <a:pt x="814" y="868"/>
                  </a:lnTo>
                  <a:lnTo>
                    <a:pt x="821" y="895"/>
                  </a:lnTo>
                  <a:lnTo>
                    <a:pt x="829" y="921"/>
                  </a:lnTo>
                  <a:lnTo>
                    <a:pt x="838" y="948"/>
                  </a:lnTo>
                  <a:lnTo>
                    <a:pt x="850" y="974"/>
                  </a:lnTo>
                  <a:lnTo>
                    <a:pt x="863" y="999"/>
                  </a:lnTo>
                  <a:lnTo>
                    <a:pt x="863" y="999"/>
                  </a:lnTo>
                  <a:lnTo>
                    <a:pt x="833" y="1005"/>
                  </a:lnTo>
                  <a:lnTo>
                    <a:pt x="803" y="1013"/>
                  </a:lnTo>
                  <a:lnTo>
                    <a:pt x="746" y="1028"/>
                  </a:lnTo>
                  <a:lnTo>
                    <a:pt x="717" y="1039"/>
                  </a:lnTo>
                  <a:lnTo>
                    <a:pt x="690" y="1048"/>
                  </a:lnTo>
                  <a:lnTo>
                    <a:pt x="664" y="1058"/>
                  </a:lnTo>
                  <a:lnTo>
                    <a:pt x="638" y="1070"/>
                  </a:lnTo>
                  <a:lnTo>
                    <a:pt x="613" y="1082"/>
                  </a:lnTo>
                  <a:lnTo>
                    <a:pt x="589" y="1094"/>
                  </a:lnTo>
                  <a:lnTo>
                    <a:pt x="565" y="1108"/>
                  </a:lnTo>
                  <a:lnTo>
                    <a:pt x="542" y="1123"/>
                  </a:lnTo>
                  <a:lnTo>
                    <a:pt x="521" y="1137"/>
                  </a:lnTo>
                  <a:lnTo>
                    <a:pt x="500" y="1152"/>
                  </a:lnTo>
                  <a:lnTo>
                    <a:pt x="480" y="1168"/>
                  </a:lnTo>
                  <a:lnTo>
                    <a:pt x="460" y="1185"/>
                  </a:lnTo>
                  <a:lnTo>
                    <a:pt x="442" y="1202"/>
                  </a:lnTo>
                  <a:lnTo>
                    <a:pt x="424" y="1218"/>
                  </a:lnTo>
                  <a:lnTo>
                    <a:pt x="409" y="1236"/>
                  </a:lnTo>
                  <a:lnTo>
                    <a:pt x="392" y="1254"/>
                  </a:lnTo>
                  <a:lnTo>
                    <a:pt x="379" y="1273"/>
                  </a:lnTo>
                  <a:lnTo>
                    <a:pt x="365" y="1292"/>
                  </a:lnTo>
                  <a:lnTo>
                    <a:pt x="353" y="1312"/>
                  </a:lnTo>
                  <a:lnTo>
                    <a:pt x="343" y="1331"/>
                  </a:lnTo>
                  <a:lnTo>
                    <a:pt x="334" y="1353"/>
                  </a:lnTo>
                  <a:lnTo>
                    <a:pt x="324" y="1374"/>
                  </a:lnTo>
                  <a:lnTo>
                    <a:pt x="317" y="1395"/>
                  </a:lnTo>
                  <a:lnTo>
                    <a:pt x="311" y="1416"/>
                  </a:lnTo>
                  <a:lnTo>
                    <a:pt x="306" y="1437"/>
                  </a:lnTo>
                  <a:lnTo>
                    <a:pt x="303" y="1460"/>
                  </a:lnTo>
                  <a:lnTo>
                    <a:pt x="302" y="1481"/>
                  </a:lnTo>
                  <a:lnTo>
                    <a:pt x="300" y="1503"/>
                  </a:lnTo>
                  <a:lnTo>
                    <a:pt x="300" y="1503"/>
                  </a:lnTo>
                  <a:lnTo>
                    <a:pt x="302" y="1537"/>
                  </a:lnTo>
                  <a:lnTo>
                    <a:pt x="306" y="1568"/>
                  </a:lnTo>
                  <a:lnTo>
                    <a:pt x="314" y="1600"/>
                  </a:lnTo>
                  <a:lnTo>
                    <a:pt x="323" y="1630"/>
                  </a:lnTo>
                  <a:lnTo>
                    <a:pt x="323" y="1630"/>
                  </a:lnTo>
                  <a:lnTo>
                    <a:pt x="288" y="1651"/>
                  </a:lnTo>
                  <a:lnTo>
                    <a:pt x="254" y="1672"/>
                  </a:lnTo>
                  <a:lnTo>
                    <a:pt x="220" y="1697"/>
                  </a:lnTo>
                  <a:lnTo>
                    <a:pt x="190" y="1721"/>
                  </a:lnTo>
                  <a:lnTo>
                    <a:pt x="161" y="1746"/>
                  </a:lnTo>
                  <a:lnTo>
                    <a:pt x="134" y="1774"/>
                  </a:lnTo>
                  <a:lnTo>
                    <a:pt x="110" y="1801"/>
                  </a:lnTo>
                  <a:lnTo>
                    <a:pt x="87" y="1829"/>
                  </a:lnTo>
                  <a:lnTo>
                    <a:pt x="68" y="1860"/>
                  </a:lnTo>
                  <a:lnTo>
                    <a:pt x="51" y="1890"/>
                  </a:lnTo>
                  <a:lnTo>
                    <a:pt x="36" y="1921"/>
                  </a:lnTo>
                  <a:lnTo>
                    <a:pt x="23" y="1953"/>
                  </a:lnTo>
                  <a:lnTo>
                    <a:pt x="13" y="1985"/>
                  </a:lnTo>
                  <a:lnTo>
                    <a:pt x="6" y="2018"/>
                  </a:lnTo>
                  <a:lnTo>
                    <a:pt x="1" y="2053"/>
                  </a:lnTo>
                  <a:lnTo>
                    <a:pt x="0" y="2087"/>
                  </a:lnTo>
                  <a:lnTo>
                    <a:pt x="0" y="2087"/>
                  </a:lnTo>
                  <a:lnTo>
                    <a:pt x="1" y="2118"/>
                  </a:lnTo>
                  <a:lnTo>
                    <a:pt x="4" y="2146"/>
                  </a:lnTo>
                  <a:lnTo>
                    <a:pt x="10" y="2176"/>
                  </a:lnTo>
                  <a:lnTo>
                    <a:pt x="18" y="2205"/>
                  </a:lnTo>
                  <a:lnTo>
                    <a:pt x="27" y="2232"/>
                  </a:lnTo>
                  <a:lnTo>
                    <a:pt x="39" y="2261"/>
                  </a:lnTo>
                  <a:lnTo>
                    <a:pt x="53" y="2288"/>
                  </a:lnTo>
                  <a:lnTo>
                    <a:pt x="68" y="2314"/>
                  </a:lnTo>
                  <a:lnTo>
                    <a:pt x="84" y="2339"/>
                  </a:lnTo>
                  <a:lnTo>
                    <a:pt x="104" y="2365"/>
                  </a:lnTo>
                  <a:lnTo>
                    <a:pt x="124" y="2389"/>
                  </a:lnTo>
                  <a:lnTo>
                    <a:pt x="146" y="2413"/>
                  </a:lnTo>
                  <a:lnTo>
                    <a:pt x="170" y="2436"/>
                  </a:lnTo>
                  <a:lnTo>
                    <a:pt x="196" y="2459"/>
                  </a:lnTo>
                  <a:lnTo>
                    <a:pt x="223" y="2480"/>
                  </a:lnTo>
                  <a:lnTo>
                    <a:pt x="251" y="2499"/>
                  </a:lnTo>
                  <a:lnTo>
                    <a:pt x="281" y="2519"/>
                  </a:lnTo>
                  <a:lnTo>
                    <a:pt x="312" y="2537"/>
                  </a:lnTo>
                  <a:lnTo>
                    <a:pt x="344" y="2555"/>
                  </a:lnTo>
                  <a:lnTo>
                    <a:pt x="377" y="2570"/>
                  </a:lnTo>
                  <a:lnTo>
                    <a:pt x="412" y="2585"/>
                  </a:lnTo>
                  <a:lnTo>
                    <a:pt x="448" y="2601"/>
                  </a:lnTo>
                  <a:lnTo>
                    <a:pt x="484" y="2613"/>
                  </a:lnTo>
                  <a:lnTo>
                    <a:pt x="524" y="2625"/>
                  </a:lnTo>
                  <a:lnTo>
                    <a:pt x="561" y="2635"/>
                  </a:lnTo>
                  <a:lnTo>
                    <a:pt x="602" y="2644"/>
                  </a:lnTo>
                  <a:lnTo>
                    <a:pt x="643" y="2652"/>
                  </a:lnTo>
                  <a:lnTo>
                    <a:pt x="684" y="2658"/>
                  </a:lnTo>
                  <a:lnTo>
                    <a:pt x="726" y="2664"/>
                  </a:lnTo>
                  <a:lnTo>
                    <a:pt x="768" y="2667"/>
                  </a:lnTo>
                  <a:lnTo>
                    <a:pt x="812" y="2670"/>
                  </a:lnTo>
                  <a:lnTo>
                    <a:pt x="856" y="2670"/>
                  </a:lnTo>
                  <a:lnTo>
                    <a:pt x="856" y="2670"/>
                  </a:lnTo>
                  <a:lnTo>
                    <a:pt x="915" y="2668"/>
                  </a:lnTo>
                  <a:lnTo>
                    <a:pt x="915" y="2668"/>
                  </a:lnTo>
                  <a:lnTo>
                    <a:pt x="942" y="2682"/>
                  </a:lnTo>
                  <a:lnTo>
                    <a:pt x="969" y="2696"/>
                  </a:lnTo>
                  <a:lnTo>
                    <a:pt x="998" y="2708"/>
                  </a:lnTo>
                  <a:lnTo>
                    <a:pt x="1028" y="2718"/>
                  </a:lnTo>
                  <a:lnTo>
                    <a:pt x="1058" y="2729"/>
                  </a:lnTo>
                  <a:lnTo>
                    <a:pt x="1088" y="2738"/>
                  </a:lnTo>
                  <a:lnTo>
                    <a:pt x="1120" y="2747"/>
                  </a:lnTo>
                  <a:lnTo>
                    <a:pt x="1152" y="2754"/>
                  </a:lnTo>
                  <a:lnTo>
                    <a:pt x="1185" y="2762"/>
                  </a:lnTo>
                  <a:lnTo>
                    <a:pt x="1218" y="2768"/>
                  </a:lnTo>
                  <a:lnTo>
                    <a:pt x="1253" y="2774"/>
                  </a:lnTo>
                  <a:lnTo>
                    <a:pt x="1286" y="2779"/>
                  </a:lnTo>
                  <a:lnTo>
                    <a:pt x="1321" y="2782"/>
                  </a:lnTo>
                  <a:lnTo>
                    <a:pt x="1357" y="2785"/>
                  </a:lnTo>
                  <a:lnTo>
                    <a:pt x="1392" y="2786"/>
                  </a:lnTo>
                  <a:lnTo>
                    <a:pt x="1428" y="2786"/>
                  </a:lnTo>
                  <a:lnTo>
                    <a:pt x="1428" y="2786"/>
                  </a:lnTo>
                  <a:lnTo>
                    <a:pt x="1466" y="2786"/>
                  </a:lnTo>
                  <a:lnTo>
                    <a:pt x="1503" y="2783"/>
                  </a:lnTo>
                  <a:lnTo>
                    <a:pt x="1540" y="2782"/>
                  </a:lnTo>
                  <a:lnTo>
                    <a:pt x="1576" y="2777"/>
                  </a:lnTo>
                  <a:lnTo>
                    <a:pt x="1612" y="2773"/>
                  </a:lnTo>
                  <a:lnTo>
                    <a:pt x="1648" y="2767"/>
                  </a:lnTo>
                  <a:lnTo>
                    <a:pt x="1683" y="2760"/>
                  </a:lnTo>
                  <a:lnTo>
                    <a:pt x="1716" y="2751"/>
                  </a:lnTo>
                  <a:lnTo>
                    <a:pt x="1750" y="2744"/>
                  </a:lnTo>
                  <a:lnTo>
                    <a:pt x="1783" y="2733"/>
                  </a:lnTo>
                  <a:lnTo>
                    <a:pt x="1814" y="2723"/>
                  </a:lnTo>
                  <a:lnTo>
                    <a:pt x="1846" y="2712"/>
                  </a:lnTo>
                  <a:lnTo>
                    <a:pt x="1876" y="2700"/>
                  </a:lnTo>
                  <a:lnTo>
                    <a:pt x="1907" y="2687"/>
                  </a:lnTo>
                  <a:lnTo>
                    <a:pt x="1935" y="2673"/>
                  </a:lnTo>
                  <a:lnTo>
                    <a:pt x="1962" y="2658"/>
                  </a:lnTo>
                  <a:lnTo>
                    <a:pt x="1962" y="2658"/>
                  </a:lnTo>
                  <a:lnTo>
                    <a:pt x="2009" y="2673"/>
                  </a:lnTo>
                  <a:lnTo>
                    <a:pt x="2058" y="2687"/>
                  </a:lnTo>
                  <a:lnTo>
                    <a:pt x="2106" y="2700"/>
                  </a:lnTo>
                  <a:lnTo>
                    <a:pt x="2157" y="2712"/>
                  </a:lnTo>
                  <a:lnTo>
                    <a:pt x="2208" y="2723"/>
                  </a:lnTo>
                  <a:lnTo>
                    <a:pt x="2263" y="2733"/>
                  </a:lnTo>
                  <a:lnTo>
                    <a:pt x="2317" y="2744"/>
                  </a:lnTo>
                  <a:lnTo>
                    <a:pt x="2373" y="2751"/>
                  </a:lnTo>
                  <a:lnTo>
                    <a:pt x="2429" y="2760"/>
                  </a:lnTo>
                  <a:lnTo>
                    <a:pt x="2486" y="2767"/>
                  </a:lnTo>
                  <a:lnTo>
                    <a:pt x="2545" y="2773"/>
                  </a:lnTo>
                  <a:lnTo>
                    <a:pt x="2606" y="2777"/>
                  </a:lnTo>
                  <a:lnTo>
                    <a:pt x="2666" y="2782"/>
                  </a:lnTo>
                  <a:lnTo>
                    <a:pt x="2726" y="2783"/>
                  </a:lnTo>
                  <a:lnTo>
                    <a:pt x="2788" y="2786"/>
                  </a:lnTo>
                  <a:lnTo>
                    <a:pt x="2852" y="2786"/>
                  </a:lnTo>
                  <a:lnTo>
                    <a:pt x="2852" y="2786"/>
                  </a:lnTo>
                  <a:lnTo>
                    <a:pt x="2909" y="2786"/>
                  </a:lnTo>
                  <a:lnTo>
                    <a:pt x="2966" y="2785"/>
                  </a:lnTo>
                  <a:lnTo>
                    <a:pt x="3024" y="2782"/>
                  </a:lnTo>
                  <a:lnTo>
                    <a:pt x="3080" y="2779"/>
                  </a:lnTo>
                  <a:lnTo>
                    <a:pt x="3134" y="2774"/>
                  </a:lnTo>
                  <a:lnTo>
                    <a:pt x="3188" y="2770"/>
                  </a:lnTo>
                  <a:lnTo>
                    <a:pt x="3243" y="2764"/>
                  </a:lnTo>
                  <a:lnTo>
                    <a:pt x="3295" y="2757"/>
                  </a:lnTo>
                  <a:lnTo>
                    <a:pt x="3347" y="2750"/>
                  </a:lnTo>
                  <a:lnTo>
                    <a:pt x="3398" y="2741"/>
                  </a:lnTo>
                  <a:lnTo>
                    <a:pt x="3448" y="2732"/>
                  </a:lnTo>
                  <a:lnTo>
                    <a:pt x="3498" y="2723"/>
                  </a:lnTo>
                  <a:lnTo>
                    <a:pt x="3545" y="2712"/>
                  </a:lnTo>
                  <a:lnTo>
                    <a:pt x="3591" y="2700"/>
                  </a:lnTo>
                  <a:lnTo>
                    <a:pt x="3638" y="2690"/>
                  </a:lnTo>
                  <a:lnTo>
                    <a:pt x="3682" y="2676"/>
                  </a:lnTo>
                  <a:lnTo>
                    <a:pt x="3682" y="2676"/>
                  </a:lnTo>
                  <a:lnTo>
                    <a:pt x="3709" y="2690"/>
                  </a:lnTo>
                  <a:lnTo>
                    <a:pt x="3736" y="2700"/>
                  </a:lnTo>
                  <a:lnTo>
                    <a:pt x="3763" y="2712"/>
                  </a:lnTo>
                  <a:lnTo>
                    <a:pt x="3794" y="2723"/>
                  </a:lnTo>
                  <a:lnTo>
                    <a:pt x="3822" y="2732"/>
                  </a:lnTo>
                  <a:lnTo>
                    <a:pt x="3852" y="2741"/>
                  </a:lnTo>
                  <a:lnTo>
                    <a:pt x="3883" y="2750"/>
                  </a:lnTo>
                  <a:lnTo>
                    <a:pt x="3914" y="2757"/>
                  </a:lnTo>
                  <a:lnTo>
                    <a:pt x="3946" y="2764"/>
                  </a:lnTo>
                  <a:lnTo>
                    <a:pt x="3978" y="2770"/>
                  </a:lnTo>
                  <a:lnTo>
                    <a:pt x="4011" y="2774"/>
                  </a:lnTo>
                  <a:lnTo>
                    <a:pt x="4044" y="2779"/>
                  </a:lnTo>
                  <a:lnTo>
                    <a:pt x="4077" y="2782"/>
                  </a:lnTo>
                  <a:lnTo>
                    <a:pt x="4112" y="2785"/>
                  </a:lnTo>
                  <a:lnTo>
                    <a:pt x="4147" y="2786"/>
                  </a:lnTo>
                  <a:lnTo>
                    <a:pt x="4182" y="2786"/>
                  </a:lnTo>
                  <a:lnTo>
                    <a:pt x="4182" y="2786"/>
                  </a:lnTo>
                  <a:lnTo>
                    <a:pt x="4224" y="2785"/>
                  </a:lnTo>
                  <a:lnTo>
                    <a:pt x="4266" y="2783"/>
                  </a:lnTo>
                  <a:lnTo>
                    <a:pt x="4308" y="2780"/>
                  </a:lnTo>
                  <a:lnTo>
                    <a:pt x="4349" y="2774"/>
                  </a:lnTo>
                  <a:lnTo>
                    <a:pt x="4388" y="2768"/>
                  </a:lnTo>
                  <a:lnTo>
                    <a:pt x="4429" y="2762"/>
                  </a:lnTo>
                  <a:lnTo>
                    <a:pt x="4467" y="2753"/>
                  </a:lnTo>
                  <a:lnTo>
                    <a:pt x="4505" y="2742"/>
                  </a:lnTo>
                  <a:lnTo>
                    <a:pt x="4542" y="2732"/>
                  </a:lnTo>
                  <a:lnTo>
                    <a:pt x="4579" y="2720"/>
                  </a:lnTo>
                  <a:lnTo>
                    <a:pt x="4613" y="2706"/>
                  </a:lnTo>
                  <a:lnTo>
                    <a:pt x="4648" y="2693"/>
                  </a:lnTo>
                  <a:lnTo>
                    <a:pt x="4680" y="2676"/>
                  </a:lnTo>
                  <a:lnTo>
                    <a:pt x="4713" y="2661"/>
                  </a:lnTo>
                  <a:lnTo>
                    <a:pt x="4743" y="2643"/>
                  </a:lnTo>
                  <a:lnTo>
                    <a:pt x="4772" y="2625"/>
                  </a:lnTo>
                  <a:lnTo>
                    <a:pt x="4801" y="2605"/>
                  </a:lnTo>
                  <a:lnTo>
                    <a:pt x="4828" y="2585"/>
                  </a:lnTo>
                  <a:lnTo>
                    <a:pt x="4853" y="2564"/>
                  </a:lnTo>
                  <a:lnTo>
                    <a:pt x="4878" y="2543"/>
                  </a:lnTo>
                  <a:lnTo>
                    <a:pt x="4900" y="2521"/>
                  </a:lnTo>
                  <a:lnTo>
                    <a:pt x="4920" y="2498"/>
                  </a:lnTo>
                  <a:lnTo>
                    <a:pt x="4939" y="2474"/>
                  </a:lnTo>
                  <a:lnTo>
                    <a:pt x="4958" y="2448"/>
                  </a:lnTo>
                  <a:lnTo>
                    <a:pt x="4974" y="2424"/>
                  </a:lnTo>
                  <a:lnTo>
                    <a:pt x="4989" y="2398"/>
                  </a:lnTo>
                  <a:lnTo>
                    <a:pt x="5001" y="2371"/>
                  </a:lnTo>
                  <a:lnTo>
                    <a:pt x="5012" y="2344"/>
                  </a:lnTo>
                  <a:lnTo>
                    <a:pt x="5021" y="2317"/>
                  </a:lnTo>
                  <a:lnTo>
                    <a:pt x="5028" y="2290"/>
                  </a:lnTo>
                  <a:lnTo>
                    <a:pt x="5033" y="2261"/>
                  </a:lnTo>
                  <a:lnTo>
                    <a:pt x="5036" y="2232"/>
                  </a:lnTo>
                  <a:lnTo>
                    <a:pt x="5036" y="2232"/>
                  </a:lnTo>
                  <a:lnTo>
                    <a:pt x="5087" y="2213"/>
                  </a:lnTo>
                  <a:lnTo>
                    <a:pt x="5136" y="2192"/>
                  </a:lnTo>
                  <a:lnTo>
                    <a:pt x="5182" y="2167"/>
                  </a:lnTo>
                  <a:lnTo>
                    <a:pt x="5226" y="2142"/>
                  </a:lnTo>
                  <a:lnTo>
                    <a:pt x="5267" y="2115"/>
                  </a:lnTo>
                  <a:lnTo>
                    <a:pt x="5305" y="2084"/>
                  </a:lnTo>
                  <a:lnTo>
                    <a:pt x="5341" y="2054"/>
                  </a:lnTo>
                  <a:lnTo>
                    <a:pt x="5373" y="2021"/>
                  </a:lnTo>
                  <a:lnTo>
                    <a:pt x="5401" y="1986"/>
                  </a:lnTo>
                  <a:lnTo>
                    <a:pt x="5427" y="1952"/>
                  </a:lnTo>
                  <a:lnTo>
                    <a:pt x="5439" y="1932"/>
                  </a:lnTo>
                  <a:lnTo>
                    <a:pt x="5450" y="1914"/>
                  </a:lnTo>
                  <a:lnTo>
                    <a:pt x="5459" y="1896"/>
                  </a:lnTo>
                  <a:lnTo>
                    <a:pt x="5468" y="1876"/>
                  </a:lnTo>
                  <a:lnTo>
                    <a:pt x="5475" y="1857"/>
                  </a:lnTo>
                  <a:lnTo>
                    <a:pt x="5483" y="1837"/>
                  </a:lnTo>
                  <a:lnTo>
                    <a:pt x="5487" y="1816"/>
                  </a:lnTo>
                  <a:lnTo>
                    <a:pt x="5493" y="1796"/>
                  </a:lnTo>
                  <a:lnTo>
                    <a:pt x="5496" y="1775"/>
                  </a:lnTo>
                  <a:lnTo>
                    <a:pt x="5499" y="1755"/>
                  </a:lnTo>
                  <a:lnTo>
                    <a:pt x="5501" y="1734"/>
                  </a:lnTo>
                  <a:lnTo>
                    <a:pt x="5501" y="1713"/>
                  </a:lnTo>
                  <a:lnTo>
                    <a:pt x="5501" y="17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29" name="Freeform 6"/>
            <p:cNvSpPr>
              <a:spLocks/>
            </p:cNvSpPr>
            <p:nvPr/>
          </p:nvSpPr>
          <p:spPr bwMode="auto">
            <a:xfrm>
              <a:off x="10056812" y="838200"/>
              <a:ext cx="1705626" cy="843824"/>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33" name="Freeform 5"/>
            <p:cNvSpPr>
              <a:spLocks/>
            </p:cNvSpPr>
            <p:nvPr/>
          </p:nvSpPr>
          <p:spPr bwMode="auto">
            <a:xfrm>
              <a:off x="10666412" y="2133600"/>
              <a:ext cx="990600" cy="501602"/>
            </a:xfrm>
            <a:custGeom>
              <a:avLst/>
              <a:gdLst/>
              <a:ahLst/>
              <a:cxnLst>
                <a:cxn ang="0">
                  <a:pos x="5474" y="1567"/>
                </a:cxn>
                <a:cxn ang="0">
                  <a:pos x="5355" y="1387"/>
                </a:cxn>
                <a:cxn ang="0">
                  <a:pos x="5157" y="1245"/>
                </a:cxn>
                <a:cxn ang="0">
                  <a:pos x="4900" y="1156"/>
                </a:cxn>
                <a:cxn ang="0">
                  <a:pos x="4645" y="1129"/>
                </a:cxn>
                <a:cxn ang="0">
                  <a:pos x="4604" y="1039"/>
                </a:cxn>
                <a:cxn ang="0">
                  <a:pos x="4613" y="882"/>
                </a:cxn>
                <a:cxn ang="0">
                  <a:pos x="4536" y="695"/>
                </a:cxn>
                <a:cxn ang="0">
                  <a:pos x="4375" y="541"/>
                </a:cxn>
                <a:cxn ang="0">
                  <a:pos x="4148" y="431"/>
                </a:cxn>
                <a:cxn ang="0">
                  <a:pos x="3874" y="378"/>
                </a:cxn>
                <a:cxn ang="0">
                  <a:pos x="3603" y="390"/>
                </a:cxn>
                <a:cxn ang="0">
                  <a:pos x="3522" y="269"/>
                </a:cxn>
                <a:cxn ang="0">
                  <a:pos x="3380" y="153"/>
                </a:cxn>
                <a:cxn ang="0">
                  <a:pos x="3199" y="64"/>
                </a:cxn>
                <a:cxn ang="0">
                  <a:pos x="2984" y="12"/>
                </a:cxn>
                <a:cxn ang="0">
                  <a:pos x="2764" y="2"/>
                </a:cxn>
                <a:cxn ang="0">
                  <a:pos x="2430" y="65"/>
                </a:cxn>
                <a:cxn ang="0">
                  <a:pos x="2169" y="213"/>
                </a:cxn>
                <a:cxn ang="0">
                  <a:pos x="1882" y="177"/>
                </a:cxn>
                <a:cxn ang="0">
                  <a:pos x="1574" y="172"/>
                </a:cxn>
                <a:cxn ang="0">
                  <a:pos x="1280" y="240"/>
                </a:cxn>
                <a:cxn ang="0">
                  <a:pos x="1042" y="369"/>
                </a:cxn>
                <a:cxn ang="0">
                  <a:pos x="877" y="544"/>
                </a:cxn>
                <a:cxn ang="0">
                  <a:pos x="808" y="752"/>
                </a:cxn>
                <a:cxn ang="0">
                  <a:pos x="829" y="921"/>
                </a:cxn>
                <a:cxn ang="0">
                  <a:pos x="746" y="1028"/>
                </a:cxn>
                <a:cxn ang="0">
                  <a:pos x="565" y="1108"/>
                </a:cxn>
                <a:cxn ang="0">
                  <a:pos x="424" y="1218"/>
                </a:cxn>
                <a:cxn ang="0">
                  <a:pos x="334" y="1353"/>
                </a:cxn>
                <a:cxn ang="0">
                  <a:pos x="300" y="1503"/>
                </a:cxn>
                <a:cxn ang="0">
                  <a:pos x="288" y="1651"/>
                </a:cxn>
                <a:cxn ang="0">
                  <a:pos x="87" y="1829"/>
                </a:cxn>
                <a:cxn ang="0">
                  <a:pos x="1" y="2053"/>
                </a:cxn>
                <a:cxn ang="0">
                  <a:pos x="27" y="2232"/>
                </a:cxn>
                <a:cxn ang="0">
                  <a:pos x="146" y="2413"/>
                </a:cxn>
                <a:cxn ang="0">
                  <a:pos x="344" y="2555"/>
                </a:cxn>
                <a:cxn ang="0">
                  <a:pos x="602" y="2644"/>
                </a:cxn>
                <a:cxn ang="0">
                  <a:pos x="856" y="2670"/>
                </a:cxn>
                <a:cxn ang="0">
                  <a:pos x="1058" y="2729"/>
                </a:cxn>
                <a:cxn ang="0">
                  <a:pos x="1286" y="2779"/>
                </a:cxn>
                <a:cxn ang="0">
                  <a:pos x="1503" y="2783"/>
                </a:cxn>
                <a:cxn ang="0">
                  <a:pos x="1750" y="2744"/>
                </a:cxn>
                <a:cxn ang="0">
                  <a:pos x="1962" y="2658"/>
                </a:cxn>
                <a:cxn ang="0">
                  <a:pos x="2263" y="2733"/>
                </a:cxn>
                <a:cxn ang="0">
                  <a:pos x="2666" y="2782"/>
                </a:cxn>
                <a:cxn ang="0">
                  <a:pos x="3024" y="2782"/>
                </a:cxn>
                <a:cxn ang="0">
                  <a:pos x="3398" y="2741"/>
                </a:cxn>
                <a:cxn ang="0">
                  <a:pos x="3682" y="2676"/>
                </a:cxn>
                <a:cxn ang="0">
                  <a:pos x="3883" y="2750"/>
                </a:cxn>
                <a:cxn ang="0">
                  <a:pos x="4112" y="2785"/>
                </a:cxn>
                <a:cxn ang="0">
                  <a:pos x="4349" y="2774"/>
                </a:cxn>
                <a:cxn ang="0">
                  <a:pos x="4613" y="2706"/>
                </a:cxn>
                <a:cxn ang="0">
                  <a:pos x="4828" y="2585"/>
                </a:cxn>
                <a:cxn ang="0">
                  <a:pos x="4974" y="2424"/>
                </a:cxn>
                <a:cxn ang="0">
                  <a:pos x="5036" y="2232"/>
                </a:cxn>
                <a:cxn ang="0">
                  <a:pos x="5305" y="2084"/>
                </a:cxn>
                <a:cxn ang="0">
                  <a:pos x="5459" y="1896"/>
                </a:cxn>
                <a:cxn ang="0">
                  <a:pos x="5499" y="1755"/>
                </a:cxn>
              </a:cxnLst>
              <a:rect l="0" t="0" r="r" b="b"/>
              <a:pathLst>
                <a:path w="5501" h="2786">
                  <a:moveTo>
                    <a:pt x="5501" y="1713"/>
                  </a:moveTo>
                  <a:lnTo>
                    <a:pt x="5501" y="1713"/>
                  </a:lnTo>
                  <a:lnTo>
                    <a:pt x="5501" y="1683"/>
                  </a:lnTo>
                  <a:lnTo>
                    <a:pt x="5496" y="1653"/>
                  </a:lnTo>
                  <a:lnTo>
                    <a:pt x="5492" y="1624"/>
                  </a:lnTo>
                  <a:lnTo>
                    <a:pt x="5484" y="1595"/>
                  </a:lnTo>
                  <a:lnTo>
                    <a:pt x="5474" y="1567"/>
                  </a:lnTo>
                  <a:lnTo>
                    <a:pt x="5463" y="1540"/>
                  </a:lnTo>
                  <a:lnTo>
                    <a:pt x="5450" y="1512"/>
                  </a:lnTo>
                  <a:lnTo>
                    <a:pt x="5435" y="1485"/>
                  </a:lnTo>
                  <a:lnTo>
                    <a:pt x="5416" y="1460"/>
                  </a:lnTo>
                  <a:lnTo>
                    <a:pt x="5398" y="1436"/>
                  </a:lnTo>
                  <a:lnTo>
                    <a:pt x="5377" y="1410"/>
                  </a:lnTo>
                  <a:lnTo>
                    <a:pt x="5355" y="1387"/>
                  </a:lnTo>
                  <a:lnTo>
                    <a:pt x="5332" y="1365"/>
                  </a:lnTo>
                  <a:lnTo>
                    <a:pt x="5306" y="1342"/>
                  </a:lnTo>
                  <a:lnTo>
                    <a:pt x="5279" y="1321"/>
                  </a:lnTo>
                  <a:lnTo>
                    <a:pt x="5250" y="1301"/>
                  </a:lnTo>
                  <a:lnTo>
                    <a:pt x="5220" y="1282"/>
                  </a:lnTo>
                  <a:lnTo>
                    <a:pt x="5190" y="1264"/>
                  </a:lnTo>
                  <a:lnTo>
                    <a:pt x="5157" y="1245"/>
                  </a:lnTo>
                  <a:lnTo>
                    <a:pt x="5124" y="1229"/>
                  </a:lnTo>
                  <a:lnTo>
                    <a:pt x="5089" y="1214"/>
                  </a:lnTo>
                  <a:lnTo>
                    <a:pt x="5053" y="1200"/>
                  </a:lnTo>
                  <a:lnTo>
                    <a:pt x="5016" y="1187"/>
                  </a:lnTo>
                  <a:lnTo>
                    <a:pt x="4979" y="1176"/>
                  </a:lnTo>
                  <a:lnTo>
                    <a:pt x="4939" y="1165"/>
                  </a:lnTo>
                  <a:lnTo>
                    <a:pt x="4900" y="1156"/>
                  </a:lnTo>
                  <a:lnTo>
                    <a:pt x="4859" y="1147"/>
                  </a:lnTo>
                  <a:lnTo>
                    <a:pt x="4817" y="1141"/>
                  </a:lnTo>
                  <a:lnTo>
                    <a:pt x="4776" y="1137"/>
                  </a:lnTo>
                  <a:lnTo>
                    <a:pt x="4733" y="1132"/>
                  </a:lnTo>
                  <a:lnTo>
                    <a:pt x="4689" y="1131"/>
                  </a:lnTo>
                  <a:lnTo>
                    <a:pt x="4645" y="1129"/>
                  </a:lnTo>
                  <a:lnTo>
                    <a:pt x="4645" y="1129"/>
                  </a:lnTo>
                  <a:lnTo>
                    <a:pt x="4606" y="1131"/>
                  </a:lnTo>
                  <a:lnTo>
                    <a:pt x="4568" y="1132"/>
                  </a:lnTo>
                  <a:lnTo>
                    <a:pt x="4568" y="1132"/>
                  </a:lnTo>
                  <a:lnTo>
                    <a:pt x="4579" y="1110"/>
                  </a:lnTo>
                  <a:lnTo>
                    <a:pt x="4589" y="1085"/>
                  </a:lnTo>
                  <a:lnTo>
                    <a:pt x="4597" y="1063"/>
                  </a:lnTo>
                  <a:lnTo>
                    <a:pt x="4604" y="1039"/>
                  </a:lnTo>
                  <a:lnTo>
                    <a:pt x="4610" y="1015"/>
                  </a:lnTo>
                  <a:lnTo>
                    <a:pt x="4613" y="989"/>
                  </a:lnTo>
                  <a:lnTo>
                    <a:pt x="4616" y="965"/>
                  </a:lnTo>
                  <a:lnTo>
                    <a:pt x="4618" y="939"/>
                  </a:lnTo>
                  <a:lnTo>
                    <a:pt x="4618" y="939"/>
                  </a:lnTo>
                  <a:lnTo>
                    <a:pt x="4616" y="910"/>
                  </a:lnTo>
                  <a:lnTo>
                    <a:pt x="4613" y="882"/>
                  </a:lnTo>
                  <a:lnTo>
                    <a:pt x="4607" y="853"/>
                  </a:lnTo>
                  <a:lnTo>
                    <a:pt x="4600" y="826"/>
                  </a:lnTo>
                  <a:lnTo>
                    <a:pt x="4591" y="799"/>
                  </a:lnTo>
                  <a:lnTo>
                    <a:pt x="4580" y="772"/>
                  </a:lnTo>
                  <a:lnTo>
                    <a:pt x="4567" y="746"/>
                  </a:lnTo>
                  <a:lnTo>
                    <a:pt x="4553" y="720"/>
                  </a:lnTo>
                  <a:lnTo>
                    <a:pt x="4536" y="695"/>
                  </a:lnTo>
                  <a:lnTo>
                    <a:pt x="4517" y="670"/>
                  </a:lnTo>
                  <a:lnTo>
                    <a:pt x="4497" y="646"/>
                  </a:lnTo>
                  <a:lnTo>
                    <a:pt x="4476" y="624"/>
                  </a:lnTo>
                  <a:lnTo>
                    <a:pt x="4453" y="601"/>
                  </a:lnTo>
                  <a:lnTo>
                    <a:pt x="4428" y="580"/>
                  </a:lnTo>
                  <a:lnTo>
                    <a:pt x="4402" y="560"/>
                  </a:lnTo>
                  <a:lnTo>
                    <a:pt x="4375" y="541"/>
                  </a:lnTo>
                  <a:lnTo>
                    <a:pt x="4346" y="521"/>
                  </a:lnTo>
                  <a:lnTo>
                    <a:pt x="4316" y="504"/>
                  </a:lnTo>
                  <a:lnTo>
                    <a:pt x="4284" y="486"/>
                  </a:lnTo>
                  <a:lnTo>
                    <a:pt x="4253" y="471"/>
                  </a:lnTo>
                  <a:lnTo>
                    <a:pt x="4218" y="456"/>
                  </a:lnTo>
                  <a:lnTo>
                    <a:pt x="4183" y="443"/>
                  </a:lnTo>
                  <a:lnTo>
                    <a:pt x="4148" y="431"/>
                  </a:lnTo>
                  <a:lnTo>
                    <a:pt x="4112" y="418"/>
                  </a:lnTo>
                  <a:lnTo>
                    <a:pt x="4074" y="409"/>
                  </a:lnTo>
                  <a:lnTo>
                    <a:pt x="4035" y="400"/>
                  </a:lnTo>
                  <a:lnTo>
                    <a:pt x="3996" y="393"/>
                  </a:lnTo>
                  <a:lnTo>
                    <a:pt x="3957" y="387"/>
                  </a:lnTo>
                  <a:lnTo>
                    <a:pt x="3916" y="381"/>
                  </a:lnTo>
                  <a:lnTo>
                    <a:pt x="3874" y="378"/>
                  </a:lnTo>
                  <a:lnTo>
                    <a:pt x="3831" y="376"/>
                  </a:lnTo>
                  <a:lnTo>
                    <a:pt x="3789" y="375"/>
                  </a:lnTo>
                  <a:lnTo>
                    <a:pt x="3789" y="375"/>
                  </a:lnTo>
                  <a:lnTo>
                    <a:pt x="3741" y="376"/>
                  </a:lnTo>
                  <a:lnTo>
                    <a:pt x="3694" y="379"/>
                  </a:lnTo>
                  <a:lnTo>
                    <a:pt x="3649" y="384"/>
                  </a:lnTo>
                  <a:lnTo>
                    <a:pt x="3603" y="390"/>
                  </a:lnTo>
                  <a:lnTo>
                    <a:pt x="3603" y="390"/>
                  </a:lnTo>
                  <a:lnTo>
                    <a:pt x="3593" y="369"/>
                  </a:lnTo>
                  <a:lnTo>
                    <a:pt x="3581" y="348"/>
                  </a:lnTo>
                  <a:lnTo>
                    <a:pt x="3567" y="328"/>
                  </a:lnTo>
                  <a:lnTo>
                    <a:pt x="3554" y="308"/>
                  </a:lnTo>
                  <a:lnTo>
                    <a:pt x="3538" y="289"/>
                  </a:lnTo>
                  <a:lnTo>
                    <a:pt x="3522" y="269"/>
                  </a:lnTo>
                  <a:lnTo>
                    <a:pt x="3505" y="251"/>
                  </a:lnTo>
                  <a:lnTo>
                    <a:pt x="3486" y="233"/>
                  </a:lnTo>
                  <a:lnTo>
                    <a:pt x="3468" y="216"/>
                  </a:lnTo>
                  <a:lnTo>
                    <a:pt x="3446" y="200"/>
                  </a:lnTo>
                  <a:lnTo>
                    <a:pt x="3425" y="183"/>
                  </a:lnTo>
                  <a:lnTo>
                    <a:pt x="3404" y="168"/>
                  </a:lnTo>
                  <a:lnTo>
                    <a:pt x="3380" y="153"/>
                  </a:lnTo>
                  <a:lnTo>
                    <a:pt x="3357" y="138"/>
                  </a:lnTo>
                  <a:lnTo>
                    <a:pt x="3332" y="124"/>
                  </a:lnTo>
                  <a:lnTo>
                    <a:pt x="3308" y="111"/>
                  </a:lnTo>
                  <a:lnTo>
                    <a:pt x="3280" y="99"/>
                  </a:lnTo>
                  <a:lnTo>
                    <a:pt x="3253" y="86"/>
                  </a:lnTo>
                  <a:lnTo>
                    <a:pt x="3226" y="74"/>
                  </a:lnTo>
                  <a:lnTo>
                    <a:pt x="3199" y="64"/>
                  </a:lnTo>
                  <a:lnTo>
                    <a:pt x="3169" y="55"/>
                  </a:lnTo>
                  <a:lnTo>
                    <a:pt x="3140" y="46"/>
                  </a:lnTo>
                  <a:lnTo>
                    <a:pt x="3110" y="37"/>
                  </a:lnTo>
                  <a:lnTo>
                    <a:pt x="3080" y="29"/>
                  </a:lnTo>
                  <a:lnTo>
                    <a:pt x="3048" y="23"/>
                  </a:lnTo>
                  <a:lnTo>
                    <a:pt x="3016" y="17"/>
                  </a:lnTo>
                  <a:lnTo>
                    <a:pt x="2984" y="12"/>
                  </a:lnTo>
                  <a:lnTo>
                    <a:pt x="2951" y="8"/>
                  </a:lnTo>
                  <a:lnTo>
                    <a:pt x="2918" y="5"/>
                  </a:lnTo>
                  <a:lnTo>
                    <a:pt x="2885" y="3"/>
                  </a:lnTo>
                  <a:lnTo>
                    <a:pt x="2850" y="2"/>
                  </a:lnTo>
                  <a:lnTo>
                    <a:pt x="2817" y="0"/>
                  </a:lnTo>
                  <a:lnTo>
                    <a:pt x="2817" y="0"/>
                  </a:lnTo>
                  <a:lnTo>
                    <a:pt x="2764" y="2"/>
                  </a:lnTo>
                  <a:lnTo>
                    <a:pt x="2713" y="5"/>
                  </a:lnTo>
                  <a:lnTo>
                    <a:pt x="2663" y="11"/>
                  </a:lnTo>
                  <a:lnTo>
                    <a:pt x="2615" y="17"/>
                  </a:lnTo>
                  <a:lnTo>
                    <a:pt x="2566" y="28"/>
                  </a:lnTo>
                  <a:lnTo>
                    <a:pt x="2519" y="38"/>
                  </a:lnTo>
                  <a:lnTo>
                    <a:pt x="2474" y="52"/>
                  </a:lnTo>
                  <a:lnTo>
                    <a:pt x="2430" y="65"/>
                  </a:lnTo>
                  <a:lnTo>
                    <a:pt x="2388" y="82"/>
                  </a:lnTo>
                  <a:lnTo>
                    <a:pt x="2347" y="100"/>
                  </a:lnTo>
                  <a:lnTo>
                    <a:pt x="2308" y="120"/>
                  </a:lnTo>
                  <a:lnTo>
                    <a:pt x="2270" y="141"/>
                  </a:lnTo>
                  <a:lnTo>
                    <a:pt x="2234" y="163"/>
                  </a:lnTo>
                  <a:lnTo>
                    <a:pt x="2201" y="188"/>
                  </a:lnTo>
                  <a:lnTo>
                    <a:pt x="2169" y="213"/>
                  </a:lnTo>
                  <a:lnTo>
                    <a:pt x="2141" y="239"/>
                  </a:lnTo>
                  <a:lnTo>
                    <a:pt x="2141" y="239"/>
                  </a:lnTo>
                  <a:lnTo>
                    <a:pt x="2092" y="222"/>
                  </a:lnTo>
                  <a:lnTo>
                    <a:pt x="2042" y="207"/>
                  </a:lnTo>
                  <a:lnTo>
                    <a:pt x="1990" y="195"/>
                  </a:lnTo>
                  <a:lnTo>
                    <a:pt x="1937" y="185"/>
                  </a:lnTo>
                  <a:lnTo>
                    <a:pt x="1882" y="177"/>
                  </a:lnTo>
                  <a:lnTo>
                    <a:pt x="1827" y="171"/>
                  </a:lnTo>
                  <a:lnTo>
                    <a:pt x="1771" y="166"/>
                  </a:lnTo>
                  <a:lnTo>
                    <a:pt x="1713" y="166"/>
                  </a:lnTo>
                  <a:lnTo>
                    <a:pt x="1713" y="166"/>
                  </a:lnTo>
                  <a:lnTo>
                    <a:pt x="1667" y="166"/>
                  </a:lnTo>
                  <a:lnTo>
                    <a:pt x="1620" y="169"/>
                  </a:lnTo>
                  <a:lnTo>
                    <a:pt x="1574" y="172"/>
                  </a:lnTo>
                  <a:lnTo>
                    <a:pt x="1529" y="178"/>
                  </a:lnTo>
                  <a:lnTo>
                    <a:pt x="1485" y="185"/>
                  </a:lnTo>
                  <a:lnTo>
                    <a:pt x="1443" y="194"/>
                  </a:lnTo>
                  <a:lnTo>
                    <a:pt x="1401" y="203"/>
                  </a:lnTo>
                  <a:lnTo>
                    <a:pt x="1360" y="215"/>
                  </a:lnTo>
                  <a:lnTo>
                    <a:pt x="1319" y="227"/>
                  </a:lnTo>
                  <a:lnTo>
                    <a:pt x="1280" y="240"/>
                  </a:lnTo>
                  <a:lnTo>
                    <a:pt x="1242" y="255"/>
                  </a:lnTo>
                  <a:lnTo>
                    <a:pt x="1206" y="272"/>
                  </a:lnTo>
                  <a:lnTo>
                    <a:pt x="1170" y="289"/>
                  </a:lnTo>
                  <a:lnTo>
                    <a:pt x="1135" y="307"/>
                  </a:lnTo>
                  <a:lnTo>
                    <a:pt x="1103" y="326"/>
                  </a:lnTo>
                  <a:lnTo>
                    <a:pt x="1072" y="348"/>
                  </a:lnTo>
                  <a:lnTo>
                    <a:pt x="1042" y="369"/>
                  </a:lnTo>
                  <a:lnTo>
                    <a:pt x="1013" y="391"/>
                  </a:lnTo>
                  <a:lnTo>
                    <a:pt x="986" y="414"/>
                  </a:lnTo>
                  <a:lnTo>
                    <a:pt x="960" y="438"/>
                  </a:lnTo>
                  <a:lnTo>
                    <a:pt x="937" y="464"/>
                  </a:lnTo>
                  <a:lnTo>
                    <a:pt x="915" y="489"/>
                  </a:lnTo>
                  <a:lnTo>
                    <a:pt x="895" y="517"/>
                  </a:lnTo>
                  <a:lnTo>
                    <a:pt x="877" y="544"/>
                  </a:lnTo>
                  <a:lnTo>
                    <a:pt x="860" y="571"/>
                  </a:lnTo>
                  <a:lnTo>
                    <a:pt x="847" y="600"/>
                  </a:lnTo>
                  <a:lnTo>
                    <a:pt x="835" y="630"/>
                  </a:lnTo>
                  <a:lnTo>
                    <a:pt x="824" y="660"/>
                  </a:lnTo>
                  <a:lnTo>
                    <a:pt x="817" y="690"/>
                  </a:lnTo>
                  <a:lnTo>
                    <a:pt x="811" y="720"/>
                  </a:lnTo>
                  <a:lnTo>
                    <a:pt x="808" y="752"/>
                  </a:lnTo>
                  <a:lnTo>
                    <a:pt x="806" y="784"/>
                  </a:lnTo>
                  <a:lnTo>
                    <a:pt x="806" y="784"/>
                  </a:lnTo>
                  <a:lnTo>
                    <a:pt x="806" y="812"/>
                  </a:lnTo>
                  <a:lnTo>
                    <a:pt x="809" y="839"/>
                  </a:lnTo>
                  <a:lnTo>
                    <a:pt x="814" y="868"/>
                  </a:lnTo>
                  <a:lnTo>
                    <a:pt x="821" y="895"/>
                  </a:lnTo>
                  <a:lnTo>
                    <a:pt x="829" y="921"/>
                  </a:lnTo>
                  <a:lnTo>
                    <a:pt x="838" y="948"/>
                  </a:lnTo>
                  <a:lnTo>
                    <a:pt x="850" y="974"/>
                  </a:lnTo>
                  <a:lnTo>
                    <a:pt x="863" y="999"/>
                  </a:lnTo>
                  <a:lnTo>
                    <a:pt x="863" y="999"/>
                  </a:lnTo>
                  <a:lnTo>
                    <a:pt x="833" y="1005"/>
                  </a:lnTo>
                  <a:lnTo>
                    <a:pt x="803" y="1013"/>
                  </a:lnTo>
                  <a:lnTo>
                    <a:pt x="746" y="1028"/>
                  </a:lnTo>
                  <a:lnTo>
                    <a:pt x="717" y="1039"/>
                  </a:lnTo>
                  <a:lnTo>
                    <a:pt x="690" y="1048"/>
                  </a:lnTo>
                  <a:lnTo>
                    <a:pt x="664" y="1058"/>
                  </a:lnTo>
                  <a:lnTo>
                    <a:pt x="638" y="1070"/>
                  </a:lnTo>
                  <a:lnTo>
                    <a:pt x="613" y="1082"/>
                  </a:lnTo>
                  <a:lnTo>
                    <a:pt x="589" y="1094"/>
                  </a:lnTo>
                  <a:lnTo>
                    <a:pt x="565" y="1108"/>
                  </a:lnTo>
                  <a:lnTo>
                    <a:pt x="542" y="1123"/>
                  </a:lnTo>
                  <a:lnTo>
                    <a:pt x="521" y="1137"/>
                  </a:lnTo>
                  <a:lnTo>
                    <a:pt x="500" y="1152"/>
                  </a:lnTo>
                  <a:lnTo>
                    <a:pt x="480" y="1168"/>
                  </a:lnTo>
                  <a:lnTo>
                    <a:pt x="460" y="1185"/>
                  </a:lnTo>
                  <a:lnTo>
                    <a:pt x="442" y="1202"/>
                  </a:lnTo>
                  <a:lnTo>
                    <a:pt x="424" y="1218"/>
                  </a:lnTo>
                  <a:lnTo>
                    <a:pt x="409" y="1236"/>
                  </a:lnTo>
                  <a:lnTo>
                    <a:pt x="392" y="1254"/>
                  </a:lnTo>
                  <a:lnTo>
                    <a:pt x="379" y="1273"/>
                  </a:lnTo>
                  <a:lnTo>
                    <a:pt x="365" y="1292"/>
                  </a:lnTo>
                  <a:lnTo>
                    <a:pt x="353" y="1312"/>
                  </a:lnTo>
                  <a:lnTo>
                    <a:pt x="343" y="1331"/>
                  </a:lnTo>
                  <a:lnTo>
                    <a:pt x="334" y="1353"/>
                  </a:lnTo>
                  <a:lnTo>
                    <a:pt x="324" y="1374"/>
                  </a:lnTo>
                  <a:lnTo>
                    <a:pt x="317" y="1395"/>
                  </a:lnTo>
                  <a:lnTo>
                    <a:pt x="311" y="1416"/>
                  </a:lnTo>
                  <a:lnTo>
                    <a:pt x="306" y="1437"/>
                  </a:lnTo>
                  <a:lnTo>
                    <a:pt x="303" y="1460"/>
                  </a:lnTo>
                  <a:lnTo>
                    <a:pt x="302" y="1481"/>
                  </a:lnTo>
                  <a:lnTo>
                    <a:pt x="300" y="1503"/>
                  </a:lnTo>
                  <a:lnTo>
                    <a:pt x="300" y="1503"/>
                  </a:lnTo>
                  <a:lnTo>
                    <a:pt x="302" y="1537"/>
                  </a:lnTo>
                  <a:lnTo>
                    <a:pt x="306" y="1568"/>
                  </a:lnTo>
                  <a:lnTo>
                    <a:pt x="314" y="1600"/>
                  </a:lnTo>
                  <a:lnTo>
                    <a:pt x="323" y="1630"/>
                  </a:lnTo>
                  <a:lnTo>
                    <a:pt x="323" y="1630"/>
                  </a:lnTo>
                  <a:lnTo>
                    <a:pt x="288" y="1651"/>
                  </a:lnTo>
                  <a:lnTo>
                    <a:pt x="254" y="1672"/>
                  </a:lnTo>
                  <a:lnTo>
                    <a:pt x="220" y="1697"/>
                  </a:lnTo>
                  <a:lnTo>
                    <a:pt x="190" y="1721"/>
                  </a:lnTo>
                  <a:lnTo>
                    <a:pt x="161" y="1746"/>
                  </a:lnTo>
                  <a:lnTo>
                    <a:pt x="134" y="1774"/>
                  </a:lnTo>
                  <a:lnTo>
                    <a:pt x="110" y="1801"/>
                  </a:lnTo>
                  <a:lnTo>
                    <a:pt x="87" y="1829"/>
                  </a:lnTo>
                  <a:lnTo>
                    <a:pt x="68" y="1860"/>
                  </a:lnTo>
                  <a:lnTo>
                    <a:pt x="51" y="1890"/>
                  </a:lnTo>
                  <a:lnTo>
                    <a:pt x="36" y="1921"/>
                  </a:lnTo>
                  <a:lnTo>
                    <a:pt x="23" y="1953"/>
                  </a:lnTo>
                  <a:lnTo>
                    <a:pt x="13" y="1985"/>
                  </a:lnTo>
                  <a:lnTo>
                    <a:pt x="6" y="2018"/>
                  </a:lnTo>
                  <a:lnTo>
                    <a:pt x="1" y="2053"/>
                  </a:lnTo>
                  <a:lnTo>
                    <a:pt x="0" y="2087"/>
                  </a:lnTo>
                  <a:lnTo>
                    <a:pt x="0" y="2087"/>
                  </a:lnTo>
                  <a:lnTo>
                    <a:pt x="1" y="2118"/>
                  </a:lnTo>
                  <a:lnTo>
                    <a:pt x="4" y="2146"/>
                  </a:lnTo>
                  <a:lnTo>
                    <a:pt x="10" y="2176"/>
                  </a:lnTo>
                  <a:lnTo>
                    <a:pt x="18" y="2205"/>
                  </a:lnTo>
                  <a:lnTo>
                    <a:pt x="27" y="2232"/>
                  </a:lnTo>
                  <a:lnTo>
                    <a:pt x="39" y="2261"/>
                  </a:lnTo>
                  <a:lnTo>
                    <a:pt x="53" y="2288"/>
                  </a:lnTo>
                  <a:lnTo>
                    <a:pt x="68" y="2314"/>
                  </a:lnTo>
                  <a:lnTo>
                    <a:pt x="84" y="2339"/>
                  </a:lnTo>
                  <a:lnTo>
                    <a:pt x="104" y="2365"/>
                  </a:lnTo>
                  <a:lnTo>
                    <a:pt x="124" y="2389"/>
                  </a:lnTo>
                  <a:lnTo>
                    <a:pt x="146" y="2413"/>
                  </a:lnTo>
                  <a:lnTo>
                    <a:pt x="170" y="2436"/>
                  </a:lnTo>
                  <a:lnTo>
                    <a:pt x="196" y="2459"/>
                  </a:lnTo>
                  <a:lnTo>
                    <a:pt x="223" y="2480"/>
                  </a:lnTo>
                  <a:lnTo>
                    <a:pt x="251" y="2499"/>
                  </a:lnTo>
                  <a:lnTo>
                    <a:pt x="281" y="2519"/>
                  </a:lnTo>
                  <a:lnTo>
                    <a:pt x="312" y="2537"/>
                  </a:lnTo>
                  <a:lnTo>
                    <a:pt x="344" y="2555"/>
                  </a:lnTo>
                  <a:lnTo>
                    <a:pt x="377" y="2570"/>
                  </a:lnTo>
                  <a:lnTo>
                    <a:pt x="412" y="2585"/>
                  </a:lnTo>
                  <a:lnTo>
                    <a:pt x="448" y="2601"/>
                  </a:lnTo>
                  <a:lnTo>
                    <a:pt x="484" y="2613"/>
                  </a:lnTo>
                  <a:lnTo>
                    <a:pt x="524" y="2625"/>
                  </a:lnTo>
                  <a:lnTo>
                    <a:pt x="561" y="2635"/>
                  </a:lnTo>
                  <a:lnTo>
                    <a:pt x="602" y="2644"/>
                  </a:lnTo>
                  <a:lnTo>
                    <a:pt x="643" y="2652"/>
                  </a:lnTo>
                  <a:lnTo>
                    <a:pt x="684" y="2658"/>
                  </a:lnTo>
                  <a:lnTo>
                    <a:pt x="726" y="2664"/>
                  </a:lnTo>
                  <a:lnTo>
                    <a:pt x="768" y="2667"/>
                  </a:lnTo>
                  <a:lnTo>
                    <a:pt x="812" y="2670"/>
                  </a:lnTo>
                  <a:lnTo>
                    <a:pt x="856" y="2670"/>
                  </a:lnTo>
                  <a:lnTo>
                    <a:pt x="856" y="2670"/>
                  </a:lnTo>
                  <a:lnTo>
                    <a:pt x="915" y="2668"/>
                  </a:lnTo>
                  <a:lnTo>
                    <a:pt x="915" y="2668"/>
                  </a:lnTo>
                  <a:lnTo>
                    <a:pt x="942" y="2682"/>
                  </a:lnTo>
                  <a:lnTo>
                    <a:pt x="969" y="2696"/>
                  </a:lnTo>
                  <a:lnTo>
                    <a:pt x="998" y="2708"/>
                  </a:lnTo>
                  <a:lnTo>
                    <a:pt x="1028" y="2718"/>
                  </a:lnTo>
                  <a:lnTo>
                    <a:pt x="1058" y="2729"/>
                  </a:lnTo>
                  <a:lnTo>
                    <a:pt x="1088" y="2738"/>
                  </a:lnTo>
                  <a:lnTo>
                    <a:pt x="1120" y="2747"/>
                  </a:lnTo>
                  <a:lnTo>
                    <a:pt x="1152" y="2754"/>
                  </a:lnTo>
                  <a:lnTo>
                    <a:pt x="1185" y="2762"/>
                  </a:lnTo>
                  <a:lnTo>
                    <a:pt x="1218" y="2768"/>
                  </a:lnTo>
                  <a:lnTo>
                    <a:pt x="1253" y="2774"/>
                  </a:lnTo>
                  <a:lnTo>
                    <a:pt x="1286" y="2779"/>
                  </a:lnTo>
                  <a:lnTo>
                    <a:pt x="1321" y="2782"/>
                  </a:lnTo>
                  <a:lnTo>
                    <a:pt x="1357" y="2785"/>
                  </a:lnTo>
                  <a:lnTo>
                    <a:pt x="1392" y="2786"/>
                  </a:lnTo>
                  <a:lnTo>
                    <a:pt x="1428" y="2786"/>
                  </a:lnTo>
                  <a:lnTo>
                    <a:pt x="1428" y="2786"/>
                  </a:lnTo>
                  <a:lnTo>
                    <a:pt x="1466" y="2786"/>
                  </a:lnTo>
                  <a:lnTo>
                    <a:pt x="1503" y="2783"/>
                  </a:lnTo>
                  <a:lnTo>
                    <a:pt x="1540" y="2782"/>
                  </a:lnTo>
                  <a:lnTo>
                    <a:pt x="1576" y="2777"/>
                  </a:lnTo>
                  <a:lnTo>
                    <a:pt x="1612" y="2773"/>
                  </a:lnTo>
                  <a:lnTo>
                    <a:pt x="1648" y="2767"/>
                  </a:lnTo>
                  <a:lnTo>
                    <a:pt x="1683" y="2760"/>
                  </a:lnTo>
                  <a:lnTo>
                    <a:pt x="1716" y="2751"/>
                  </a:lnTo>
                  <a:lnTo>
                    <a:pt x="1750" y="2744"/>
                  </a:lnTo>
                  <a:lnTo>
                    <a:pt x="1783" y="2733"/>
                  </a:lnTo>
                  <a:lnTo>
                    <a:pt x="1814" y="2723"/>
                  </a:lnTo>
                  <a:lnTo>
                    <a:pt x="1846" y="2712"/>
                  </a:lnTo>
                  <a:lnTo>
                    <a:pt x="1876" y="2700"/>
                  </a:lnTo>
                  <a:lnTo>
                    <a:pt x="1907" y="2687"/>
                  </a:lnTo>
                  <a:lnTo>
                    <a:pt x="1935" y="2673"/>
                  </a:lnTo>
                  <a:lnTo>
                    <a:pt x="1962" y="2658"/>
                  </a:lnTo>
                  <a:lnTo>
                    <a:pt x="1962" y="2658"/>
                  </a:lnTo>
                  <a:lnTo>
                    <a:pt x="2009" y="2673"/>
                  </a:lnTo>
                  <a:lnTo>
                    <a:pt x="2058" y="2687"/>
                  </a:lnTo>
                  <a:lnTo>
                    <a:pt x="2106" y="2700"/>
                  </a:lnTo>
                  <a:lnTo>
                    <a:pt x="2157" y="2712"/>
                  </a:lnTo>
                  <a:lnTo>
                    <a:pt x="2208" y="2723"/>
                  </a:lnTo>
                  <a:lnTo>
                    <a:pt x="2263" y="2733"/>
                  </a:lnTo>
                  <a:lnTo>
                    <a:pt x="2317" y="2744"/>
                  </a:lnTo>
                  <a:lnTo>
                    <a:pt x="2373" y="2751"/>
                  </a:lnTo>
                  <a:lnTo>
                    <a:pt x="2429" y="2760"/>
                  </a:lnTo>
                  <a:lnTo>
                    <a:pt x="2486" y="2767"/>
                  </a:lnTo>
                  <a:lnTo>
                    <a:pt x="2545" y="2773"/>
                  </a:lnTo>
                  <a:lnTo>
                    <a:pt x="2606" y="2777"/>
                  </a:lnTo>
                  <a:lnTo>
                    <a:pt x="2666" y="2782"/>
                  </a:lnTo>
                  <a:lnTo>
                    <a:pt x="2726" y="2783"/>
                  </a:lnTo>
                  <a:lnTo>
                    <a:pt x="2788" y="2786"/>
                  </a:lnTo>
                  <a:lnTo>
                    <a:pt x="2852" y="2786"/>
                  </a:lnTo>
                  <a:lnTo>
                    <a:pt x="2852" y="2786"/>
                  </a:lnTo>
                  <a:lnTo>
                    <a:pt x="2909" y="2786"/>
                  </a:lnTo>
                  <a:lnTo>
                    <a:pt x="2966" y="2785"/>
                  </a:lnTo>
                  <a:lnTo>
                    <a:pt x="3024" y="2782"/>
                  </a:lnTo>
                  <a:lnTo>
                    <a:pt x="3080" y="2779"/>
                  </a:lnTo>
                  <a:lnTo>
                    <a:pt x="3134" y="2774"/>
                  </a:lnTo>
                  <a:lnTo>
                    <a:pt x="3188" y="2770"/>
                  </a:lnTo>
                  <a:lnTo>
                    <a:pt x="3243" y="2764"/>
                  </a:lnTo>
                  <a:lnTo>
                    <a:pt x="3295" y="2757"/>
                  </a:lnTo>
                  <a:lnTo>
                    <a:pt x="3347" y="2750"/>
                  </a:lnTo>
                  <a:lnTo>
                    <a:pt x="3398" y="2741"/>
                  </a:lnTo>
                  <a:lnTo>
                    <a:pt x="3448" y="2732"/>
                  </a:lnTo>
                  <a:lnTo>
                    <a:pt x="3498" y="2723"/>
                  </a:lnTo>
                  <a:lnTo>
                    <a:pt x="3545" y="2712"/>
                  </a:lnTo>
                  <a:lnTo>
                    <a:pt x="3591" y="2700"/>
                  </a:lnTo>
                  <a:lnTo>
                    <a:pt x="3638" y="2690"/>
                  </a:lnTo>
                  <a:lnTo>
                    <a:pt x="3682" y="2676"/>
                  </a:lnTo>
                  <a:lnTo>
                    <a:pt x="3682" y="2676"/>
                  </a:lnTo>
                  <a:lnTo>
                    <a:pt x="3709" y="2690"/>
                  </a:lnTo>
                  <a:lnTo>
                    <a:pt x="3736" y="2700"/>
                  </a:lnTo>
                  <a:lnTo>
                    <a:pt x="3763" y="2712"/>
                  </a:lnTo>
                  <a:lnTo>
                    <a:pt x="3794" y="2723"/>
                  </a:lnTo>
                  <a:lnTo>
                    <a:pt x="3822" y="2732"/>
                  </a:lnTo>
                  <a:lnTo>
                    <a:pt x="3852" y="2741"/>
                  </a:lnTo>
                  <a:lnTo>
                    <a:pt x="3883" y="2750"/>
                  </a:lnTo>
                  <a:lnTo>
                    <a:pt x="3914" y="2757"/>
                  </a:lnTo>
                  <a:lnTo>
                    <a:pt x="3946" y="2764"/>
                  </a:lnTo>
                  <a:lnTo>
                    <a:pt x="3978" y="2770"/>
                  </a:lnTo>
                  <a:lnTo>
                    <a:pt x="4011" y="2774"/>
                  </a:lnTo>
                  <a:lnTo>
                    <a:pt x="4044" y="2779"/>
                  </a:lnTo>
                  <a:lnTo>
                    <a:pt x="4077" y="2782"/>
                  </a:lnTo>
                  <a:lnTo>
                    <a:pt x="4112" y="2785"/>
                  </a:lnTo>
                  <a:lnTo>
                    <a:pt x="4147" y="2786"/>
                  </a:lnTo>
                  <a:lnTo>
                    <a:pt x="4182" y="2786"/>
                  </a:lnTo>
                  <a:lnTo>
                    <a:pt x="4182" y="2786"/>
                  </a:lnTo>
                  <a:lnTo>
                    <a:pt x="4224" y="2785"/>
                  </a:lnTo>
                  <a:lnTo>
                    <a:pt x="4266" y="2783"/>
                  </a:lnTo>
                  <a:lnTo>
                    <a:pt x="4308" y="2780"/>
                  </a:lnTo>
                  <a:lnTo>
                    <a:pt x="4349" y="2774"/>
                  </a:lnTo>
                  <a:lnTo>
                    <a:pt x="4388" y="2768"/>
                  </a:lnTo>
                  <a:lnTo>
                    <a:pt x="4429" y="2762"/>
                  </a:lnTo>
                  <a:lnTo>
                    <a:pt x="4467" y="2753"/>
                  </a:lnTo>
                  <a:lnTo>
                    <a:pt x="4505" y="2742"/>
                  </a:lnTo>
                  <a:lnTo>
                    <a:pt x="4542" y="2732"/>
                  </a:lnTo>
                  <a:lnTo>
                    <a:pt x="4579" y="2720"/>
                  </a:lnTo>
                  <a:lnTo>
                    <a:pt x="4613" y="2706"/>
                  </a:lnTo>
                  <a:lnTo>
                    <a:pt x="4648" y="2693"/>
                  </a:lnTo>
                  <a:lnTo>
                    <a:pt x="4680" y="2676"/>
                  </a:lnTo>
                  <a:lnTo>
                    <a:pt x="4713" y="2661"/>
                  </a:lnTo>
                  <a:lnTo>
                    <a:pt x="4743" y="2643"/>
                  </a:lnTo>
                  <a:lnTo>
                    <a:pt x="4772" y="2625"/>
                  </a:lnTo>
                  <a:lnTo>
                    <a:pt x="4801" y="2605"/>
                  </a:lnTo>
                  <a:lnTo>
                    <a:pt x="4828" y="2585"/>
                  </a:lnTo>
                  <a:lnTo>
                    <a:pt x="4853" y="2564"/>
                  </a:lnTo>
                  <a:lnTo>
                    <a:pt x="4878" y="2543"/>
                  </a:lnTo>
                  <a:lnTo>
                    <a:pt x="4900" y="2521"/>
                  </a:lnTo>
                  <a:lnTo>
                    <a:pt x="4920" y="2498"/>
                  </a:lnTo>
                  <a:lnTo>
                    <a:pt x="4939" y="2474"/>
                  </a:lnTo>
                  <a:lnTo>
                    <a:pt x="4958" y="2448"/>
                  </a:lnTo>
                  <a:lnTo>
                    <a:pt x="4974" y="2424"/>
                  </a:lnTo>
                  <a:lnTo>
                    <a:pt x="4989" y="2398"/>
                  </a:lnTo>
                  <a:lnTo>
                    <a:pt x="5001" y="2371"/>
                  </a:lnTo>
                  <a:lnTo>
                    <a:pt x="5012" y="2344"/>
                  </a:lnTo>
                  <a:lnTo>
                    <a:pt x="5021" y="2317"/>
                  </a:lnTo>
                  <a:lnTo>
                    <a:pt x="5028" y="2290"/>
                  </a:lnTo>
                  <a:lnTo>
                    <a:pt x="5033" y="2261"/>
                  </a:lnTo>
                  <a:lnTo>
                    <a:pt x="5036" y="2232"/>
                  </a:lnTo>
                  <a:lnTo>
                    <a:pt x="5036" y="2232"/>
                  </a:lnTo>
                  <a:lnTo>
                    <a:pt x="5087" y="2213"/>
                  </a:lnTo>
                  <a:lnTo>
                    <a:pt x="5136" y="2192"/>
                  </a:lnTo>
                  <a:lnTo>
                    <a:pt x="5182" y="2167"/>
                  </a:lnTo>
                  <a:lnTo>
                    <a:pt x="5226" y="2142"/>
                  </a:lnTo>
                  <a:lnTo>
                    <a:pt x="5267" y="2115"/>
                  </a:lnTo>
                  <a:lnTo>
                    <a:pt x="5305" y="2084"/>
                  </a:lnTo>
                  <a:lnTo>
                    <a:pt x="5341" y="2054"/>
                  </a:lnTo>
                  <a:lnTo>
                    <a:pt x="5373" y="2021"/>
                  </a:lnTo>
                  <a:lnTo>
                    <a:pt x="5401" y="1986"/>
                  </a:lnTo>
                  <a:lnTo>
                    <a:pt x="5427" y="1952"/>
                  </a:lnTo>
                  <a:lnTo>
                    <a:pt x="5439" y="1932"/>
                  </a:lnTo>
                  <a:lnTo>
                    <a:pt x="5450" y="1914"/>
                  </a:lnTo>
                  <a:lnTo>
                    <a:pt x="5459" y="1896"/>
                  </a:lnTo>
                  <a:lnTo>
                    <a:pt x="5468" y="1876"/>
                  </a:lnTo>
                  <a:lnTo>
                    <a:pt x="5475" y="1857"/>
                  </a:lnTo>
                  <a:lnTo>
                    <a:pt x="5483" y="1837"/>
                  </a:lnTo>
                  <a:lnTo>
                    <a:pt x="5487" y="1816"/>
                  </a:lnTo>
                  <a:lnTo>
                    <a:pt x="5493" y="1796"/>
                  </a:lnTo>
                  <a:lnTo>
                    <a:pt x="5496" y="1775"/>
                  </a:lnTo>
                  <a:lnTo>
                    <a:pt x="5499" y="1755"/>
                  </a:lnTo>
                  <a:lnTo>
                    <a:pt x="5501" y="1734"/>
                  </a:lnTo>
                  <a:lnTo>
                    <a:pt x="5501" y="1713"/>
                  </a:lnTo>
                  <a:lnTo>
                    <a:pt x="5501" y="17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36" name="Freeform 7"/>
            <p:cNvSpPr>
              <a:spLocks/>
            </p:cNvSpPr>
            <p:nvPr/>
          </p:nvSpPr>
          <p:spPr bwMode="auto">
            <a:xfrm>
              <a:off x="6856412" y="990600"/>
              <a:ext cx="941658" cy="873261"/>
            </a:xfrm>
            <a:custGeom>
              <a:avLst/>
              <a:gdLst/>
              <a:ahLst/>
              <a:cxnLst>
                <a:cxn ang="0">
                  <a:pos x="5314" y="2199"/>
                </a:cxn>
                <a:cxn ang="0">
                  <a:pos x="5250" y="1992"/>
                </a:cxn>
                <a:cxn ang="0">
                  <a:pos x="5143" y="1808"/>
                </a:cxn>
                <a:cxn ang="0">
                  <a:pos x="4999" y="1654"/>
                </a:cxn>
                <a:cxn ang="0">
                  <a:pos x="4972" y="1438"/>
                </a:cxn>
                <a:cxn ang="0">
                  <a:pos x="4949" y="1205"/>
                </a:cxn>
                <a:cxn ang="0">
                  <a:pos x="4833" y="888"/>
                </a:cxn>
                <a:cxn ang="0">
                  <a:pos x="4553" y="548"/>
                </a:cxn>
                <a:cxn ang="0">
                  <a:pos x="4162" y="337"/>
                </a:cxn>
                <a:cxn ang="0">
                  <a:pos x="3937" y="291"/>
                </a:cxn>
                <a:cxn ang="0">
                  <a:pos x="3726" y="288"/>
                </a:cxn>
                <a:cxn ang="0">
                  <a:pos x="3490" y="333"/>
                </a:cxn>
                <a:cxn ang="0">
                  <a:pos x="3309" y="341"/>
                </a:cxn>
                <a:cxn ang="0">
                  <a:pos x="3127" y="191"/>
                </a:cxn>
                <a:cxn ang="0">
                  <a:pos x="2915" y="80"/>
                </a:cxn>
                <a:cxn ang="0">
                  <a:pos x="2679" y="15"/>
                </a:cxn>
                <a:cxn ang="0">
                  <a:pos x="2445" y="1"/>
                </a:cxn>
                <a:cxn ang="0">
                  <a:pos x="2094" y="71"/>
                </a:cxn>
                <a:cxn ang="0">
                  <a:pos x="1790" y="238"/>
                </a:cxn>
                <a:cxn ang="0">
                  <a:pos x="1551" y="485"/>
                </a:cxn>
                <a:cxn ang="0">
                  <a:pos x="1410" y="754"/>
                </a:cxn>
                <a:cxn ang="0">
                  <a:pos x="1153" y="724"/>
                </a:cxn>
                <a:cxn ang="0">
                  <a:pos x="948" y="742"/>
                </a:cxn>
                <a:cxn ang="0">
                  <a:pos x="653" y="839"/>
                </a:cxn>
                <a:cxn ang="0">
                  <a:pos x="299" y="1102"/>
                </a:cxn>
                <a:cxn ang="0">
                  <a:pos x="70" y="1480"/>
                </a:cxn>
                <a:cxn ang="0">
                  <a:pos x="10" y="1730"/>
                </a:cxn>
                <a:cxn ang="0">
                  <a:pos x="1" y="1939"/>
                </a:cxn>
                <a:cxn ang="0">
                  <a:pos x="39" y="2176"/>
                </a:cxn>
                <a:cxn ang="0">
                  <a:pos x="123" y="2395"/>
                </a:cxn>
                <a:cxn ang="0">
                  <a:pos x="248" y="2591"/>
                </a:cxn>
                <a:cxn ang="0">
                  <a:pos x="348" y="2749"/>
                </a:cxn>
                <a:cxn ang="0">
                  <a:pos x="249" y="3017"/>
                </a:cxn>
                <a:cxn ang="0">
                  <a:pos x="220" y="3275"/>
                </a:cxn>
                <a:cxn ang="0">
                  <a:pos x="244" y="3507"/>
                </a:cxn>
                <a:cxn ang="0">
                  <a:pos x="359" y="3824"/>
                </a:cxn>
                <a:cxn ang="0">
                  <a:pos x="640" y="4164"/>
                </a:cxn>
                <a:cxn ang="0">
                  <a:pos x="1031" y="4376"/>
                </a:cxn>
                <a:cxn ang="0">
                  <a:pos x="1256" y="4422"/>
                </a:cxn>
                <a:cxn ang="0">
                  <a:pos x="1458" y="4425"/>
                </a:cxn>
                <a:cxn ang="0">
                  <a:pos x="1605" y="4634"/>
                </a:cxn>
                <a:cxn ang="0">
                  <a:pos x="1803" y="4797"/>
                </a:cxn>
                <a:cxn ang="0">
                  <a:pos x="2040" y="4903"/>
                </a:cxn>
                <a:cxn ang="0">
                  <a:pos x="2306" y="4941"/>
                </a:cxn>
                <a:cxn ang="0">
                  <a:pos x="2497" y="4922"/>
                </a:cxn>
                <a:cxn ang="0">
                  <a:pos x="2699" y="4856"/>
                </a:cxn>
                <a:cxn ang="0">
                  <a:pos x="2880" y="4749"/>
                </a:cxn>
                <a:cxn ang="0">
                  <a:pos x="3048" y="4586"/>
                </a:cxn>
                <a:cxn ang="0">
                  <a:pos x="3329" y="4709"/>
                </a:cxn>
                <a:cxn ang="0">
                  <a:pos x="3644" y="4752"/>
                </a:cxn>
                <a:cxn ang="0">
                  <a:pos x="3849" y="4735"/>
                </a:cxn>
                <a:cxn ang="0">
                  <a:pos x="4144" y="4638"/>
                </a:cxn>
                <a:cxn ang="0">
                  <a:pos x="4498" y="4374"/>
                </a:cxn>
                <a:cxn ang="0">
                  <a:pos x="4727" y="3996"/>
                </a:cxn>
                <a:cxn ang="0">
                  <a:pos x="4787" y="3746"/>
                </a:cxn>
                <a:cxn ang="0">
                  <a:pos x="4793" y="3505"/>
                </a:cxn>
                <a:cxn ang="0">
                  <a:pos x="4771" y="3223"/>
                </a:cxn>
                <a:cxn ang="0">
                  <a:pos x="5003" y="3076"/>
                </a:cxn>
                <a:cxn ang="0">
                  <a:pos x="5182" y="2869"/>
                </a:cxn>
                <a:cxn ang="0">
                  <a:pos x="5295" y="2616"/>
                </a:cxn>
                <a:cxn ang="0">
                  <a:pos x="5328" y="2366"/>
                </a:cxn>
              </a:cxnLst>
              <a:rect l="0" t="0" r="r" b="b"/>
              <a:pathLst>
                <a:path w="5328" h="4941">
                  <a:moveTo>
                    <a:pt x="5328" y="2366"/>
                  </a:moveTo>
                  <a:lnTo>
                    <a:pt x="5328" y="2366"/>
                  </a:lnTo>
                  <a:lnTo>
                    <a:pt x="5328" y="2338"/>
                  </a:lnTo>
                  <a:lnTo>
                    <a:pt x="5327" y="2310"/>
                  </a:lnTo>
                  <a:lnTo>
                    <a:pt x="5324" y="2281"/>
                  </a:lnTo>
                  <a:lnTo>
                    <a:pt x="5321" y="2254"/>
                  </a:lnTo>
                  <a:lnTo>
                    <a:pt x="5317" y="2226"/>
                  </a:lnTo>
                  <a:lnTo>
                    <a:pt x="5314" y="2199"/>
                  </a:lnTo>
                  <a:lnTo>
                    <a:pt x="5308" y="2172"/>
                  </a:lnTo>
                  <a:lnTo>
                    <a:pt x="5302" y="2146"/>
                  </a:lnTo>
                  <a:lnTo>
                    <a:pt x="5295" y="2119"/>
                  </a:lnTo>
                  <a:lnTo>
                    <a:pt x="5288" y="2093"/>
                  </a:lnTo>
                  <a:lnTo>
                    <a:pt x="5280" y="2067"/>
                  </a:lnTo>
                  <a:lnTo>
                    <a:pt x="5270" y="2042"/>
                  </a:lnTo>
                  <a:lnTo>
                    <a:pt x="5261" y="2016"/>
                  </a:lnTo>
                  <a:lnTo>
                    <a:pt x="5250" y="1992"/>
                  </a:lnTo>
                  <a:lnTo>
                    <a:pt x="5240" y="1968"/>
                  </a:lnTo>
                  <a:lnTo>
                    <a:pt x="5228" y="1943"/>
                  </a:lnTo>
                  <a:lnTo>
                    <a:pt x="5215" y="1920"/>
                  </a:lnTo>
                  <a:lnTo>
                    <a:pt x="5202" y="1896"/>
                  </a:lnTo>
                  <a:lnTo>
                    <a:pt x="5188" y="1874"/>
                  </a:lnTo>
                  <a:lnTo>
                    <a:pt x="5174" y="1851"/>
                  </a:lnTo>
                  <a:lnTo>
                    <a:pt x="5160" y="1829"/>
                  </a:lnTo>
                  <a:lnTo>
                    <a:pt x="5143" y="1808"/>
                  </a:lnTo>
                  <a:lnTo>
                    <a:pt x="5128" y="1787"/>
                  </a:lnTo>
                  <a:lnTo>
                    <a:pt x="5111" y="1767"/>
                  </a:lnTo>
                  <a:lnTo>
                    <a:pt x="5094" y="1747"/>
                  </a:lnTo>
                  <a:lnTo>
                    <a:pt x="5076" y="1727"/>
                  </a:lnTo>
                  <a:lnTo>
                    <a:pt x="5057" y="1708"/>
                  </a:lnTo>
                  <a:lnTo>
                    <a:pt x="5038" y="1689"/>
                  </a:lnTo>
                  <a:lnTo>
                    <a:pt x="5019" y="1671"/>
                  </a:lnTo>
                  <a:lnTo>
                    <a:pt x="4999" y="1654"/>
                  </a:lnTo>
                  <a:lnTo>
                    <a:pt x="4979" y="1637"/>
                  </a:lnTo>
                  <a:lnTo>
                    <a:pt x="4958" y="1621"/>
                  </a:lnTo>
                  <a:lnTo>
                    <a:pt x="4958" y="1621"/>
                  </a:lnTo>
                  <a:lnTo>
                    <a:pt x="4964" y="1576"/>
                  </a:lnTo>
                  <a:lnTo>
                    <a:pt x="4969" y="1530"/>
                  </a:lnTo>
                  <a:lnTo>
                    <a:pt x="4971" y="1484"/>
                  </a:lnTo>
                  <a:lnTo>
                    <a:pt x="4972" y="1438"/>
                  </a:lnTo>
                  <a:lnTo>
                    <a:pt x="4972" y="1438"/>
                  </a:lnTo>
                  <a:lnTo>
                    <a:pt x="4972" y="1407"/>
                  </a:lnTo>
                  <a:lnTo>
                    <a:pt x="4971" y="1378"/>
                  </a:lnTo>
                  <a:lnTo>
                    <a:pt x="4969" y="1348"/>
                  </a:lnTo>
                  <a:lnTo>
                    <a:pt x="4966" y="1320"/>
                  </a:lnTo>
                  <a:lnTo>
                    <a:pt x="4963" y="1291"/>
                  </a:lnTo>
                  <a:lnTo>
                    <a:pt x="4959" y="1262"/>
                  </a:lnTo>
                  <a:lnTo>
                    <a:pt x="4955" y="1233"/>
                  </a:lnTo>
                  <a:lnTo>
                    <a:pt x="4949" y="1205"/>
                  </a:lnTo>
                  <a:lnTo>
                    <a:pt x="4943" y="1178"/>
                  </a:lnTo>
                  <a:lnTo>
                    <a:pt x="4936" y="1149"/>
                  </a:lnTo>
                  <a:lnTo>
                    <a:pt x="4929" y="1122"/>
                  </a:lnTo>
                  <a:lnTo>
                    <a:pt x="4921" y="1094"/>
                  </a:lnTo>
                  <a:lnTo>
                    <a:pt x="4903" y="1041"/>
                  </a:lnTo>
                  <a:lnTo>
                    <a:pt x="4882" y="989"/>
                  </a:lnTo>
                  <a:lnTo>
                    <a:pt x="4859" y="937"/>
                  </a:lnTo>
                  <a:lnTo>
                    <a:pt x="4833" y="888"/>
                  </a:lnTo>
                  <a:lnTo>
                    <a:pt x="4806" y="840"/>
                  </a:lnTo>
                  <a:lnTo>
                    <a:pt x="4776" y="793"/>
                  </a:lnTo>
                  <a:lnTo>
                    <a:pt x="4744" y="748"/>
                  </a:lnTo>
                  <a:lnTo>
                    <a:pt x="4710" y="704"/>
                  </a:lnTo>
                  <a:lnTo>
                    <a:pt x="4673" y="662"/>
                  </a:lnTo>
                  <a:lnTo>
                    <a:pt x="4636" y="622"/>
                  </a:lnTo>
                  <a:lnTo>
                    <a:pt x="4595" y="584"/>
                  </a:lnTo>
                  <a:lnTo>
                    <a:pt x="4553" y="548"/>
                  </a:lnTo>
                  <a:lnTo>
                    <a:pt x="4510" y="513"/>
                  </a:lnTo>
                  <a:lnTo>
                    <a:pt x="4465" y="482"/>
                  </a:lnTo>
                  <a:lnTo>
                    <a:pt x="4418" y="451"/>
                  </a:lnTo>
                  <a:lnTo>
                    <a:pt x="4369" y="424"/>
                  </a:lnTo>
                  <a:lnTo>
                    <a:pt x="4320" y="398"/>
                  </a:lnTo>
                  <a:lnTo>
                    <a:pt x="4268" y="376"/>
                  </a:lnTo>
                  <a:lnTo>
                    <a:pt x="4216" y="354"/>
                  </a:lnTo>
                  <a:lnTo>
                    <a:pt x="4162" y="337"/>
                  </a:lnTo>
                  <a:lnTo>
                    <a:pt x="4135" y="329"/>
                  </a:lnTo>
                  <a:lnTo>
                    <a:pt x="4108" y="320"/>
                  </a:lnTo>
                  <a:lnTo>
                    <a:pt x="4080" y="314"/>
                  </a:lnTo>
                  <a:lnTo>
                    <a:pt x="4053" y="309"/>
                  </a:lnTo>
                  <a:lnTo>
                    <a:pt x="4024" y="303"/>
                  </a:lnTo>
                  <a:lnTo>
                    <a:pt x="3995" y="298"/>
                  </a:lnTo>
                  <a:lnTo>
                    <a:pt x="3967" y="294"/>
                  </a:lnTo>
                  <a:lnTo>
                    <a:pt x="3937" y="291"/>
                  </a:lnTo>
                  <a:lnTo>
                    <a:pt x="3909" y="288"/>
                  </a:lnTo>
                  <a:lnTo>
                    <a:pt x="3879" y="286"/>
                  </a:lnTo>
                  <a:lnTo>
                    <a:pt x="3850" y="285"/>
                  </a:lnTo>
                  <a:lnTo>
                    <a:pt x="3819" y="285"/>
                  </a:lnTo>
                  <a:lnTo>
                    <a:pt x="3819" y="285"/>
                  </a:lnTo>
                  <a:lnTo>
                    <a:pt x="3789" y="285"/>
                  </a:lnTo>
                  <a:lnTo>
                    <a:pt x="3757" y="286"/>
                  </a:lnTo>
                  <a:lnTo>
                    <a:pt x="3726" y="288"/>
                  </a:lnTo>
                  <a:lnTo>
                    <a:pt x="3696" y="291"/>
                  </a:lnTo>
                  <a:lnTo>
                    <a:pt x="3666" y="294"/>
                  </a:lnTo>
                  <a:lnTo>
                    <a:pt x="3636" y="299"/>
                  </a:lnTo>
                  <a:lnTo>
                    <a:pt x="3606" y="305"/>
                  </a:lnTo>
                  <a:lnTo>
                    <a:pt x="3577" y="311"/>
                  </a:lnTo>
                  <a:lnTo>
                    <a:pt x="3547" y="317"/>
                  </a:lnTo>
                  <a:lnTo>
                    <a:pt x="3518" y="325"/>
                  </a:lnTo>
                  <a:lnTo>
                    <a:pt x="3490" y="333"/>
                  </a:lnTo>
                  <a:lnTo>
                    <a:pt x="3461" y="341"/>
                  </a:lnTo>
                  <a:lnTo>
                    <a:pt x="3433" y="351"/>
                  </a:lnTo>
                  <a:lnTo>
                    <a:pt x="3405" y="362"/>
                  </a:lnTo>
                  <a:lnTo>
                    <a:pt x="3378" y="373"/>
                  </a:lnTo>
                  <a:lnTo>
                    <a:pt x="3351" y="384"/>
                  </a:lnTo>
                  <a:lnTo>
                    <a:pt x="3351" y="384"/>
                  </a:lnTo>
                  <a:lnTo>
                    <a:pt x="3331" y="363"/>
                  </a:lnTo>
                  <a:lnTo>
                    <a:pt x="3309" y="341"/>
                  </a:lnTo>
                  <a:lnTo>
                    <a:pt x="3288" y="320"/>
                  </a:lnTo>
                  <a:lnTo>
                    <a:pt x="3267" y="300"/>
                  </a:lnTo>
                  <a:lnTo>
                    <a:pt x="3245" y="280"/>
                  </a:lnTo>
                  <a:lnTo>
                    <a:pt x="3222" y="261"/>
                  </a:lnTo>
                  <a:lnTo>
                    <a:pt x="3199" y="243"/>
                  </a:lnTo>
                  <a:lnTo>
                    <a:pt x="3175" y="225"/>
                  </a:lnTo>
                  <a:lnTo>
                    <a:pt x="3152" y="207"/>
                  </a:lnTo>
                  <a:lnTo>
                    <a:pt x="3127" y="191"/>
                  </a:lnTo>
                  <a:lnTo>
                    <a:pt x="3101" y="174"/>
                  </a:lnTo>
                  <a:lnTo>
                    <a:pt x="3076" y="159"/>
                  </a:lnTo>
                  <a:lnTo>
                    <a:pt x="3050" y="145"/>
                  </a:lnTo>
                  <a:lnTo>
                    <a:pt x="3023" y="129"/>
                  </a:lnTo>
                  <a:lnTo>
                    <a:pt x="2997" y="117"/>
                  </a:lnTo>
                  <a:lnTo>
                    <a:pt x="2970" y="104"/>
                  </a:lnTo>
                  <a:lnTo>
                    <a:pt x="2942" y="92"/>
                  </a:lnTo>
                  <a:lnTo>
                    <a:pt x="2915" y="80"/>
                  </a:lnTo>
                  <a:lnTo>
                    <a:pt x="2887" y="69"/>
                  </a:lnTo>
                  <a:lnTo>
                    <a:pt x="2857" y="59"/>
                  </a:lnTo>
                  <a:lnTo>
                    <a:pt x="2829" y="51"/>
                  </a:lnTo>
                  <a:lnTo>
                    <a:pt x="2800" y="41"/>
                  </a:lnTo>
                  <a:lnTo>
                    <a:pt x="2770" y="34"/>
                  </a:lnTo>
                  <a:lnTo>
                    <a:pt x="2739" y="27"/>
                  </a:lnTo>
                  <a:lnTo>
                    <a:pt x="2710" y="21"/>
                  </a:lnTo>
                  <a:lnTo>
                    <a:pt x="2679" y="15"/>
                  </a:lnTo>
                  <a:lnTo>
                    <a:pt x="2649" y="11"/>
                  </a:lnTo>
                  <a:lnTo>
                    <a:pt x="2618" y="7"/>
                  </a:lnTo>
                  <a:lnTo>
                    <a:pt x="2586" y="3"/>
                  </a:lnTo>
                  <a:lnTo>
                    <a:pt x="2555" y="1"/>
                  </a:lnTo>
                  <a:lnTo>
                    <a:pt x="2523" y="0"/>
                  </a:lnTo>
                  <a:lnTo>
                    <a:pt x="2491" y="0"/>
                  </a:lnTo>
                  <a:lnTo>
                    <a:pt x="2491" y="0"/>
                  </a:lnTo>
                  <a:lnTo>
                    <a:pt x="2445" y="1"/>
                  </a:lnTo>
                  <a:lnTo>
                    <a:pt x="2399" y="3"/>
                  </a:lnTo>
                  <a:lnTo>
                    <a:pt x="2354" y="8"/>
                  </a:lnTo>
                  <a:lnTo>
                    <a:pt x="2310" y="14"/>
                  </a:lnTo>
                  <a:lnTo>
                    <a:pt x="2265" y="22"/>
                  </a:lnTo>
                  <a:lnTo>
                    <a:pt x="2221" y="32"/>
                  </a:lnTo>
                  <a:lnTo>
                    <a:pt x="2178" y="44"/>
                  </a:lnTo>
                  <a:lnTo>
                    <a:pt x="2135" y="55"/>
                  </a:lnTo>
                  <a:lnTo>
                    <a:pt x="2094" y="71"/>
                  </a:lnTo>
                  <a:lnTo>
                    <a:pt x="2053" y="86"/>
                  </a:lnTo>
                  <a:lnTo>
                    <a:pt x="2013" y="104"/>
                  </a:lnTo>
                  <a:lnTo>
                    <a:pt x="1974" y="122"/>
                  </a:lnTo>
                  <a:lnTo>
                    <a:pt x="1935" y="142"/>
                  </a:lnTo>
                  <a:lnTo>
                    <a:pt x="1897" y="165"/>
                  </a:lnTo>
                  <a:lnTo>
                    <a:pt x="1861" y="187"/>
                  </a:lnTo>
                  <a:lnTo>
                    <a:pt x="1826" y="212"/>
                  </a:lnTo>
                  <a:lnTo>
                    <a:pt x="1790" y="238"/>
                  </a:lnTo>
                  <a:lnTo>
                    <a:pt x="1757" y="264"/>
                  </a:lnTo>
                  <a:lnTo>
                    <a:pt x="1724" y="292"/>
                  </a:lnTo>
                  <a:lnTo>
                    <a:pt x="1693" y="321"/>
                  </a:lnTo>
                  <a:lnTo>
                    <a:pt x="1662" y="352"/>
                  </a:lnTo>
                  <a:lnTo>
                    <a:pt x="1632" y="384"/>
                  </a:lnTo>
                  <a:lnTo>
                    <a:pt x="1604" y="417"/>
                  </a:lnTo>
                  <a:lnTo>
                    <a:pt x="1577" y="450"/>
                  </a:lnTo>
                  <a:lnTo>
                    <a:pt x="1551" y="485"/>
                  </a:lnTo>
                  <a:lnTo>
                    <a:pt x="1528" y="521"/>
                  </a:lnTo>
                  <a:lnTo>
                    <a:pt x="1504" y="557"/>
                  </a:lnTo>
                  <a:lnTo>
                    <a:pt x="1483" y="595"/>
                  </a:lnTo>
                  <a:lnTo>
                    <a:pt x="1462" y="634"/>
                  </a:lnTo>
                  <a:lnTo>
                    <a:pt x="1443" y="672"/>
                  </a:lnTo>
                  <a:lnTo>
                    <a:pt x="1425" y="712"/>
                  </a:lnTo>
                  <a:lnTo>
                    <a:pt x="1410" y="754"/>
                  </a:lnTo>
                  <a:lnTo>
                    <a:pt x="1410" y="754"/>
                  </a:lnTo>
                  <a:lnTo>
                    <a:pt x="1378" y="747"/>
                  </a:lnTo>
                  <a:lnTo>
                    <a:pt x="1347" y="741"/>
                  </a:lnTo>
                  <a:lnTo>
                    <a:pt x="1316" y="736"/>
                  </a:lnTo>
                  <a:lnTo>
                    <a:pt x="1284" y="731"/>
                  </a:lnTo>
                  <a:lnTo>
                    <a:pt x="1251" y="729"/>
                  </a:lnTo>
                  <a:lnTo>
                    <a:pt x="1219" y="727"/>
                  </a:lnTo>
                  <a:lnTo>
                    <a:pt x="1186" y="725"/>
                  </a:lnTo>
                  <a:lnTo>
                    <a:pt x="1153" y="724"/>
                  </a:lnTo>
                  <a:lnTo>
                    <a:pt x="1153" y="724"/>
                  </a:lnTo>
                  <a:lnTo>
                    <a:pt x="1123" y="724"/>
                  </a:lnTo>
                  <a:lnTo>
                    <a:pt x="1093" y="725"/>
                  </a:lnTo>
                  <a:lnTo>
                    <a:pt x="1064" y="728"/>
                  </a:lnTo>
                  <a:lnTo>
                    <a:pt x="1035" y="730"/>
                  </a:lnTo>
                  <a:lnTo>
                    <a:pt x="1006" y="734"/>
                  </a:lnTo>
                  <a:lnTo>
                    <a:pt x="978" y="737"/>
                  </a:lnTo>
                  <a:lnTo>
                    <a:pt x="948" y="742"/>
                  </a:lnTo>
                  <a:lnTo>
                    <a:pt x="920" y="748"/>
                  </a:lnTo>
                  <a:lnTo>
                    <a:pt x="893" y="754"/>
                  </a:lnTo>
                  <a:lnTo>
                    <a:pt x="865" y="761"/>
                  </a:lnTo>
                  <a:lnTo>
                    <a:pt x="838" y="768"/>
                  </a:lnTo>
                  <a:lnTo>
                    <a:pt x="810" y="776"/>
                  </a:lnTo>
                  <a:lnTo>
                    <a:pt x="756" y="795"/>
                  </a:lnTo>
                  <a:lnTo>
                    <a:pt x="704" y="815"/>
                  </a:lnTo>
                  <a:lnTo>
                    <a:pt x="653" y="839"/>
                  </a:lnTo>
                  <a:lnTo>
                    <a:pt x="603" y="863"/>
                  </a:lnTo>
                  <a:lnTo>
                    <a:pt x="555" y="892"/>
                  </a:lnTo>
                  <a:lnTo>
                    <a:pt x="508" y="921"/>
                  </a:lnTo>
                  <a:lnTo>
                    <a:pt x="463" y="954"/>
                  </a:lnTo>
                  <a:lnTo>
                    <a:pt x="419" y="988"/>
                  </a:lnTo>
                  <a:lnTo>
                    <a:pt x="378" y="1023"/>
                  </a:lnTo>
                  <a:lnTo>
                    <a:pt x="338" y="1062"/>
                  </a:lnTo>
                  <a:lnTo>
                    <a:pt x="299" y="1102"/>
                  </a:lnTo>
                  <a:lnTo>
                    <a:pt x="263" y="1144"/>
                  </a:lnTo>
                  <a:lnTo>
                    <a:pt x="229" y="1187"/>
                  </a:lnTo>
                  <a:lnTo>
                    <a:pt x="197" y="1233"/>
                  </a:lnTo>
                  <a:lnTo>
                    <a:pt x="167" y="1279"/>
                  </a:lnTo>
                  <a:lnTo>
                    <a:pt x="139" y="1327"/>
                  </a:lnTo>
                  <a:lnTo>
                    <a:pt x="113" y="1378"/>
                  </a:lnTo>
                  <a:lnTo>
                    <a:pt x="91" y="1429"/>
                  </a:lnTo>
                  <a:lnTo>
                    <a:pt x="70" y="1480"/>
                  </a:lnTo>
                  <a:lnTo>
                    <a:pt x="52" y="1535"/>
                  </a:lnTo>
                  <a:lnTo>
                    <a:pt x="44" y="1562"/>
                  </a:lnTo>
                  <a:lnTo>
                    <a:pt x="37" y="1589"/>
                  </a:lnTo>
                  <a:lnTo>
                    <a:pt x="30" y="1617"/>
                  </a:lnTo>
                  <a:lnTo>
                    <a:pt x="24" y="1645"/>
                  </a:lnTo>
                  <a:lnTo>
                    <a:pt x="18" y="1674"/>
                  </a:lnTo>
                  <a:lnTo>
                    <a:pt x="13" y="1702"/>
                  </a:lnTo>
                  <a:lnTo>
                    <a:pt x="10" y="1730"/>
                  </a:lnTo>
                  <a:lnTo>
                    <a:pt x="6" y="1760"/>
                  </a:lnTo>
                  <a:lnTo>
                    <a:pt x="4" y="1789"/>
                  </a:lnTo>
                  <a:lnTo>
                    <a:pt x="1" y="1818"/>
                  </a:lnTo>
                  <a:lnTo>
                    <a:pt x="0" y="1848"/>
                  </a:lnTo>
                  <a:lnTo>
                    <a:pt x="0" y="1877"/>
                  </a:lnTo>
                  <a:lnTo>
                    <a:pt x="0" y="1877"/>
                  </a:lnTo>
                  <a:lnTo>
                    <a:pt x="0" y="1908"/>
                  </a:lnTo>
                  <a:lnTo>
                    <a:pt x="1" y="1939"/>
                  </a:lnTo>
                  <a:lnTo>
                    <a:pt x="4" y="1969"/>
                  </a:lnTo>
                  <a:lnTo>
                    <a:pt x="6" y="2000"/>
                  </a:lnTo>
                  <a:lnTo>
                    <a:pt x="10" y="2030"/>
                  </a:lnTo>
                  <a:lnTo>
                    <a:pt x="14" y="2060"/>
                  </a:lnTo>
                  <a:lnTo>
                    <a:pt x="19" y="2089"/>
                  </a:lnTo>
                  <a:lnTo>
                    <a:pt x="25" y="2119"/>
                  </a:lnTo>
                  <a:lnTo>
                    <a:pt x="32" y="2148"/>
                  </a:lnTo>
                  <a:lnTo>
                    <a:pt x="39" y="2176"/>
                  </a:lnTo>
                  <a:lnTo>
                    <a:pt x="47" y="2205"/>
                  </a:lnTo>
                  <a:lnTo>
                    <a:pt x="56" y="2233"/>
                  </a:lnTo>
                  <a:lnTo>
                    <a:pt x="65" y="2261"/>
                  </a:lnTo>
                  <a:lnTo>
                    <a:pt x="76" y="2288"/>
                  </a:lnTo>
                  <a:lnTo>
                    <a:pt x="86" y="2317"/>
                  </a:lnTo>
                  <a:lnTo>
                    <a:pt x="98" y="2342"/>
                  </a:lnTo>
                  <a:lnTo>
                    <a:pt x="110" y="2370"/>
                  </a:lnTo>
                  <a:lnTo>
                    <a:pt x="123" y="2395"/>
                  </a:lnTo>
                  <a:lnTo>
                    <a:pt x="137" y="2421"/>
                  </a:lnTo>
                  <a:lnTo>
                    <a:pt x="150" y="2447"/>
                  </a:lnTo>
                  <a:lnTo>
                    <a:pt x="165" y="2472"/>
                  </a:lnTo>
                  <a:lnTo>
                    <a:pt x="180" y="2497"/>
                  </a:lnTo>
                  <a:lnTo>
                    <a:pt x="196" y="2520"/>
                  </a:lnTo>
                  <a:lnTo>
                    <a:pt x="212" y="2544"/>
                  </a:lnTo>
                  <a:lnTo>
                    <a:pt x="230" y="2567"/>
                  </a:lnTo>
                  <a:lnTo>
                    <a:pt x="248" y="2591"/>
                  </a:lnTo>
                  <a:lnTo>
                    <a:pt x="265" y="2613"/>
                  </a:lnTo>
                  <a:lnTo>
                    <a:pt x="284" y="2635"/>
                  </a:lnTo>
                  <a:lnTo>
                    <a:pt x="303" y="2656"/>
                  </a:lnTo>
                  <a:lnTo>
                    <a:pt x="323" y="2677"/>
                  </a:lnTo>
                  <a:lnTo>
                    <a:pt x="343" y="2698"/>
                  </a:lnTo>
                  <a:lnTo>
                    <a:pt x="364" y="2718"/>
                  </a:lnTo>
                  <a:lnTo>
                    <a:pt x="364" y="2718"/>
                  </a:lnTo>
                  <a:lnTo>
                    <a:pt x="348" y="2749"/>
                  </a:lnTo>
                  <a:lnTo>
                    <a:pt x="331" y="2781"/>
                  </a:lnTo>
                  <a:lnTo>
                    <a:pt x="317" y="2814"/>
                  </a:lnTo>
                  <a:lnTo>
                    <a:pt x="303" y="2847"/>
                  </a:lnTo>
                  <a:lnTo>
                    <a:pt x="290" y="2880"/>
                  </a:lnTo>
                  <a:lnTo>
                    <a:pt x="278" y="2914"/>
                  </a:lnTo>
                  <a:lnTo>
                    <a:pt x="268" y="2948"/>
                  </a:lnTo>
                  <a:lnTo>
                    <a:pt x="258" y="2982"/>
                  </a:lnTo>
                  <a:lnTo>
                    <a:pt x="249" y="3017"/>
                  </a:lnTo>
                  <a:lnTo>
                    <a:pt x="242" y="3053"/>
                  </a:lnTo>
                  <a:lnTo>
                    <a:pt x="236" y="3089"/>
                  </a:lnTo>
                  <a:lnTo>
                    <a:pt x="230" y="3126"/>
                  </a:lnTo>
                  <a:lnTo>
                    <a:pt x="226" y="3162"/>
                  </a:lnTo>
                  <a:lnTo>
                    <a:pt x="223" y="3200"/>
                  </a:lnTo>
                  <a:lnTo>
                    <a:pt x="220" y="3238"/>
                  </a:lnTo>
                  <a:lnTo>
                    <a:pt x="220" y="3275"/>
                  </a:lnTo>
                  <a:lnTo>
                    <a:pt x="220" y="3275"/>
                  </a:lnTo>
                  <a:lnTo>
                    <a:pt x="220" y="3305"/>
                  </a:lnTo>
                  <a:lnTo>
                    <a:pt x="222" y="3334"/>
                  </a:lnTo>
                  <a:lnTo>
                    <a:pt x="224" y="3364"/>
                  </a:lnTo>
                  <a:lnTo>
                    <a:pt x="226" y="3393"/>
                  </a:lnTo>
                  <a:lnTo>
                    <a:pt x="230" y="3421"/>
                  </a:lnTo>
                  <a:lnTo>
                    <a:pt x="233" y="3451"/>
                  </a:lnTo>
                  <a:lnTo>
                    <a:pt x="238" y="3479"/>
                  </a:lnTo>
                  <a:lnTo>
                    <a:pt x="244" y="3507"/>
                  </a:lnTo>
                  <a:lnTo>
                    <a:pt x="250" y="3536"/>
                  </a:lnTo>
                  <a:lnTo>
                    <a:pt x="257" y="3563"/>
                  </a:lnTo>
                  <a:lnTo>
                    <a:pt x="264" y="3591"/>
                  </a:lnTo>
                  <a:lnTo>
                    <a:pt x="272" y="3618"/>
                  </a:lnTo>
                  <a:lnTo>
                    <a:pt x="290" y="3671"/>
                  </a:lnTo>
                  <a:lnTo>
                    <a:pt x="311" y="3724"/>
                  </a:lnTo>
                  <a:lnTo>
                    <a:pt x="334" y="3775"/>
                  </a:lnTo>
                  <a:lnTo>
                    <a:pt x="359" y="3824"/>
                  </a:lnTo>
                  <a:lnTo>
                    <a:pt x="388" y="3872"/>
                  </a:lnTo>
                  <a:lnTo>
                    <a:pt x="417" y="3920"/>
                  </a:lnTo>
                  <a:lnTo>
                    <a:pt x="449" y="3964"/>
                  </a:lnTo>
                  <a:lnTo>
                    <a:pt x="483" y="4008"/>
                  </a:lnTo>
                  <a:lnTo>
                    <a:pt x="520" y="4050"/>
                  </a:lnTo>
                  <a:lnTo>
                    <a:pt x="558" y="4090"/>
                  </a:lnTo>
                  <a:lnTo>
                    <a:pt x="598" y="4128"/>
                  </a:lnTo>
                  <a:lnTo>
                    <a:pt x="640" y="4164"/>
                  </a:lnTo>
                  <a:lnTo>
                    <a:pt x="683" y="4199"/>
                  </a:lnTo>
                  <a:lnTo>
                    <a:pt x="729" y="4230"/>
                  </a:lnTo>
                  <a:lnTo>
                    <a:pt x="775" y="4261"/>
                  </a:lnTo>
                  <a:lnTo>
                    <a:pt x="823" y="4288"/>
                  </a:lnTo>
                  <a:lnTo>
                    <a:pt x="873" y="4314"/>
                  </a:lnTo>
                  <a:lnTo>
                    <a:pt x="925" y="4338"/>
                  </a:lnTo>
                  <a:lnTo>
                    <a:pt x="977" y="4358"/>
                  </a:lnTo>
                  <a:lnTo>
                    <a:pt x="1031" y="4376"/>
                  </a:lnTo>
                  <a:lnTo>
                    <a:pt x="1058" y="4384"/>
                  </a:lnTo>
                  <a:lnTo>
                    <a:pt x="1085" y="4392"/>
                  </a:lnTo>
                  <a:lnTo>
                    <a:pt x="1113" y="4399"/>
                  </a:lnTo>
                  <a:lnTo>
                    <a:pt x="1141" y="4405"/>
                  </a:lnTo>
                  <a:lnTo>
                    <a:pt x="1170" y="4409"/>
                  </a:lnTo>
                  <a:lnTo>
                    <a:pt x="1198" y="4414"/>
                  </a:lnTo>
                  <a:lnTo>
                    <a:pt x="1226" y="4419"/>
                  </a:lnTo>
                  <a:lnTo>
                    <a:pt x="1256" y="4422"/>
                  </a:lnTo>
                  <a:lnTo>
                    <a:pt x="1285" y="4425"/>
                  </a:lnTo>
                  <a:lnTo>
                    <a:pt x="1315" y="4426"/>
                  </a:lnTo>
                  <a:lnTo>
                    <a:pt x="1344" y="4427"/>
                  </a:lnTo>
                  <a:lnTo>
                    <a:pt x="1373" y="4428"/>
                  </a:lnTo>
                  <a:lnTo>
                    <a:pt x="1373" y="4428"/>
                  </a:lnTo>
                  <a:lnTo>
                    <a:pt x="1416" y="4427"/>
                  </a:lnTo>
                  <a:lnTo>
                    <a:pt x="1458" y="4425"/>
                  </a:lnTo>
                  <a:lnTo>
                    <a:pt x="1458" y="4425"/>
                  </a:lnTo>
                  <a:lnTo>
                    <a:pt x="1473" y="4453"/>
                  </a:lnTo>
                  <a:lnTo>
                    <a:pt x="1489" y="4480"/>
                  </a:lnTo>
                  <a:lnTo>
                    <a:pt x="1506" y="4508"/>
                  </a:lnTo>
                  <a:lnTo>
                    <a:pt x="1524" y="4534"/>
                  </a:lnTo>
                  <a:lnTo>
                    <a:pt x="1544" y="4560"/>
                  </a:lnTo>
                  <a:lnTo>
                    <a:pt x="1563" y="4586"/>
                  </a:lnTo>
                  <a:lnTo>
                    <a:pt x="1584" y="4611"/>
                  </a:lnTo>
                  <a:lnTo>
                    <a:pt x="1605" y="4634"/>
                  </a:lnTo>
                  <a:lnTo>
                    <a:pt x="1628" y="4658"/>
                  </a:lnTo>
                  <a:lnTo>
                    <a:pt x="1650" y="4680"/>
                  </a:lnTo>
                  <a:lnTo>
                    <a:pt x="1674" y="4702"/>
                  </a:lnTo>
                  <a:lnTo>
                    <a:pt x="1698" y="4723"/>
                  </a:lnTo>
                  <a:lnTo>
                    <a:pt x="1723" y="4743"/>
                  </a:lnTo>
                  <a:lnTo>
                    <a:pt x="1749" y="4762"/>
                  </a:lnTo>
                  <a:lnTo>
                    <a:pt x="1776" y="4780"/>
                  </a:lnTo>
                  <a:lnTo>
                    <a:pt x="1803" y="4797"/>
                  </a:lnTo>
                  <a:lnTo>
                    <a:pt x="1830" y="4813"/>
                  </a:lnTo>
                  <a:lnTo>
                    <a:pt x="1859" y="4830"/>
                  </a:lnTo>
                  <a:lnTo>
                    <a:pt x="1888" y="4844"/>
                  </a:lnTo>
                  <a:lnTo>
                    <a:pt x="1917" y="4858"/>
                  </a:lnTo>
                  <a:lnTo>
                    <a:pt x="1947" y="4871"/>
                  </a:lnTo>
                  <a:lnTo>
                    <a:pt x="1978" y="4883"/>
                  </a:lnTo>
                  <a:lnTo>
                    <a:pt x="2008" y="4894"/>
                  </a:lnTo>
                  <a:lnTo>
                    <a:pt x="2040" y="4903"/>
                  </a:lnTo>
                  <a:lnTo>
                    <a:pt x="2072" y="4911"/>
                  </a:lnTo>
                  <a:lnTo>
                    <a:pt x="2104" y="4919"/>
                  </a:lnTo>
                  <a:lnTo>
                    <a:pt x="2137" y="4925"/>
                  </a:lnTo>
                  <a:lnTo>
                    <a:pt x="2169" y="4931"/>
                  </a:lnTo>
                  <a:lnTo>
                    <a:pt x="2204" y="4935"/>
                  </a:lnTo>
                  <a:lnTo>
                    <a:pt x="2237" y="4938"/>
                  </a:lnTo>
                  <a:lnTo>
                    <a:pt x="2271" y="4939"/>
                  </a:lnTo>
                  <a:lnTo>
                    <a:pt x="2306" y="4941"/>
                  </a:lnTo>
                  <a:lnTo>
                    <a:pt x="2306" y="4941"/>
                  </a:lnTo>
                  <a:lnTo>
                    <a:pt x="2333" y="4939"/>
                  </a:lnTo>
                  <a:lnTo>
                    <a:pt x="2361" y="4938"/>
                  </a:lnTo>
                  <a:lnTo>
                    <a:pt x="2389" y="4937"/>
                  </a:lnTo>
                  <a:lnTo>
                    <a:pt x="2417" y="4934"/>
                  </a:lnTo>
                  <a:lnTo>
                    <a:pt x="2444" y="4930"/>
                  </a:lnTo>
                  <a:lnTo>
                    <a:pt x="2471" y="4926"/>
                  </a:lnTo>
                  <a:lnTo>
                    <a:pt x="2497" y="4922"/>
                  </a:lnTo>
                  <a:lnTo>
                    <a:pt x="2524" y="4916"/>
                  </a:lnTo>
                  <a:lnTo>
                    <a:pt x="2550" y="4909"/>
                  </a:lnTo>
                  <a:lnTo>
                    <a:pt x="2576" y="4902"/>
                  </a:lnTo>
                  <a:lnTo>
                    <a:pt x="2601" y="4894"/>
                  </a:lnTo>
                  <a:lnTo>
                    <a:pt x="2626" y="4885"/>
                  </a:lnTo>
                  <a:lnTo>
                    <a:pt x="2651" y="4876"/>
                  </a:lnTo>
                  <a:lnTo>
                    <a:pt x="2676" y="4866"/>
                  </a:lnTo>
                  <a:lnTo>
                    <a:pt x="2699" y="4856"/>
                  </a:lnTo>
                  <a:lnTo>
                    <a:pt x="2724" y="4844"/>
                  </a:lnTo>
                  <a:lnTo>
                    <a:pt x="2747" y="4832"/>
                  </a:lnTo>
                  <a:lnTo>
                    <a:pt x="2770" y="4820"/>
                  </a:lnTo>
                  <a:lnTo>
                    <a:pt x="2792" y="4806"/>
                  </a:lnTo>
                  <a:lnTo>
                    <a:pt x="2815" y="4793"/>
                  </a:lnTo>
                  <a:lnTo>
                    <a:pt x="2837" y="4779"/>
                  </a:lnTo>
                  <a:lnTo>
                    <a:pt x="2858" y="4764"/>
                  </a:lnTo>
                  <a:lnTo>
                    <a:pt x="2880" y="4749"/>
                  </a:lnTo>
                  <a:lnTo>
                    <a:pt x="2901" y="4732"/>
                  </a:lnTo>
                  <a:lnTo>
                    <a:pt x="2921" y="4716"/>
                  </a:lnTo>
                  <a:lnTo>
                    <a:pt x="2940" y="4699"/>
                  </a:lnTo>
                  <a:lnTo>
                    <a:pt x="2979" y="4664"/>
                  </a:lnTo>
                  <a:lnTo>
                    <a:pt x="3014" y="4626"/>
                  </a:lnTo>
                  <a:lnTo>
                    <a:pt x="3032" y="4606"/>
                  </a:lnTo>
                  <a:lnTo>
                    <a:pt x="3048" y="4586"/>
                  </a:lnTo>
                  <a:lnTo>
                    <a:pt x="3048" y="4586"/>
                  </a:lnTo>
                  <a:lnTo>
                    <a:pt x="3081" y="4605"/>
                  </a:lnTo>
                  <a:lnTo>
                    <a:pt x="3114" y="4624"/>
                  </a:lnTo>
                  <a:lnTo>
                    <a:pt x="3149" y="4640"/>
                  </a:lnTo>
                  <a:lnTo>
                    <a:pt x="3183" y="4657"/>
                  </a:lnTo>
                  <a:lnTo>
                    <a:pt x="3220" y="4671"/>
                  </a:lnTo>
                  <a:lnTo>
                    <a:pt x="3255" y="4685"/>
                  </a:lnTo>
                  <a:lnTo>
                    <a:pt x="3292" y="4697"/>
                  </a:lnTo>
                  <a:lnTo>
                    <a:pt x="3329" y="4709"/>
                  </a:lnTo>
                  <a:lnTo>
                    <a:pt x="3367" y="4719"/>
                  </a:lnTo>
                  <a:lnTo>
                    <a:pt x="3406" y="4727"/>
                  </a:lnTo>
                  <a:lnTo>
                    <a:pt x="3444" y="4735"/>
                  </a:lnTo>
                  <a:lnTo>
                    <a:pt x="3484" y="4742"/>
                  </a:lnTo>
                  <a:lnTo>
                    <a:pt x="3523" y="4746"/>
                  </a:lnTo>
                  <a:lnTo>
                    <a:pt x="3563" y="4750"/>
                  </a:lnTo>
                  <a:lnTo>
                    <a:pt x="3604" y="4751"/>
                  </a:lnTo>
                  <a:lnTo>
                    <a:pt x="3644" y="4752"/>
                  </a:lnTo>
                  <a:lnTo>
                    <a:pt x="3644" y="4752"/>
                  </a:lnTo>
                  <a:lnTo>
                    <a:pt x="3675" y="4752"/>
                  </a:lnTo>
                  <a:lnTo>
                    <a:pt x="3704" y="4751"/>
                  </a:lnTo>
                  <a:lnTo>
                    <a:pt x="3733" y="4749"/>
                  </a:lnTo>
                  <a:lnTo>
                    <a:pt x="3762" y="4746"/>
                  </a:lnTo>
                  <a:lnTo>
                    <a:pt x="3791" y="4743"/>
                  </a:lnTo>
                  <a:lnTo>
                    <a:pt x="3819" y="4739"/>
                  </a:lnTo>
                  <a:lnTo>
                    <a:pt x="3849" y="4735"/>
                  </a:lnTo>
                  <a:lnTo>
                    <a:pt x="3877" y="4729"/>
                  </a:lnTo>
                  <a:lnTo>
                    <a:pt x="3904" y="4723"/>
                  </a:lnTo>
                  <a:lnTo>
                    <a:pt x="3932" y="4716"/>
                  </a:lnTo>
                  <a:lnTo>
                    <a:pt x="3960" y="4709"/>
                  </a:lnTo>
                  <a:lnTo>
                    <a:pt x="3987" y="4700"/>
                  </a:lnTo>
                  <a:lnTo>
                    <a:pt x="4041" y="4683"/>
                  </a:lnTo>
                  <a:lnTo>
                    <a:pt x="4093" y="4661"/>
                  </a:lnTo>
                  <a:lnTo>
                    <a:pt x="4144" y="4638"/>
                  </a:lnTo>
                  <a:lnTo>
                    <a:pt x="4194" y="4613"/>
                  </a:lnTo>
                  <a:lnTo>
                    <a:pt x="4242" y="4585"/>
                  </a:lnTo>
                  <a:lnTo>
                    <a:pt x="4289" y="4555"/>
                  </a:lnTo>
                  <a:lnTo>
                    <a:pt x="4334" y="4523"/>
                  </a:lnTo>
                  <a:lnTo>
                    <a:pt x="4378" y="4488"/>
                  </a:lnTo>
                  <a:lnTo>
                    <a:pt x="4420" y="4453"/>
                  </a:lnTo>
                  <a:lnTo>
                    <a:pt x="4460" y="4414"/>
                  </a:lnTo>
                  <a:lnTo>
                    <a:pt x="4498" y="4374"/>
                  </a:lnTo>
                  <a:lnTo>
                    <a:pt x="4534" y="4333"/>
                  </a:lnTo>
                  <a:lnTo>
                    <a:pt x="4568" y="4289"/>
                  </a:lnTo>
                  <a:lnTo>
                    <a:pt x="4600" y="4243"/>
                  </a:lnTo>
                  <a:lnTo>
                    <a:pt x="4631" y="4197"/>
                  </a:lnTo>
                  <a:lnTo>
                    <a:pt x="4658" y="4149"/>
                  </a:lnTo>
                  <a:lnTo>
                    <a:pt x="4684" y="4099"/>
                  </a:lnTo>
                  <a:lnTo>
                    <a:pt x="4706" y="4048"/>
                  </a:lnTo>
                  <a:lnTo>
                    <a:pt x="4727" y="3996"/>
                  </a:lnTo>
                  <a:lnTo>
                    <a:pt x="4745" y="3942"/>
                  </a:lnTo>
                  <a:lnTo>
                    <a:pt x="4753" y="3915"/>
                  </a:lnTo>
                  <a:lnTo>
                    <a:pt x="4760" y="3888"/>
                  </a:lnTo>
                  <a:lnTo>
                    <a:pt x="4767" y="3859"/>
                  </a:lnTo>
                  <a:lnTo>
                    <a:pt x="4773" y="3831"/>
                  </a:lnTo>
                  <a:lnTo>
                    <a:pt x="4779" y="3803"/>
                  </a:lnTo>
                  <a:lnTo>
                    <a:pt x="4784" y="3775"/>
                  </a:lnTo>
                  <a:lnTo>
                    <a:pt x="4787" y="3746"/>
                  </a:lnTo>
                  <a:lnTo>
                    <a:pt x="4791" y="3717"/>
                  </a:lnTo>
                  <a:lnTo>
                    <a:pt x="4793" y="3687"/>
                  </a:lnTo>
                  <a:lnTo>
                    <a:pt x="4796" y="3658"/>
                  </a:lnTo>
                  <a:lnTo>
                    <a:pt x="4797" y="3629"/>
                  </a:lnTo>
                  <a:lnTo>
                    <a:pt x="4797" y="3599"/>
                  </a:lnTo>
                  <a:lnTo>
                    <a:pt x="4797" y="3599"/>
                  </a:lnTo>
                  <a:lnTo>
                    <a:pt x="4796" y="3552"/>
                  </a:lnTo>
                  <a:lnTo>
                    <a:pt x="4793" y="3505"/>
                  </a:lnTo>
                  <a:lnTo>
                    <a:pt x="4789" y="3459"/>
                  </a:lnTo>
                  <a:lnTo>
                    <a:pt x="4782" y="3413"/>
                  </a:lnTo>
                  <a:lnTo>
                    <a:pt x="4773" y="3368"/>
                  </a:lnTo>
                  <a:lnTo>
                    <a:pt x="4764" y="3324"/>
                  </a:lnTo>
                  <a:lnTo>
                    <a:pt x="4752" y="3280"/>
                  </a:lnTo>
                  <a:lnTo>
                    <a:pt x="4739" y="3238"/>
                  </a:lnTo>
                  <a:lnTo>
                    <a:pt x="4739" y="3238"/>
                  </a:lnTo>
                  <a:lnTo>
                    <a:pt x="4771" y="3223"/>
                  </a:lnTo>
                  <a:lnTo>
                    <a:pt x="4803" y="3209"/>
                  </a:lnTo>
                  <a:lnTo>
                    <a:pt x="4833" y="3193"/>
                  </a:lnTo>
                  <a:lnTo>
                    <a:pt x="4863" y="3176"/>
                  </a:lnTo>
                  <a:lnTo>
                    <a:pt x="4892" y="3159"/>
                  </a:lnTo>
                  <a:lnTo>
                    <a:pt x="4922" y="3139"/>
                  </a:lnTo>
                  <a:lnTo>
                    <a:pt x="4950" y="3119"/>
                  </a:lnTo>
                  <a:lnTo>
                    <a:pt x="4977" y="3099"/>
                  </a:lnTo>
                  <a:lnTo>
                    <a:pt x="5003" y="3076"/>
                  </a:lnTo>
                  <a:lnTo>
                    <a:pt x="5029" y="3054"/>
                  </a:lnTo>
                  <a:lnTo>
                    <a:pt x="5054" y="3029"/>
                  </a:lnTo>
                  <a:lnTo>
                    <a:pt x="5077" y="3004"/>
                  </a:lnTo>
                  <a:lnTo>
                    <a:pt x="5100" y="2980"/>
                  </a:lnTo>
                  <a:lnTo>
                    <a:pt x="5122" y="2953"/>
                  </a:lnTo>
                  <a:lnTo>
                    <a:pt x="5143" y="2925"/>
                  </a:lnTo>
                  <a:lnTo>
                    <a:pt x="5163" y="2898"/>
                  </a:lnTo>
                  <a:lnTo>
                    <a:pt x="5182" y="2869"/>
                  </a:lnTo>
                  <a:lnTo>
                    <a:pt x="5200" y="2840"/>
                  </a:lnTo>
                  <a:lnTo>
                    <a:pt x="5217" y="2810"/>
                  </a:lnTo>
                  <a:lnTo>
                    <a:pt x="5233" y="2779"/>
                  </a:lnTo>
                  <a:lnTo>
                    <a:pt x="5248" y="2748"/>
                  </a:lnTo>
                  <a:lnTo>
                    <a:pt x="5261" y="2716"/>
                  </a:lnTo>
                  <a:lnTo>
                    <a:pt x="5274" y="2683"/>
                  </a:lnTo>
                  <a:lnTo>
                    <a:pt x="5284" y="2650"/>
                  </a:lnTo>
                  <a:lnTo>
                    <a:pt x="5295" y="2616"/>
                  </a:lnTo>
                  <a:lnTo>
                    <a:pt x="5303" y="2582"/>
                  </a:lnTo>
                  <a:lnTo>
                    <a:pt x="5310" y="2546"/>
                  </a:lnTo>
                  <a:lnTo>
                    <a:pt x="5317" y="2512"/>
                  </a:lnTo>
                  <a:lnTo>
                    <a:pt x="5322" y="2476"/>
                  </a:lnTo>
                  <a:lnTo>
                    <a:pt x="5326" y="2440"/>
                  </a:lnTo>
                  <a:lnTo>
                    <a:pt x="5328" y="2404"/>
                  </a:lnTo>
                  <a:lnTo>
                    <a:pt x="5328" y="2366"/>
                  </a:lnTo>
                  <a:lnTo>
                    <a:pt x="5328" y="236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37" name="Freeform 6"/>
            <p:cNvSpPr>
              <a:spLocks/>
            </p:cNvSpPr>
            <p:nvPr/>
          </p:nvSpPr>
          <p:spPr bwMode="auto">
            <a:xfrm>
              <a:off x="6170612" y="13716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39" name="Freeform 7"/>
            <p:cNvSpPr>
              <a:spLocks/>
            </p:cNvSpPr>
            <p:nvPr/>
          </p:nvSpPr>
          <p:spPr bwMode="auto">
            <a:xfrm>
              <a:off x="9904412" y="1905000"/>
              <a:ext cx="965979" cy="5813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a:extLst>
              <a:ext uri="{C183D7F6-B498-43B3-948B-1728B52AA6E4}">
                <adec:decorative xmlns:adec="http://schemas.microsoft.com/office/drawing/2017/decorative" val="1"/>
              </a:ext>
            </a:extLst>
          </p:cNvPr>
          <p:cNvGrpSpPr/>
          <p:nvPr/>
        </p:nvGrpSpPr>
        <p:grpSpPr>
          <a:xfrm>
            <a:off x="987926" y="4267200"/>
            <a:ext cx="10669086" cy="2593308"/>
            <a:chOff x="987926" y="4237495"/>
            <a:chExt cx="10669086" cy="2593308"/>
          </a:xfrm>
        </p:grpSpPr>
        <p:sp>
          <p:nvSpPr>
            <p:cNvPr id="44" name="Rectangle 43"/>
            <p:cNvSpPr/>
            <p:nvPr/>
          </p:nvSpPr>
          <p:spPr bwMode="auto">
            <a:xfrm>
              <a:off x="987926" y="6213348"/>
              <a:ext cx="1234908" cy="617454"/>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47" name="Group 46"/>
            <p:cNvGrpSpPr/>
            <p:nvPr/>
          </p:nvGrpSpPr>
          <p:grpSpPr>
            <a:xfrm>
              <a:off x="1358399" y="5534149"/>
              <a:ext cx="864435" cy="1296653"/>
              <a:chOff x="304800" y="5715000"/>
              <a:chExt cx="1066800" cy="3429000"/>
            </a:xfrm>
          </p:grpSpPr>
          <p:sp>
            <p:nvSpPr>
              <p:cNvPr id="48" name="Rectangle 47"/>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0" name="Group 49"/>
              <p:cNvGrpSpPr/>
              <p:nvPr/>
            </p:nvGrpSpPr>
            <p:grpSpPr>
              <a:xfrm>
                <a:off x="414865" y="5867400"/>
                <a:ext cx="838200" cy="252184"/>
                <a:chOff x="414865" y="5867400"/>
                <a:chExt cx="838200" cy="252184"/>
              </a:xfrm>
            </p:grpSpPr>
            <p:sp>
              <p:nvSpPr>
                <p:cNvPr id="83" name="Rectangle 82"/>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4" name="Rectangle 83"/>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5" name="Rectangle 84"/>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1" name="Group 50"/>
              <p:cNvGrpSpPr/>
              <p:nvPr/>
            </p:nvGrpSpPr>
            <p:grpSpPr>
              <a:xfrm>
                <a:off x="414865" y="6189133"/>
                <a:ext cx="838200" cy="252184"/>
                <a:chOff x="414865" y="5867400"/>
                <a:chExt cx="838200" cy="252184"/>
              </a:xfrm>
            </p:grpSpPr>
            <p:sp>
              <p:nvSpPr>
                <p:cNvPr id="80" name="Rectangle 79"/>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1" name="Rectangle 80"/>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2" name="Rectangle 81"/>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2" name="Group 51"/>
              <p:cNvGrpSpPr/>
              <p:nvPr/>
            </p:nvGrpSpPr>
            <p:grpSpPr>
              <a:xfrm>
                <a:off x="414865" y="6510866"/>
                <a:ext cx="838200" cy="252184"/>
                <a:chOff x="414865" y="5867400"/>
                <a:chExt cx="838200" cy="252184"/>
              </a:xfrm>
            </p:grpSpPr>
            <p:sp>
              <p:nvSpPr>
                <p:cNvPr id="77" name="Rectangle 76"/>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8" name="Rectangle 77"/>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9" name="Rectangle 78"/>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p:cNvGrpSpPr/>
              <p:nvPr/>
            </p:nvGrpSpPr>
            <p:grpSpPr>
              <a:xfrm>
                <a:off x="414865" y="6832599"/>
                <a:ext cx="838200" cy="252184"/>
                <a:chOff x="414865" y="5867400"/>
                <a:chExt cx="838200" cy="252184"/>
              </a:xfrm>
            </p:grpSpPr>
            <p:sp>
              <p:nvSpPr>
                <p:cNvPr id="74" name="Rectangle 73"/>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5" name="Rectangle 74"/>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6" name="Rectangle 75"/>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4" name="Group 53"/>
              <p:cNvGrpSpPr/>
              <p:nvPr/>
            </p:nvGrpSpPr>
            <p:grpSpPr>
              <a:xfrm>
                <a:off x="414865" y="7154332"/>
                <a:ext cx="838200" cy="252184"/>
                <a:chOff x="414865" y="5867400"/>
                <a:chExt cx="838200" cy="252184"/>
              </a:xfrm>
            </p:grpSpPr>
            <p:sp>
              <p:nvSpPr>
                <p:cNvPr id="71" name="Rectangle 70"/>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 name="Rectangle 71"/>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 name="Rectangle 72"/>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 name="Group 54"/>
              <p:cNvGrpSpPr/>
              <p:nvPr/>
            </p:nvGrpSpPr>
            <p:grpSpPr>
              <a:xfrm>
                <a:off x="414865" y="7476065"/>
                <a:ext cx="838200" cy="252184"/>
                <a:chOff x="414865" y="5867400"/>
                <a:chExt cx="838200" cy="252184"/>
              </a:xfrm>
            </p:grpSpPr>
            <p:sp>
              <p:nvSpPr>
                <p:cNvPr id="68" name="Rectangle 67"/>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 name="Rectangle 68"/>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0" name="Rectangle 69"/>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6" name="Group 55"/>
              <p:cNvGrpSpPr/>
              <p:nvPr/>
            </p:nvGrpSpPr>
            <p:grpSpPr>
              <a:xfrm>
                <a:off x="414865" y="7797798"/>
                <a:ext cx="838200" cy="252184"/>
                <a:chOff x="414865" y="5867400"/>
                <a:chExt cx="838200" cy="252184"/>
              </a:xfrm>
            </p:grpSpPr>
            <p:sp>
              <p:nvSpPr>
                <p:cNvPr id="65" name="Rectangle 64"/>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6" name="Rectangle 65"/>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 name="Rectangle 66"/>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7" name="Group 56"/>
              <p:cNvGrpSpPr/>
              <p:nvPr/>
            </p:nvGrpSpPr>
            <p:grpSpPr>
              <a:xfrm>
                <a:off x="414865" y="8119531"/>
                <a:ext cx="838200" cy="252184"/>
                <a:chOff x="414865" y="5867400"/>
                <a:chExt cx="838200" cy="252184"/>
              </a:xfrm>
            </p:grpSpPr>
            <p:sp>
              <p:nvSpPr>
                <p:cNvPr id="62" name="Rectangle 61"/>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 name="Rectangle 62"/>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4" name="Rectangle 63"/>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8" name="Group 57"/>
              <p:cNvGrpSpPr/>
              <p:nvPr/>
            </p:nvGrpSpPr>
            <p:grpSpPr>
              <a:xfrm>
                <a:off x="414865" y="8441266"/>
                <a:ext cx="838200" cy="252184"/>
                <a:chOff x="414865" y="5867400"/>
                <a:chExt cx="838200" cy="252184"/>
              </a:xfrm>
            </p:grpSpPr>
            <p:sp>
              <p:nvSpPr>
                <p:cNvPr id="59" name="Rectangle 58"/>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 name="Rectangle 59"/>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 name="Rectangle 60"/>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sp>
          <p:nvSpPr>
            <p:cNvPr id="86" name="Rectangle 85"/>
            <p:cNvSpPr/>
            <p:nvPr/>
          </p:nvSpPr>
          <p:spPr bwMode="auto">
            <a:xfrm>
              <a:off x="4136941" y="5904621"/>
              <a:ext cx="1358399" cy="926181"/>
            </a:xfrm>
            <a:prstGeom prst="rect">
              <a:avLst/>
            </a:prstGeom>
            <a:gradFill flip="none" rotWithShape="1">
              <a:gsLst>
                <a:gs pos="100000">
                  <a:srgbClr val="CFCFCF"/>
                </a:gs>
                <a:gs pos="0">
                  <a:srgbClr val="D8D8D8"/>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87" name="Rectangle 86"/>
            <p:cNvSpPr/>
            <p:nvPr/>
          </p:nvSpPr>
          <p:spPr bwMode="auto">
            <a:xfrm>
              <a:off x="2408070" y="5472403"/>
              <a:ext cx="1234908" cy="1358399"/>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88" name="Group 87"/>
            <p:cNvGrpSpPr/>
            <p:nvPr/>
          </p:nvGrpSpPr>
          <p:grpSpPr>
            <a:xfrm>
              <a:off x="3395996" y="4546222"/>
              <a:ext cx="802690" cy="2284580"/>
              <a:chOff x="304800" y="5715000"/>
              <a:chExt cx="1066800" cy="3429000"/>
            </a:xfrm>
          </p:grpSpPr>
          <p:sp>
            <p:nvSpPr>
              <p:cNvPr id="89" name="Rectangle 88"/>
              <p:cNvSpPr/>
              <p:nvPr/>
            </p:nvSpPr>
            <p:spPr bwMode="auto">
              <a:xfrm>
                <a:off x="304800" y="5715000"/>
                <a:ext cx="1066800" cy="3429000"/>
              </a:xfrm>
              <a:prstGeom prst="rect">
                <a:avLst/>
              </a:prstGeom>
              <a:gradFill flip="none" rotWithShape="1">
                <a:gsLst>
                  <a:gs pos="100000">
                    <a:srgbClr val="CFCFC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90" name="Group 89"/>
              <p:cNvGrpSpPr/>
              <p:nvPr/>
            </p:nvGrpSpPr>
            <p:grpSpPr>
              <a:xfrm>
                <a:off x="414865" y="5867400"/>
                <a:ext cx="838200" cy="252184"/>
                <a:chOff x="414865" y="5867400"/>
                <a:chExt cx="838200" cy="252184"/>
              </a:xfrm>
            </p:grpSpPr>
            <p:sp>
              <p:nvSpPr>
                <p:cNvPr id="123" name="Rectangle 122"/>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4" name="Rectangle 123"/>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5" name="Rectangle 124"/>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91" name="Group 90"/>
              <p:cNvGrpSpPr/>
              <p:nvPr/>
            </p:nvGrpSpPr>
            <p:grpSpPr>
              <a:xfrm>
                <a:off x="414865" y="6189133"/>
                <a:ext cx="838200" cy="252184"/>
                <a:chOff x="414865" y="5867400"/>
                <a:chExt cx="838200" cy="252184"/>
              </a:xfrm>
            </p:grpSpPr>
            <p:sp>
              <p:nvSpPr>
                <p:cNvPr id="120" name="Rectangle 119"/>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1" name="Rectangle 120"/>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2" name="Rectangle 121"/>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p:cNvGrpSpPr/>
              <p:nvPr/>
            </p:nvGrpSpPr>
            <p:grpSpPr>
              <a:xfrm>
                <a:off x="414865" y="6510866"/>
                <a:ext cx="838200" cy="252184"/>
                <a:chOff x="414865" y="5867400"/>
                <a:chExt cx="838200" cy="252184"/>
              </a:xfrm>
            </p:grpSpPr>
            <p:sp>
              <p:nvSpPr>
                <p:cNvPr id="117" name="Rectangle 116"/>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8" name="Rectangle 117"/>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9" name="Rectangle 118"/>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93" name="Group 92"/>
              <p:cNvGrpSpPr/>
              <p:nvPr/>
            </p:nvGrpSpPr>
            <p:grpSpPr>
              <a:xfrm>
                <a:off x="414865" y="6832599"/>
                <a:ext cx="838200" cy="252184"/>
                <a:chOff x="414865" y="5867400"/>
                <a:chExt cx="838200" cy="252184"/>
              </a:xfrm>
            </p:grpSpPr>
            <p:sp>
              <p:nvSpPr>
                <p:cNvPr id="114" name="Rectangle 113"/>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5" name="Rectangle 114"/>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6" name="Rectangle 115"/>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94" name="Group 93"/>
              <p:cNvGrpSpPr/>
              <p:nvPr/>
            </p:nvGrpSpPr>
            <p:grpSpPr>
              <a:xfrm>
                <a:off x="414865" y="7154332"/>
                <a:ext cx="838200" cy="252184"/>
                <a:chOff x="414865" y="5867400"/>
                <a:chExt cx="838200" cy="252184"/>
              </a:xfrm>
            </p:grpSpPr>
            <p:sp>
              <p:nvSpPr>
                <p:cNvPr id="111" name="Rectangle 110"/>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2" name="Rectangle 111"/>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3" name="Rectangle 112"/>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95" name="Group 94"/>
              <p:cNvGrpSpPr/>
              <p:nvPr/>
            </p:nvGrpSpPr>
            <p:grpSpPr>
              <a:xfrm>
                <a:off x="414865" y="7476065"/>
                <a:ext cx="838200" cy="252184"/>
                <a:chOff x="414865" y="5867400"/>
                <a:chExt cx="838200" cy="252184"/>
              </a:xfrm>
            </p:grpSpPr>
            <p:sp>
              <p:nvSpPr>
                <p:cNvPr id="108" name="Rectangle 107"/>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09" name="Rectangle 108"/>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0" name="Rectangle 109"/>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96" name="Group 95"/>
              <p:cNvGrpSpPr/>
              <p:nvPr/>
            </p:nvGrpSpPr>
            <p:grpSpPr>
              <a:xfrm>
                <a:off x="414865" y="7797798"/>
                <a:ext cx="838200" cy="252184"/>
                <a:chOff x="414865" y="5867400"/>
                <a:chExt cx="838200" cy="252184"/>
              </a:xfrm>
            </p:grpSpPr>
            <p:sp>
              <p:nvSpPr>
                <p:cNvPr id="105" name="Rectangle 104"/>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06" name="Rectangle 105"/>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07" name="Rectangle 106"/>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97" name="Group 96"/>
              <p:cNvGrpSpPr/>
              <p:nvPr/>
            </p:nvGrpSpPr>
            <p:grpSpPr>
              <a:xfrm>
                <a:off x="414865" y="8119531"/>
                <a:ext cx="838200" cy="252184"/>
                <a:chOff x="414865" y="5867400"/>
                <a:chExt cx="838200" cy="252184"/>
              </a:xfrm>
            </p:grpSpPr>
            <p:sp>
              <p:nvSpPr>
                <p:cNvPr id="102" name="Rectangle 101"/>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03" name="Rectangle 102"/>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04" name="Rectangle 103"/>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98" name="Group 97"/>
              <p:cNvGrpSpPr/>
              <p:nvPr/>
            </p:nvGrpSpPr>
            <p:grpSpPr>
              <a:xfrm>
                <a:off x="414865" y="8441266"/>
                <a:ext cx="838200" cy="252184"/>
                <a:chOff x="414865" y="5867400"/>
                <a:chExt cx="838200" cy="252184"/>
              </a:xfrm>
            </p:grpSpPr>
            <p:sp>
              <p:nvSpPr>
                <p:cNvPr id="99" name="Rectangle 98"/>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00" name="Rectangle 99"/>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01" name="Rectangle 100"/>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64" name="Group 163"/>
            <p:cNvGrpSpPr/>
            <p:nvPr/>
          </p:nvGrpSpPr>
          <p:grpSpPr>
            <a:xfrm>
              <a:off x="4013450" y="6398584"/>
              <a:ext cx="802690" cy="432218"/>
              <a:chOff x="2133600" y="8077200"/>
              <a:chExt cx="1981200" cy="1066800"/>
            </a:xfrm>
          </p:grpSpPr>
          <p:sp>
            <p:nvSpPr>
              <p:cNvPr id="165" name="Rectangle 164"/>
              <p:cNvSpPr/>
              <p:nvPr/>
            </p:nvSpPr>
            <p:spPr bwMode="auto">
              <a:xfrm>
                <a:off x="2133600" y="8077200"/>
                <a:ext cx="1981200" cy="10668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166" name="Group 165"/>
              <p:cNvGrpSpPr/>
              <p:nvPr/>
            </p:nvGrpSpPr>
            <p:grpSpPr>
              <a:xfrm>
                <a:off x="2252131" y="8178800"/>
                <a:ext cx="1752598" cy="313267"/>
                <a:chOff x="2252131" y="8178800"/>
                <a:chExt cx="1752598" cy="313267"/>
              </a:xfrm>
            </p:grpSpPr>
            <p:grpSp>
              <p:nvGrpSpPr>
                <p:cNvPr id="184" name="Group 183"/>
                <p:cNvGrpSpPr/>
                <p:nvPr/>
              </p:nvGrpSpPr>
              <p:grpSpPr>
                <a:xfrm>
                  <a:off x="2252131" y="8178800"/>
                  <a:ext cx="838200" cy="110067"/>
                  <a:chOff x="414865" y="5867400"/>
                  <a:chExt cx="838200" cy="252184"/>
                </a:xfrm>
              </p:grpSpPr>
              <p:sp>
                <p:nvSpPr>
                  <p:cNvPr id="197" name="Rectangle 196"/>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8" name="Rectangle 197"/>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9" name="Rectangle 198"/>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85" name="Group 184"/>
                <p:cNvGrpSpPr/>
                <p:nvPr/>
              </p:nvGrpSpPr>
              <p:grpSpPr>
                <a:xfrm>
                  <a:off x="2252131" y="8382000"/>
                  <a:ext cx="838200" cy="110067"/>
                  <a:chOff x="414865" y="5867400"/>
                  <a:chExt cx="838200" cy="252184"/>
                </a:xfrm>
              </p:grpSpPr>
              <p:sp>
                <p:nvSpPr>
                  <p:cNvPr id="194" name="Rectangle 193"/>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5" name="Rectangle 194"/>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6" name="Rectangle 195"/>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86" name="Group 185"/>
                <p:cNvGrpSpPr/>
                <p:nvPr/>
              </p:nvGrpSpPr>
              <p:grpSpPr>
                <a:xfrm>
                  <a:off x="3166529" y="8178800"/>
                  <a:ext cx="838200" cy="110067"/>
                  <a:chOff x="414865" y="5867400"/>
                  <a:chExt cx="838200" cy="252184"/>
                </a:xfrm>
              </p:grpSpPr>
              <p:sp>
                <p:nvSpPr>
                  <p:cNvPr id="191" name="Rectangle 190"/>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2" name="Rectangle 191"/>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3" name="Rectangle 192"/>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87" name="Group 186"/>
                <p:cNvGrpSpPr/>
                <p:nvPr/>
              </p:nvGrpSpPr>
              <p:grpSpPr>
                <a:xfrm>
                  <a:off x="3166529" y="8382000"/>
                  <a:ext cx="838200" cy="110067"/>
                  <a:chOff x="414865" y="5867400"/>
                  <a:chExt cx="838200" cy="252184"/>
                </a:xfrm>
              </p:grpSpPr>
              <p:sp>
                <p:nvSpPr>
                  <p:cNvPr id="188" name="Rectangle 187"/>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9" name="Rectangle 188"/>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0" name="Rectangle 189"/>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67" name="Group 166"/>
              <p:cNvGrpSpPr/>
              <p:nvPr/>
            </p:nvGrpSpPr>
            <p:grpSpPr>
              <a:xfrm>
                <a:off x="2252131" y="8585200"/>
                <a:ext cx="1752598" cy="313267"/>
                <a:chOff x="2252131" y="8178800"/>
                <a:chExt cx="1752598" cy="313267"/>
              </a:xfrm>
            </p:grpSpPr>
            <p:grpSp>
              <p:nvGrpSpPr>
                <p:cNvPr id="168" name="Group 167"/>
                <p:cNvGrpSpPr/>
                <p:nvPr/>
              </p:nvGrpSpPr>
              <p:grpSpPr>
                <a:xfrm>
                  <a:off x="2252131" y="8178800"/>
                  <a:ext cx="838200" cy="110067"/>
                  <a:chOff x="414865" y="5867400"/>
                  <a:chExt cx="838200" cy="252184"/>
                </a:xfrm>
              </p:grpSpPr>
              <p:sp>
                <p:nvSpPr>
                  <p:cNvPr id="181" name="Rectangle 180"/>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2" name="Rectangle 181"/>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3" name="Rectangle 182"/>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69" name="Group 168"/>
                <p:cNvGrpSpPr/>
                <p:nvPr/>
              </p:nvGrpSpPr>
              <p:grpSpPr>
                <a:xfrm>
                  <a:off x="2252131" y="8382000"/>
                  <a:ext cx="838200" cy="110067"/>
                  <a:chOff x="414865" y="5867400"/>
                  <a:chExt cx="838200" cy="252184"/>
                </a:xfrm>
              </p:grpSpPr>
              <p:sp>
                <p:nvSpPr>
                  <p:cNvPr id="178" name="Rectangle 177"/>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9" name="Rectangle 178"/>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0" name="Rectangle 179"/>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0" name="Group 169"/>
                <p:cNvGrpSpPr/>
                <p:nvPr/>
              </p:nvGrpSpPr>
              <p:grpSpPr>
                <a:xfrm>
                  <a:off x="3166529" y="8178800"/>
                  <a:ext cx="838200" cy="110067"/>
                  <a:chOff x="414865" y="5867400"/>
                  <a:chExt cx="838200" cy="252184"/>
                </a:xfrm>
              </p:grpSpPr>
              <p:sp>
                <p:nvSpPr>
                  <p:cNvPr id="175" name="Rectangle 174"/>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6" name="Rectangle 175"/>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7" name="Rectangle 176"/>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1" name="Group 170"/>
                <p:cNvGrpSpPr/>
                <p:nvPr/>
              </p:nvGrpSpPr>
              <p:grpSpPr>
                <a:xfrm>
                  <a:off x="3166529" y="8382000"/>
                  <a:ext cx="838200" cy="110067"/>
                  <a:chOff x="414865" y="5867400"/>
                  <a:chExt cx="838200" cy="252184"/>
                </a:xfrm>
              </p:grpSpPr>
              <p:sp>
                <p:nvSpPr>
                  <p:cNvPr id="172" name="Rectangle 171"/>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3" name="Rectangle 172"/>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4" name="Rectangle 173"/>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296" name="Group 295"/>
            <p:cNvGrpSpPr/>
            <p:nvPr/>
          </p:nvGrpSpPr>
          <p:grpSpPr>
            <a:xfrm>
              <a:off x="4630904" y="4978440"/>
              <a:ext cx="576290" cy="1852362"/>
              <a:chOff x="304800" y="5715000"/>
              <a:chExt cx="1066800" cy="3429000"/>
            </a:xfrm>
          </p:grpSpPr>
          <p:sp>
            <p:nvSpPr>
              <p:cNvPr id="297" name="Rectangle 296"/>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298" name="Group 297"/>
              <p:cNvGrpSpPr/>
              <p:nvPr/>
            </p:nvGrpSpPr>
            <p:grpSpPr>
              <a:xfrm>
                <a:off x="414865" y="5867400"/>
                <a:ext cx="838200" cy="252184"/>
                <a:chOff x="414865" y="5867400"/>
                <a:chExt cx="838200" cy="252184"/>
              </a:xfrm>
            </p:grpSpPr>
            <p:sp>
              <p:nvSpPr>
                <p:cNvPr id="331" name="Rectangle 330"/>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2" name="Rectangle 331"/>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3" name="Rectangle 332"/>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99" name="Group 298"/>
              <p:cNvGrpSpPr/>
              <p:nvPr/>
            </p:nvGrpSpPr>
            <p:grpSpPr>
              <a:xfrm>
                <a:off x="414865" y="6189133"/>
                <a:ext cx="838200" cy="252184"/>
                <a:chOff x="414865" y="5867400"/>
                <a:chExt cx="838200" cy="252184"/>
              </a:xfrm>
            </p:grpSpPr>
            <p:sp>
              <p:nvSpPr>
                <p:cNvPr id="328" name="Rectangle 327"/>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29" name="Rectangle 328"/>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0" name="Rectangle 329"/>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00" name="Group 299"/>
              <p:cNvGrpSpPr/>
              <p:nvPr/>
            </p:nvGrpSpPr>
            <p:grpSpPr>
              <a:xfrm>
                <a:off x="414865" y="6510866"/>
                <a:ext cx="838200" cy="252184"/>
                <a:chOff x="414865" y="5867400"/>
                <a:chExt cx="838200" cy="252184"/>
              </a:xfrm>
            </p:grpSpPr>
            <p:sp>
              <p:nvSpPr>
                <p:cNvPr id="325" name="Rectangle 324"/>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26" name="Rectangle 325"/>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27" name="Rectangle 326"/>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01" name="Group 300"/>
              <p:cNvGrpSpPr/>
              <p:nvPr/>
            </p:nvGrpSpPr>
            <p:grpSpPr>
              <a:xfrm>
                <a:off x="414865" y="6832599"/>
                <a:ext cx="838200" cy="252184"/>
                <a:chOff x="414865" y="5867400"/>
                <a:chExt cx="838200" cy="252184"/>
              </a:xfrm>
            </p:grpSpPr>
            <p:sp>
              <p:nvSpPr>
                <p:cNvPr id="322" name="Rectangle 321"/>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23" name="Rectangle 322"/>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24" name="Rectangle 323"/>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02" name="Group 301"/>
              <p:cNvGrpSpPr/>
              <p:nvPr/>
            </p:nvGrpSpPr>
            <p:grpSpPr>
              <a:xfrm>
                <a:off x="414865" y="7154332"/>
                <a:ext cx="838200" cy="252184"/>
                <a:chOff x="414865" y="5867400"/>
                <a:chExt cx="838200" cy="252184"/>
              </a:xfrm>
            </p:grpSpPr>
            <p:sp>
              <p:nvSpPr>
                <p:cNvPr id="319" name="Rectangle 318"/>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20" name="Rectangle 319"/>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21" name="Rectangle 320"/>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03" name="Group 302"/>
              <p:cNvGrpSpPr/>
              <p:nvPr/>
            </p:nvGrpSpPr>
            <p:grpSpPr>
              <a:xfrm>
                <a:off x="414865" y="7476065"/>
                <a:ext cx="838200" cy="252184"/>
                <a:chOff x="414865" y="5867400"/>
                <a:chExt cx="838200" cy="252184"/>
              </a:xfrm>
            </p:grpSpPr>
            <p:sp>
              <p:nvSpPr>
                <p:cNvPr id="316" name="Rectangle 315"/>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7" name="Rectangle 316"/>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8" name="Rectangle 317"/>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04" name="Group 303"/>
              <p:cNvGrpSpPr/>
              <p:nvPr/>
            </p:nvGrpSpPr>
            <p:grpSpPr>
              <a:xfrm>
                <a:off x="414865" y="7797798"/>
                <a:ext cx="838200" cy="252184"/>
                <a:chOff x="414865" y="5867400"/>
                <a:chExt cx="838200" cy="252184"/>
              </a:xfrm>
            </p:grpSpPr>
            <p:sp>
              <p:nvSpPr>
                <p:cNvPr id="313" name="Rectangle 312"/>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4" name="Rectangle 313"/>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5" name="Rectangle 314"/>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05" name="Group 304"/>
              <p:cNvGrpSpPr/>
              <p:nvPr/>
            </p:nvGrpSpPr>
            <p:grpSpPr>
              <a:xfrm>
                <a:off x="414865" y="8119531"/>
                <a:ext cx="838200" cy="252184"/>
                <a:chOff x="414865" y="5867400"/>
                <a:chExt cx="838200" cy="252184"/>
              </a:xfrm>
            </p:grpSpPr>
            <p:sp>
              <p:nvSpPr>
                <p:cNvPr id="310" name="Rectangle 309"/>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1" name="Rectangle 310"/>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2" name="Rectangle 311"/>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06" name="Group 305"/>
              <p:cNvGrpSpPr/>
              <p:nvPr/>
            </p:nvGrpSpPr>
            <p:grpSpPr>
              <a:xfrm>
                <a:off x="414865" y="8441266"/>
                <a:ext cx="838200" cy="252184"/>
                <a:chOff x="414865" y="5867400"/>
                <a:chExt cx="838200" cy="252184"/>
              </a:xfrm>
            </p:grpSpPr>
            <p:sp>
              <p:nvSpPr>
                <p:cNvPr id="307" name="Rectangle 306"/>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08" name="Rectangle 307"/>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09" name="Rectangle 308"/>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75" name="Group 374"/>
            <p:cNvGrpSpPr/>
            <p:nvPr/>
          </p:nvGrpSpPr>
          <p:grpSpPr>
            <a:xfrm>
              <a:off x="5059006" y="4237495"/>
              <a:ext cx="806806" cy="2593307"/>
              <a:chOff x="304800" y="5715000"/>
              <a:chExt cx="1066800" cy="3429000"/>
            </a:xfrm>
          </p:grpSpPr>
          <p:sp>
            <p:nvSpPr>
              <p:cNvPr id="376" name="Rectangle 375"/>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377" name="Group 376"/>
              <p:cNvGrpSpPr/>
              <p:nvPr/>
            </p:nvGrpSpPr>
            <p:grpSpPr>
              <a:xfrm>
                <a:off x="414865" y="5867400"/>
                <a:ext cx="838200" cy="252184"/>
                <a:chOff x="414865" y="5867400"/>
                <a:chExt cx="838200" cy="252184"/>
              </a:xfrm>
            </p:grpSpPr>
            <p:sp>
              <p:nvSpPr>
                <p:cNvPr id="410" name="Rectangle 409"/>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1" name="Rectangle 410"/>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2" name="Rectangle 411"/>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78" name="Group 377"/>
              <p:cNvGrpSpPr/>
              <p:nvPr/>
            </p:nvGrpSpPr>
            <p:grpSpPr>
              <a:xfrm>
                <a:off x="414865" y="6189133"/>
                <a:ext cx="838200" cy="252184"/>
                <a:chOff x="414865" y="5867400"/>
                <a:chExt cx="838200" cy="252184"/>
              </a:xfrm>
            </p:grpSpPr>
            <p:sp>
              <p:nvSpPr>
                <p:cNvPr id="407" name="Rectangle 406"/>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08" name="Rectangle 407"/>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09" name="Rectangle 408"/>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79" name="Group 378"/>
              <p:cNvGrpSpPr/>
              <p:nvPr/>
            </p:nvGrpSpPr>
            <p:grpSpPr>
              <a:xfrm>
                <a:off x="414865" y="6510866"/>
                <a:ext cx="838200" cy="252184"/>
                <a:chOff x="414865" y="5867400"/>
                <a:chExt cx="838200" cy="252184"/>
              </a:xfrm>
            </p:grpSpPr>
            <p:sp>
              <p:nvSpPr>
                <p:cNvPr id="404" name="Rectangle 403"/>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05" name="Rectangle 404"/>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06" name="Rectangle 405"/>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80" name="Group 379"/>
              <p:cNvGrpSpPr/>
              <p:nvPr/>
            </p:nvGrpSpPr>
            <p:grpSpPr>
              <a:xfrm>
                <a:off x="414865" y="6832599"/>
                <a:ext cx="838200" cy="252184"/>
                <a:chOff x="414865" y="5867400"/>
                <a:chExt cx="838200" cy="252184"/>
              </a:xfrm>
            </p:grpSpPr>
            <p:sp>
              <p:nvSpPr>
                <p:cNvPr id="401" name="Rectangle 400"/>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02" name="Rectangle 401"/>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03" name="Rectangle 402"/>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81" name="Group 380"/>
              <p:cNvGrpSpPr/>
              <p:nvPr/>
            </p:nvGrpSpPr>
            <p:grpSpPr>
              <a:xfrm>
                <a:off x="414865" y="7154332"/>
                <a:ext cx="838200" cy="252184"/>
                <a:chOff x="414865" y="5867400"/>
                <a:chExt cx="838200" cy="252184"/>
              </a:xfrm>
            </p:grpSpPr>
            <p:sp>
              <p:nvSpPr>
                <p:cNvPr id="398" name="Rectangle 397"/>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99" name="Rectangle 398"/>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00" name="Rectangle 399"/>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82" name="Group 381"/>
              <p:cNvGrpSpPr/>
              <p:nvPr/>
            </p:nvGrpSpPr>
            <p:grpSpPr>
              <a:xfrm>
                <a:off x="414865" y="7476065"/>
                <a:ext cx="838200" cy="252184"/>
                <a:chOff x="414865" y="5867400"/>
                <a:chExt cx="838200" cy="252184"/>
              </a:xfrm>
            </p:grpSpPr>
            <p:sp>
              <p:nvSpPr>
                <p:cNvPr id="395" name="Rectangle 394"/>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96" name="Rectangle 395"/>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97" name="Rectangle 396"/>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83" name="Group 382"/>
              <p:cNvGrpSpPr/>
              <p:nvPr/>
            </p:nvGrpSpPr>
            <p:grpSpPr>
              <a:xfrm>
                <a:off x="414865" y="7797798"/>
                <a:ext cx="838200" cy="252184"/>
                <a:chOff x="414865" y="5867400"/>
                <a:chExt cx="838200" cy="252184"/>
              </a:xfrm>
            </p:grpSpPr>
            <p:sp>
              <p:nvSpPr>
                <p:cNvPr id="392" name="Rectangle 391"/>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93" name="Rectangle 392"/>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94" name="Rectangle 393"/>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84" name="Group 383"/>
              <p:cNvGrpSpPr/>
              <p:nvPr/>
            </p:nvGrpSpPr>
            <p:grpSpPr>
              <a:xfrm>
                <a:off x="414865" y="8119531"/>
                <a:ext cx="838200" cy="252184"/>
                <a:chOff x="414865" y="5867400"/>
                <a:chExt cx="838200" cy="252184"/>
              </a:xfrm>
            </p:grpSpPr>
            <p:sp>
              <p:nvSpPr>
                <p:cNvPr id="389" name="Rectangle 388"/>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90" name="Rectangle 389"/>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91" name="Rectangle 390"/>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85" name="Group 384"/>
              <p:cNvGrpSpPr/>
              <p:nvPr/>
            </p:nvGrpSpPr>
            <p:grpSpPr>
              <a:xfrm>
                <a:off x="414865" y="8441266"/>
                <a:ext cx="838200" cy="252184"/>
                <a:chOff x="414865" y="5867400"/>
                <a:chExt cx="838200" cy="252184"/>
              </a:xfrm>
            </p:grpSpPr>
            <p:sp>
              <p:nvSpPr>
                <p:cNvPr id="386" name="Rectangle 385"/>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7" name="Rectangle 386"/>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8" name="Rectangle 387"/>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sp>
          <p:nvSpPr>
            <p:cNvPr id="432" name="Rectangle 431"/>
            <p:cNvSpPr/>
            <p:nvPr/>
          </p:nvSpPr>
          <p:spPr bwMode="auto">
            <a:xfrm>
              <a:off x="6773649" y="6213348"/>
              <a:ext cx="1234908" cy="617454"/>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444" name="Group 443"/>
            <p:cNvGrpSpPr/>
            <p:nvPr/>
          </p:nvGrpSpPr>
          <p:grpSpPr>
            <a:xfrm>
              <a:off x="7144122" y="5534149"/>
              <a:ext cx="864435" cy="1296653"/>
              <a:chOff x="304800" y="5715000"/>
              <a:chExt cx="1066800" cy="3429000"/>
            </a:xfrm>
          </p:grpSpPr>
          <p:sp>
            <p:nvSpPr>
              <p:cNvPr id="758" name="Rectangle 757"/>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759" name="Group 758"/>
              <p:cNvGrpSpPr/>
              <p:nvPr/>
            </p:nvGrpSpPr>
            <p:grpSpPr>
              <a:xfrm>
                <a:off x="414865" y="5867400"/>
                <a:ext cx="838200" cy="252184"/>
                <a:chOff x="414865" y="5867400"/>
                <a:chExt cx="838200" cy="252184"/>
              </a:xfrm>
            </p:grpSpPr>
            <p:sp>
              <p:nvSpPr>
                <p:cNvPr id="792" name="Rectangle 791"/>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93" name="Rectangle 792"/>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94" name="Rectangle 793"/>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60" name="Group 759"/>
              <p:cNvGrpSpPr/>
              <p:nvPr/>
            </p:nvGrpSpPr>
            <p:grpSpPr>
              <a:xfrm>
                <a:off x="414865" y="6189133"/>
                <a:ext cx="838200" cy="252184"/>
                <a:chOff x="414865" y="5867400"/>
                <a:chExt cx="838200" cy="252184"/>
              </a:xfrm>
            </p:grpSpPr>
            <p:sp>
              <p:nvSpPr>
                <p:cNvPr id="789" name="Rectangle 788"/>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90" name="Rectangle 789"/>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91" name="Rectangle 790"/>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61" name="Group 760"/>
              <p:cNvGrpSpPr/>
              <p:nvPr/>
            </p:nvGrpSpPr>
            <p:grpSpPr>
              <a:xfrm>
                <a:off x="414865" y="6510866"/>
                <a:ext cx="838200" cy="252184"/>
                <a:chOff x="414865" y="5867400"/>
                <a:chExt cx="838200" cy="252184"/>
              </a:xfrm>
            </p:grpSpPr>
            <p:sp>
              <p:nvSpPr>
                <p:cNvPr id="786" name="Rectangle 785"/>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87" name="Rectangle 786"/>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88" name="Rectangle 787"/>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62" name="Group 761"/>
              <p:cNvGrpSpPr/>
              <p:nvPr/>
            </p:nvGrpSpPr>
            <p:grpSpPr>
              <a:xfrm>
                <a:off x="414865" y="6832599"/>
                <a:ext cx="838200" cy="252184"/>
                <a:chOff x="414865" y="5867400"/>
                <a:chExt cx="838200" cy="252184"/>
              </a:xfrm>
            </p:grpSpPr>
            <p:sp>
              <p:nvSpPr>
                <p:cNvPr id="783" name="Rectangle 782"/>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84" name="Rectangle 783"/>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85" name="Rectangle 784"/>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63" name="Group 762"/>
              <p:cNvGrpSpPr/>
              <p:nvPr/>
            </p:nvGrpSpPr>
            <p:grpSpPr>
              <a:xfrm>
                <a:off x="414865" y="7154332"/>
                <a:ext cx="838200" cy="252184"/>
                <a:chOff x="414865" y="5867400"/>
                <a:chExt cx="838200" cy="252184"/>
              </a:xfrm>
            </p:grpSpPr>
            <p:sp>
              <p:nvSpPr>
                <p:cNvPr id="780" name="Rectangle 779"/>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81" name="Rectangle 780"/>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82" name="Rectangle 781"/>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64" name="Group 763"/>
              <p:cNvGrpSpPr/>
              <p:nvPr/>
            </p:nvGrpSpPr>
            <p:grpSpPr>
              <a:xfrm>
                <a:off x="414865" y="7476065"/>
                <a:ext cx="838200" cy="252184"/>
                <a:chOff x="414865" y="5867400"/>
                <a:chExt cx="838200" cy="252184"/>
              </a:xfrm>
            </p:grpSpPr>
            <p:sp>
              <p:nvSpPr>
                <p:cNvPr id="777" name="Rectangle 776"/>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78" name="Rectangle 777"/>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79" name="Rectangle 778"/>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65" name="Group 764"/>
              <p:cNvGrpSpPr/>
              <p:nvPr/>
            </p:nvGrpSpPr>
            <p:grpSpPr>
              <a:xfrm>
                <a:off x="414865" y="7797798"/>
                <a:ext cx="838200" cy="252184"/>
                <a:chOff x="414865" y="5867400"/>
                <a:chExt cx="838200" cy="252184"/>
              </a:xfrm>
            </p:grpSpPr>
            <p:sp>
              <p:nvSpPr>
                <p:cNvPr id="774" name="Rectangle 773"/>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75" name="Rectangle 774"/>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76" name="Rectangle 775"/>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66" name="Group 765"/>
              <p:cNvGrpSpPr/>
              <p:nvPr/>
            </p:nvGrpSpPr>
            <p:grpSpPr>
              <a:xfrm>
                <a:off x="414865" y="8119531"/>
                <a:ext cx="838200" cy="252184"/>
                <a:chOff x="414865" y="5867400"/>
                <a:chExt cx="838200" cy="252184"/>
              </a:xfrm>
            </p:grpSpPr>
            <p:sp>
              <p:nvSpPr>
                <p:cNvPr id="771" name="Rectangle 770"/>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72" name="Rectangle 771"/>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73" name="Rectangle 772"/>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67" name="Group 766"/>
              <p:cNvGrpSpPr/>
              <p:nvPr/>
            </p:nvGrpSpPr>
            <p:grpSpPr>
              <a:xfrm>
                <a:off x="414865" y="8441266"/>
                <a:ext cx="838200" cy="252184"/>
                <a:chOff x="414865" y="5867400"/>
                <a:chExt cx="838200" cy="252184"/>
              </a:xfrm>
            </p:grpSpPr>
            <p:sp>
              <p:nvSpPr>
                <p:cNvPr id="768" name="Rectangle 767"/>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69" name="Rectangle 768"/>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70" name="Rectangle 769"/>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sp>
          <p:nvSpPr>
            <p:cNvPr id="453" name="Rectangle 452"/>
            <p:cNvSpPr/>
            <p:nvPr/>
          </p:nvSpPr>
          <p:spPr bwMode="auto">
            <a:xfrm>
              <a:off x="9922664" y="5486401"/>
              <a:ext cx="1734348" cy="1344402"/>
            </a:xfrm>
            <a:prstGeom prst="rect">
              <a:avLst/>
            </a:prstGeom>
            <a:gradFill flip="none" rotWithShape="1">
              <a:gsLst>
                <a:gs pos="100000">
                  <a:srgbClr val="CFCFCF"/>
                </a:gs>
                <a:gs pos="0">
                  <a:srgbClr val="D8D8D8"/>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54" name="Rectangle 453"/>
            <p:cNvSpPr/>
            <p:nvPr/>
          </p:nvSpPr>
          <p:spPr bwMode="auto">
            <a:xfrm>
              <a:off x="8193793" y="5029201"/>
              <a:ext cx="1234908" cy="1801602"/>
            </a:xfrm>
            <a:prstGeom prst="rect">
              <a:avLst/>
            </a:prstGeom>
            <a:gradFill flip="none" rotWithShape="1">
              <a:gsLst>
                <a:gs pos="100000">
                  <a:srgbClr val="CFCFCF"/>
                </a:gs>
                <a:gs pos="0">
                  <a:srgbClr val="D8D8D8"/>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455" name="Group 454"/>
            <p:cNvGrpSpPr/>
            <p:nvPr/>
          </p:nvGrpSpPr>
          <p:grpSpPr>
            <a:xfrm>
              <a:off x="9181719" y="4546222"/>
              <a:ext cx="802690" cy="2284580"/>
              <a:chOff x="304800" y="5715000"/>
              <a:chExt cx="1066800" cy="3429000"/>
            </a:xfrm>
          </p:grpSpPr>
          <p:sp>
            <p:nvSpPr>
              <p:cNvPr id="721" name="Rectangle 720"/>
              <p:cNvSpPr/>
              <p:nvPr/>
            </p:nvSpPr>
            <p:spPr bwMode="auto">
              <a:xfrm>
                <a:off x="304800" y="5715000"/>
                <a:ext cx="1066800" cy="3429000"/>
              </a:xfrm>
              <a:prstGeom prst="rect">
                <a:avLst/>
              </a:prstGeom>
              <a:gradFill flip="none" rotWithShape="1">
                <a:gsLst>
                  <a:gs pos="100000">
                    <a:srgbClr val="CFCFC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722" name="Group 721"/>
              <p:cNvGrpSpPr/>
              <p:nvPr/>
            </p:nvGrpSpPr>
            <p:grpSpPr>
              <a:xfrm>
                <a:off x="414865" y="5867400"/>
                <a:ext cx="838200" cy="252184"/>
                <a:chOff x="414865" y="5867400"/>
                <a:chExt cx="838200" cy="252184"/>
              </a:xfrm>
            </p:grpSpPr>
            <p:sp>
              <p:nvSpPr>
                <p:cNvPr id="755" name="Rectangle 754"/>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56" name="Rectangle 755"/>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57" name="Rectangle 756"/>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23" name="Group 722"/>
              <p:cNvGrpSpPr/>
              <p:nvPr/>
            </p:nvGrpSpPr>
            <p:grpSpPr>
              <a:xfrm>
                <a:off x="414865" y="6189133"/>
                <a:ext cx="838200" cy="252184"/>
                <a:chOff x="414865" y="5867400"/>
                <a:chExt cx="838200" cy="252184"/>
              </a:xfrm>
            </p:grpSpPr>
            <p:sp>
              <p:nvSpPr>
                <p:cNvPr id="752" name="Rectangle 751"/>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53" name="Rectangle 752"/>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54" name="Rectangle 753"/>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24" name="Group 723"/>
              <p:cNvGrpSpPr/>
              <p:nvPr/>
            </p:nvGrpSpPr>
            <p:grpSpPr>
              <a:xfrm>
                <a:off x="414865" y="6510866"/>
                <a:ext cx="838200" cy="252184"/>
                <a:chOff x="414865" y="5867400"/>
                <a:chExt cx="838200" cy="252184"/>
              </a:xfrm>
            </p:grpSpPr>
            <p:sp>
              <p:nvSpPr>
                <p:cNvPr id="749" name="Rectangle 748"/>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50" name="Rectangle 749"/>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51" name="Rectangle 750"/>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25" name="Group 724"/>
              <p:cNvGrpSpPr/>
              <p:nvPr/>
            </p:nvGrpSpPr>
            <p:grpSpPr>
              <a:xfrm>
                <a:off x="414865" y="6832599"/>
                <a:ext cx="838200" cy="252184"/>
                <a:chOff x="414865" y="5867400"/>
                <a:chExt cx="838200" cy="252184"/>
              </a:xfrm>
            </p:grpSpPr>
            <p:sp>
              <p:nvSpPr>
                <p:cNvPr id="746" name="Rectangle 745"/>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47" name="Rectangle 746"/>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48" name="Rectangle 747"/>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26" name="Group 725"/>
              <p:cNvGrpSpPr/>
              <p:nvPr/>
            </p:nvGrpSpPr>
            <p:grpSpPr>
              <a:xfrm>
                <a:off x="414865" y="7154332"/>
                <a:ext cx="838200" cy="252184"/>
                <a:chOff x="414865" y="5867400"/>
                <a:chExt cx="838200" cy="252184"/>
              </a:xfrm>
            </p:grpSpPr>
            <p:sp>
              <p:nvSpPr>
                <p:cNvPr id="743" name="Rectangle 742"/>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44" name="Rectangle 743"/>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45" name="Rectangle 744"/>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27" name="Group 726"/>
              <p:cNvGrpSpPr/>
              <p:nvPr/>
            </p:nvGrpSpPr>
            <p:grpSpPr>
              <a:xfrm>
                <a:off x="414865" y="7476065"/>
                <a:ext cx="838200" cy="252184"/>
                <a:chOff x="414865" y="5867400"/>
                <a:chExt cx="838200" cy="252184"/>
              </a:xfrm>
            </p:grpSpPr>
            <p:sp>
              <p:nvSpPr>
                <p:cNvPr id="740" name="Rectangle 739"/>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41" name="Rectangle 740"/>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42" name="Rectangle 741"/>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28" name="Group 727"/>
              <p:cNvGrpSpPr/>
              <p:nvPr/>
            </p:nvGrpSpPr>
            <p:grpSpPr>
              <a:xfrm>
                <a:off x="414865" y="7797798"/>
                <a:ext cx="838200" cy="252184"/>
                <a:chOff x="414865" y="5867400"/>
                <a:chExt cx="838200" cy="252184"/>
              </a:xfrm>
            </p:grpSpPr>
            <p:sp>
              <p:nvSpPr>
                <p:cNvPr id="737" name="Rectangle 736"/>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8" name="Rectangle 737"/>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9" name="Rectangle 738"/>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29" name="Group 728"/>
              <p:cNvGrpSpPr/>
              <p:nvPr/>
            </p:nvGrpSpPr>
            <p:grpSpPr>
              <a:xfrm>
                <a:off x="414865" y="8119531"/>
                <a:ext cx="838200" cy="252184"/>
                <a:chOff x="414865" y="5867400"/>
                <a:chExt cx="838200" cy="252184"/>
              </a:xfrm>
            </p:grpSpPr>
            <p:sp>
              <p:nvSpPr>
                <p:cNvPr id="734" name="Rectangle 733"/>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5" name="Rectangle 734"/>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6" name="Rectangle 735"/>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30" name="Group 729"/>
              <p:cNvGrpSpPr/>
              <p:nvPr/>
            </p:nvGrpSpPr>
            <p:grpSpPr>
              <a:xfrm>
                <a:off x="414865" y="8441266"/>
                <a:ext cx="838200" cy="252184"/>
                <a:chOff x="414865" y="5867400"/>
                <a:chExt cx="838200" cy="252184"/>
              </a:xfrm>
            </p:grpSpPr>
            <p:sp>
              <p:nvSpPr>
                <p:cNvPr id="731" name="Rectangle 730"/>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2" name="Rectangle 731"/>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3" name="Rectangle 732"/>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56" name="Group 455"/>
            <p:cNvGrpSpPr/>
            <p:nvPr/>
          </p:nvGrpSpPr>
          <p:grpSpPr>
            <a:xfrm>
              <a:off x="5785723" y="5066648"/>
              <a:ext cx="548848" cy="1764154"/>
              <a:chOff x="304800" y="5715000"/>
              <a:chExt cx="1066800" cy="3429000"/>
            </a:xfrm>
          </p:grpSpPr>
          <p:sp>
            <p:nvSpPr>
              <p:cNvPr id="684" name="Rectangle 683"/>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685" name="Group 684"/>
              <p:cNvGrpSpPr/>
              <p:nvPr/>
            </p:nvGrpSpPr>
            <p:grpSpPr>
              <a:xfrm>
                <a:off x="414865" y="5867400"/>
                <a:ext cx="838200" cy="252184"/>
                <a:chOff x="414865" y="5867400"/>
                <a:chExt cx="838200" cy="252184"/>
              </a:xfrm>
            </p:grpSpPr>
            <p:sp>
              <p:nvSpPr>
                <p:cNvPr id="718" name="Rectangle 717"/>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9" name="Rectangle 718"/>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0" name="Rectangle 719"/>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86" name="Group 685"/>
              <p:cNvGrpSpPr/>
              <p:nvPr/>
            </p:nvGrpSpPr>
            <p:grpSpPr>
              <a:xfrm>
                <a:off x="414865" y="6189133"/>
                <a:ext cx="838200" cy="252184"/>
                <a:chOff x="414865" y="5867400"/>
                <a:chExt cx="838200" cy="252184"/>
              </a:xfrm>
            </p:grpSpPr>
            <p:sp>
              <p:nvSpPr>
                <p:cNvPr id="715" name="Rectangle 714"/>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6" name="Rectangle 715"/>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7" name="Rectangle 716"/>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87" name="Group 686"/>
              <p:cNvGrpSpPr/>
              <p:nvPr/>
            </p:nvGrpSpPr>
            <p:grpSpPr>
              <a:xfrm>
                <a:off x="414865" y="6510866"/>
                <a:ext cx="838200" cy="252184"/>
                <a:chOff x="414865" y="5867400"/>
                <a:chExt cx="838200" cy="252184"/>
              </a:xfrm>
            </p:grpSpPr>
            <p:sp>
              <p:nvSpPr>
                <p:cNvPr id="712" name="Rectangle 711"/>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3" name="Rectangle 712"/>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4" name="Rectangle 713"/>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88" name="Group 687"/>
              <p:cNvGrpSpPr/>
              <p:nvPr/>
            </p:nvGrpSpPr>
            <p:grpSpPr>
              <a:xfrm>
                <a:off x="414865" y="6832599"/>
                <a:ext cx="838200" cy="252184"/>
                <a:chOff x="414865" y="5867400"/>
                <a:chExt cx="838200" cy="252184"/>
              </a:xfrm>
            </p:grpSpPr>
            <p:sp>
              <p:nvSpPr>
                <p:cNvPr id="709" name="Rectangle 708"/>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0" name="Rectangle 709"/>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1" name="Rectangle 710"/>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89" name="Group 688"/>
              <p:cNvGrpSpPr/>
              <p:nvPr/>
            </p:nvGrpSpPr>
            <p:grpSpPr>
              <a:xfrm>
                <a:off x="414865" y="7154332"/>
                <a:ext cx="838200" cy="252184"/>
                <a:chOff x="414865" y="5867400"/>
                <a:chExt cx="838200" cy="252184"/>
              </a:xfrm>
            </p:grpSpPr>
            <p:sp>
              <p:nvSpPr>
                <p:cNvPr id="706" name="Rectangle 705"/>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07" name="Rectangle 706"/>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08" name="Rectangle 707"/>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90" name="Group 689"/>
              <p:cNvGrpSpPr/>
              <p:nvPr/>
            </p:nvGrpSpPr>
            <p:grpSpPr>
              <a:xfrm>
                <a:off x="414865" y="7476065"/>
                <a:ext cx="838200" cy="252184"/>
                <a:chOff x="414865" y="5867400"/>
                <a:chExt cx="838200" cy="252184"/>
              </a:xfrm>
            </p:grpSpPr>
            <p:sp>
              <p:nvSpPr>
                <p:cNvPr id="703" name="Rectangle 702"/>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04" name="Rectangle 703"/>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05" name="Rectangle 704"/>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91" name="Group 690"/>
              <p:cNvGrpSpPr/>
              <p:nvPr/>
            </p:nvGrpSpPr>
            <p:grpSpPr>
              <a:xfrm>
                <a:off x="414865" y="7797798"/>
                <a:ext cx="838200" cy="252184"/>
                <a:chOff x="414865" y="5867400"/>
                <a:chExt cx="838200" cy="252184"/>
              </a:xfrm>
            </p:grpSpPr>
            <p:sp>
              <p:nvSpPr>
                <p:cNvPr id="700" name="Rectangle 699"/>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01" name="Rectangle 700"/>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02" name="Rectangle 701"/>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92" name="Group 691"/>
              <p:cNvGrpSpPr/>
              <p:nvPr/>
            </p:nvGrpSpPr>
            <p:grpSpPr>
              <a:xfrm>
                <a:off x="414865" y="8119531"/>
                <a:ext cx="838200" cy="252184"/>
                <a:chOff x="414865" y="5867400"/>
                <a:chExt cx="838200" cy="252184"/>
              </a:xfrm>
            </p:grpSpPr>
            <p:sp>
              <p:nvSpPr>
                <p:cNvPr id="697" name="Rectangle 696"/>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8" name="Rectangle 697"/>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9" name="Rectangle 698"/>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93" name="Group 692"/>
              <p:cNvGrpSpPr/>
              <p:nvPr/>
            </p:nvGrpSpPr>
            <p:grpSpPr>
              <a:xfrm>
                <a:off x="414865" y="8441266"/>
                <a:ext cx="838200" cy="252184"/>
                <a:chOff x="414865" y="5867400"/>
                <a:chExt cx="838200" cy="252184"/>
              </a:xfrm>
            </p:grpSpPr>
            <p:sp>
              <p:nvSpPr>
                <p:cNvPr id="694" name="Rectangle 693"/>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5" name="Rectangle 694"/>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6" name="Rectangle 695"/>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57" name="Group 456"/>
            <p:cNvGrpSpPr/>
            <p:nvPr/>
          </p:nvGrpSpPr>
          <p:grpSpPr>
            <a:xfrm>
              <a:off x="9799173" y="6398584"/>
              <a:ext cx="802690" cy="432218"/>
              <a:chOff x="2133600" y="8077200"/>
              <a:chExt cx="1981200" cy="1066800"/>
            </a:xfrm>
          </p:grpSpPr>
          <p:sp>
            <p:nvSpPr>
              <p:cNvPr id="649" name="Rectangle 648"/>
              <p:cNvSpPr/>
              <p:nvPr/>
            </p:nvSpPr>
            <p:spPr bwMode="auto">
              <a:xfrm>
                <a:off x="2133600" y="8077200"/>
                <a:ext cx="1981200" cy="10668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650" name="Group 649"/>
              <p:cNvGrpSpPr/>
              <p:nvPr/>
            </p:nvGrpSpPr>
            <p:grpSpPr>
              <a:xfrm>
                <a:off x="2252131" y="8178800"/>
                <a:ext cx="1752598" cy="313267"/>
                <a:chOff x="2252131" y="8178800"/>
                <a:chExt cx="1752598" cy="313267"/>
              </a:xfrm>
            </p:grpSpPr>
            <p:grpSp>
              <p:nvGrpSpPr>
                <p:cNvPr id="668" name="Group 667"/>
                <p:cNvGrpSpPr/>
                <p:nvPr/>
              </p:nvGrpSpPr>
              <p:grpSpPr>
                <a:xfrm>
                  <a:off x="2252131" y="8178800"/>
                  <a:ext cx="838200" cy="110067"/>
                  <a:chOff x="414865" y="5867400"/>
                  <a:chExt cx="838200" cy="252184"/>
                </a:xfrm>
              </p:grpSpPr>
              <p:sp>
                <p:nvSpPr>
                  <p:cNvPr id="681" name="Rectangle 680"/>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2" name="Rectangle 681"/>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3" name="Rectangle 682"/>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9" name="Group 668"/>
                <p:cNvGrpSpPr/>
                <p:nvPr/>
              </p:nvGrpSpPr>
              <p:grpSpPr>
                <a:xfrm>
                  <a:off x="2252131" y="8382000"/>
                  <a:ext cx="838200" cy="110067"/>
                  <a:chOff x="414865" y="5867400"/>
                  <a:chExt cx="838200" cy="252184"/>
                </a:xfrm>
              </p:grpSpPr>
              <p:sp>
                <p:nvSpPr>
                  <p:cNvPr id="678" name="Rectangle 677"/>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9" name="Rectangle 678"/>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0" name="Rectangle 679"/>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70" name="Group 669"/>
                <p:cNvGrpSpPr/>
                <p:nvPr/>
              </p:nvGrpSpPr>
              <p:grpSpPr>
                <a:xfrm>
                  <a:off x="3166529" y="8178800"/>
                  <a:ext cx="838200" cy="110067"/>
                  <a:chOff x="414865" y="5867400"/>
                  <a:chExt cx="838200" cy="252184"/>
                </a:xfrm>
              </p:grpSpPr>
              <p:sp>
                <p:nvSpPr>
                  <p:cNvPr id="675" name="Rectangle 674"/>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6" name="Rectangle 675"/>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7" name="Rectangle 676"/>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71" name="Group 670"/>
                <p:cNvGrpSpPr/>
                <p:nvPr/>
              </p:nvGrpSpPr>
              <p:grpSpPr>
                <a:xfrm>
                  <a:off x="3166529" y="8382000"/>
                  <a:ext cx="838200" cy="110067"/>
                  <a:chOff x="414865" y="5867400"/>
                  <a:chExt cx="838200" cy="252184"/>
                </a:xfrm>
              </p:grpSpPr>
              <p:sp>
                <p:nvSpPr>
                  <p:cNvPr id="672" name="Rectangle 671"/>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3" name="Rectangle 672"/>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4" name="Rectangle 673"/>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51" name="Group 650"/>
              <p:cNvGrpSpPr/>
              <p:nvPr/>
            </p:nvGrpSpPr>
            <p:grpSpPr>
              <a:xfrm>
                <a:off x="2252131" y="8585200"/>
                <a:ext cx="1752598" cy="313267"/>
                <a:chOff x="2252131" y="8178800"/>
                <a:chExt cx="1752598" cy="313267"/>
              </a:xfrm>
            </p:grpSpPr>
            <p:grpSp>
              <p:nvGrpSpPr>
                <p:cNvPr id="652" name="Group 651"/>
                <p:cNvGrpSpPr/>
                <p:nvPr/>
              </p:nvGrpSpPr>
              <p:grpSpPr>
                <a:xfrm>
                  <a:off x="2252131" y="8178800"/>
                  <a:ext cx="838200" cy="110067"/>
                  <a:chOff x="414865" y="5867400"/>
                  <a:chExt cx="838200" cy="252184"/>
                </a:xfrm>
              </p:grpSpPr>
              <p:sp>
                <p:nvSpPr>
                  <p:cNvPr id="665" name="Rectangle 664"/>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66" name="Rectangle 665"/>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67" name="Rectangle 666"/>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53" name="Group 652"/>
                <p:cNvGrpSpPr/>
                <p:nvPr/>
              </p:nvGrpSpPr>
              <p:grpSpPr>
                <a:xfrm>
                  <a:off x="2252131" y="8382000"/>
                  <a:ext cx="838200" cy="110067"/>
                  <a:chOff x="414865" y="5867400"/>
                  <a:chExt cx="838200" cy="252184"/>
                </a:xfrm>
              </p:grpSpPr>
              <p:sp>
                <p:nvSpPr>
                  <p:cNvPr id="662" name="Rectangle 661"/>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63" name="Rectangle 662"/>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64" name="Rectangle 663"/>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54" name="Group 653"/>
                <p:cNvGrpSpPr/>
                <p:nvPr/>
              </p:nvGrpSpPr>
              <p:grpSpPr>
                <a:xfrm>
                  <a:off x="3166529" y="8178800"/>
                  <a:ext cx="838200" cy="110067"/>
                  <a:chOff x="414865" y="5867400"/>
                  <a:chExt cx="838200" cy="252184"/>
                </a:xfrm>
              </p:grpSpPr>
              <p:sp>
                <p:nvSpPr>
                  <p:cNvPr id="659" name="Rectangle 658"/>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60" name="Rectangle 659"/>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61" name="Rectangle 660"/>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55" name="Group 654"/>
                <p:cNvGrpSpPr/>
                <p:nvPr/>
              </p:nvGrpSpPr>
              <p:grpSpPr>
                <a:xfrm>
                  <a:off x="3166529" y="8382000"/>
                  <a:ext cx="838200" cy="110067"/>
                  <a:chOff x="414865" y="5867400"/>
                  <a:chExt cx="838200" cy="252184"/>
                </a:xfrm>
              </p:grpSpPr>
              <p:sp>
                <p:nvSpPr>
                  <p:cNvPr id="656" name="Rectangle 655"/>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7" name="Rectangle 656"/>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8" name="Rectangle 657"/>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grpSp>
      <p:grpSp>
        <p:nvGrpSpPr>
          <p:cNvPr id="9" name="Group 8">
            <a:extLst>
              <a:ext uri="{C183D7F6-B498-43B3-948B-1728B52AA6E4}">
                <adec:decorative xmlns:adec="http://schemas.microsoft.com/office/drawing/2017/decorative" val="1"/>
              </a:ext>
            </a:extLst>
          </p:cNvPr>
          <p:cNvGrpSpPr/>
          <p:nvPr/>
        </p:nvGrpSpPr>
        <p:grpSpPr>
          <a:xfrm>
            <a:off x="0" y="4079457"/>
            <a:ext cx="12188825" cy="2778543"/>
            <a:chOff x="0" y="4052259"/>
            <a:chExt cx="12188825" cy="2778543"/>
          </a:xfrm>
        </p:grpSpPr>
        <p:grpSp>
          <p:nvGrpSpPr>
            <p:cNvPr id="126" name="Group 125"/>
            <p:cNvGrpSpPr/>
            <p:nvPr/>
          </p:nvGrpSpPr>
          <p:grpSpPr>
            <a:xfrm>
              <a:off x="0" y="5066648"/>
              <a:ext cx="548848" cy="1764154"/>
              <a:chOff x="304800" y="5715000"/>
              <a:chExt cx="1066800" cy="3429000"/>
            </a:xfrm>
          </p:grpSpPr>
          <p:sp>
            <p:nvSpPr>
              <p:cNvPr id="127" name="Rectangle 126"/>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128" name="Group 127"/>
              <p:cNvGrpSpPr/>
              <p:nvPr/>
            </p:nvGrpSpPr>
            <p:grpSpPr>
              <a:xfrm>
                <a:off x="414865" y="5867400"/>
                <a:ext cx="838200" cy="252184"/>
                <a:chOff x="414865" y="5867400"/>
                <a:chExt cx="838200" cy="252184"/>
              </a:xfrm>
            </p:grpSpPr>
            <p:sp>
              <p:nvSpPr>
                <p:cNvPr id="161" name="Rectangle 160"/>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2" name="Rectangle 161"/>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3" name="Rectangle 162"/>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29" name="Group 128"/>
              <p:cNvGrpSpPr/>
              <p:nvPr/>
            </p:nvGrpSpPr>
            <p:grpSpPr>
              <a:xfrm>
                <a:off x="414865" y="6189133"/>
                <a:ext cx="838200" cy="252184"/>
                <a:chOff x="414865" y="5867400"/>
                <a:chExt cx="838200" cy="252184"/>
              </a:xfrm>
            </p:grpSpPr>
            <p:sp>
              <p:nvSpPr>
                <p:cNvPr id="158" name="Rectangle 157"/>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9" name="Rectangle 158"/>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0" name="Rectangle 159"/>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30" name="Group 129"/>
              <p:cNvGrpSpPr/>
              <p:nvPr/>
            </p:nvGrpSpPr>
            <p:grpSpPr>
              <a:xfrm>
                <a:off x="414865" y="6510866"/>
                <a:ext cx="838200" cy="252184"/>
                <a:chOff x="414865" y="5867400"/>
                <a:chExt cx="838200" cy="252184"/>
              </a:xfrm>
            </p:grpSpPr>
            <p:sp>
              <p:nvSpPr>
                <p:cNvPr id="155" name="Rectangle 154"/>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6" name="Rectangle 155"/>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7" name="Rectangle 156"/>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31" name="Group 130"/>
              <p:cNvGrpSpPr/>
              <p:nvPr/>
            </p:nvGrpSpPr>
            <p:grpSpPr>
              <a:xfrm>
                <a:off x="414865" y="6832599"/>
                <a:ext cx="838200" cy="252184"/>
                <a:chOff x="414865" y="5867400"/>
                <a:chExt cx="838200" cy="252184"/>
              </a:xfrm>
            </p:grpSpPr>
            <p:sp>
              <p:nvSpPr>
                <p:cNvPr id="152" name="Rectangle 151"/>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3" name="Rectangle 152"/>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4" name="Rectangle 153"/>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32" name="Group 131"/>
              <p:cNvGrpSpPr/>
              <p:nvPr/>
            </p:nvGrpSpPr>
            <p:grpSpPr>
              <a:xfrm>
                <a:off x="414865" y="7154332"/>
                <a:ext cx="838200" cy="252184"/>
                <a:chOff x="414865" y="5867400"/>
                <a:chExt cx="838200" cy="252184"/>
              </a:xfrm>
            </p:grpSpPr>
            <p:sp>
              <p:nvSpPr>
                <p:cNvPr id="149" name="Rectangle 148"/>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0" name="Rectangle 149"/>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1" name="Rectangle 150"/>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33" name="Group 132"/>
              <p:cNvGrpSpPr/>
              <p:nvPr/>
            </p:nvGrpSpPr>
            <p:grpSpPr>
              <a:xfrm>
                <a:off x="414865" y="7476065"/>
                <a:ext cx="838200" cy="252184"/>
                <a:chOff x="414865" y="5867400"/>
                <a:chExt cx="838200" cy="252184"/>
              </a:xfrm>
            </p:grpSpPr>
            <p:sp>
              <p:nvSpPr>
                <p:cNvPr id="146" name="Rectangle 145"/>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7" name="Rectangle 146"/>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34" name="Group 133"/>
              <p:cNvGrpSpPr/>
              <p:nvPr/>
            </p:nvGrpSpPr>
            <p:grpSpPr>
              <a:xfrm>
                <a:off x="414865" y="7797798"/>
                <a:ext cx="838200" cy="252184"/>
                <a:chOff x="414865" y="5867400"/>
                <a:chExt cx="838200" cy="252184"/>
              </a:xfrm>
            </p:grpSpPr>
            <p:sp>
              <p:nvSpPr>
                <p:cNvPr id="143" name="Rectangle 142"/>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4" name="Rectangle 143"/>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5" name="Rectangle 144"/>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35" name="Group 134"/>
              <p:cNvGrpSpPr/>
              <p:nvPr/>
            </p:nvGrpSpPr>
            <p:grpSpPr>
              <a:xfrm>
                <a:off x="414865" y="8119531"/>
                <a:ext cx="838200" cy="252184"/>
                <a:chOff x="414865" y="5867400"/>
                <a:chExt cx="838200" cy="252184"/>
              </a:xfrm>
            </p:grpSpPr>
            <p:sp>
              <p:nvSpPr>
                <p:cNvPr id="140" name="Rectangle 139"/>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1" name="Rectangle 140"/>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2" name="Rectangle 141"/>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36" name="Group 135"/>
              <p:cNvGrpSpPr/>
              <p:nvPr/>
            </p:nvGrpSpPr>
            <p:grpSpPr>
              <a:xfrm>
                <a:off x="414865" y="8441266"/>
                <a:ext cx="838200" cy="252184"/>
                <a:chOff x="414865" y="5867400"/>
                <a:chExt cx="838200" cy="252184"/>
              </a:xfrm>
            </p:grpSpPr>
            <p:sp>
              <p:nvSpPr>
                <p:cNvPr id="137" name="Rectangle 136"/>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38" name="Rectangle 137"/>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39" name="Rectangle 138"/>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22" name="Group 221"/>
            <p:cNvGrpSpPr/>
            <p:nvPr/>
          </p:nvGrpSpPr>
          <p:grpSpPr>
            <a:xfrm>
              <a:off x="432218" y="4052259"/>
              <a:ext cx="864435" cy="2778543"/>
              <a:chOff x="304800" y="5715000"/>
              <a:chExt cx="1066800" cy="3429000"/>
            </a:xfrm>
          </p:grpSpPr>
          <p:sp>
            <p:nvSpPr>
              <p:cNvPr id="223" name="Rectangle 222"/>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224" name="Group 223"/>
              <p:cNvGrpSpPr/>
              <p:nvPr/>
            </p:nvGrpSpPr>
            <p:grpSpPr>
              <a:xfrm>
                <a:off x="414865" y="5867400"/>
                <a:ext cx="838200" cy="252184"/>
                <a:chOff x="414865" y="5867400"/>
                <a:chExt cx="838200" cy="252184"/>
              </a:xfrm>
            </p:grpSpPr>
            <p:sp>
              <p:nvSpPr>
                <p:cNvPr id="257" name="Rectangle 256"/>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58" name="Rectangle 257"/>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59" name="Rectangle 258"/>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25" name="Group 224"/>
              <p:cNvGrpSpPr/>
              <p:nvPr/>
            </p:nvGrpSpPr>
            <p:grpSpPr>
              <a:xfrm>
                <a:off x="414865" y="6189133"/>
                <a:ext cx="838200" cy="252184"/>
                <a:chOff x="414865" y="5867400"/>
                <a:chExt cx="838200" cy="252184"/>
              </a:xfrm>
            </p:grpSpPr>
            <p:sp>
              <p:nvSpPr>
                <p:cNvPr id="254" name="Rectangle 253"/>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55" name="Rectangle 254"/>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56" name="Rectangle 255"/>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26" name="Group 225"/>
              <p:cNvGrpSpPr/>
              <p:nvPr/>
            </p:nvGrpSpPr>
            <p:grpSpPr>
              <a:xfrm>
                <a:off x="414865" y="6510866"/>
                <a:ext cx="838200" cy="252184"/>
                <a:chOff x="414865" y="5867400"/>
                <a:chExt cx="838200" cy="252184"/>
              </a:xfrm>
            </p:grpSpPr>
            <p:sp>
              <p:nvSpPr>
                <p:cNvPr id="251" name="Rectangle 250"/>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52" name="Rectangle 251"/>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53" name="Rectangle 252"/>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27" name="Group 226"/>
              <p:cNvGrpSpPr/>
              <p:nvPr/>
            </p:nvGrpSpPr>
            <p:grpSpPr>
              <a:xfrm>
                <a:off x="414865" y="6832599"/>
                <a:ext cx="838200" cy="252184"/>
                <a:chOff x="414865" y="5867400"/>
                <a:chExt cx="838200" cy="252184"/>
              </a:xfrm>
            </p:grpSpPr>
            <p:sp>
              <p:nvSpPr>
                <p:cNvPr id="248" name="Rectangle 247"/>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9" name="Rectangle 248"/>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50" name="Rectangle 249"/>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28" name="Group 227"/>
              <p:cNvGrpSpPr/>
              <p:nvPr/>
            </p:nvGrpSpPr>
            <p:grpSpPr>
              <a:xfrm>
                <a:off x="414865" y="7154332"/>
                <a:ext cx="838200" cy="252184"/>
                <a:chOff x="414865" y="5867400"/>
                <a:chExt cx="838200" cy="252184"/>
              </a:xfrm>
            </p:grpSpPr>
            <p:sp>
              <p:nvSpPr>
                <p:cNvPr id="245" name="Rectangle 244"/>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6" name="Rectangle 245"/>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7" name="Rectangle 246"/>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29" name="Group 228"/>
              <p:cNvGrpSpPr/>
              <p:nvPr/>
            </p:nvGrpSpPr>
            <p:grpSpPr>
              <a:xfrm>
                <a:off x="414865" y="7476065"/>
                <a:ext cx="838200" cy="252184"/>
                <a:chOff x="414865" y="5867400"/>
                <a:chExt cx="838200" cy="252184"/>
              </a:xfrm>
            </p:grpSpPr>
            <p:sp>
              <p:nvSpPr>
                <p:cNvPr id="242" name="Rectangle 241"/>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3" name="Rectangle 242"/>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4" name="Rectangle 243"/>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30" name="Group 229"/>
              <p:cNvGrpSpPr/>
              <p:nvPr/>
            </p:nvGrpSpPr>
            <p:grpSpPr>
              <a:xfrm>
                <a:off x="414865" y="7797798"/>
                <a:ext cx="838200" cy="252184"/>
                <a:chOff x="414865" y="5867400"/>
                <a:chExt cx="838200" cy="252184"/>
              </a:xfrm>
            </p:grpSpPr>
            <p:sp>
              <p:nvSpPr>
                <p:cNvPr id="239" name="Rectangle 238"/>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0" name="Rectangle 239"/>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1" name="Rectangle 240"/>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31" name="Group 230"/>
              <p:cNvGrpSpPr/>
              <p:nvPr/>
            </p:nvGrpSpPr>
            <p:grpSpPr>
              <a:xfrm>
                <a:off x="414865" y="8119531"/>
                <a:ext cx="838200" cy="252184"/>
                <a:chOff x="414865" y="5867400"/>
                <a:chExt cx="838200" cy="252184"/>
              </a:xfrm>
            </p:grpSpPr>
            <p:sp>
              <p:nvSpPr>
                <p:cNvPr id="236" name="Rectangle 235"/>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7" name="Rectangle 236"/>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8" name="Rectangle 237"/>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32" name="Group 231"/>
              <p:cNvGrpSpPr/>
              <p:nvPr/>
            </p:nvGrpSpPr>
            <p:grpSpPr>
              <a:xfrm>
                <a:off x="414865" y="8441266"/>
                <a:ext cx="838200" cy="252184"/>
                <a:chOff x="414865" y="5867400"/>
                <a:chExt cx="838200" cy="252184"/>
              </a:xfrm>
            </p:grpSpPr>
            <p:sp>
              <p:nvSpPr>
                <p:cNvPr id="233" name="Rectangle 232"/>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4" name="Rectangle 233"/>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5" name="Rectangle 234"/>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60" name="Group 259"/>
            <p:cNvGrpSpPr/>
            <p:nvPr/>
          </p:nvGrpSpPr>
          <p:grpSpPr>
            <a:xfrm>
              <a:off x="1914107" y="5966366"/>
              <a:ext cx="1605380" cy="864436"/>
              <a:chOff x="2133600" y="8077200"/>
              <a:chExt cx="1981200" cy="1066800"/>
            </a:xfrm>
          </p:grpSpPr>
          <p:sp>
            <p:nvSpPr>
              <p:cNvPr id="261" name="Rectangle 260"/>
              <p:cNvSpPr/>
              <p:nvPr/>
            </p:nvSpPr>
            <p:spPr bwMode="auto">
              <a:xfrm>
                <a:off x="2133600" y="8077200"/>
                <a:ext cx="1981200" cy="10668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262" name="Group 261"/>
              <p:cNvGrpSpPr/>
              <p:nvPr/>
            </p:nvGrpSpPr>
            <p:grpSpPr>
              <a:xfrm>
                <a:off x="2252131" y="8178800"/>
                <a:ext cx="1752598" cy="313267"/>
                <a:chOff x="2252131" y="8178800"/>
                <a:chExt cx="1752598" cy="313267"/>
              </a:xfrm>
            </p:grpSpPr>
            <p:grpSp>
              <p:nvGrpSpPr>
                <p:cNvPr id="280" name="Group 279"/>
                <p:cNvGrpSpPr/>
                <p:nvPr/>
              </p:nvGrpSpPr>
              <p:grpSpPr>
                <a:xfrm>
                  <a:off x="2252131" y="8178800"/>
                  <a:ext cx="838200" cy="110067"/>
                  <a:chOff x="414865" y="5867400"/>
                  <a:chExt cx="838200" cy="252184"/>
                </a:xfrm>
              </p:grpSpPr>
              <p:sp>
                <p:nvSpPr>
                  <p:cNvPr id="293" name="Rectangle 292"/>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4" name="Rectangle 293"/>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5" name="Rectangle 294"/>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81" name="Group 280"/>
                <p:cNvGrpSpPr/>
                <p:nvPr/>
              </p:nvGrpSpPr>
              <p:grpSpPr>
                <a:xfrm>
                  <a:off x="2252131" y="8382000"/>
                  <a:ext cx="838200" cy="110067"/>
                  <a:chOff x="414865" y="5867400"/>
                  <a:chExt cx="838200" cy="252184"/>
                </a:xfrm>
              </p:grpSpPr>
              <p:sp>
                <p:nvSpPr>
                  <p:cNvPr id="290" name="Rectangle 289"/>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1" name="Rectangle 290"/>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2" name="Rectangle 291"/>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82" name="Group 281"/>
                <p:cNvGrpSpPr/>
                <p:nvPr/>
              </p:nvGrpSpPr>
              <p:grpSpPr>
                <a:xfrm>
                  <a:off x="3166529" y="8178800"/>
                  <a:ext cx="838200" cy="110067"/>
                  <a:chOff x="414865" y="5867400"/>
                  <a:chExt cx="838200" cy="252184"/>
                </a:xfrm>
              </p:grpSpPr>
              <p:sp>
                <p:nvSpPr>
                  <p:cNvPr id="287" name="Rectangle 286"/>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88" name="Rectangle 287"/>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89" name="Rectangle 288"/>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83" name="Group 282"/>
                <p:cNvGrpSpPr/>
                <p:nvPr/>
              </p:nvGrpSpPr>
              <p:grpSpPr>
                <a:xfrm>
                  <a:off x="3166529" y="8382000"/>
                  <a:ext cx="838200" cy="110067"/>
                  <a:chOff x="414865" y="5867400"/>
                  <a:chExt cx="838200" cy="252184"/>
                </a:xfrm>
              </p:grpSpPr>
              <p:sp>
                <p:nvSpPr>
                  <p:cNvPr id="284" name="Rectangle 283"/>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85" name="Rectangle 284"/>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86" name="Rectangle 285"/>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63" name="Group 262"/>
              <p:cNvGrpSpPr/>
              <p:nvPr/>
            </p:nvGrpSpPr>
            <p:grpSpPr>
              <a:xfrm>
                <a:off x="2252131" y="8585200"/>
                <a:ext cx="1752598" cy="313267"/>
                <a:chOff x="2252131" y="8178800"/>
                <a:chExt cx="1752598" cy="313267"/>
              </a:xfrm>
            </p:grpSpPr>
            <p:grpSp>
              <p:nvGrpSpPr>
                <p:cNvPr id="264" name="Group 263"/>
                <p:cNvGrpSpPr/>
                <p:nvPr/>
              </p:nvGrpSpPr>
              <p:grpSpPr>
                <a:xfrm>
                  <a:off x="2252131" y="8178800"/>
                  <a:ext cx="838200" cy="110067"/>
                  <a:chOff x="414865" y="5867400"/>
                  <a:chExt cx="838200" cy="252184"/>
                </a:xfrm>
              </p:grpSpPr>
              <p:sp>
                <p:nvSpPr>
                  <p:cNvPr id="277" name="Rectangle 276"/>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8" name="Rectangle 277"/>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9" name="Rectangle 278"/>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65" name="Group 264"/>
                <p:cNvGrpSpPr/>
                <p:nvPr/>
              </p:nvGrpSpPr>
              <p:grpSpPr>
                <a:xfrm>
                  <a:off x="2252131" y="8382000"/>
                  <a:ext cx="838200" cy="110067"/>
                  <a:chOff x="414865" y="5867400"/>
                  <a:chExt cx="838200" cy="252184"/>
                </a:xfrm>
              </p:grpSpPr>
              <p:sp>
                <p:nvSpPr>
                  <p:cNvPr id="274" name="Rectangle 273"/>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5" name="Rectangle 274"/>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6" name="Rectangle 275"/>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66" name="Group 265"/>
                <p:cNvGrpSpPr/>
                <p:nvPr/>
              </p:nvGrpSpPr>
              <p:grpSpPr>
                <a:xfrm>
                  <a:off x="3166529" y="8178800"/>
                  <a:ext cx="838200" cy="110067"/>
                  <a:chOff x="414865" y="5867400"/>
                  <a:chExt cx="838200" cy="252184"/>
                </a:xfrm>
              </p:grpSpPr>
              <p:sp>
                <p:nvSpPr>
                  <p:cNvPr id="271" name="Rectangle 270"/>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2" name="Rectangle 271"/>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3" name="Rectangle 272"/>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67" name="Group 266"/>
                <p:cNvGrpSpPr/>
                <p:nvPr/>
              </p:nvGrpSpPr>
              <p:grpSpPr>
                <a:xfrm>
                  <a:off x="3166529" y="8382000"/>
                  <a:ext cx="838200" cy="110067"/>
                  <a:chOff x="414865" y="5867400"/>
                  <a:chExt cx="838200" cy="252184"/>
                </a:xfrm>
              </p:grpSpPr>
              <p:sp>
                <p:nvSpPr>
                  <p:cNvPr id="268" name="Rectangle 267"/>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9" name="Rectangle 268"/>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0" name="Rectangle 269"/>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34" name="Group 333"/>
            <p:cNvGrpSpPr/>
            <p:nvPr/>
          </p:nvGrpSpPr>
          <p:grpSpPr>
            <a:xfrm>
              <a:off x="1667126" y="4731458"/>
              <a:ext cx="555709" cy="2099344"/>
              <a:chOff x="304800" y="5715000"/>
              <a:chExt cx="1066800" cy="3429000"/>
            </a:xfrm>
          </p:grpSpPr>
          <p:sp>
            <p:nvSpPr>
              <p:cNvPr id="335" name="Rectangle 334"/>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336" name="Group 335"/>
              <p:cNvGrpSpPr/>
              <p:nvPr/>
            </p:nvGrpSpPr>
            <p:grpSpPr>
              <a:xfrm>
                <a:off x="414865" y="5867400"/>
                <a:ext cx="838200" cy="252184"/>
                <a:chOff x="414865" y="5867400"/>
                <a:chExt cx="838200" cy="252184"/>
              </a:xfrm>
            </p:grpSpPr>
            <p:sp>
              <p:nvSpPr>
                <p:cNvPr id="372" name="Rectangle 371"/>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3" name="Rectangle 372"/>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4" name="Rectangle 373"/>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37" name="Group 336"/>
              <p:cNvGrpSpPr/>
              <p:nvPr/>
            </p:nvGrpSpPr>
            <p:grpSpPr>
              <a:xfrm>
                <a:off x="414865" y="6189133"/>
                <a:ext cx="838200" cy="252184"/>
                <a:chOff x="414865" y="5867400"/>
                <a:chExt cx="838200" cy="252184"/>
              </a:xfrm>
            </p:grpSpPr>
            <p:sp>
              <p:nvSpPr>
                <p:cNvPr id="369" name="Rectangle 368"/>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0" name="Rectangle 369"/>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1" name="Rectangle 370"/>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38" name="Group 337"/>
              <p:cNvGrpSpPr/>
              <p:nvPr/>
            </p:nvGrpSpPr>
            <p:grpSpPr>
              <a:xfrm>
                <a:off x="414865" y="6510866"/>
                <a:ext cx="838200" cy="252184"/>
                <a:chOff x="414865" y="5867400"/>
                <a:chExt cx="838200" cy="252184"/>
              </a:xfrm>
            </p:grpSpPr>
            <p:sp>
              <p:nvSpPr>
                <p:cNvPr id="366" name="Rectangle 365"/>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67" name="Rectangle 366"/>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68" name="Rectangle 367"/>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39" name="Group 338"/>
              <p:cNvGrpSpPr/>
              <p:nvPr/>
            </p:nvGrpSpPr>
            <p:grpSpPr>
              <a:xfrm>
                <a:off x="414865" y="6832599"/>
                <a:ext cx="838200" cy="252184"/>
                <a:chOff x="414865" y="5867400"/>
                <a:chExt cx="838200" cy="252184"/>
              </a:xfrm>
            </p:grpSpPr>
            <p:sp>
              <p:nvSpPr>
                <p:cNvPr id="363" name="Rectangle 362"/>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64" name="Rectangle 363"/>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65" name="Rectangle 364"/>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40" name="Group 339"/>
              <p:cNvGrpSpPr/>
              <p:nvPr/>
            </p:nvGrpSpPr>
            <p:grpSpPr>
              <a:xfrm>
                <a:off x="414865" y="7154332"/>
                <a:ext cx="838200" cy="252184"/>
                <a:chOff x="414865" y="5867400"/>
                <a:chExt cx="838200" cy="252184"/>
              </a:xfrm>
            </p:grpSpPr>
            <p:sp>
              <p:nvSpPr>
                <p:cNvPr id="360" name="Rectangle 359"/>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61" name="Rectangle 360"/>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62" name="Rectangle 361"/>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41" name="Group 340"/>
              <p:cNvGrpSpPr/>
              <p:nvPr/>
            </p:nvGrpSpPr>
            <p:grpSpPr>
              <a:xfrm>
                <a:off x="414865" y="7476065"/>
                <a:ext cx="838200" cy="252184"/>
                <a:chOff x="414865" y="5867400"/>
                <a:chExt cx="838200" cy="252184"/>
              </a:xfrm>
            </p:grpSpPr>
            <p:sp>
              <p:nvSpPr>
                <p:cNvPr id="357" name="Rectangle 356"/>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58" name="Rectangle 357"/>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59" name="Rectangle 358"/>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42" name="Group 341"/>
              <p:cNvGrpSpPr/>
              <p:nvPr/>
            </p:nvGrpSpPr>
            <p:grpSpPr>
              <a:xfrm>
                <a:off x="414865" y="7797798"/>
                <a:ext cx="838200" cy="252184"/>
                <a:chOff x="414865" y="5867400"/>
                <a:chExt cx="838200" cy="252184"/>
              </a:xfrm>
            </p:grpSpPr>
            <p:sp>
              <p:nvSpPr>
                <p:cNvPr id="354" name="Rectangle 353"/>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55" name="Rectangle 354"/>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56" name="Rectangle 355"/>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43" name="Group 342"/>
              <p:cNvGrpSpPr/>
              <p:nvPr/>
            </p:nvGrpSpPr>
            <p:grpSpPr>
              <a:xfrm>
                <a:off x="414865" y="8119531"/>
                <a:ext cx="838200" cy="252184"/>
                <a:chOff x="414865" y="5867400"/>
                <a:chExt cx="838200" cy="252184"/>
              </a:xfrm>
            </p:grpSpPr>
            <p:sp>
              <p:nvSpPr>
                <p:cNvPr id="351" name="Rectangle 350"/>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52" name="Rectangle 351"/>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53" name="Rectangle 352"/>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44" name="Group 343"/>
              <p:cNvGrpSpPr/>
              <p:nvPr/>
            </p:nvGrpSpPr>
            <p:grpSpPr>
              <a:xfrm>
                <a:off x="414865" y="8441266"/>
                <a:ext cx="838200" cy="588361"/>
                <a:chOff x="414865" y="5867400"/>
                <a:chExt cx="838200" cy="588361"/>
              </a:xfrm>
            </p:grpSpPr>
            <p:sp>
              <p:nvSpPr>
                <p:cNvPr id="345" name="Rectangle 344"/>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6" name="Rectangle 345"/>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7" name="Rectangle 346"/>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8" name="Rectangle 347"/>
                <p:cNvSpPr/>
                <p:nvPr/>
              </p:nvSpPr>
              <p:spPr bwMode="auto">
                <a:xfrm>
                  <a:off x="4148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9" name="Rectangle 348"/>
                <p:cNvSpPr/>
                <p:nvPr/>
              </p:nvSpPr>
              <p:spPr bwMode="auto">
                <a:xfrm>
                  <a:off x="7196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50" name="Rectangle 349"/>
                <p:cNvSpPr/>
                <p:nvPr/>
              </p:nvSpPr>
              <p:spPr bwMode="auto">
                <a:xfrm>
                  <a:off x="10244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58" name="Group 457"/>
            <p:cNvGrpSpPr/>
            <p:nvPr/>
          </p:nvGrpSpPr>
          <p:grpSpPr>
            <a:xfrm>
              <a:off x="6217941" y="4052259"/>
              <a:ext cx="864435" cy="2778543"/>
              <a:chOff x="304800" y="5715000"/>
              <a:chExt cx="1066800" cy="3429000"/>
            </a:xfrm>
          </p:grpSpPr>
          <p:sp>
            <p:nvSpPr>
              <p:cNvPr id="612" name="Rectangle 611"/>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613" name="Group 612"/>
              <p:cNvGrpSpPr/>
              <p:nvPr/>
            </p:nvGrpSpPr>
            <p:grpSpPr>
              <a:xfrm>
                <a:off x="414865" y="5867400"/>
                <a:ext cx="838200" cy="252184"/>
                <a:chOff x="414865" y="5867400"/>
                <a:chExt cx="838200" cy="252184"/>
              </a:xfrm>
            </p:grpSpPr>
            <p:sp>
              <p:nvSpPr>
                <p:cNvPr id="646" name="Rectangle 645"/>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47" name="Rectangle 646"/>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48" name="Rectangle 647"/>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14" name="Group 613"/>
              <p:cNvGrpSpPr/>
              <p:nvPr/>
            </p:nvGrpSpPr>
            <p:grpSpPr>
              <a:xfrm>
                <a:off x="414865" y="6189133"/>
                <a:ext cx="838200" cy="252184"/>
                <a:chOff x="414865" y="5867400"/>
                <a:chExt cx="838200" cy="252184"/>
              </a:xfrm>
            </p:grpSpPr>
            <p:sp>
              <p:nvSpPr>
                <p:cNvPr id="643" name="Rectangle 642"/>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44" name="Rectangle 643"/>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45" name="Rectangle 644"/>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15" name="Group 614"/>
              <p:cNvGrpSpPr/>
              <p:nvPr/>
            </p:nvGrpSpPr>
            <p:grpSpPr>
              <a:xfrm>
                <a:off x="414865" y="6510866"/>
                <a:ext cx="838200" cy="252184"/>
                <a:chOff x="414865" y="5867400"/>
                <a:chExt cx="838200" cy="252184"/>
              </a:xfrm>
            </p:grpSpPr>
            <p:sp>
              <p:nvSpPr>
                <p:cNvPr id="640" name="Rectangle 639"/>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41" name="Rectangle 640"/>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42" name="Rectangle 641"/>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16" name="Group 615"/>
              <p:cNvGrpSpPr/>
              <p:nvPr/>
            </p:nvGrpSpPr>
            <p:grpSpPr>
              <a:xfrm>
                <a:off x="414865" y="6832599"/>
                <a:ext cx="838200" cy="252184"/>
                <a:chOff x="414865" y="5867400"/>
                <a:chExt cx="838200" cy="252184"/>
              </a:xfrm>
            </p:grpSpPr>
            <p:sp>
              <p:nvSpPr>
                <p:cNvPr id="637" name="Rectangle 636"/>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8" name="Rectangle 637"/>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9" name="Rectangle 638"/>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17" name="Group 616"/>
              <p:cNvGrpSpPr/>
              <p:nvPr/>
            </p:nvGrpSpPr>
            <p:grpSpPr>
              <a:xfrm>
                <a:off x="414865" y="7154332"/>
                <a:ext cx="838200" cy="252184"/>
                <a:chOff x="414865" y="5867400"/>
                <a:chExt cx="838200" cy="252184"/>
              </a:xfrm>
            </p:grpSpPr>
            <p:sp>
              <p:nvSpPr>
                <p:cNvPr id="634" name="Rectangle 633"/>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5" name="Rectangle 634"/>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6" name="Rectangle 635"/>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18" name="Group 617"/>
              <p:cNvGrpSpPr/>
              <p:nvPr/>
            </p:nvGrpSpPr>
            <p:grpSpPr>
              <a:xfrm>
                <a:off x="414865" y="7476065"/>
                <a:ext cx="838200" cy="252184"/>
                <a:chOff x="414865" y="5867400"/>
                <a:chExt cx="838200" cy="252184"/>
              </a:xfrm>
            </p:grpSpPr>
            <p:sp>
              <p:nvSpPr>
                <p:cNvPr id="631" name="Rectangle 630"/>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2" name="Rectangle 631"/>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3" name="Rectangle 632"/>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19" name="Group 618"/>
              <p:cNvGrpSpPr/>
              <p:nvPr/>
            </p:nvGrpSpPr>
            <p:grpSpPr>
              <a:xfrm>
                <a:off x="414865" y="7797798"/>
                <a:ext cx="838200" cy="252184"/>
                <a:chOff x="414865" y="5867400"/>
                <a:chExt cx="838200" cy="252184"/>
              </a:xfrm>
            </p:grpSpPr>
            <p:sp>
              <p:nvSpPr>
                <p:cNvPr id="628" name="Rectangle 627"/>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9" name="Rectangle 628"/>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0" name="Rectangle 629"/>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20" name="Group 619"/>
              <p:cNvGrpSpPr/>
              <p:nvPr/>
            </p:nvGrpSpPr>
            <p:grpSpPr>
              <a:xfrm>
                <a:off x="414865" y="8119531"/>
                <a:ext cx="838200" cy="252184"/>
                <a:chOff x="414865" y="5867400"/>
                <a:chExt cx="838200" cy="252184"/>
              </a:xfrm>
            </p:grpSpPr>
            <p:sp>
              <p:nvSpPr>
                <p:cNvPr id="625" name="Rectangle 624"/>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6" name="Rectangle 625"/>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7" name="Rectangle 626"/>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21" name="Group 620"/>
              <p:cNvGrpSpPr/>
              <p:nvPr/>
            </p:nvGrpSpPr>
            <p:grpSpPr>
              <a:xfrm>
                <a:off x="414865" y="8441266"/>
                <a:ext cx="838200" cy="252184"/>
                <a:chOff x="414865" y="5867400"/>
                <a:chExt cx="838200" cy="252184"/>
              </a:xfrm>
            </p:grpSpPr>
            <p:sp>
              <p:nvSpPr>
                <p:cNvPr id="622" name="Rectangle 621"/>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3" name="Rectangle 622"/>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4" name="Rectangle 623"/>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59" name="Group 458"/>
            <p:cNvGrpSpPr/>
            <p:nvPr/>
          </p:nvGrpSpPr>
          <p:grpSpPr>
            <a:xfrm>
              <a:off x="7699830" y="5966366"/>
              <a:ext cx="1605380" cy="864436"/>
              <a:chOff x="2133600" y="8077200"/>
              <a:chExt cx="1981200" cy="1066800"/>
            </a:xfrm>
          </p:grpSpPr>
          <p:sp>
            <p:nvSpPr>
              <p:cNvPr id="577" name="Rectangle 576"/>
              <p:cNvSpPr/>
              <p:nvPr/>
            </p:nvSpPr>
            <p:spPr bwMode="auto">
              <a:xfrm>
                <a:off x="2133600" y="8077200"/>
                <a:ext cx="1981200" cy="10668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78" name="Group 577"/>
              <p:cNvGrpSpPr/>
              <p:nvPr/>
            </p:nvGrpSpPr>
            <p:grpSpPr>
              <a:xfrm>
                <a:off x="2252131" y="8178800"/>
                <a:ext cx="1752598" cy="313267"/>
                <a:chOff x="2252131" y="8178800"/>
                <a:chExt cx="1752598" cy="313267"/>
              </a:xfrm>
            </p:grpSpPr>
            <p:grpSp>
              <p:nvGrpSpPr>
                <p:cNvPr id="596" name="Group 595"/>
                <p:cNvGrpSpPr/>
                <p:nvPr/>
              </p:nvGrpSpPr>
              <p:grpSpPr>
                <a:xfrm>
                  <a:off x="2252131" y="8178800"/>
                  <a:ext cx="838200" cy="110067"/>
                  <a:chOff x="414865" y="5867400"/>
                  <a:chExt cx="838200" cy="252184"/>
                </a:xfrm>
              </p:grpSpPr>
              <p:sp>
                <p:nvSpPr>
                  <p:cNvPr id="609" name="Rectangle 608"/>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0" name="Rectangle 609"/>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1" name="Rectangle 610"/>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7" name="Group 596"/>
                <p:cNvGrpSpPr/>
                <p:nvPr/>
              </p:nvGrpSpPr>
              <p:grpSpPr>
                <a:xfrm>
                  <a:off x="2252131" y="8382000"/>
                  <a:ext cx="838200" cy="110067"/>
                  <a:chOff x="414865" y="5867400"/>
                  <a:chExt cx="838200" cy="252184"/>
                </a:xfrm>
              </p:grpSpPr>
              <p:sp>
                <p:nvSpPr>
                  <p:cNvPr id="606" name="Rectangle 605"/>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7" name="Rectangle 606"/>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8" name="Rectangle 607"/>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8" name="Group 597"/>
                <p:cNvGrpSpPr/>
                <p:nvPr/>
              </p:nvGrpSpPr>
              <p:grpSpPr>
                <a:xfrm>
                  <a:off x="3166529" y="8178800"/>
                  <a:ext cx="838200" cy="110067"/>
                  <a:chOff x="414865" y="5867400"/>
                  <a:chExt cx="838200" cy="252184"/>
                </a:xfrm>
              </p:grpSpPr>
              <p:sp>
                <p:nvSpPr>
                  <p:cNvPr id="603" name="Rectangle 602"/>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4" name="Rectangle 603"/>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5" name="Rectangle 604"/>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9" name="Group 598"/>
                <p:cNvGrpSpPr/>
                <p:nvPr/>
              </p:nvGrpSpPr>
              <p:grpSpPr>
                <a:xfrm>
                  <a:off x="3166529" y="8382000"/>
                  <a:ext cx="838200" cy="110067"/>
                  <a:chOff x="414865" y="5867400"/>
                  <a:chExt cx="838200" cy="252184"/>
                </a:xfrm>
              </p:grpSpPr>
              <p:sp>
                <p:nvSpPr>
                  <p:cNvPr id="600" name="Rectangle 599"/>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1" name="Rectangle 600"/>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2" name="Rectangle 601"/>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79" name="Group 578"/>
              <p:cNvGrpSpPr/>
              <p:nvPr/>
            </p:nvGrpSpPr>
            <p:grpSpPr>
              <a:xfrm>
                <a:off x="2252131" y="8585200"/>
                <a:ext cx="1752598" cy="313267"/>
                <a:chOff x="2252131" y="8178800"/>
                <a:chExt cx="1752598" cy="313267"/>
              </a:xfrm>
            </p:grpSpPr>
            <p:grpSp>
              <p:nvGrpSpPr>
                <p:cNvPr id="580" name="Group 579"/>
                <p:cNvGrpSpPr/>
                <p:nvPr/>
              </p:nvGrpSpPr>
              <p:grpSpPr>
                <a:xfrm>
                  <a:off x="2252131" y="8178800"/>
                  <a:ext cx="838200" cy="110067"/>
                  <a:chOff x="414865" y="5867400"/>
                  <a:chExt cx="838200" cy="252184"/>
                </a:xfrm>
              </p:grpSpPr>
              <p:sp>
                <p:nvSpPr>
                  <p:cNvPr id="593" name="Rectangle 592"/>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94" name="Rectangle 593"/>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95" name="Rectangle 594"/>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81" name="Group 580"/>
                <p:cNvGrpSpPr/>
                <p:nvPr/>
              </p:nvGrpSpPr>
              <p:grpSpPr>
                <a:xfrm>
                  <a:off x="2252131" y="8382000"/>
                  <a:ext cx="838200" cy="110067"/>
                  <a:chOff x="414865" y="5867400"/>
                  <a:chExt cx="838200" cy="252184"/>
                </a:xfrm>
              </p:grpSpPr>
              <p:sp>
                <p:nvSpPr>
                  <p:cNvPr id="590" name="Rectangle 589"/>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91" name="Rectangle 590"/>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92" name="Rectangle 591"/>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82" name="Group 581"/>
                <p:cNvGrpSpPr/>
                <p:nvPr/>
              </p:nvGrpSpPr>
              <p:grpSpPr>
                <a:xfrm>
                  <a:off x="3166529" y="8178800"/>
                  <a:ext cx="838200" cy="110067"/>
                  <a:chOff x="414865" y="5867400"/>
                  <a:chExt cx="838200" cy="252184"/>
                </a:xfrm>
              </p:grpSpPr>
              <p:sp>
                <p:nvSpPr>
                  <p:cNvPr id="587" name="Rectangle 586"/>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8" name="Rectangle 587"/>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9" name="Rectangle 588"/>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83" name="Group 582"/>
                <p:cNvGrpSpPr/>
                <p:nvPr/>
              </p:nvGrpSpPr>
              <p:grpSpPr>
                <a:xfrm>
                  <a:off x="3166529" y="8382000"/>
                  <a:ext cx="838200" cy="110067"/>
                  <a:chOff x="414865" y="5867400"/>
                  <a:chExt cx="838200" cy="252184"/>
                </a:xfrm>
              </p:grpSpPr>
              <p:sp>
                <p:nvSpPr>
                  <p:cNvPr id="584" name="Rectangle 583"/>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5" name="Rectangle 584"/>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6" name="Rectangle 585"/>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460" name="Group 459"/>
            <p:cNvGrpSpPr/>
            <p:nvPr/>
          </p:nvGrpSpPr>
          <p:grpSpPr>
            <a:xfrm>
              <a:off x="10416627" y="4978440"/>
              <a:ext cx="576290" cy="1852362"/>
              <a:chOff x="304800" y="5715000"/>
              <a:chExt cx="1066800" cy="3429000"/>
            </a:xfrm>
          </p:grpSpPr>
          <p:sp>
            <p:nvSpPr>
              <p:cNvPr id="540" name="Rectangle 539"/>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41" name="Group 540"/>
              <p:cNvGrpSpPr/>
              <p:nvPr/>
            </p:nvGrpSpPr>
            <p:grpSpPr>
              <a:xfrm>
                <a:off x="414865" y="5867400"/>
                <a:ext cx="838200" cy="252184"/>
                <a:chOff x="414865" y="5867400"/>
                <a:chExt cx="838200" cy="252184"/>
              </a:xfrm>
            </p:grpSpPr>
            <p:sp>
              <p:nvSpPr>
                <p:cNvPr id="574" name="Rectangle 573"/>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5" name="Rectangle 574"/>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6" name="Rectangle 575"/>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42" name="Group 541"/>
              <p:cNvGrpSpPr/>
              <p:nvPr/>
            </p:nvGrpSpPr>
            <p:grpSpPr>
              <a:xfrm>
                <a:off x="414865" y="6189133"/>
                <a:ext cx="838200" cy="252184"/>
                <a:chOff x="414865" y="5867400"/>
                <a:chExt cx="838200" cy="252184"/>
              </a:xfrm>
            </p:grpSpPr>
            <p:sp>
              <p:nvSpPr>
                <p:cNvPr id="571" name="Rectangle 570"/>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2" name="Rectangle 571"/>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3" name="Rectangle 572"/>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43" name="Group 542"/>
              <p:cNvGrpSpPr/>
              <p:nvPr/>
            </p:nvGrpSpPr>
            <p:grpSpPr>
              <a:xfrm>
                <a:off x="414865" y="6510866"/>
                <a:ext cx="838200" cy="252184"/>
                <a:chOff x="414865" y="5867400"/>
                <a:chExt cx="838200" cy="252184"/>
              </a:xfrm>
            </p:grpSpPr>
            <p:sp>
              <p:nvSpPr>
                <p:cNvPr id="568" name="Rectangle 567"/>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9" name="Rectangle 568"/>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0" name="Rectangle 569"/>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44" name="Group 543"/>
              <p:cNvGrpSpPr/>
              <p:nvPr/>
            </p:nvGrpSpPr>
            <p:grpSpPr>
              <a:xfrm>
                <a:off x="414865" y="6832599"/>
                <a:ext cx="838200" cy="252184"/>
                <a:chOff x="414865" y="5867400"/>
                <a:chExt cx="838200" cy="252184"/>
              </a:xfrm>
            </p:grpSpPr>
            <p:sp>
              <p:nvSpPr>
                <p:cNvPr id="565" name="Rectangle 564"/>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6" name="Rectangle 565"/>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7" name="Rectangle 566"/>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45" name="Group 544"/>
              <p:cNvGrpSpPr/>
              <p:nvPr/>
            </p:nvGrpSpPr>
            <p:grpSpPr>
              <a:xfrm>
                <a:off x="414865" y="7154332"/>
                <a:ext cx="838200" cy="252184"/>
                <a:chOff x="414865" y="5867400"/>
                <a:chExt cx="838200" cy="252184"/>
              </a:xfrm>
            </p:grpSpPr>
            <p:sp>
              <p:nvSpPr>
                <p:cNvPr id="562" name="Rectangle 561"/>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3" name="Rectangle 562"/>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4" name="Rectangle 563"/>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46" name="Group 545"/>
              <p:cNvGrpSpPr/>
              <p:nvPr/>
            </p:nvGrpSpPr>
            <p:grpSpPr>
              <a:xfrm>
                <a:off x="414865" y="7476065"/>
                <a:ext cx="838200" cy="252184"/>
                <a:chOff x="414865" y="5867400"/>
                <a:chExt cx="838200" cy="252184"/>
              </a:xfrm>
            </p:grpSpPr>
            <p:sp>
              <p:nvSpPr>
                <p:cNvPr id="559" name="Rectangle 558"/>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0" name="Rectangle 559"/>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1" name="Rectangle 560"/>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47" name="Group 546"/>
              <p:cNvGrpSpPr/>
              <p:nvPr/>
            </p:nvGrpSpPr>
            <p:grpSpPr>
              <a:xfrm>
                <a:off x="414865" y="7797798"/>
                <a:ext cx="838200" cy="252184"/>
                <a:chOff x="414865" y="5867400"/>
                <a:chExt cx="838200" cy="252184"/>
              </a:xfrm>
            </p:grpSpPr>
            <p:sp>
              <p:nvSpPr>
                <p:cNvPr id="556" name="Rectangle 555"/>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57" name="Rectangle 556"/>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58" name="Rectangle 557"/>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48" name="Group 547"/>
              <p:cNvGrpSpPr/>
              <p:nvPr/>
            </p:nvGrpSpPr>
            <p:grpSpPr>
              <a:xfrm>
                <a:off x="414865" y="8119531"/>
                <a:ext cx="838200" cy="252184"/>
                <a:chOff x="414865" y="5867400"/>
                <a:chExt cx="838200" cy="252184"/>
              </a:xfrm>
            </p:grpSpPr>
            <p:sp>
              <p:nvSpPr>
                <p:cNvPr id="553" name="Rectangle 552"/>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54" name="Rectangle 553"/>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55" name="Rectangle 554"/>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49" name="Group 548"/>
              <p:cNvGrpSpPr/>
              <p:nvPr/>
            </p:nvGrpSpPr>
            <p:grpSpPr>
              <a:xfrm>
                <a:off x="414865" y="8441266"/>
                <a:ext cx="838200" cy="252184"/>
                <a:chOff x="414865" y="5867400"/>
                <a:chExt cx="838200" cy="252184"/>
              </a:xfrm>
            </p:grpSpPr>
            <p:sp>
              <p:nvSpPr>
                <p:cNvPr id="550" name="Rectangle 549"/>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51" name="Rectangle 550"/>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52" name="Rectangle 551"/>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61" name="Group 460"/>
            <p:cNvGrpSpPr/>
            <p:nvPr/>
          </p:nvGrpSpPr>
          <p:grpSpPr>
            <a:xfrm>
              <a:off x="7452849" y="4731458"/>
              <a:ext cx="555709" cy="2099344"/>
              <a:chOff x="304800" y="5715000"/>
              <a:chExt cx="1066800" cy="3429000"/>
            </a:xfrm>
          </p:grpSpPr>
          <p:sp>
            <p:nvSpPr>
              <p:cNvPr id="500" name="Rectangle 499"/>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01" name="Group 500"/>
              <p:cNvGrpSpPr/>
              <p:nvPr/>
            </p:nvGrpSpPr>
            <p:grpSpPr>
              <a:xfrm>
                <a:off x="414865" y="5867400"/>
                <a:ext cx="838200" cy="252184"/>
                <a:chOff x="414865" y="5867400"/>
                <a:chExt cx="838200" cy="252184"/>
              </a:xfrm>
            </p:grpSpPr>
            <p:sp>
              <p:nvSpPr>
                <p:cNvPr id="537" name="Rectangle 536"/>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8" name="Rectangle 537"/>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9" name="Rectangle 538"/>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02" name="Group 501"/>
              <p:cNvGrpSpPr/>
              <p:nvPr/>
            </p:nvGrpSpPr>
            <p:grpSpPr>
              <a:xfrm>
                <a:off x="414865" y="6189133"/>
                <a:ext cx="838200" cy="252184"/>
                <a:chOff x="414865" y="5867400"/>
                <a:chExt cx="838200" cy="252184"/>
              </a:xfrm>
            </p:grpSpPr>
            <p:sp>
              <p:nvSpPr>
                <p:cNvPr id="534" name="Rectangle 533"/>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5" name="Rectangle 534"/>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6" name="Rectangle 535"/>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03" name="Group 502"/>
              <p:cNvGrpSpPr/>
              <p:nvPr/>
            </p:nvGrpSpPr>
            <p:grpSpPr>
              <a:xfrm>
                <a:off x="414865" y="6510866"/>
                <a:ext cx="838200" cy="252184"/>
                <a:chOff x="414865" y="5867400"/>
                <a:chExt cx="838200" cy="252184"/>
              </a:xfrm>
            </p:grpSpPr>
            <p:sp>
              <p:nvSpPr>
                <p:cNvPr id="531" name="Rectangle 530"/>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2" name="Rectangle 531"/>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3" name="Rectangle 532"/>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04" name="Group 503"/>
              <p:cNvGrpSpPr/>
              <p:nvPr/>
            </p:nvGrpSpPr>
            <p:grpSpPr>
              <a:xfrm>
                <a:off x="414865" y="6832599"/>
                <a:ext cx="838200" cy="252184"/>
                <a:chOff x="414865" y="5867400"/>
                <a:chExt cx="838200" cy="252184"/>
              </a:xfrm>
            </p:grpSpPr>
            <p:sp>
              <p:nvSpPr>
                <p:cNvPr id="528" name="Rectangle 527"/>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9" name="Rectangle 528"/>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0" name="Rectangle 529"/>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05" name="Group 504"/>
              <p:cNvGrpSpPr/>
              <p:nvPr/>
            </p:nvGrpSpPr>
            <p:grpSpPr>
              <a:xfrm>
                <a:off x="414865" y="7154332"/>
                <a:ext cx="838200" cy="252184"/>
                <a:chOff x="414865" y="5867400"/>
                <a:chExt cx="838200" cy="252184"/>
              </a:xfrm>
            </p:grpSpPr>
            <p:sp>
              <p:nvSpPr>
                <p:cNvPr id="525" name="Rectangle 524"/>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6" name="Rectangle 525"/>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7" name="Rectangle 526"/>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06" name="Group 505"/>
              <p:cNvGrpSpPr/>
              <p:nvPr/>
            </p:nvGrpSpPr>
            <p:grpSpPr>
              <a:xfrm>
                <a:off x="414865" y="7476065"/>
                <a:ext cx="838200" cy="252184"/>
                <a:chOff x="414865" y="5867400"/>
                <a:chExt cx="838200" cy="252184"/>
              </a:xfrm>
            </p:grpSpPr>
            <p:sp>
              <p:nvSpPr>
                <p:cNvPr id="522" name="Rectangle 521"/>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3" name="Rectangle 522"/>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4" name="Rectangle 523"/>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07" name="Group 506"/>
              <p:cNvGrpSpPr/>
              <p:nvPr/>
            </p:nvGrpSpPr>
            <p:grpSpPr>
              <a:xfrm>
                <a:off x="414865" y="7797798"/>
                <a:ext cx="838200" cy="252184"/>
                <a:chOff x="414865" y="5867400"/>
                <a:chExt cx="838200" cy="252184"/>
              </a:xfrm>
            </p:grpSpPr>
            <p:sp>
              <p:nvSpPr>
                <p:cNvPr id="519" name="Rectangle 518"/>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0" name="Rectangle 519"/>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1" name="Rectangle 520"/>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08" name="Group 507"/>
              <p:cNvGrpSpPr/>
              <p:nvPr/>
            </p:nvGrpSpPr>
            <p:grpSpPr>
              <a:xfrm>
                <a:off x="414865" y="8119531"/>
                <a:ext cx="838200" cy="252184"/>
                <a:chOff x="414865" y="5867400"/>
                <a:chExt cx="838200" cy="252184"/>
              </a:xfrm>
            </p:grpSpPr>
            <p:sp>
              <p:nvSpPr>
                <p:cNvPr id="516" name="Rectangle 515"/>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7" name="Rectangle 516"/>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8" name="Rectangle 517"/>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09" name="Group 508"/>
              <p:cNvGrpSpPr/>
              <p:nvPr/>
            </p:nvGrpSpPr>
            <p:grpSpPr>
              <a:xfrm>
                <a:off x="414865" y="8441266"/>
                <a:ext cx="838200" cy="588361"/>
                <a:chOff x="414865" y="5867400"/>
                <a:chExt cx="838200" cy="588361"/>
              </a:xfrm>
            </p:grpSpPr>
            <p:sp>
              <p:nvSpPr>
                <p:cNvPr id="510" name="Rectangle 509"/>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1" name="Rectangle 510"/>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2" name="Rectangle 511"/>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3" name="Rectangle 512"/>
                <p:cNvSpPr/>
                <p:nvPr/>
              </p:nvSpPr>
              <p:spPr bwMode="auto">
                <a:xfrm>
                  <a:off x="4148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4" name="Rectangle 513"/>
                <p:cNvSpPr/>
                <p:nvPr/>
              </p:nvSpPr>
              <p:spPr bwMode="auto">
                <a:xfrm>
                  <a:off x="7196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5" name="Rectangle 514"/>
                <p:cNvSpPr/>
                <p:nvPr/>
              </p:nvSpPr>
              <p:spPr bwMode="auto">
                <a:xfrm>
                  <a:off x="10244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62" name="Group 461"/>
            <p:cNvGrpSpPr/>
            <p:nvPr/>
          </p:nvGrpSpPr>
          <p:grpSpPr>
            <a:xfrm>
              <a:off x="11382019" y="4237495"/>
              <a:ext cx="806806" cy="2593307"/>
              <a:chOff x="304800" y="5715000"/>
              <a:chExt cx="1066800" cy="3429000"/>
            </a:xfrm>
          </p:grpSpPr>
          <p:sp>
            <p:nvSpPr>
              <p:cNvPr id="463" name="Rectangle 462"/>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464" name="Group 463"/>
              <p:cNvGrpSpPr/>
              <p:nvPr/>
            </p:nvGrpSpPr>
            <p:grpSpPr>
              <a:xfrm>
                <a:off x="414865" y="5867400"/>
                <a:ext cx="838200" cy="252184"/>
                <a:chOff x="414865" y="5867400"/>
                <a:chExt cx="838200" cy="252184"/>
              </a:xfrm>
            </p:grpSpPr>
            <p:sp>
              <p:nvSpPr>
                <p:cNvPr id="497" name="Rectangle 496"/>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8" name="Rectangle 497"/>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9" name="Rectangle 498"/>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65" name="Group 464"/>
              <p:cNvGrpSpPr/>
              <p:nvPr/>
            </p:nvGrpSpPr>
            <p:grpSpPr>
              <a:xfrm>
                <a:off x="414865" y="6189133"/>
                <a:ext cx="838200" cy="252184"/>
                <a:chOff x="414865" y="5867400"/>
                <a:chExt cx="838200" cy="252184"/>
              </a:xfrm>
            </p:grpSpPr>
            <p:sp>
              <p:nvSpPr>
                <p:cNvPr id="494" name="Rectangle 493"/>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5" name="Rectangle 494"/>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6" name="Rectangle 495"/>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66" name="Group 465"/>
              <p:cNvGrpSpPr/>
              <p:nvPr/>
            </p:nvGrpSpPr>
            <p:grpSpPr>
              <a:xfrm>
                <a:off x="414865" y="6510866"/>
                <a:ext cx="838200" cy="252184"/>
                <a:chOff x="414865" y="5867400"/>
                <a:chExt cx="838200" cy="252184"/>
              </a:xfrm>
            </p:grpSpPr>
            <p:sp>
              <p:nvSpPr>
                <p:cNvPr id="491" name="Rectangle 490"/>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2" name="Rectangle 491"/>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3" name="Rectangle 492"/>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67" name="Group 466"/>
              <p:cNvGrpSpPr/>
              <p:nvPr/>
            </p:nvGrpSpPr>
            <p:grpSpPr>
              <a:xfrm>
                <a:off x="414865" y="6832599"/>
                <a:ext cx="838200" cy="252184"/>
                <a:chOff x="414865" y="5867400"/>
                <a:chExt cx="838200" cy="252184"/>
              </a:xfrm>
            </p:grpSpPr>
            <p:sp>
              <p:nvSpPr>
                <p:cNvPr id="488" name="Rectangle 487"/>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89" name="Rectangle 488"/>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0" name="Rectangle 489"/>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68" name="Group 467"/>
              <p:cNvGrpSpPr/>
              <p:nvPr/>
            </p:nvGrpSpPr>
            <p:grpSpPr>
              <a:xfrm>
                <a:off x="414865" y="7154332"/>
                <a:ext cx="838200" cy="252184"/>
                <a:chOff x="414865" y="5867400"/>
                <a:chExt cx="838200" cy="252184"/>
              </a:xfrm>
            </p:grpSpPr>
            <p:sp>
              <p:nvSpPr>
                <p:cNvPr id="485" name="Rectangle 484"/>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86" name="Rectangle 485"/>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87" name="Rectangle 486"/>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69" name="Group 468"/>
              <p:cNvGrpSpPr/>
              <p:nvPr/>
            </p:nvGrpSpPr>
            <p:grpSpPr>
              <a:xfrm>
                <a:off x="414865" y="7476065"/>
                <a:ext cx="838200" cy="252184"/>
                <a:chOff x="414865" y="5867400"/>
                <a:chExt cx="838200" cy="252184"/>
              </a:xfrm>
            </p:grpSpPr>
            <p:sp>
              <p:nvSpPr>
                <p:cNvPr id="482" name="Rectangle 481"/>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83" name="Rectangle 482"/>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84" name="Rectangle 483"/>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70" name="Group 469"/>
              <p:cNvGrpSpPr/>
              <p:nvPr/>
            </p:nvGrpSpPr>
            <p:grpSpPr>
              <a:xfrm>
                <a:off x="414865" y="7797798"/>
                <a:ext cx="838200" cy="252184"/>
                <a:chOff x="414865" y="5867400"/>
                <a:chExt cx="838200" cy="252184"/>
              </a:xfrm>
            </p:grpSpPr>
            <p:sp>
              <p:nvSpPr>
                <p:cNvPr id="479" name="Rectangle 478"/>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80" name="Rectangle 479"/>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81" name="Rectangle 480"/>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71" name="Group 470"/>
              <p:cNvGrpSpPr/>
              <p:nvPr/>
            </p:nvGrpSpPr>
            <p:grpSpPr>
              <a:xfrm>
                <a:off x="414865" y="8119531"/>
                <a:ext cx="838200" cy="252184"/>
                <a:chOff x="414865" y="5867400"/>
                <a:chExt cx="838200" cy="252184"/>
              </a:xfrm>
            </p:grpSpPr>
            <p:sp>
              <p:nvSpPr>
                <p:cNvPr id="476" name="Rectangle 475"/>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7" name="Rectangle 476"/>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8" name="Rectangle 477"/>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72" name="Group 471"/>
              <p:cNvGrpSpPr/>
              <p:nvPr/>
            </p:nvGrpSpPr>
            <p:grpSpPr>
              <a:xfrm>
                <a:off x="414865" y="8441266"/>
                <a:ext cx="838200" cy="252184"/>
                <a:chOff x="414865" y="5867400"/>
                <a:chExt cx="838200" cy="252184"/>
              </a:xfrm>
            </p:grpSpPr>
            <p:sp>
              <p:nvSpPr>
                <p:cNvPr id="473" name="Rectangle 472"/>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4" name="Rectangle 473"/>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5" name="Rectangle 474"/>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2" name="Group 11" descr="Text group 1."/>
          <p:cNvGrpSpPr/>
          <p:nvPr/>
        </p:nvGrpSpPr>
        <p:grpSpPr>
          <a:xfrm>
            <a:off x="1060883" y="2245082"/>
            <a:ext cx="1466003" cy="1300489"/>
            <a:chOff x="1060883" y="1828800"/>
            <a:chExt cx="1466003" cy="1300489"/>
          </a:xfrm>
        </p:grpSpPr>
        <p:sp>
          <p:nvSpPr>
            <p:cNvPr id="414" name="Rectangle 413"/>
            <p:cNvSpPr>
              <a:spLocks noChangeArrowheads="1"/>
            </p:cNvSpPr>
            <p:nvPr/>
          </p:nvSpPr>
          <p:spPr bwMode="auto">
            <a:xfrm>
              <a:off x="1060883" y="2443489"/>
              <a:ext cx="1466003"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Narrow" charset="0"/>
                  <a:cs typeface="Arial Narrow" charset="0"/>
                </a:rPr>
                <a:t>TITLE HERE</a:t>
              </a:r>
            </a:p>
            <a:p>
              <a:pPr>
                <a:lnSpc>
                  <a:spcPct val="85000"/>
                </a:lnSpc>
                <a:spcBef>
                  <a:spcPts val="0"/>
                </a:spcBef>
              </a:pPr>
              <a:r>
                <a:rPr lang="en-US" sz="1200" dirty="0">
                  <a:solidFill>
                    <a:srgbClr val="FFFFFF">
                      <a:alpha val="80000"/>
                    </a:srgbClr>
                  </a:solidFill>
                  <a:latin typeface="Arial" charset="0"/>
                  <a:ea typeface="Arial" charset="0"/>
                  <a:cs typeface="Arial" charset="0"/>
                </a:rPr>
                <a:t>Place more content here, if needed. </a:t>
              </a:r>
            </a:p>
          </p:txBody>
        </p:sp>
        <p:sp>
          <p:nvSpPr>
            <p:cNvPr id="795" name="Freeform 20">
              <a:extLst>
                <a:ext uri="{C183D7F6-B498-43B3-948B-1728B52AA6E4}">
                  <adec:decorative xmlns:adec="http://schemas.microsoft.com/office/drawing/2017/decorative" val="1"/>
                </a:ext>
              </a:extLst>
            </p:cNvPr>
            <p:cNvSpPr>
              <a:spLocks noEditPoints="1"/>
            </p:cNvSpPr>
            <p:nvPr/>
          </p:nvSpPr>
          <p:spPr bwMode="auto">
            <a:xfrm>
              <a:off x="1060884" y="1828800"/>
              <a:ext cx="552072" cy="552072"/>
            </a:xfrm>
            <a:custGeom>
              <a:avLst/>
              <a:gdLst>
                <a:gd name="T0" fmla="*/ 178 w 357"/>
                <a:gd name="T1" fmla="*/ 357 h 357"/>
                <a:gd name="T2" fmla="*/ 346 w 357"/>
                <a:gd name="T3" fmla="*/ 178 h 357"/>
                <a:gd name="T4" fmla="*/ 318 w 357"/>
                <a:gd name="T5" fmla="*/ 246 h 357"/>
                <a:gd name="T6" fmla="*/ 283 w 357"/>
                <a:gd name="T7" fmla="*/ 205 h 357"/>
                <a:gd name="T8" fmla="*/ 246 w 357"/>
                <a:gd name="T9" fmla="*/ 193 h 357"/>
                <a:gd name="T10" fmla="*/ 255 w 357"/>
                <a:gd name="T11" fmla="*/ 155 h 357"/>
                <a:gd name="T12" fmla="*/ 295 w 357"/>
                <a:gd name="T13" fmla="*/ 139 h 357"/>
                <a:gd name="T14" fmla="*/ 341 w 357"/>
                <a:gd name="T15" fmla="*/ 144 h 357"/>
                <a:gd name="T16" fmla="*/ 146 w 357"/>
                <a:gd name="T17" fmla="*/ 343 h 357"/>
                <a:gd name="T18" fmla="*/ 141 w 357"/>
                <a:gd name="T19" fmla="*/ 322 h 357"/>
                <a:gd name="T20" fmla="*/ 133 w 357"/>
                <a:gd name="T21" fmla="*/ 275 h 357"/>
                <a:gd name="T22" fmla="*/ 113 w 357"/>
                <a:gd name="T23" fmla="*/ 246 h 357"/>
                <a:gd name="T24" fmla="*/ 84 w 357"/>
                <a:gd name="T25" fmla="*/ 217 h 357"/>
                <a:gd name="T26" fmla="*/ 41 w 357"/>
                <a:gd name="T27" fmla="*/ 197 h 357"/>
                <a:gd name="T28" fmla="*/ 19 w 357"/>
                <a:gd name="T29" fmla="*/ 185 h 357"/>
                <a:gd name="T30" fmla="*/ 40 w 357"/>
                <a:gd name="T31" fmla="*/ 83 h 357"/>
                <a:gd name="T32" fmla="*/ 61 w 357"/>
                <a:gd name="T33" fmla="*/ 77 h 357"/>
                <a:gd name="T34" fmla="*/ 67 w 357"/>
                <a:gd name="T35" fmla="*/ 85 h 357"/>
                <a:gd name="T36" fmla="*/ 62 w 357"/>
                <a:gd name="T37" fmla="*/ 116 h 357"/>
                <a:gd name="T38" fmla="*/ 94 w 357"/>
                <a:gd name="T39" fmla="*/ 120 h 357"/>
                <a:gd name="T40" fmla="*/ 108 w 357"/>
                <a:gd name="T41" fmla="*/ 98 h 357"/>
                <a:gd name="T42" fmla="*/ 132 w 357"/>
                <a:gd name="T43" fmla="*/ 110 h 357"/>
                <a:gd name="T44" fmla="*/ 124 w 357"/>
                <a:gd name="T45" fmla="*/ 131 h 357"/>
                <a:gd name="T46" fmla="*/ 112 w 357"/>
                <a:gd name="T47" fmla="*/ 151 h 357"/>
                <a:gd name="T48" fmla="*/ 98 w 357"/>
                <a:gd name="T49" fmla="*/ 181 h 357"/>
                <a:gd name="T50" fmla="*/ 65 w 357"/>
                <a:gd name="T51" fmla="*/ 197 h 357"/>
                <a:gd name="T52" fmla="*/ 83 w 357"/>
                <a:gd name="T53" fmla="*/ 206 h 357"/>
                <a:gd name="T54" fmla="*/ 114 w 357"/>
                <a:gd name="T55" fmla="*/ 223 h 357"/>
                <a:gd name="T56" fmla="*/ 157 w 357"/>
                <a:gd name="T57" fmla="*/ 224 h 357"/>
                <a:gd name="T58" fmla="*/ 186 w 357"/>
                <a:gd name="T59" fmla="*/ 237 h 357"/>
                <a:gd name="T60" fmla="*/ 205 w 357"/>
                <a:gd name="T61" fmla="*/ 256 h 357"/>
                <a:gd name="T62" fmla="*/ 178 w 357"/>
                <a:gd name="T63" fmla="*/ 305 h 357"/>
                <a:gd name="T64" fmla="*/ 153 w 357"/>
                <a:gd name="T65" fmla="*/ 344 h 357"/>
                <a:gd name="T66" fmla="*/ 311 w 357"/>
                <a:gd name="T67" fmla="*/ 75 h 357"/>
                <a:gd name="T68" fmla="*/ 319 w 357"/>
                <a:gd name="T69" fmla="*/ 125 h 357"/>
                <a:gd name="T70" fmla="*/ 289 w 357"/>
                <a:gd name="T71" fmla="*/ 113 h 357"/>
                <a:gd name="T72" fmla="*/ 264 w 357"/>
                <a:gd name="T73" fmla="*/ 134 h 357"/>
                <a:gd name="T74" fmla="*/ 252 w 357"/>
                <a:gd name="T75" fmla="*/ 130 h 357"/>
                <a:gd name="T76" fmla="*/ 266 w 357"/>
                <a:gd name="T77" fmla="*/ 104 h 357"/>
                <a:gd name="T78" fmla="*/ 290 w 357"/>
                <a:gd name="T79" fmla="*/ 86 h 357"/>
                <a:gd name="T80" fmla="*/ 210 w 357"/>
                <a:gd name="T81" fmla="*/ 14 h 357"/>
                <a:gd name="T82" fmla="*/ 188 w 357"/>
                <a:gd name="T83" fmla="*/ 38 h 357"/>
                <a:gd name="T84" fmla="*/ 200 w 357"/>
                <a:gd name="T85" fmla="*/ 52 h 357"/>
                <a:gd name="T86" fmla="*/ 159 w 357"/>
                <a:gd name="T87" fmla="*/ 82 h 357"/>
                <a:gd name="T88" fmla="*/ 145 w 357"/>
                <a:gd name="T89" fmla="*/ 58 h 357"/>
                <a:gd name="T90" fmla="*/ 113 w 357"/>
                <a:gd name="T91" fmla="*/ 35 h 357"/>
                <a:gd name="T92" fmla="*/ 102 w 357"/>
                <a:gd name="T93" fmla="*/ 29 h 357"/>
                <a:gd name="T94" fmla="*/ 298 w 357"/>
                <a:gd name="T95" fmla="*/ 61 h 357"/>
                <a:gd name="T96" fmla="*/ 290 w 357"/>
                <a:gd name="T97" fmla="*/ 69 h 357"/>
                <a:gd name="T98" fmla="*/ 289 w 357"/>
                <a:gd name="T99" fmla="*/ 5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7" h="357">
                  <a:moveTo>
                    <a:pt x="178" y="0"/>
                  </a:moveTo>
                  <a:cubicBezTo>
                    <a:pt x="80" y="0"/>
                    <a:pt x="0" y="80"/>
                    <a:pt x="0" y="178"/>
                  </a:cubicBezTo>
                  <a:cubicBezTo>
                    <a:pt x="0" y="277"/>
                    <a:pt x="80" y="357"/>
                    <a:pt x="178" y="357"/>
                  </a:cubicBezTo>
                  <a:cubicBezTo>
                    <a:pt x="277" y="357"/>
                    <a:pt x="357" y="277"/>
                    <a:pt x="357" y="178"/>
                  </a:cubicBezTo>
                  <a:cubicBezTo>
                    <a:pt x="357" y="80"/>
                    <a:pt x="277" y="0"/>
                    <a:pt x="178" y="0"/>
                  </a:cubicBezTo>
                  <a:close/>
                  <a:moveTo>
                    <a:pt x="346" y="178"/>
                  </a:moveTo>
                  <a:cubicBezTo>
                    <a:pt x="346" y="209"/>
                    <a:pt x="338" y="238"/>
                    <a:pt x="323" y="263"/>
                  </a:cubicBezTo>
                  <a:cubicBezTo>
                    <a:pt x="323" y="259"/>
                    <a:pt x="323" y="255"/>
                    <a:pt x="321" y="253"/>
                  </a:cubicBezTo>
                  <a:cubicBezTo>
                    <a:pt x="319" y="249"/>
                    <a:pt x="316" y="253"/>
                    <a:pt x="318" y="246"/>
                  </a:cubicBezTo>
                  <a:cubicBezTo>
                    <a:pt x="321" y="239"/>
                    <a:pt x="311" y="226"/>
                    <a:pt x="308" y="222"/>
                  </a:cubicBezTo>
                  <a:cubicBezTo>
                    <a:pt x="304" y="218"/>
                    <a:pt x="308" y="214"/>
                    <a:pt x="305" y="206"/>
                  </a:cubicBezTo>
                  <a:cubicBezTo>
                    <a:pt x="302" y="197"/>
                    <a:pt x="291" y="203"/>
                    <a:pt x="283" y="205"/>
                  </a:cubicBezTo>
                  <a:cubicBezTo>
                    <a:pt x="275" y="206"/>
                    <a:pt x="275" y="210"/>
                    <a:pt x="268" y="211"/>
                  </a:cubicBezTo>
                  <a:cubicBezTo>
                    <a:pt x="260" y="213"/>
                    <a:pt x="257" y="205"/>
                    <a:pt x="255" y="201"/>
                  </a:cubicBezTo>
                  <a:cubicBezTo>
                    <a:pt x="253" y="196"/>
                    <a:pt x="250" y="199"/>
                    <a:pt x="246" y="193"/>
                  </a:cubicBezTo>
                  <a:cubicBezTo>
                    <a:pt x="242" y="187"/>
                    <a:pt x="243" y="180"/>
                    <a:pt x="245" y="178"/>
                  </a:cubicBezTo>
                  <a:cubicBezTo>
                    <a:pt x="247" y="176"/>
                    <a:pt x="247" y="175"/>
                    <a:pt x="246" y="169"/>
                  </a:cubicBezTo>
                  <a:cubicBezTo>
                    <a:pt x="246" y="164"/>
                    <a:pt x="254" y="160"/>
                    <a:pt x="255" y="155"/>
                  </a:cubicBezTo>
                  <a:cubicBezTo>
                    <a:pt x="257" y="149"/>
                    <a:pt x="261" y="146"/>
                    <a:pt x="267" y="145"/>
                  </a:cubicBezTo>
                  <a:cubicBezTo>
                    <a:pt x="274" y="144"/>
                    <a:pt x="276" y="139"/>
                    <a:pt x="283" y="136"/>
                  </a:cubicBezTo>
                  <a:cubicBezTo>
                    <a:pt x="291" y="134"/>
                    <a:pt x="292" y="132"/>
                    <a:pt x="295" y="139"/>
                  </a:cubicBezTo>
                  <a:cubicBezTo>
                    <a:pt x="298" y="145"/>
                    <a:pt x="302" y="142"/>
                    <a:pt x="309" y="145"/>
                  </a:cubicBezTo>
                  <a:cubicBezTo>
                    <a:pt x="317" y="148"/>
                    <a:pt x="318" y="148"/>
                    <a:pt x="325" y="146"/>
                  </a:cubicBezTo>
                  <a:cubicBezTo>
                    <a:pt x="332" y="143"/>
                    <a:pt x="331" y="135"/>
                    <a:pt x="341" y="144"/>
                  </a:cubicBezTo>
                  <a:cubicBezTo>
                    <a:pt x="342" y="145"/>
                    <a:pt x="342" y="146"/>
                    <a:pt x="343" y="147"/>
                  </a:cubicBezTo>
                  <a:cubicBezTo>
                    <a:pt x="345" y="157"/>
                    <a:pt x="346" y="168"/>
                    <a:pt x="346" y="178"/>
                  </a:cubicBezTo>
                  <a:close/>
                  <a:moveTo>
                    <a:pt x="146" y="343"/>
                  </a:moveTo>
                  <a:cubicBezTo>
                    <a:pt x="146" y="342"/>
                    <a:pt x="146" y="340"/>
                    <a:pt x="146" y="339"/>
                  </a:cubicBezTo>
                  <a:cubicBezTo>
                    <a:pt x="146" y="334"/>
                    <a:pt x="145" y="337"/>
                    <a:pt x="141" y="333"/>
                  </a:cubicBezTo>
                  <a:cubicBezTo>
                    <a:pt x="137" y="329"/>
                    <a:pt x="142" y="327"/>
                    <a:pt x="141" y="322"/>
                  </a:cubicBezTo>
                  <a:cubicBezTo>
                    <a:pt x="140" y="316"/>
                    <a:pt x="139" y="312"/>
                    <a:pt x="140" y="306"/>
                  </a:cubicBezTo>
                  <a:cubicBezTo>
                    <a:pt x="141" y="300"/>
                    <a:pt x="144" y="298"/>
                    <a:pt x="142" y="292"/>
                  </a:cubicBezTo>
                  <a:cubicBezTo>
                    <a:pt x="140" y="286"/>
                    <a:pt x="144" y="277"/>
                    <a:pt x="133" y="275"/>
                  </a:cubicBezTo>
                  <a:cubicBezTo>
                    <a:pt x="122" y="272"/>
                    <a:pt x="122" y="269"/>
                    <a:pt x="118" y="263"/>
                  </a:cubicBezTo>
                  <a:cubicBezTo>
                    <a:pt x="113" y="258"/>
                    <a:pt x="112" y="259"/>
                    <a:pt x="111" y="256"/>
                  </a:cubicBezTo>
                  <a:cubicBezTo>
                    <a:pt x="110" y="253"/>
                    <a:pt x="111" y="251"/>
                    <a:pt x="113" y="246"/>
                  </a:cubicBezTo>
                  <a:cubicBezTo>
                    <a:pt x="115" y="241"/>
                    <a:pt x="119" y="235"/>
                    <a:pt x="115" y="231"/>
                  </a:cubicBezTo>
                  <a:cubicBezTo>
                    <a:pt x="110" y="227"/>
                    <a:pt x="107" y="228"/>
                    <a:pt x="99" y="225"/>
                  </a:cubicBezTo>
                  <a:cubicBezTo>
                    <a:pt x="92" y="223"/>
                    <a:pt x="89" y="217"/>
                    <a:pt x="84" y="217"/>
                  </a:cubicBezTo>
                  <a:cubicBezTo>
                    <a:pt x="80" y="216"/>
                    <a:pt x="69" y="217"/>
                    <a:pt x="62" y="213"/>
                  </a:cubicBezTo>
                  <a:cubicBezTo>
                    <a:pt x="55" y="209"/>
                    <a:pt x="55" y="207"/>
                    <a:pt x="50" y="202"/>
                  </a:cubicBezTo>
                  <a:cubicBezTo>
                    <a:pt x="45" y="197"/>
                    <a:pt x="46" y="201"/>
                    <a:pt x="41" y="197"/>
                  </a:cubicBezTo>
                  <a:cubicBezTo>
                    <a:pt x="36" y="193"/>
                    <a:pt x="32" y="187"/>
                    <a:pt x="30" y="188"/>
                  </a:cubicBezTo>
                  <a:cubicBezTo>
                    <a:pt x="27" y="190"/>
                    <a:pt x="33" y="196"/>
                    <a:pt x="31" y="198"/>
                  </a:cubicBezTo>
                  <a:cubicBezTo>
                    <a:pt x="28" y="199"/>
                    <a:pt x="24" y="188"/>
                    <a:pt x="19" y="185"/>
                  </a:cubicBezTo>
                  <a:cubicBezTo>
                    <a:pt x="16" y="184"/>
                    <a:pt x="13" y="182"/>
                    <a:pt x="11" y="179"/>
                  </a:cubicBezTo>
                  <a:cubicBezTo>
                    <a:pt x="11" y="179"/>
                    <a:pt x="11" y="179"/>
                    <a:pt x="11" y="178"/>
                  </a:cubicBezTo>
                  <a:cubicBezTo>
                    <a:pt x="11" y="143"/>
                    <a:pt x="22" y="110"/>
                    <a:pt x="40" y="83"/>
                  </a:cubicBezTo>
                  <a:cubicBezTo>
                    <a:pt x="41" y="83"/>
                    <a:pt x="42" y="83"/>
                    <a:pt x="43" y="82"/>
                  </a:cubicBezTo>
                  <a:cubicBezTo>
                    <a:pt x="47" y="80"/>
                    <a:pt x="49" y="77"/>
                    <a:pt x="53" y="76"/>
                  </a:cubicBezTo>
                  <a:cubicBezTo>
                    <a:pt x="56" y="76"/>
                    <a:pt x="58" y="77"/>
                    <a:pt x="61" y="77"/>
                  </a:cubicBezTo>
                  <a:cubicBezTo>
                    <a:pt x="65" y="77"/>
                    <a:pt x="70" y="73"/>
                    <a:pt x="74" y="73"/>
                  </a:cubicBezTo>
                  <a:cubicBezTo>
                    <a:pt x="79" y="74"/>
                    <a:pt x="80" y="75"/>
                    <a:pt x="75" y="79"/>
                  </a:cubicBezTo>
                  <a:cubicBezTo>
                    <a:pt x="70" y="83"/>
                    <a:pt x="72" y="83"/>
                    <a:pt x="67" y="85"/>
                  </a:cubicBezTo>
                  <a:cubicBezTo>
                    <a:pt x="63" y="87"/>
                    <a:pt x="66" y="89"/>
                    <a:pt x="64" y="93"/>
                  </a:cubicBezTo>
                  <a:cubicBezTo>
                    <a:pt x="62" y="96"/>
                    <a:pt x="55" y="107"/>
                    <a:pt x="58" y="110"/>
                  </a:cubicBezTo>
                  <a:cubicBezTo>
                    <a:pt x="62" y="113"/>
                    <a:pt x="60" y="115"/>
                    <a:pt x="62" y="116"/>
                  </a:cubicBezTo>
                  <a:cubicBezTo>
                    <a:pt x="64" y="117"/>
                    <a:pt x="66" y="124"/>
                    <a:pt x="74" y="120"/>
                  </a:cubicBezTo>
                  <a:cubicBezTo>
                    <a:pt x="82" y="116"/>
                    <a:pt x="82" y="119"/>
                    <a:pt x="86" y="124"/>
                  </a:cubicBezTo>
                  <a:cubicBezTo>
                    <a:pt x="90" y="129"/>
                    <a:pt x="93" y="124"/>
                    <a:pt x="94" y="120"/>
                  </a:cubicBezTo>
                  <a:cubicBezTo>
                    <a:pt x="95" y="116"/>
                    <a:pt x="99" y="116"/>
                    <a:pt x="98" y="112"/>
                  </a:cubicBezTo>
                  <a:cubicBezTo>
                    <a:pt x="96" y="109"/>
                    <a:pt x="89" y="102"/>
                    <a:pt x="93" y="97"/>
                  </a:cubicBezTo>
                  <a:cubicBezTo>
                    <a:pt x="97" y="93"/>
                    <a:pt x="106" y="96"/>
                    <a:pt x="108" y="98"/>
                  </a:cubicBezTo>
                  <a:cubicBezTo>
                    <a:pt x="110" y="100"/>
                    <a:pt x="111" y="102"/>
                    <a:pt x="114" y="103"/>
                  </a:cubicBezTo>
                  <a:cubicBezTo>
                    <a:pt x="117" y="103"/>
                    <a:pt x="120" y="99"/>
                    <a:pt x="123" y="101"/>
                  </a:cubicBezTo>
                  <a:cubicBezTo>
                    <a:pt x="127" y="103"/>
                    <a:pt x="128" y="109"/>
                    <a:pt x="132" y="110"/>
                  </a:cubicBezTo>
                  <a:cubicBezTo>
                    <a:pt x="136" y="111"/>
                    <a:pt x="143" y="119"/>
                    <a:pt x="146" y="122"/>
                  </a:cubicBezTo>
                  <a:cubicBezTo>
                    <a:pt x="148" y="126"/>
                    <a:pt x="145" y="124"/>
                    <a:pt x="139" y="125"/>
                  </a:cubicBezTo>
                  <a:cubicBezTo>
                    <a:pt x="132" y="125"/>
                    <a:pt x="117" y="130"/>
                    <a:pt x="124" y="131"/>
                  </a:cubicBezTo>
                  <a:cubicBezTo>
                    <a:pt x="131" y="132"/>
                    <a:pt x="135" y="135"/>
                    <a:pt x="130" y="137"/>
                  </a:cubicBezTo>
                  <a:cubicBezTo>
                    <a:pt x="125" y="138"/>
                    <a:pt x="117" y="141"/>
                    <a:pt x="117" y="146"/>
                  </a:cubicBezTo>
                  <a:cubicBezTo>
                    <a:pt x="117" y="151"/>
                    <a:pt x="116" y="149"/>
                    <a:pt x="112" y="151"/>
                  </a:cubicBezTo>
                  <a:cubicBezTo>
                    <a:pt x="108" y="152"/>
                    <a:pt x="106" y="155"/>
                    <a:pt x="103" y="161"/>
                  </a:cubicBezTo>
                  <a:cubicBezTo>
                    <a:pt x="101" y="166"/>
                    <a:pt x="106" y="166"/>
                    <a:pt x="103" y="170"/>
                  </a:cubicBezTo>
                  <a:cubicBezTo>
                    <a:pt x="101" y="173"/>
                    <a:pt x="101" y="180"/>
                    <a:pt x="98" y="181"/>
                  </a:cubicBezTo>
                  <a:cubicBezTo>
                    <a:pt x="96" y="182"/>
                    <a:pt x="95" y="177"/>
                    <a:pt x="88" y="179"/>
                  </a:cubicBezTo>
                  <a:cubicBezTo>
                    <a:pt x="81" y="181"/>
                    <a:pt x="74" y="182"/>
                    <a:pt x="71" y="184"/>
                  </a:cubicBezTo>
                  <a:cubicBezTo>
                    <a:pt x="67" y="187"/>
                    <a:pt x="63" y="189"/>
                    <a:pt x="65" y="197"/>
                  </a:cubicBezTo>
                  <a:cubicBezTo>
                    <a:pt x="67" y="205"/>
                    <a:pt x="69" y="209"/>
                    <a:pt x="72" y="209"/>
                  </a:cubicBezTo>
                  <a:cubicBezTo>
                    <a:pt x="74" y="209"/>
                    <a:pt x="77" y="211"/>
                    <a:pt x="79" y="210"/>
                  </a:cubicBezTo>
                  <a:cubicBezTo>
                    <a:pt x="81" y="209"/>
                    <a:pt x="78" y="206"/>
                    <a:pt x="83" y="206"/>
                  </a:cubicBezTo>
                  <a:cubicBezTo>
                    <a:pt x="87" y="207"/>
                    <a:pt x="88" y="207"/>
                    <a:pt x="88" y="211"/>
                  </a:cubicBezTo>
                  <a:cubicBezTo>
                    <a:pt x="89" y="215"/>
                    <a:pt x="90" y="217"/>
                    <a:pt x="94" y="217"/>
                  </a:cubicBezTo>
                  <a:cubicBezTo>
                    <a:pt x="98" y="217"/>
                    <a:pt x="106" y="226"/>
                    <a:pt x="114" y="223"/>
                  </a:cubicBezTo>
                  <a:cubicBezTo>
                    <a:pt x="121" y="220"/>
                    <a:pt x="125" y="220"/>
                    <a:pt x="132" y="219"/>
                  </a:cubicBezTo>
                  <a:cubicBezTo>
                    <a:pt x="139" y="219"/>
                    <a:pt x="140" y="219"/>
                    <a:pt x="145" y="218"/>
                  </a:cubicBezTo>
                  <a:cubicBezTo>
                    <a:pt x="150" y="218"/>
                    <a:pt x="150" y="220"/>
                    <a:pt x="157" y="224"/>
                  </a:cubicBezTo>
                  <a:cubicBezTo>
                    <a:pt x="164" y="227"/>
                    <a:pt x="161" y="227"/>
                    <a:pt x="168" y="228"/>
                  </a:cubicBezTo>
                  <a:cubicBezTo>
                    <a:pt x="175" y="229"/>
                    <a:pt x="167" y="240"/>
                    <a:pt x="174" y="240"/>
                  </a:cubicBezTo>
                  <a:cubicBezTo>
                    <a:pt x="182" y="240"/>
                    <a:pt x="181" y="237"/>
                    <a:pt x="186" y="237"/>
                  </a:cubicBezTo>
                  <a:cubicBezTo>
                    <a:pt x="191" y="238"/>
                    <a:pt x="193" y="244"/>
                    <a:pt x="198" y="243"/>
                  </a:cubicBezTo>
                  <a:cubicBezTo>
                    <a:pt x="204" y="242"/>
                    <a:pt x="213" y="238"/>
                    <a:pt x="210" y="245"/>
                  </a:cubicBezTo>
                  <a:cubicBezTo>
                    <a:pt x="208" y="251"/>
                    <a:pt x="208" y="249"/>
                    <a:pt x="205" y="256"/>
                  </a:cubicBezTo>
                  <a:cubicBezTo>
                    <a:pt x="202" y="263"/>
                    <a:pt x="201" y="278"/>
                    <a:pt x="197" y="281"/>
                  </a:cubicBezTo>
                  <a:cubicBezTo>
                    <a:pt x="193" y="284"/>
                    <a:pt x="193" y="283"/>
                    <a:pt x="187" y="290"/>
                  </a:cubicBezTo>
                  <a:cubicBezTo>
                    <a:pt x="182" y="297"/>
                    <a:pt x="182" y="299"/>
                    <a:pt x="178" y="305"/>
                  </a:cubicBezTo>
                  <a:cubicBezTo>
                    <a:pt x="174" y="310"/>
                    <a:pt x="176" y="311"/>
                    <a:pt x="171" y="316"/>
                  </a:cubicBezTo>
                  <a:cubicBezTo>
                    <a:pt x="167" y="321"/>
                    <a:pt x="169" y="324"/>
                    <a:pt x="164" y="326"/>
                  </a:cubicBezTo>
                  <a:cubicBezTo>
                    <a:pt x="160" y="328"/>
                    <a:pt x="157" y="339"/>
                    <a:pt x="153" y="344"/>
                  </a:cubicBezTo>
                  <a:cubicBezTo>
                    <a:pt x="151" y="344"/>
                    <a:pt x="149" y="344"/>
                    <a:pt x="146" y="343"/>
                  </a:cubicBezTo>
                  <a:close/>
                  <a:moveTo>
                    <a:pt x="311" y="76"/>
                  </a:moveTo>
                  <a:cubicBezTo>
                    <a:pt x="311" y="75"/>
                    <a:pt x="311" y="75"/>
                    <a:pt x="311" y="75"/>
                  </a:cubicBezTo>
                  <a:cubicBezTo>
                    <a:pt x="319" y="86"/>
                    <a:pt x="326" y="97"/>
                    <a:pt x="331" y="109"/>
                  </a:cubicBezTo>
                  <a:cubicBezTo>
                    <a:pt x="331" y="110"/>
                    <a:pt x="330" y="112"/>
                    <a:pt x="330" y="113"/>
                  </a:cubicBezTo>
                  <a:cubicBezTo>
                    <a:pt x="328" y="115"/>
                    <a:pt x="323" y="127"/>
                    <a:pt x="319" y="125"/>
                  </a:cubicBezTo>
                  <a:cubicBezTo>
                    <a:pt x="315" y="123"/>
                    <a:pt x="319" y="111"/>
                    <a:pt x="313" y="114"/>
                  </a:cubicBezTo>
                  <a:cubicBezTo>
                    <a:pt x="306" y="116"/>
                    <a:pt x="303" y="120"/>
                    <a:pt x="300" y="119"/>
                  </a:cubicBezTo>
                  <a:cubicBezTo>
                    <a:pt x="297" y="118"/>
                    <a:pt x="296" y="111"/>
                    <a:pt x="289" y="113"/>
                  </a:cubicBezTo>
                  <a:cubicBezTo>
                    <a:pt x="282" y="114"/>
                    <a:pt x="285" y="117"/>
                    <a:pt x="279" y="118"/>
                  </a:cubicBezTo>
                  <a:cubicBezTo>
                    <a:pt x="273" y="120"/>
                    <a:pt x="275" y="123"/>
                    <a:pt x="273" y="127"/>
                  </a:cubicBezTo>
                  <a:cubicBezTo>
                    <a:pt x="271" y="131"/>
                    <a:pt x="271" y="133"/>
                    <a:pt x="264" y="134"/>
                  </a:cubicBezTo>
                  <a:cubicBezTo>
                    <a:pt x="258" y="135"/>
                    <a:pt x="264" y="134"/>
                    <a:pt x="259" y="137"/>
                  </a:cubicBezTo>
                  <a:cubicBezTo>
                    <a:pt x="254" y="140"/>
                    <a:pt x="254" y="138"/>
                    <a:pt x="251" y="136"/>
                  </a:cubicBezTo>
                  <a:cubicBezTo>
                    <a:pt x="248" y="135"/>
                    <a:pt x="253" y="135"/>
                    <a:pt x="252" y="130"/>
                  </a:cubicBezTo>
                  <a:cubicBezTo>
                    <a:pt x="252" y="124"/>
                    <a:pt x="252" y="124"/>
                    <a:pt x="256" y="123"/>
                  </a:cubicBezTo>
                  <a:cubicBezTo>
                    <a:pt x="260" y="122"/>
                    <a:pt x="266" y="114"/>
                    <a:pt x="264" y="110"/>
                  </a:cubicBezTo>
                  <a:cubicBezTo>
                    <a:pt x="261" y="106"/>
                    <a:pt x="262" y="106"/>
                    <a:pt x="266" y="104"/>
                  </a:cubicBezTo>
                  <a:cubicBezTo>
                    <a:pt x="269" y="102"/>
                    <a:pt x="270" y="102"/>
                    <a:pt x="274" y="99"/>
                  </a:cubicBezTo>
                  <a:cubicBezTo>
                    <a:pt x="279" y="96"/>
                    <a:pt x="279" y="92"/>
                    <a:pt x="281" y="89"/>
                  </a:cubicBezTo>
                  <a:cubicBezTo>
                    <a:pt x="284" y="85"/>
                    <a:pt x="287" y="85"/>
                    <a:pt x="290" y="86"/>
                  </a:cubicBezTo>
                  <a:cubicBezTo>
                    <a:pt x="294" y="86"/>
                    <a:pt x="297" y="87"/>
                    <a:pt x="303" y="85"/>
                  </a:cubicBezTo>
                  <a:cubicBezTo>
                    <a:pt x="309" y="83"/>
                    <a:pt x="309" y="81"/>
                    <a:pt x="311" y="76"/>
                  </a:cubicBezTo>
                  <a:close/>
                  <a:moveTo>
                    <a:pt x="210" y="14"/>
                  </a:moveTo>
                  <a:cubicBezTo>
                    <a:pt x="209" y="17"/>
                    <a:pt x="206" y="22"/>
                    <a:pt x="207" y="24"/>
                  </a:cubicBezTo>
                  <a:cubicBezTo>
                    <a:pt x="209" y="27"/>
                    <a:pt x="207" y="31"/>
                    <a:pt x="201" y="32"/>
                  </a:cubicBezTo>
                  <a:cubicBezTo>
                    <a:pt x="195" y="34"/>
                    <a:pt x="191" y="35"/>
                    <a:pt x="188" y="38"/>
                  </a:cubicBezTo>
                  <a:cubicBezTo>
                    <a:pt x="186" y="41"/>
                    <a:pt x="202" y="36"/>
                    <a:pt x="205" y="39"/>
                  </a:cubicBezTo>
                  <a:cubicBezTo>
                    <a:pt x="208" y="41"/>
                    <a:pt x="199" y="43"/>
                    <a:pt x="194" y="45"/>
                  </a:cubicBezTo>
                  <a:cubicBezTo>
                    <a:pt x="189" y="47"/>
                    <a:pt x="200" y="48"/>
                    <a:pt x="200" y="52"/>
                  </a:cubicBezTo>
                  <a:cubicBezTo>
                    <a:pt x="199" y="56"/>
                    <a:pt x="181" y="63"/>
                    <a:pt x="174" y="66"/>
                  </a:cubicBezTo>
                  <a:cubicBezTo>
                    <a:pt x="167" y="69"/>
                    <a:pt x="169" y="72"/>
                    <a:pt x="167" y="78"/>
                  </a:cubicBezTo>
                  <a:cubicBezTo>
                    <a:pt x="165" y="84"/>
                    <a:pt x="160" y="85"/>
                    <a:pt x="159" y="82"/>
                  </a:cubicBezTo>
                  <a:cubicBezTo>
                    <a:pt x="158" y="79"/>
                    <a:pt x="151" y="80"/>
                    <a:pt x="149" y="75"/>
                  </a:cubicBezTo>
                  <a:cubicBezTo>
                    <a:pt x="147" y="70"/>
                    <a:pt x="145" y="68"/>
                    <a:pt x="150" y="65"/>
                  </a:cubicBezTo>
                  <a:cubicBezTo>
                    <a:pt x="154" y="61"/>
                    <a:pt x="151" y="62"/>
                    <a:pt x="145" y="58"/>
                  </a:cubicBezTo>
                  <a:cubicBezTo>
                    <a:pt x="139" y="54"/>
                    <a:pt x="135" y="54"/>
                    <a:pt x="137" y="47"/>
                  </a:cubicBezTo>
                  <a:cubicBezTo>
                    <a:pt x="139" y="40"/>
                    <a:pt x="135" y="41"/>
                    <a:pt x="130" y="38"/>
                  </a:cubicBezTo>
                  <a:cubicBezTo>
                    <a:pt x="125" y="34"/>
                    <a:pt x="120" y="33"/>
                    <a:pt x="113" y="35"/>
                  </a:cubicBezTo>
                  <a:cubicBezTo>
                    <a:pt x="107" y="38"/>
                    <a:pt x="106" y="38"/>
                    <a:pt x="105" y="35"/>
                  </a:cubicBezTo>
                  <a:cubicBezTo>
                    <a:pt x="103" y="32"/>
                    <a:pt x="109" y="33"/>
                    <a:pt x="114" y="29"/>
                  </a:cubicBezTo>
                  <a:cubicBezTo>
                    <a:pt x="117" y="26"/>
                    <a:pt x="108" y="28"/>
                    <a:pt x="102" y="29"/>
                  </a:cubicBezTo>
                  <a:cubicBezTo>
                    <a:pt x="125" y="17"/>
                    <a:pt x="151" y="11"/>
                    <a:pt x="178" y="11"/>
                  </a:cubicBezTo>
                  <a:cubicBezTo>
                    <a:pt x="189" y="11"/>
                    <a:pt x="200" y="12"/>
                    <a:pt x="210" y="14"/>
                  </a:cubicBezTo>
                  <a:close/>
                  <a:moveTo>
                    <a:pt x="298" y="61"/>
                  </a:moveTo>
                  <a:cubicBezTo>
                    <a:pt x="297" y="65"/>
                    <a:pt x="300" y="67"/>
                    <a:pt x="301" y="71"/>
                  </a:cubicBezTo>
                  <a:cubicBezTo>
                    <a:pt x="301" y="75"/>
                    <a:pt x="297" y="77"/>
                    <a:pt x="294" y="79"/>
                  </a:cubicBezTo>
                  <a:cubicBezTo>
                    <a:pt x="292" y="80"/>
                    <a:pt x="292" y="72"/>
                    <a:pt x="290" y="69"/>
                  </a:cubicBezTo>
                  <a:cubicBezTo>
                    <a:pt x="287" y="67"/>
                    <a:pt x="287" y="71"/>
                    <a:pt x="283" y="71"/>
                  </a:cubicBezTo>
                  <a:cubicBezTo>
                    <a:pt x="278" y="72"/>
                    <a:pt x="277" y="73"/>
                    <a:pt x="277" y="67"/>
                  </a:cubicBezTo>
                  <a:cubicBezTo>
                    <a:pt x="277" y="62"/>
                    <a:pt x="287" y="56"/>
                    <a:pt x="289" y="52"/>
                  </a:cubicBezTo>
                  <a:cubicBezTo>
                    <a:pt x="292" y="55"/>
                    <a:pt x="295" y="58"/>
                    <a:pt x="298" y="6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3" name="Group 12" descr="Text group 2."/>
          <p:cNvGrpSpPr/>
          <p:nvPr/>
        </p:nvGrpSpPr>
        <p:grpSpPr>
          <a:xfrm>
            <a:off x="3157889" y="2549882"/>
            <a:ext cx="1484393" cy="1295400"/>
            <a:chOff x="3157889" y="2133600"/>
            <a:chExt cx="1484393" cy="1295400"/>
          </a:xfrm>
        </p:grpSpPr>
        <p:sp>
          <p:nvSpPr>
            <p:cNvPr id="418" name="Rectangle 417"/>
            <p:cNvSpPr>
              <a:spLocks noChangeArrowheads="1"/>
            </p:cNvSpPr>
            <p:nvPr/>
          </p:nvSpPr>
          <p:spPr bwMode="auto">
            <a:xfrm>
              <a:off x="3157889" y="2743200"/>
              <a:ext cx="1484393"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Narrow" charset="0"/>
                  <a:cs typeface="Arial Narrow" charset="0"/>
                </a:rPr>
                <a:t>TITLE HERE</a:t>
              </a:r>
            </a:p>
            <a:p>
              <a:pPr>
                <a:lnSpc>
                  <a:spcPct val="85000"/>
                </a:lnSpc>
                <a:spcBef>
                  <a:spcPts val="0"/>
                </a:spcBef>
              </a:pPr>
              <a:r>
                <a:rPr lang="en-US" sz="1200" dirty="0">
                  <a:solidFill>
                    <a:srgbClr val="FFFFFF">
                      <a:alpha val="80000"/>
                    </a:srgbClr>
                  </a:solidFill>
                  <a:latin typeface="Arial" charset="0"/>
                  <a:ea typeface="Arial" charset="0"/>
                  <a:cs typeface="Arial" charset="0"/>
                </a:rPr>
                <a:t>Place more content here, if needed. </a:t>
              </a:r>
            </a:p>
          </p:txBody>
        </p:sp>
        <p:sp>
          <p:nvSpPr>
            <p:cNvPr id="796" name="Freeform 74">
              <a:extLst>
                <a:ext uri="{C183D7F6-B498-43B3-948B-1728B52AA6E4}">
                  <adec:decorative xmlns:adec="http://schemas.microsoft.com/office/drawing/2017/decorative" val="1"/>
                </a:ext>
              </a:extLst>
            </p:cNvPr>
            <p:cNvSpPr>
              <a:spLocks noEditPoints="1"/>
            </p:cNvSpPr>
            <p:nvPr/>
          </p:nvSpPr>
          <p:spPr bwMode="auto">
            <a:xfrm>
              <a:off x="3157890" y="2133600"/>
              <a:ext cx="519702" cy="552450"/>
            </a:xfrm>
            <a:custGeom>
              <a:avLst/>
              <a:gdLst/>
              <a:ahLst/>
              <a:cxnLst>
                <a:cxn ang="0">
                  <a:pos x="2967" y="3176"/>
                </a:cxn>
                <a:cxn ang="0">
                  <a:pos x="3033" y="2194"/>
                </a:cxn>
                <a:cxn ang="0">
                  <a:pos x="2806" y="1794"/>
                </a:cxn>
                <a:cxn ang="0">
                  <a:pos x="2801" y="1695"/>
                </a:cxn>
                <a:cxn ang="0">
                  <a:pos x="2785" y="1564"/>
                </a:cxn>
                <a:cxn ang="0">
                  <a:pos x="2758" y="1438"/>
                </a:cxn>
                <a:cxn ang="0">
                  <a:pos x="2722" y="1318"/>
                </a:cxn>
                <a:cxn ang="0">
                  <a:pos x="2675" y="1203"/>
                </a:cxn>
                <a:cxn ang="0">
                  <a:pos x="2620" y="1094"/>
                </a:cxn>
                <a:cxn ang="0">
                  <a:pos x="2556" y="993"/>
                </a:cxn>
                <a:cxn ang="0">
                  <a:pos x="2484" y="898"/>
                </a:cxn>
                <a:cxn ang="0">
                  <a:pos x="2404" y="812"/>
                </a:cxn>
                <a:cxn ang="0">
                  <a:pos x="2317" y="736"/>
                </a:cxn>
                <a:cxn ang="0">
                  <a:pos x="2225" y="668"/>
                </a:cxn>
                <a:cxn ang="0">
                  <a:pos x="2126" y="612"/>
                </a:cxn>
                <a:cxn ang="0">
                  <a:pos x="2023" y="565"/>
                </a:cxn>
                <a:cxn ang="0">
                  <a:pos x="1915" y="530"/>
                </a:cxn>
                <a:cxn ang="0">
                  <a:pos x="1802" y="508"/>
                </a:cxn>
                <a:cxn ang="0">
                  <a:pos x="1687" y="498"/>
                </a:cxn>
                <a:cxn ang="0">
                  <a:pos x="1633" y="353"/>
                </a:cxn>
                <a:cxn ang="0">
                  <a:pos x="1633" y="0"/>
                </a:cxn>
                <a:cxn ang="0">
                  <a:pos x="1568" y="501"/>
                </a:cxn>
                <a:cxn ang="0">
                  <a:pos x="1457" y="517"/>
                </a:cxn>
                <a:cxn ang="0">
                  <a:pos x="1350" y="544"/>
                </a:cxn>
                <a:cxn ang="0">
                  <a:pos x="1248" y="583"/>
                </a:cxn>
                <a:cxn ang="0">
                  <a:pos x="1150" y="632"/>
                </a:cxn>
                <a:cxn ang="0">
                  <a:pos x="1056" y="691"/>
                </a:cxn>
                <a:cxn ang="0">
                  <a:pos x="969" y="759"/>
                </a:cxn>
                <a:cxn ang="0">
                  <a:pos x="887" y="837"/>
                </a:cxn>
                <a:cxn ang="0">
                  <a:pos x="812" y="921"/>
                </a:cxn>
                <a:cxn ang="0">
                  <a:pos x="743" y="1014"/>
                </a:cxn>
                <a:cxn ang="0">
                  <a:pos x="684" y="1114"/>
                </a:cxn>
                <a:cxn ang="0">
                  <a:pos x="631" y="1220"/>
                </a:cxn>
                <a:cxn ang="0">
                  <a:pos x="588" y="1332"/>
                </a:cxn>
                <a:cxn ang="0">
                  <a:pos x="553" y="1449"/>
                </a:cxn>
                <a:cxn ang="0">
                  <a:pos x="528" y="1571"/>
                </a:cxn>
                <a:cxn ang="0">
                  <a:pos x="513" y="1698"/>
                </a:cxn>
                <a:cxn ang="0">
                  <a:pos x="509" y="1794"/>
                </a:cxn>
                <a:cxn ang="0">
                  <a:pos x="509" y="1811"/>
                </a:cxn>
                <a:cxn ang="0">
                  <a:pos x="360" y="2194"/>
                </a:cxn>
                <a:cxn ang="0">
                  <a:pos x="2768" y="3036"/>
                </a:cxn>
                <a:cxn ang="0">
                  <a:pos x="2559" y="1811"/>
                </a:cxn>
                <a:cxn ang="0">
                  <a:pos x="2337" y="2193"/>
                </a:cxn>
                <a:cxn ang="0">
                  <a:pos x="2337" y="2193"/>
                </a:cxn>
                <a:cxn ang="0">
                  <a:pos x="2166" y="2192"/>
                </a:cxn>
                <a:cxn ang="0">
                  <a:pos x="2149" y="2024"/>
                </a:cxn>
                <a:cxn ang="0">
                  <a:pos x="1736" y="3036"/>
                </a:cxn>
                <a:cxn ang="0">
                  <a:pos x="1575" y="1811"/>
                </a:cxn>
                <a:cxn ang="0">
                  <a:pos x="1575" y="1811"/>
                </a:cxn>
                <a:cxn ang="0">
                  <a:pos x="1434" y="3036"/>
                </a:cxn>
                <a:cxn ang="0">
                  <a:pos x="1329" y="2024"/>
                </a:cxn>
                <a:cxn ang="0">
                  <a:pos x="1263" y="2192"/>
                </a:cxn>
                <a:cxn ang="0">
                  <a:pos x="962" y="3036"/>
                </a:cxn>
                <a:cxn ang="0">
                  <a:pos x="962" y="3036"/>
                </a:cxn>
                <a:cxn ang="0">
                  <a:pos x="756" y="2024"/>
                </a:cxn>
                <a:cxn ang="0">
                  <a:pos x="660" y="3036"/>
                </a:cxn>
                <a:cxn ang="0">
                  <a:pos x="186" y="3194"/>
                </a:cxn>
                <a:cxn ang="0">
                  <a:pos x="0" y="3353"/>
                </a:cxn>
                <a:cxn ang="0">
                  <a:pos x="0" y="3353"/>
                </a:cxn>
              </a:cxnLst>
              <a:rect l="0" t="0" r="r" b="b"/>
              <a:pathLst>
                <a:path w="3285" h="3492">
                  <a:moveTo>
                    <a:pt x="360" y="3036"/>
                  </a:moveTo>
                  <a:lnTo>
                    <a:pt x="318" y="3036"/>
                  </a:lnTo>
                  <a:lnTo>
                    <a:pt x="318" y="3176"/>
                  </a:lnTo>
                  <a:lnTo>
                    <a:pt x="2967" y="3176"/>
                  </a:lnTo>
                  <a:lnTo>
                    <a:pt x="2967" y="3036"/>
                  </a:lnTo>
                  <a:lnTo>
                    <a:pt x="2940" y="3036"/>
                  </a:lnTo>
                  <a:lnTo>
                    <a:pt x="2940" y="2194"/>
                  </a:lnTo>
                  <a:lnTo>
                    <a:pt x="3033" y="2194"/>
                  </a:lnTo>
                  <a:lnTo>
                    <a:pt x="2898" y="2024"/>
                  </a:lnTo>
                  <a:lnTo>
                    <a:pt x="2806" y="2024"/>
                  </a:lnTo>
                  <a:lnTo>
                    <a:pt x="2806" y="1794"/>
                  </a:lnTo>
                  <a:lnTo>
                    <a:pt x="2806" y="1794"/>
                  </a:lnTo>
                  <a:lnTo>
                    <a:pt x="2806" y="1794"/>
                  </a:lnTo>
                  <a:lnTo>
                    <a:pt x="2805" y="1760"/>
                  </a:lnTo>
                  <a:lnTo>
                    <a:pt x="2803" y="1727"/>
                  </a:lnTo>
                  <a:lnTo>
                    <a:pt x="2801" y="1695"/>
                  </a:lnTo>
                  <a:lnTo>
                    <a:pt x="2798" y="1661"/>
                  </a:lnTo>
                  <a:lnTo>
                    <a:pt x="2794" y="1629"/>
                  </a:lnTo>
                  <a:lnTo>
                    <a:pt x="2790" y="1597"/>
                  </a:lnTo>
                  <a:lnTo>
                    <a:pt x="2785" y="1564"/>
                  </a:lnTo>
                  <a:lnTo>
                    <a:pt x="2779" y="1532"/>
                  </a:lnTo>
                  <a:lnTo>
                    <a:pt x="2773" y="1501"/>
                  </a:lnTo>
                  <a:lnTo>
                    <a:pt x="2766" y="1469"/>
                  </a:lnTo>
                  <a:lnTo>
                    <a:pt x="2758" y="1438"/>
                  </a:lnTo>
                  <a:lnTo>
                    <a:pt x="2750" y="1408"/>
                  </a:lnTo>
                  <a:lnTo>
                    <a:pt x="2742" y="1378"/>
                  </a:lnTo>
                  <a:lnTo>
                    <a:pt x="2732" y="1347"/>
                  </a:lnTo>
                  <a:lnTo>
                    <a:pt x="2722" y="1318"/>
                  </a:lnTo>
                  <a:lnTo>
                    <a:pt x="2712" y="1289"/>
                  </a:lnTo>
                  <a:lnTo>
                    <a:pt x="2699" y="1260"/>
                  </a:lnTo>
                  <a:lnTo>
                    <a:pt x="2688" y="1231"/>
                  </a:lnTo>
                  <a:lnTo>
                    <a:pt x="2675" y="1203"/>
                  </a:lnTo>
                  <a:lnTo>
                    <a:pt x="2662" y="1175"/>
                  </a:lnTo>
                  <a:lnTo>
                    <a:pt x="2649" y="1148"/>
                  </a:lnTo>
                  <a:lnTo>
                    <a:pt x="2635" y="1121"/>
                  </a:lnTo>
                  <a:lnTo>
                    <a:pt x="2620" y="1094"/>
                  </a:lnTo>
                  <a:lnTo>
                    <a:pt x="2604" y="1068"/>
                  </a:lnTo>
                  <a:lnTo>
                    <a:pt x="2589" y="1043"/>
                  </a:lnTo>
                  <a:lnTo>
                    <a:pt x="2572" y="1017"/>
                  </a:lnTo>
                  <a:lnTo>
                    <a:pt x="2556" y="993"/>
                  </a:lnTo>
                  <a:lnTo>
                    <a:pt x="2539" y="968"/>
                  </a:lnTo>
                  <a:lnTo>
                    <a:pt x="2520" y="945"/>
                  </a:lnTo>
                  <a:lnTo>
                    <a:pt x="2502" y="921"/>
                  </a:lnTo>
                  <a:lnTo>
                    <a:pt x="2484" y="898"/>
                  </a:lnTo>
                  <a:lnTo>
                    <a:pt x="2465" y="876"/>
                  </a:lnTo>
                  <a:lnTo>
                    <a:pt x="2445" y="855"/>
                  </a:lnTo>
                  <a:lnTo>
                    <a:pt x="2424" y="834"/>
                  </a:lnTo>
                  <a:lnTo>
                    <a:pt x="2404" y="812"/>
                  </a:lnTo>
                  <a:lnTo>
                    <a:pt x="2383" y="792"/>
                  </a:lnTo>
                  <a:lnTo>
                    <a:pt x="2362" y="773"/>
                  </a:lnTo>
                  <a:lnTo>
                    <a:pt x="2339" y="754"/>
                  </a:lnTo>
                  <a:lnTo>
                    <a:pt x="2317" y="736"/>
                  </a:lnTo>
                  <a:lnTo>
                    <a:pt x="2295" y="719"/>
                  </a:lnTo>
                  <a:lnTo>
                    <a:pt x="2272" y="701"/>
                  </a:lnTo>
                  <a:lnTo>
                    <a:pt x="2248" y="684"/>
                  </a:lnTo>
                  <a:lnTo>
                    <a:pt x="2225" y="668"/>
                  </a:lnTo>
                  <a:lnTo>
                    <a:pt x="2201" y="653"/>
                  </a:lnTo>
                  <a:lnTo>
                    <a:pt x="2177" y="639"/>
                  </a:lnTo>
                  <a:lnTo>
                    <a:pt x="2151" y="625"/>
                  </a:lnTo>
                  <a:lnTo>
                    <a:pt x="2126" y="612"/>
                  </a:lnTo>
                  <a:lnTo>
                    <a:pt x="2101" y="598"/>
                  </a:lnTo>
                  <a:lnTo>
                    <a:pt x="2075" y="586"/>
                  </a:lnTo>
                  <a:lnTo>
                    <a:pt x="2049" y="575"/>
                  </a:lnTo>
                  <a:lnTo>
                    <a:pt x="2023" y="565"/>
                  </a:lnTo>
                  <a:lnTo>
                    <a:pt x="1996" y="555"/>
                  </a:lnTo>
                  <a:lnTo>
                    <a:pt x="1969" y="546"/>
                  </a:lnTo>
                  <a:lnTo>
                    <a:pt x="1942" y="538"/>
                  </a:lnTo>
                  <a:lnTo>
                    <a:pt x="1915" y="530"/>
                  </a:lnTo>
                  <a:lnTo>
                    <a:pt x="1887" y="523"/>
                  </a:lnTo>
                  <a:lnTo>
                    <a:pt x="1859" y="517"/>
                  </a:lnTo>
                  <a:lnTo>
                    <a:pt x="1831" y="512"/>
                  </a:lnTo>
                  <a:lnTo>
                    <a:pt x="1802" y="508"/>
                  </a:lnTo>
                  <a:lnTo>
                    <a:pt x="1774" y="504"/>
                  </a:lnTo>
                  <a:lnTo>
                    <a:pt x="1745" y="501"/>
                  </a:lnTo>
                  <a:lnTo>
                    <a:pt x="1715" y="499"/>
                  </a:lnTo>
                  <a:lnTo>
                    <a:pt x="1687" y="498"/>
                  </a:lnTo>
                  <a:lnTo>
                    <a:pt x="1657" y="497"/>
                  </a:lnTo>
                  <a:lnTo>
                    <a:pt x="1657" y="497"/>
                  </a:lnTo>
                  <a:lnTo>
                    <a:pt x="1633" y="498"/>
                  </a:lnTo>
                  <a:lnTo>
                    <a:pt x="1633" y="353"/>
                  </a:lnTo>
                  <a:lnTo>
                    <a:pt x="2156" y="353"/>
                  </a:lnTo>
                  <a:lnTo>
                    <a:pt x="2156" y="37"/>
                  </a:lnTo>
                  <a:lnTo>
                    <a:pt x="1633" y="37"/>
                  </a:lnTo>
                  <a:lnTo>
                    <a:pt x="1633" y="0"/>
                  </a:lnTo>
                  <a:lnTo>
                    <a:pt x="1596" y="0"/>
                  </a:lnTo>
                  <a:lnTo>
                    <a:pt x="1596" y="499"/>
                  </a:lnTo>
                  <a:lnTo>
                    <a:pt x="1596" y="499"/>
                  </a:lnTo>
                  <a:lnTo>
                    <a:pt x="1568" y="501"/>
                  </a:lnTo>
                  <a:lnTo>
                    <a:pt x="1540" y="504"/>
                  </a:lnTo>
                  <a:lnTo>
                    <a:pt x="1512" y="508"/>
                  </a:lnTo>
                  <a:lnTo>
                    <a:pt x="1485" y="512"/>
                  </a:lnTo>
                  <a:lnTo>
                    <a:pt x="1457" y="517"/>
                  </a:lnTo>
                  <a:lnTo>
                    <a:pt x="1430" y="523"/>
                  </a:lnTo>
                  <a:lnTo>
                    <a:pt x="1404" y="529"/>
                  </a:lnTo>
                  <a:lnTo>
                    <a:pt x="1377" y="536"/>
                  </a:lnTo>
                  <a:lnTo>
                    <a:pt x="1350" y="544"/>
                  </a:lnTo>
                  <a:lnTo>
                    <a:pt x="1325" y="553"/>
                  </a:lnTo>
                  <a:lnTo>
                    <a:pt x="1299" y="562"/>
                  </a:lnTo>
                  <a:lnTo>
                    <a:pt x="1273" y="572"/>
                  </a:lnTo>
                  <a:lnTo>
                    <a:pt x="1248" y="583"/>
                  </a:lnTo>
                  <a:lnTo>
                    <a:pt x="1223" y="594"/>
                  </a:lnTo>
                  <a:lnTo>
                    <a:pt x="1198" y="607"/>
                  </a:lnTo>
                  <a:lnTo>
                    <a:pt x="1173" y="619"/>
                  </a:lnTo>
                  <a:lnTo>
                    <a:pt x="1150" y="632"/>
                  </a:lnTo>
                  <a:lnTo>
                    <a:pt x="1126" y="646"/>
                  </a:lnTo>
                  <a:lnTo>
                    <a:pt x="1102" y="660"/>
                  </a:lnTo>
                  <a:lnTo>
                    <a:pt x="1079" y="675"/>
                  </a:lnTo>
                  <a:lnTo>
                    <a:pt x="1056" y="691"/>
                  </a:lnTo>
                  <a:lnTo>
                    <a:pt x="1034" y="707"/>
                  </a:lnTo>
                  <a:lnTo>
                    <a:pt x="1011" y="724"/>
                  </a:lnTo>
                  <a:lnTo>
                    <a:pt x="990" y="742"/>
                  </a:lnTo>
                  <a:lnTo>
                    <a:pt x="969" y="759"/>
                  </a:lnTo>
                  <a:lnTo>
                    <a:pt x="948" y="778"/>
                  </a:lnTo>
                  <a:lnTo>
                    <a:pt x="926" y="797"/>
                  </a:lnTo>
                  <a:lnTo>
                    <a:pt x="906" y="816"/>
                  </a:lnTo>
                  <a:lnTo>
                    <a:pt x="887" y="837"/>
                  </a:lnTo>
                  <a:lnTo>
                    <a:pt x="868" y="857"/>
                  </a:lnTo>
                  <a:lnTo>
                    <a:pt x="849" y="878"/>
                  </a:lnTo>
                  <a:lnTo>
                    <a:pt x="830" y="899"/>
                  </a:lnTo>
                  <a:lnTo>
                    <a:pt x="812" y="921"/>
                  </a:lnTo>
                  <a:lnTo>
                    <a:pt x="794" y="945"/>
                  </a:lnTo>
                  <a:lnTo>
                    <a:pt x="777" y="967"/>
                  </a:lnTo>
                  <a:lnTo>
                    <a:pt x="761" y="990"/>
                  </a:lnTo>
                  <a:lnTo>
                    <a:pt x="743" y="1014"/>
                  </a:lnTo>
                  <a:lnTo>
                    <a:pt x="728" y="1039"/>
                  </a:lnTo>
                  <a:lnTo>
                    <a:pt x="713" y="1064"/>
                  </a:lnTo>
                  <a:lnTo>
                    <a:pt x="698" y="1089"/>
                  </a:lnTo>
                  <a:lnTo>
                    <a:pt x="684" y="1114"/>
                  </a:lnTo>
                  <a:lnTo>
                    <a:pt x="670" y="1140"/>
                  </a:lnTo>
                  <a:lnTo>
                    <a:pt x="656" y="1167"/>
                  </a:lnTo>
                  <a:lnTo>
                    <a:pt x="643" y="1193"/>
                  </a:lnTo>
                  <a:lnTo>
                    <a:pt x="631" y="1220"/>
                  </a:lnTo>
                  <a:lnTo>
                    <a:pt x="619" y="1247"/>
                  </a:lnTo>
                  <a:lnTo>
                    <a:pt x="608" y="1276"/>
                  </a:lnTo>
                  <a:lnTo>
                    <a:pt x="598" y="1304"/>
                  </a:lnTo>
                  <a:lnTo>
                    <a:pt x="588" y="1332"/>
                  </a:lnTo>
                  <a:lnTo>
                    <a:pt x="578" y="1361"/>
                  </a:lnTo>
                  <a:lnTo>
                    <a:pt x="569" y="1391"/>
                  </a:lnTo>
                  <a:lnTo>
                    <a:pt x="560" y="1420"/>
                  </a:lnTo>
                  <a:lnTo>
                    <a:pt x="553" y="1449"/>
                  </a:lnTo>
                  <a:lnTo>
                    <a:pt x="546" y="1480"/>
                  </a:lnTo>
                  <a:lnTo>
                    <a:pt x="539" y="1510"/>
                  </a:lnTo>
                  <a:lnTo>
                    <a:pt x="533" y="1540"/>
                  </a:lnTo>
                  <a:lnTo>
                    <a:pt x="528" y="1571"/>
                  </a:lnTo>
                  <a:lnTo>
                    <a:pt x="523" y="1603"/>
                  </a:lnTo>
                  <a:lnTo>
                    <a:pt x="520" y="1634"/>
                  </a:lnTo>
                  <a:lnTo>
                    <a:pt x="516" y="1665"/>
                  </a:lnTo>
                  <a:lnTo>
                    <a:pt x="513" y="1698"/>
                  </a:lnTo>
                  <a:lnTo>
                    <a:pt x="511" y="1730"/>
                  </a:lnTo>
                  <a:lnTo>
                    <a:pt x="510" y="1761"/>
                  </a:lnTo>
                  <a:lnTo>
                    <a:pt x="509" y="1794"/>
                  </a:lnTo>
                  <a:lnTo>
                    <a:pt x="509" y="1794"/>
                  </a:lnTo>
                  <a:lnTo>
                    <a:pt x="509" y="1810"/>
                  </a:lnTo>
                  <a:lnTo>
                    <a:pt x="509" y="1810"/>
                  </a:lnTo>
                  <a:lnTo>
                    <a:pt x="509" y="1811"/>
                  </a:lnTo>
                  <a:lnTo>
                    <a:pt x="509" y="1811"/>
                  </a:lnTo>
                  <a:lnTo>
                    <a:pt x="509" y="2024"/>
                  </a:lnTo>
                  <a:lnTo>
                    <a:pt x="403" y="2024"/>
                  </a:lnTo>
                  <a:lnTo>
                    <a:pt x="267" y="2194"/>
                  </a:lnTo>
                  <a:lnTo>
                    <a:pt x="360" y="2194"/>
                  </a:lnTo>
                  <a:lnTo>
                    <a:pt x="360" y="3036"/>
                  </a:lnTo>
                  <a:close/>
                  <a:moveTo>
                    <a:pt x="2639" y="2193"/>
                  </a:moveTo>
                  <a:lnTo>
                    <a:pt x="2768" y="2194"/>
                  </a:lnTo>
                  <a:lnTo>
                    <a:pt x="2768" y="3036"/>
                  </a:lnTo>
                  <a:lnTo>
                    <a:pt x="2639" y="3036"/>
                  </a:lnTo>
                  <a:lnTo>
                    <a:pt x="2639" y="2193"/>
                  </a:lnTo>
                  <a:close/>
                  <a:moveTo>
                    <a:pt x="2395" y="1811"/>
                  </a:moveTo>
                  <a:lnTo>
                    <a:pt x="2559" y="1811"/>
                  </a:lnTo>
                  <a:lnTo>
                    <a:pt x="2559" y="2024"/>
                  </a:lnTo>
                  <a:lnTo>
                    <a:pt x="2395" y="2024"/>
                  </a:lnTo>
                  <a:lnTo>
                    <a:pt x="2395" y="1811"/>
                  </a:lnTo>
                  <a:close/>
                  <a:moveTo>
                    <a:pt x="2337" y="2193"/>
                  </a:moveTo>
                  <a:lnTo>
                    <a:pt x="2468" y="2193"/>
                  </a:lnTo>
                  <a:lnTo>
                    <a:pt x="2468" y="3036"/>
                  </a:lnTo>
                  <a:lnTo>
                    <a:pt x="2337" y="3036"/>
                  </a:lnTo>
                  <a:lnTo>
                    <a:pt x="2337" y="2193"/>
                  </a:lnTo>
                  <a:close/>
                  <a:moveTo>
                    <a:pt x="2166" y="3036"/>
                  </a:moveTo>
                  <a:lnTo>
                    <a:pt x="2037" y="3036"/>
                  </a:lnTo>
                  <a:lnTo>
                    <a:pt x="2037" y="2192"/>
                  </a:lnTo>
                  <a:lnTo>
                    <a:pt x="2166" y="2192"/>
                  </a:lnTo>
                  <a:lnTo>
                    <a:pt x="2166" y="3036"/>
                  </a:lnTo>
                  <a:close/>
                  <a:moveTo>
                    <a:pt x="1985" y="1811"/>
                  </a:moveTo>
                  <a:lnTo>
                    <a:pt x="2149" y="1811"/>
                  </a:lnTo>
                  <a:lnTo>
                    <a:pt x="2149" y="2024"/>
                  </a:lnTo>
                  <a:lnTo>
                    <a:pt x="1985" y="2024"/>
                  </a:lnTo>
                  <a:lnTo>
                    <a:pt x="1985" y="1811"/>
                  </a:lnTo>
                  <a:close/>
                  <a:moveTo>
                    <a:pt x="1865" y="3036"/>
                  </a:moveTo>
                  <a:lnTo>
                    <a:pt x="1736" y="3036"/>
                  </a:lnTo>
                  <a:lnTo>
                    <a:pt x="1736" y="2191"/>
                  </a:lnTo>
                  <a:lnTo>
                    <a:pt x="1865" y="2192"/>
                  </a:lnTo>
                  <a:lnTo>
                    <a:pt x="1865" y="3036"/>
                  </a:lnTo>
                  <a:close/>
                  <a:moveTo>
                    <a:pt x="1575" y="1811"/>
                  </a:moveTo>
                  <a:lnTo>
                    <a:pt x="1740" y="1811"/>
                  </a:lnTo>
                  <a:lnTo>
                    <a:pt x="1740" y="2024"/>
                  </a:lnTo>
                  <a:lnTo>
                    <a:pt x="1575" y="2024"/>
                  </a:lnTo>
                  <a:lnTo>
                    <a:pt x="1575" y="1811"/>
                  </a:lnTo>
                  <a:close/>
                  <a:moveTo>
                    <a:pt x="1434" y="2192"/>
                  </a:moveTo>
                  <a:lnTo>
                    <a:pt x="1565" y="2191"/>
                  </a:lnTo>
                  <a:lnTo>
                    <a:pt x="1565" y="3036"/>
                  </a:lnTo>
                  <a:lnTo>
                    <a:pt x="1434" y="3036"/>
                  </a:lnTo>
                  <a:lnTo>
                    <a:pt x="1434" y="2192"/>
                  </a:lnTo>
                  <a:close/>
                  <a:moveTo>
                    <a:pt x="1165" y="1811"/>
                  </a:moveTo>
                  <a:lnTo>
                    <a:pt x="1329" y="1811"/>
                  </a:lnTo>
                  <a:lnTo>
                    <a:pt x="1329" y="2024"/>
                  </a:lnTo>
                  <a:lnTo>
                    <a:pt x="1165" y="2024"/>
                  </a:lnTo>
                  <a:lnTo>
                    <a:pt x="1165" y="1811"/>
                  </a:lnTo>
                  <a:close/>
                  <a:moveTo>
                    <a:pt x="1134" y="2192"/>
                  </a:moveTo>
                  <a:lnTo>
                    <a:pt x="1263" y="2192"/>
                  </a:lnTo>
                  <a:lnTo>
                    <a:pt x="1263" y="3036"/>
                  </a:lnTo>
                  <a:lnTo>
                    <a:pt x="1134" y="3036"/>
                  </a:lnTo>
                  <a:lnTo>
                    <a:pt x="1134" y="2192"/>
                  </a:lnTo>
                  <a:close/>
                  <a:moveTo>
                    <a:pt x="962" y="3036"/>
                  </a:moveTo>
                  <a:lnTo>
                    <a:pt x="832" y="3036"/>
                  </a:lnTo>
                  <a:lnTo>
                    <a:pt x="832" y="2193"/>
                  </a:lnTo>
                  <a:lnTo>
                    <a:pt x="962" y="2193"/>
                  </a:lnTo>
                  <a:lnTo>
                    <a:pt x="962" y="3036"/>
                  </a:lnTo>
                  <a:close/>
                  <a:moveTo>
                    <a:pt x="756" y="1811"/>
                  </a:moveTo>
                  <a:lnTo>
                    <a:pt x="919" y="1811"/>
                  </a:lnTo>
                  <a:lnTo>
                    <a:pt x="919" y="2024"/>
                  </a:lnTo>
                  <a:lnTo>
                    <a:pt x="756" y="2024"/>
                  </a:lnTo>
                  <a:lnTo>
                    <a:pt x="756" y="1811"/>
                  </a:lnTo>
                  <a:close/>
                  <a:moveTo>
                    <a:pt x="531" y="2194"/>
                  </a:moveTo>
                  <a:lnTo>
                    <a:pt x="660" y="2193"/>
                  </a:lnTo>
                  <a:lnTo>
                    <a:pt x="660" y="3036"/>
                  </a:lnTo>
                  <a:lnTo>
                    <a:pt x="531" y="3036"/>
                  </a:lnTo>
                  <a:lnTo>
                    <a:pt x="531" y="2194"/>
                  </a:lnTo>
                  <a:close/>
                  <a:moveTo>
                    <a:pt x="3099" y="3194"/>
                  </a:moveTo>
                  <a:lnTo>
                    <a:pt x="186" y="3194"/>
                  </a:lnTo>
                  <a:lnTo>
                    <a:pt x="186" y="3334"/>
                  </a:lnTo>
                  <a:lnTo>
                    <a:pt x="3099" y="3334"/>
                  </a:lnTo>
                  <a:lnTo>
                    <a:pt x="3099" y="3194"/>
                  </a:lnTo>
                  <a:close/>
                  <a:moveTo>
                    <a:pt x="0" y="3353"/>
                  </a:moveTo>
                  <a:lnTo>
                    <a:pt x="0" y="3492"/>
                  </a:lnTo>
                  <a:lnTo>
                    <a:pt x="3285" y="3492"/>
                  </a:lnTo>
                  <a:lnTo>
                    <a:pt x="3285" y="3353"/>
                  </a:lnTo>
                  <a:lnTo>
                    <a:pt x="0" y="3353"/>
                  </a:lnTo>
                  <a:close/>
                </a:path>
              </a:pathLst>
            </a:custGeom>
            <a:solidFill>
              <a:srgbClr val="FFFFF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4" name="Group 13" descr="Text group 3."/>
          <p:cNvGrpSpPr/>
          <p:nvPr/>
        </p:nvGrpSpPr>
        <p:grpSpPr>
          <a:xfrm>
            <a:off x="5256211" y="1940282"/>
            <a:ext cx="1443469" cy="1216995"/>
            <a:chOff x="5180011" y="1524000"/>
            <a:chExt cx="1443469" cy="1216995"/>
          </a:xfrm>
        </p:grpSpPr>
        <p:sp>
          <p:nvSpPr>
            <p:cNvPr id="446" name="Rectangle 445"/>
            <p:cNvSpPr>
              <a:spLocks noChangeArrowheads="1"/>
            </p:cNvSpPr>
            <p:nvPr/>
          </p:nvSpPr>
          <p:spPr bwMode="auto">
            <a:xfrm>
              <a:off x="5180011" y="2055195"/>
              <a:ext cx="1443469"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Narrow" charset="0"/>
                  <a:cs typeface="Arial Narrow" charset="0"/>
                </a:rPr>
                <a:t>TITLE HERE</a:t>
              </a:r>
            </a:p>
            <a:p>
              <a:pPr>
                <a:lnSpc>
                  <a:spcPct val="85000"/>
                </a:lnSpc>
                <a:spcBef>
                  <a:spcPts val="0"/>
                </a:spcBef>
              </a:pPr>
              <a:r>
                <a:rPr lang="en-US" sz="1200" dirty="0">
                  <a:solidFill>
                    <a:srgbClr val="FFFFFF">
                      <a:alpha val="80000"/>
                    </a:srgbClr>
                  </a:solidFill>
                  <a:latin typeface="Arial" charset="0"/>
                  <a:ea typeface="Arial" charset="0"/>
                  <a:cs typeface="Arial" charset="0"/>
                </a:rPr>
                <a:t>Place more content here, if needed. </a:t>
              </a:r>
            </a:p>
          </p:txBody>
        </p:sp>
        <p:grpSp>
          <p:nvGrpSpPr>
            <p:cNvPr id="797" name="Group 133"/>
            <p:cNvGrpSpPr/>
            <p:nvPr/>
          </p:nvGrpSpPr>
          <p:grpSpPr>
            <a:xfrm>
              <a:off x="5180012" y="1524000"/>
              <a:ext cx="495300" cy="475288"/>
              <a:chOff x="4471988" y="1455738"/>
              <a:chExt cx="314325" cy="301625"/>
            </a:xfrm>
            <a:solidFill>
              <a:srgbClr val="FFFFFF"/>
            </a:solidFill>
            <a:effectLst/>
          </p:grpSpPr>
          <p:sp>
            <p:nvSpPr>
              <p:cNvPr id="798" name="Rectangle 74">
                <a:extLst>
                  <a:ext uri="{C183D7F6-B498-43B3-948B-1728B52AA6E4}">
                    <adec:decorative xmlns:adec="http://schemas.microsoft.com/office/drawing/2017/decorative" val="1"/>
                  </a:ext>
                </a:extLst>
              </p:cNvPr>
              <p:cNvSpPr>
                <a:spLocks noChangeArrowheads="1"/>
              </p:cNvSpPr>
              <p:nvPr/>
            </p:nvSpPr>
            <p:spPr bwMode="auto">
              <a:xfrm>
                <a:off x="4581526" y="1703388"/>
                <a:ext cx="95250" cy="1111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99" name="Rectangle 75">
                <a:extLst>
                  <a:ext uri="{C183D7F6-B498-43B3-948B-1728B52AA6E4}">
                    <adec:decorative xmlns:adec="http://schemas.microsoft.com/office/drawing/2017/decorative" val="1"/>
                  </a:ext>
                </a:extLst>
              </p:cNvPr>
              <p:cNvSpPr>
                <a:spLocks noChangeArrowheads="1"/>
              </p:cNvSpPr>
              <p:nvPr/>
            </p:nvSpPr>
            <p:spPr bwMode="auto">
              <a:xfrm>
                <a:off x="4581526" y="1724025"/>
                <a:ext cx="95250" cy="1270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00" name="Rectangle 76">
                <a:extLst>
                  <a:ext uri="{C183D7F6-B498-43B3-948B-1728B52AA6E4}">
                    <adec:decorative xmlns:adec="http://schemas.microsoft.com/office/drawing/2017/decorative" val="1"/>
                  </a:ext>
                </a:extLst>
              </p:cNvPr>
              <p:cNvSpPr>
                <a:spLocks noChangeArrowheads="1"/>
              </p:cNvSpPr>
              <p:nvPr/>
            </p:nvSpPr>
            <p:spPr bwMode="auto">
              <a:xfrm>
                <a:off x="4581526" y="1746250"/>
                <a:ext cx="95250" cy="1111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01" name="Rectangle 77">
                <a:extLst>
                  <a:ext uri="{C183D7F6-B498-43B3-948B-1728B52AA6E4}">
                    <adec:decorative xmlns:adec="http://schemas.microsoft.com/office/drawing/2017/decorative" val="1"/>
                  </a:ext>
                </a:extLst>
              </p:cNvPr>
              <p:cNvSpPr>
                <a:spLocks noChangeArrowheads="1"/>
              </p:cNvSpPr>
              <p:nvPr/>
            </p:nvSpPr>
            <p:spPr bwMode="auto">
              <a:xfrm>
                <a:off x="4481513" y="1703388"/>
                <a:ext cx="85725" cy="5397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02" name="Rectangle 78">
                <a:extLst>
                  <a:ext uri="{C183D7F6-B498-43B3-948B-1728B52AA6E4}">
                    <adec:decorative xmlns:adec="http://schemas.microsoft.com/office/drawing/2017/decorative" val="1"/>
                  </a:ext>
                </a:extLst>
              </p:cNvPr>
              <p:cNvSpPr>
                <a:spLocks noChangeArrowheads="1"/>
              </p:cNvSpPr>
              <p:nvPr/>
            </p:nvSpPr>
            <p:spPr bwMode="auto">
              <a:xfrm>
                <a:off x="4692651" y="1703388"/>
                <a:ext cx="84138" cy="5397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03" name="Rectangle 79">
                <a:extLst>
                  <a:ext uri="{C183D7F6-B498-43B3-948B-1728B52AA6E4}">
                    <adec:decorative xmlns:adec="http://schemas.microsoft.com/office/drawing/2017/decorative" val="1"/>
                  </a:ext>
                </a:extLst>
              </p:cNvPr>
              <p:cNvSpPr>
                <a:spLocks noChangeArrowheads="1"/>
              </p:cNvSpPr>
              <p:nvPr/>
            </p:nvSpPr>
            <p:spPr bwMode="auto">
              <a:xfrm>
                <a:off x="4524376" y="1544638"/>
                <a:ext cx="42863" cy="16033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04" name="Rectangle 80">
                <a:extLst>
                  <a:ext uri="{C183D7F6-B498-43B3-948B-1728B52AA6E4}">
                    <adec:decorative xmlns:adec="http://schemas.microsoft.com/office/drawing/2017/decorative" val="1"/>
                  </a:ext>
                </a:extLst>
              </p:cNvPr>
              <p:cNvSpPr>
                <a:spLocks noChangeArrowheads="1"/>
              </p:cNvSpPr>
              <p:nvPr/>
            </p:nvSpPr>
            <p:spPr bwMode="auto">
              <a:xfrm>
                <a:off x="4608513" y="1544638"/>
                <a:ext cx="42863" cy="16033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05" name="Rectangle 81">
                <a:extLst>
                  <a:ext uri="{C183D7F6-B498-43B3-948B-1728B52AA6E4}">
                    <adec:decorative xmlns:adec="http://schemas.microsoft.com/office/drawing/2017/decorative" val="1"/>
                  </a:ext>
                </a:extLst>
              </p:cNvPr>
              <p:cNvSpPr>
                <a:spLocks noChangeArrowheads="1"/>
              </p:cNvSpPr>
              <p:nvPr/>
            </p:nvSpPr>
            <p:spPr bwMode="auto">
              <a:xfrm>
                <a:off x="4692651" y="1544638"/>
                <a:ext cx="42863" cy="16033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06" name="Freeform 82">
                <a:extLst>
                  <a:ext uri="{C183D7F6-B498-43B3-948B-1728B52AA6E4}">
                    <adec:decorative xmlns:adec="http://schemas.microsoft.com/office/drawing/2017/decorative" val="1"/>
                  </a:ext>
                </a:extLst>
              </p:cNvPr>
              <p:cNvSpPr>
                <a:spLocks/>
              </p:cNvSpPr>
              <p:nvPr/>
            </p:nvSpPr>
            <p:spPr bwMode="auto">
              <a:xfrm>
                <a:off x="4471988" y="1455738"/>
                <a:ext cx="314325" cy="90488"/>
              </a:xfrm>
              <a:custGeom>
                <a:avLst/>
                <a:gdLst/>
                <a:ahLst/>
                <a:cxnLst>
                  <a:cxn ang="0">
                    <a:pos x="0" y="172"/>
                  </a:cxn>
                  <a:cxn ang="0">
                    <a:pos x="296" y="0"/>
                  </a:cxn>
                  <a:cxn ang="0">
                    <a:pos x="593" y="172"/>
                  </a:cxn>
                  <a:cxn ang="0">
                    <a:pos x="0" y="172"/>
                  </a:cxn>
                </a:cxnLst>
                <a:rect l="0" t="0" r="r" b="b"/>
                <a:pathLst>
                  <a:path w="593" h="172">
                    <a:moveTo>
                      <a:pt x="0" y="172"/>
                    </a:moveTo>
                    <a:lnTo>
                      <a:pt x="296" y="0"/>
                    </a:lnTo>
                    <a:lnTo>
                      <a:pt x="593" y="172"/>
                    </a:lnTo>
                    <a:lnTo>
                      <a:pt x="0" y="17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15" name="Group 14" descr="Text group 4."/>
          <p:cNvGrpSpPr/>
          <p:nvPr/>
        </p:nvGrpSpPr>
        <p:grpSpPr>
          <a:xfrm>
            <a:off x="7068029" y="2449424"/>
            <a:ext cx="1460450" cy="1105269"/>
            <a:chOff x="7068029" y="2033142"/>
            <a:chExt cx="1460450" cy="1105269"/>
          </a:xfrm>
        </p:grpSpPr>
        <p:sp>
          <p:nvSpPr>
            <p:cNvPr id="448" name="Rectangle 447"/>
            <p:cNvSpPr>
              <a:spLocks noChangeArrowheads="1"/>
            </p:cNvSpPr>
            <p:nvPr/>
          </p:nvSpPr>
          <p:spPr bwMode="auto">
            <a:xfrm>
              <a:off x="7068029" y="2452611"/>
              <a:ext cx="1460450"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Narrow" charset="0"/>
                  <a:cs typeface="Arial Narrow" charset="0"/>
                </a:rPr>
                <a:t>TITLE HERE</a:t>
              </a:r>
            </a:p>
            <a:p>
              <a:pPr>
                <a:lnSpc>
                  <a:spcPct val="85000"/>
                </a:lnSpc>
                <a:spcBef>
                  <a:spcPts val="0"/>
                </a:spcBef>
              </a:pPr>
              <a:r>
                <a:rPr lang="en-US" sz="1200" dirty="0">
                  <a:solidFill>
                    <a:srgbClr val="FFFFFF">
                      <a:alpha val="80000"/>
                    </a:srgbClr>
                  </a:solidFill>
                  <a:latin typeface="Arial" charset="0"/>
                  <a:ea typeface="Arial" charset="0"/>
                  <a:cs typeface="Arial" charset="0"/>
                </a:rPr>
                <a:t>Place more content here, if needed. </a:t>
              </a:r>
            </a:p>
          </p:txBody>
        </p:sp>
        <p:sp>
          <p:nvSpPr>
            <p:cNvPr id="807" name="Freeform 18">
              <a:extLst>
                <a:ext uri="{C183D7F6-B498-43B3-948B-1728B52AA6E4}">
                  <adec:decorative xmlns:adec="http://schemas.microsoft.com/office/drawing/2017/decorative" val="1"/>
                </a:ext>
              </a:extLst>
            </p:cNvPr>
            <p:cNvSpPr>
              <a:spLocks/>
            </p:cNvSpPr>
            <p:nvPr/>
          </p:nvSpPr>
          <p:spPr bwMode="auto">
            <a:xfrm>
              <a:off x="7068029" y="2033142"/>
              <a:ext cx="580942" cy="368300"/>
            </a:xfrm>
            <a:custGeom>
              <a:avLst/>
              <a:gdLst/>
              <a:ahLst/>
              <a:cxnLst>
                <a:cxn ang="0">
                  <a:pos x="2952" y="1466"/>
                </a:cxn>
                <a:cxn ang="0">
                  <a:pos x="2952" y="1102"/>
                </a:cxn>
                <a:cxn ang="0">
                  <a:pos x="1727" y="1102"/>
                </a:cxn>
                <a:cxn ang="0">
                  <a:pos x="1727" y="822"/>
                </a:cxn>
                <a:cxn ang="0">
                  <a:pos x="2270" y="822"/>
                </a:cxn>
                <a:cxn ang="0">
                  <a:pos x="2270" y="0"/>
                </a:cxn>
                <a:cxn ang="0">
                  <a:pos x="1073" y="0"/>
                </a:cxn>
                <a:cxn ang="0">
                  <a:pos x="1073" y="822"/>
                </a:cxn>
                <a:cxn ang="0">
                  <a:pos x="1615" y="822"/>
                </a:cxn>
                <a:cxn ang="0">
                  <a:pos x="1615" y="1102"/>
                </a:cxn>
                <a:cxn ang="0">
                  <a:pos x="392" y="1102"/>
                </a:cxn>
                <a:cxn ang="0">
                  <a:pos x="392" y="1466"/>
                </a:cxn>
                <a:cxn ang="0">
                  <a:pos x="0" y="1466"/>
                </a:cxn>
                <a:cxn ang="0">
                  <a:pos x="0" y="2120"/>
                </a:cxn>
                <a:cxn ang="0">
                  <a:pos x="951" y="2120"/>
                </a:cxn>
                <a:cxn ang="0">
                  <a:pos x="951" y="1466"/>
                </a:cxn>
                <a:cxn ang="0">
                  <a:pos x="504" y="1466"/>
                </a:cxn>
                <a:cxn ang="0">
                  <a:pos x="504" y="1214"/>
                </a:cxn>
                <a:cxn ang="0">
                  <a:pos x="1615" y="1214"/>
                </a:cxn>
                <a:cxn ang="0">
                  <a:pos x="1615" y="1466"/>
                </a:cxn>
                <a:cxn ang="0">
                  <a:pos x="1196" y="1466"/>
                </a:cxn>
                <a:cxn ang="0">
                  <a:pos x="1196" y="2120"/>
                </a:cxn>
                <a:cxn ang="0">
                  <a:pos x="2147" y="2120"/>
                </a:cxn>
                <a:cxn ang="0">
                  <a:pos x="2147" y="1466"/>
                </a:cxn>
                <a:cxn ang="0">
                  <a:pos x="1727" y="1466"/>
                </a:cxn>
                <a:cxn ang="0">
                  <a:pos x="1727" y="1214"/>
                </a:cxn>
                <a:cxn ang="0">
                  <a:pos x="2840" y="1214"/>
                </a:cxn>
                <a:cxn ang="0">
                  <a:pos x="2840" y="1466"/>
                </a:cxn>
                <a:cxn ang="0">
                  <a:pos x="2393" y="1466"/>
                </a:cxn>
                <a:cxn ang="0">
                  <a:pos x="2393" y="2120"/>
                </a:cxn>
                <a:cxn ang="0">
                  <a:pos x="3344" y="2120"/>
                </a:cxn>
                <a:cxn ang="0">
                  <a:pos x="3344" y="1466"/>
                </a:cxn>
                <a:cxn ang="0">
                  <a:pos x="2952" y="1466"/>
                </a:cxn>
              </a:cxnLst>
              <a:rect l="0" t="0" r="r" b="b"/>
              <a:pathLst>
                <a:path w="3344" h="2120">
                  <a:moveTo>
                    <a:pt x="2952" y="1466"/>
                  </a:moveTo>
                  <a:lnTo>
                    <a:pt x="2952" y="1102"/>
                  </a:lnTo>
                  <a:lnTo>
                    <a:pt x="1727" y="1102"/>
                  </a:lnTo>
                  <a:lnTo>
                    <a:pt x="1727" y="822"/>
                  </a:lnTo>
                  <a:lnTo>
                    <a:pt x="2270" y="822"/>
                  </a:lnTo>
                  <a:lnTo>
                    <a:pt x="2270" y="0"/>
                  </a:lnTo>
                  <a:lnTo>
                    <a:pt x="1073" y="0"/>
                  </a:lnTo>
                  <a:lnTo>
                    <a:pt x="1073" y="822"/>
                  </a:lnTo>
                  <a:lnTo>
                    <a:pt x="1615" y="822"/>
                  </a:lnTo>
                  <a:lnTo>
                    <a:pt x="1615" y="1102"/>
                  </a:lnTo>
                  <a:lnTo>
                    <a:pt x="392" y="1102"/>
                  </a:lnTo>
                  <a:lnTo>
                    <a:pt x="392" y="1466"/>
                  </a:lnTo>
                  <a:lnTo>
                    <a:pt x="0" y="1466"/>
                  </a:lnTo>
                  <a:lnTo>
                    <a:pt x="0" y="2120"/>
                  </a:lnTo>
                  <a:lnTo>
                    <a:pt x="951" y="2120"/>
                  </a:lnTo>
                  <a:lnTo>
                    <a:pt x="951" y="1466"/>
                  </a:lnTo>
                  <a:lnTo>
                    <a:pt x="504" y="1466"/>
                  </a:lnTo>
                  <a:lnTo>
                    <a:pt x="504" y="1214"/>
                  </a:lnTo>
                  <a:lnTo>
                    <a:pt x="1615" y="1214"/>
                  </a:lnTo>
                  <a:lnTo>
                    <a:pt x="1615" y="1466"/>
                  </a:lnTo>
                  <a:lnTo>
                    <a:pt x="1196" y="1466"/>
                  </a:lnTo>
                  <a:lnTo>
                    <a:pt x="1196" y="2120"/>
                  </a:lnTo>
                  <a:lnTo>
                    <a:pt x="2147" y="2120"/>
                  </a:lnTo>
                  <a:lnTo>
                    <a:pt x="2147" y="1466"/>
                  </a:lnTo>
                  <a:lnTo>
                    <a:pt x="1727" y="1466"/>
                  </a:lnTo>
                  <a:lnTo>
                    <a:pt x="1727" y="1214"/>
                  </a:lnTo>
                  <a:lnTo>
                    <a:pt x="2840" y="1214"/>
                  </a:lnTo>
                  <a:lnTo>
                    <a:pt x="2840" y="1466"/>
                  </a:lnTo>
                  <a:lnTo>
                    <a:pt x="2393" y="1466"/>
                  </a:lnTo>
                  <a:lnTo>
                    <a:pt x="2393" y="2120"/>
                  </a:lnTo>
                  <a:lnTo>
                    <a:pt x="3344" y="2120"/>
                  </a:lnTo>
                  <a:lnTo>
                    <a:pt x="3344" y="1466"/>
                  </a:lnTo>
                  <a:lnTo>
                    <a:pt x="2952" y="1466"/>
                  </a:lnTo>
                  <a:close/>
                </a:path>
              </a:pathLst>
            </a:custGeom>
            <a:solidFill>
              <a:srgbClr val="FFFFF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6" name="Group 15" descr="Text group 5."/>
          <p:cNvGrpSpPr/>
          <p:nvPr/>
        </p:nvGrpSpPr>
        <p:grpSpPr>
          <a:xfrm>
            <a:off x="8976590" y="2059621"/>
            <a:ext cx="1324240" cy="1084017"/>
            <a:chOff x="8958951" y="1643339"/>
            <a:chExt cx="1324240" cy="1084017"/>
          </a:xfrm>
        </p:grpSpPr>
        <p:sp>
          <p:nvSpPr>
            <p:cNvPr id="450" name="Rectangle 449"/>
            <p:cNvSpPr>
              <a:spLocks noChangeArrowheads="1"/>
            </p:cNvSpPr>
            <p:nvPr/>
          </p:nvSpPr>
          <p:spPr bwMode="auto">
            <a:xfrm>
              <a:off x="8958951" y="2137520"/>
              <a:ext cx="1324240" cy="589836"/>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Narrow" charset="0"/>
                  <a:cs typeface="Arial Narrow" charset="0"/>
                </a:rPr>
                <a:t>TITLE HERE</a:t>
              </a:r>
            </a:p>
            <a:p>
              <a:pPr>
                <a:lnSpc>
                  <a:spcPct val="85000"/>
                </a:lnSpc>
                <a:spcBef>
                  <a:spcPts val="0"/>
                </a:spcBef>
              </a:pPr>
              <a:r>
                <a:rPr lang="en-US" sz="1200" dirty="0">
                  <a:solidFill>
                    <a:srgbClr val="FFFFFF">
                      <a:alpha val="80000"/>
                    </a:srgbClr>
                  </a:solidFill>
                  <a:latin typeface="Arial" charset="0"/>
                  <a:ea typeface="Arial" charset="0"/>
                  <a:cs typeface="Arial" charset="0"/>
                </a:rPr>
                <a:t>Place more content here, if needed. </a:t>
              </a:r>
            </a:p>
          </p:txBody>
        </p:sp>
        <p:grpSp>
          <p:nvGrpSpPr>
            <p:cNvPr id="808" name="Group 807"/>
            <p:cNvGrpSpPr/>
            <p:nvPr/>
          </p:nvGrpSpPr>
          <p:grpSpPr>
            <a:xfrm>
              <a:off x="8958951" y="1643339"/>
              <a:ext cx="516379" cy="442259"/>
              <a:chOff x="4276165" y="1800411"/>
              <a:chExt cx="516379" cy="442259"/>
            </a:xfrm>
            <a:solidFill>
              <a:srgbClr val="FFFFFF"/>
            </a:solidFill>
            <a:effectLst/>
          </p:grpSpPr>
          <p:sp>
            <p:nvSpPr>
              <p:cNvPr id="809" name="Rectangle 325">
                <a:extLst>
                  <a:ext uri="{C183D7F6-B498-43B3-948B-1728B52AA6E4}">
                    <adec:decorative xmlns:adec="http://schemas.microsoft.com/office/drawing/2017/decorative" val="1"/>
                  </a:ext>
                </a:extLst>
              </p:cNvPr>
              <p:cNvSpPr>
                <a:spLocks noChangeArrowheads="1"/>
              </p:cNvSpPr>
              <p:nvPr/>
            </p:nvSpPr>
            <p:spPr bwMode="auto">
              <a:xfrm>
                <a:off x="4276165" y="1928888"/>
                <a:ext cx="66710" cy="26189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10" name="Rectangle 326">
                <a:extLst>
                  <a:ext uri="{C183D7F6-B498-43B3-948B-1728B52AA6E4}">
                    <adec:decorative xmlns:adec="http://schemas.microsoft.com/office/drawing/2017/decorative" val="1"/>
                  </a:ext>
                </a:extLst>
              </p:cNvPr>
              <p:cNvSpPr>
                <a:spLocks noChangeArrowheads="1"/>
              </p:cNvSpPr>
              <p:nvPr/>
            </p:nvSpPr>
            <p:spPr bwMode="auto">
              <a:xfrm>
                <a:off x="4276165" y="2215491"/>
                <a:ext cx="66710"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11" name="Rectangle 327">
                <a:extLst>
                  <a:ext uri="{C183D7F6-B498-43B3-948B-1728B52AA6E4}">
                    <adec:decorative xmlns:adec="http://schemas.microsoft.com/office/drawing/2017/decorative" val="1"/>
                  </a:ext>
                </a:extLst>
              </p:cNvPr>
              <p:cNvSpPr>
                <a:spLocks noChangeArrowheads="1"/>
              </p:cNvSpPr>
              <p:nvPr/>
            </p:nvSpPr>
            <p:spPr bwMode="auto">
              <a:xfrm>
                <a:off x="4367581" y="1800411"/>
                <a:ext cx="64239" cy="39037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12" name="Rectangle 328">
                <a:extLst>
                  <a:ext uri="{C183D7F6-B498-43B3-948B-1728B52AA6E4}">
                    <adec:decorative xmlns:adec="http://schemas.microsoft.com/office/drawing/2017/decorative" val="1"/>
                  </a:ext>
                </a:extLst>
              </p:cNvPr>
              <p:cNvSpPr>
                <a:spLocks noChangeArrowheads="1"/>
              </p:cNvSpPr>
              <p:nvPr/>
            </p:nvSpPr>
            <p:spPr bwMode="auto">
              <a:xfrm>
                <a:off x="4367581"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13" name="Rectangle 329">
                <a:extLst>
                  <a:ext uri="{C183D7F6-B498-43B3-948B-1728B52AA6E4}">
                    <adec:decorative xmlns:adec="http://schemas.microsoft.com/office/drawing/2017/decorative" val="1"/>
                  </a:ext>
                </a:extLst>
              </p:cNvPr>
              <p:cNvSpPr>
                <a:spLocks noChangeArrowheads="1"/>
              </p:cNvSpPr>
              <p:nvPr/>
            </p:nvSpPr>
            <p:spPr bwMode="auto">
              <a:xfrm>
                <a:off x="4456527" y="1862180"/>
                <a:ext cx="66710" cy="32860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14" name="Rectangle 330">
                <a:extLst>
                  <a:ext uri="{C183D7F6-B498-43B3-948B-1728B52AA6E4}">
                    <adec:decorative xmlns:adec="http://schemas.microsoft.com/office/drawing/2017/decorative" val="1"/>
                  </a:ext>
                </a:extLst>
              </p:cNvPr>
              <p:cNvSpPr>
                <a:spLocks noChangeArrowheads="1"/>
              </p:cNvSpPr>
              <p:nvPr/>
            </p:nvSpPr>
            <p:spPr bwMode="auto">
              <a:xfrm>
                <a:off x="4456527" y="2215491"/>
                <a:ext cx="66710"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15" name="Rectangle 331">
                <a:extLst>
                  <a:ext uri="{C183D7F6-B498-43B3-948B-1728B52AA6E4}">
                    <adec:decorative xmlns:adec="http://schemas.microsoft.com/office/drawing/2017/decorative" val="1"/>
                  </a:ext>
                </a:extLst>
              </p:cNvPr>
              <p:cNvSpPr>
                <a:spLocks noChangeArrowheads="1"/>
              </p:cNvSpPr>
              <p:nvPr/>
            </p:nvSpPr>
            <p:spPr bwMode="auto">
              <a:xfrm>
                <a:off x="4547944" y="1965950"/>
                <a:ext cx="64239" cy="22483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16" name="Rectangle 332">
                <a:extLst>
                  <a:ext uri="{C183D7F6-B498-43B3-948B-1728B52AA6E4}">
                    <adec:decorative xmlns:adec="http://schemas.microsoft.com/office/drawing/2017/decorative" val="1"/>
                  </a:ext>
                </a:extLst>
              </p:cNvPr>
              <p:cNvSpPr>
                <a:spLocks noChangeArrowheads="1"/>
              </p:cNvSpPr>
              <p:nvPr/>
            </p:nvSpPr>
            <p:spPr bwMode="auto">
              <a:xfrm>
                <a:off x="4547944"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17" name="Rectangle 333">
                <a:extLst>
                  <a:ext uri="{C183D7F6-B498-43B3-948B-1728B52AA6E4}">
                    <adec:decorative xmlns:adec="http://schemas.microsoft.com/office/drawing/2017/decorative" val="1"/>
                  </a:ext>
                </a:extLst>
              </p:cNvPr>
              <p:cNvSpPr>
                <a:spLocks noChangeArrowheads="1"/>
              </p:cNvSpPr>
              <p:nvPr/>
            </p:nvSpPr>
            <p:spPr bwMode="auto">
              <a:xfrm>
                <a:off x="4639360" y="2045013"/>
                <a:ext cx="64239" cy="14824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18" name="Rectangle 334">
                <a:extLst>
                  <a:ext uri="{C183D7F6-B498-43B3-948B-1728B52AA6E4}">
                    <adec:decorative xmlns:adec="http://schemas.microsoft.com/office/drawing/2017/decorative" val="1"/>
                  </a:ext>
                </a:extLst>
              </p:cNvPr>
              <p:cNvSpPr>
                <a:spLocks noChangeArrowheads="1"/>
              </p:cNvSpPr>
              <p:nvPr/>
            </p:nvSpPr>
            <p:spPr bwMode="auto">
              <a:xfrm>
                <a:off x="4639360"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19" name="Rectangle 335">
                <a:extLst>
                  <a:ext uri="{C183D7F6-B498-43B3-948B-1728B52AA6E4}">
                    <adec:decorative xmlns:adec="http://schemas.microsoft.com/office/drawing/2017/decorative" val="1"/>
                  </a:ext>
                </a:extLst>
              </p:cNvPr>
              <p:cNvSpPr>
                <a:spLocks noChangeArrowheads="1"/>
              </p:cNvSpPr>
              <p:nvPr/>
            </p:nvSpPr>
            <p:spPr bwMode="auto">
              <a:xfrm>
                <a:off x="4728305" y="1884415"/>
                <a:ext cx="64239" cy="30389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20" name="Rectangle 336">
                <a:extLst>
                  <a:ext uri="{C183D7F6-B498-43B3-948B-1728B52AA6E4}">
                    <adec:decorative xmlns:adec="http://schemas.microsoft.com/office/drawing/2017/decorative" val="1"/>
                  </a:ext>
                </a:extLst>
              </p:cNvPr>
              <p:cNvSpPr>
                <a:spLocks noChangeArrowheads="1"/>
              </p:cNvSpPr>
              <p:nvPr/>
            </p:nvSpPr>
            <p:spPr bwMode="auto">
              <a:xfrm>
                <a:off x="4728305"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7" name="Group 16" descr="Text group 6."/>
          <p:cNvGrpSpPr/>
          <p:nvPr/>
        </p:nvGrpSpPr>
        <p:grpSpPr>
          <a:xfrm>
            <a:off x="10574794" y="2842087"/>
            <a:ext cx="1463217" cy="1213363"/>
            <a:chOff x="10539516" y="2425805"/>
            <a:chExt cx="1463217" cy="1213363"/>
          </a:xfrm>
        </p:grpSpPr>
        <p:sp>
          <p:nvSpPr>
            <p:cNvPr id="452" name="Rectangle 451"/>
            <p:cNvSpPr>
              <a:spLocks noChangeArrowheads="1"/>
            </p:cNvSpPr>
            <p:nvPr/>
          </p:nvSpPr>
          <p:spPr bwMode="auto">
            <a:xfrm>
              <a:off x="10539516" y="2953368"/>
              <a:ext cx="1463217"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Narrow" charset="0"/>
                  <a:cs typeface="Arial Narrow" charset="0"/>
                </a:rPr>
                <a:t>TITLE HERE</a:t>
              </a:r>
            </a:p>
            <a:p>
              <a:pPr>
                <a:lnSpc>
                  <a:spcPct val="85000"/>
                </a:lnSpc>
                <a:spcBef>
                  <a:spcPts val="0"/>
                </a:spcBef>
              </a:pPr>
              <a:r>
                <a:rPr lang="en-US" sz="1200" dirty="0">
                  <a:solidFill>
                    <a:srgbClr val="FFFFFF">
                      <a:alpha val="80000"/>
                    </a:srgbClr>
                  </a:solidFill>
                  <a:latin typeface="Arial" charset="0"/>
                  <a:ea typeface="Arial" charset="0"/>
                  <a:cs typeface="Arial" charset="0"/>
                </a:rPr>
                <a:t>Place more content here, if needed. </a:t>
              </a:r>
            </a:p>
          </p:txBody>
        </p:sp>
        <p:grpSp>
          <p:nvGrpSpPr>
            <p:cNvPr id="821" name="Group 820"/>
            <p:cNvGrpSpPr/>
            <p:nvPr/>
          </p:nvGrpSpPr>
          <p:grpSpPr>
            <a:xfrm>
              <a:off x="10539517" y="2425805"/>
              <a:ext cx="548933" cy="492369"/>
              <a:chOff x="2725738" y="1008063"/>
              <a:chExt cx="2711450" cy="2432049"/>
            </a:xfrm>
            <a:solidFill>
              <a:srgbClr val="FFFFFF"/>
            </a:solidFill>
            <a:effectLst/>
          </p:grpSpPr>
          <p:sp>
            <p:nvSpPr>
              <p:cNvPr id="822" name="Freeform 21">
                <a:extLst>
                  <a:ext uri="{C183D7F6-B498-43B3-948B-1728B52AA6E4}">
                    <adec:decorative xmlns:adec="http://schemas.microsoft.com/office/drawing/2017/decorative" val="1"/>
                  </a:ext>
                </a:extLst>
              </p:cNvPr>
              <p:cNvSpPr>
                <a:spLocks/>
              </p:cNvSpPr>
              <p:nvPr/>
            </p:nvSpPr>
            <p:spPr bwMode="auto">
              <a:xfrm>
                <a:off x="4130673" y="1028700"/>
                <a:ext cx="1306515" cy="2411412"/>
              </a:xfrm>
              <a:custGeom>
                <a:avLst/>
                <a:gdLst/>
                <a:ahLst/>
                <a:cxnLst>
                  <a:cxn ang="0">
                    <a:pos x="682" y="0"/>
                  </a:cxn>
                  <a:cxn ang="0">
                    <a:pos x="682" y="0"/>
                  </a:cxn>
                  <a:cxn ang="0">
                    <a:pos x="653" y="3"/>
                  </a:cxn>
                  <a:cxn ang="0">
                    <a:pos x="576" y="18"/>
                  </a:cxn>
                  <a:cxn ang="0">
                    <a:pos x="525" y="27"/>
                  </a:cxn>
                  <a:cxn ang="0">
                    <a:pos x="466" y="42"/>
                  </a:cxn>
                  <a:cxn ang="0">
                    <a:pos x="404" y="58"/>
                  </a:cxn>
                  <a:cxn ang="0">
                    <a:pos x="342" y="78"/>
                  </a:cxn>
                  <a:cxn ang="0">
                    <a:pos x="278" y="104"/>
                  </a:cxn>
                  <a:cxn ang="0">
                    <a:pos x="247" y="117"/>
                  </a:cxn>
                  <a:cxn ang="0">
                    <a:pos x="216" y="131"/>
                  </a:cxn>
                  <a:cxn ang="0">
                    <a:pos x="187" y="146"/>
                  </a:cxn>
                  <a:cxn ang="0">
                    <a:pos x="157" y="164"/>
                  </a:cxn>
                  <a:cxn ang="0">
                    <a:pos x="132" y="181"/>
                  </a:cxn>
                  <a:cxn ang="0">
                    <a:pos x="106" y="201"/>
                  </a:cxn>
                  <a:cxn ang="0">
                    <a:pos x="84" y="221"/>
                  </a:cxn>
                  <a:cxn ang="0">
                    <a:pos x="62" y="241"/>
                  </a:cxn>
                  <a:cxn ang="0">
                    <a:pos x="44" y="265"/>
                  </a:cxn>
                  <a:cxn ang="0">
                    <a:pos x="29" y="287"/>
                  </a:cxn>
                  <a:cxn ang="0">
                    <a:pos x="17" y="312"/>
                  </a:cxn>
                  <a:cxn ang="0">
                    <a:pos x="7" y="340"/>
                  </a:cxn>
                  <a:cxn ang="0">
                    <a:pos x="2" y="367"/>
                  </a:cxn>
                  <a:cxn ang="0">
                    <a:pos x="0" y="396"/>
                  </a:cxn>
                  <a:cxn ang="0">
                    <a:pos x="0" y="396"/>
                  </a:cxn>
                  <a:cxn ang="0">
                    <a:pos x="0" y="1519"/>
                  </a:cxn>
                  <a:cxn ang="0">
                    <a:pos x="0" y="1519"/>
                  </a:cxn>
                  <a:cxn ang="0">
                    <a:pos x="0" y="1505"/>
                  </a:cxn>
                  <a:cxn ang="0">
                    <a:pos x="2" y="1490"/>
                  </a:cxn>
                  <a:cxn ang="0">
                    <a:pos x="4" y="1477"/>
                  </a:cxn>
                  <a:cxn ang="0">
                    <a:pos x="7" y="1463"/>
                  </a:cxn>
                  <a:cxn ang="0">
                    <a:pos x="13" y="1450"/>
                  </a:cxn>
                  <a:cxn ang="0">
                    <a:pos x="18" y="1435"/>
                  </a:cxn>
                  <a:cxn ang="0">
                    <a:pos x="33" y="1411"/>
                  </a:cxn>
                  <a:cxn ang="0">
                    <a:pos x="51" y="1388"/>
                  </a:cxn>
                  <a:cxn ang="0">
                    <a:pos x="73" y="1364"/>
                  </a:cxn>
                  <a:cxn ang="0">
                    <a:pos x="99" y="1344"/>
                  </a:cxn>
                  <a:cxn ang="0">
                    <a:pos x="126" y="1324"/>
                  </a:cxn>
                  <a:cxn ang="0">
                    <a:pos x="155" y="1304"/>
                  </a:cxn>
                  <a:cxn ang="0">
                    <a:pos x="188" y="1287"/>
                  </a:cxn>
                  <a:cxn ang="0">
                    <a:pos x="221" y="1271"/>
                  </a:cxn>
                  <a:cxn ang="0">
                    <a:pos x="258" y="1254"/>
                  </a:cxn>
                  <a:cxn ang="0">
                    <a:pos x="294" y="1241"/>
                  </a:cxn>
                  <a:cxn ang="0">
                    <a:pos x="331" y="1227"/>
                  </a:cxn>
                  <a:cxn ang="0">
                    <a:pos x="410" y="1205"/>
                  </a:cxn>
                  <a:cxn ang="0">
                    <a:pos x="486" y="1185"/>
                  </a:cxn>
                  <a:cxn ang="0">
                    <a:pos x="561" y="1168"/>
                  </a:cxn>
                  <a:cxn ang="0">
                    <a:pos x="631" y="1155"/>
                  </a:cxn>
                  <a:cxn ang="0">
                    <a:pos x="693" y="1146"/>
                  </a:cxn>
                  <a:cxn ang="0">
                    <a:pos x="788" y="1133"/>
                  </a:cxn>
                  <a:cxn ang="0">
                    <a:pos x="823" y="1130"/>
                  </a:cxn>
                  <a:cxn ang="0">
                    <a:pos x="682" y="0"/>
                  </a:cxn>
                </a:cxnLst>
                <a:rect l="0" t="0" r="r" b="b"/>
                <a:pathLst>
                  <a:path w="823" h="1519">
                    <a:moveTo>
                      <a:pt x="682" y="0"/>
                    </a:moveTo>
                    <a:lnTo>
                      <a:pt x="682" y="0"/>
                    </a:lnTo>
                    <a:lnTo>
                      <a:pt x="653" y="3"/>
                    </a:lnTo>
                    <a:lnTo>
                      <a:pt x="576" y="18"/>
                    </a:lnTo>
                    <a:lnTo>
                      <a:pt x="525" y="27"/>
                    </a:lnTo>
                    <a:lnTo>
                      <a:pt x="466" y="42"/>
                    </a:lnTo>
                    <a:lnTo>
                      <a:pt x="404" y="58"/>
                    </a:lnTo>
                    <a:lnTo>
                      <a:pt x="342" y="78"/>
                    </a:lnTo>
                    <a:lnTo>
                      <a:pt x="278" y="104"/>
                    </a:lnTo>
                    <a:lnTo>
                      <a:pt x="247" y="117"/>
                    </a:lnTo>
                    <a:lnTo>
                      <a:pt x="216" y="131"/>
                    </a:lnTo>
                    <a:lnTo>
                      <a:pt x="187" y="146"/>
                    </a:lnTo>
                    <a:lnTo>
                      <a:pt x="157" y="164"/>
                    </a:lnTo>
                    <a:lnTo>
                      <a:pt x="132" y="181"/>
                    </a:lnTo>
                    <a:lnTo>
                      <a:pt x="106" y="201"/>
                    </a:lnTo>
                    <a:lnTo>
                      <a:pt x="84" y="221"/>
                    </a:lnTo>
                    <a:lnTo>
                      <a:pt x="62" y="241"/>
                    </a:lnTo>
                    <a:lnTo>
                      <a:pt x="44" y="265"/>
                    </a:lnTo>
                    <a:lnTo>
                      <a:pt x="29" y="287"/>
                    </a:lnTo>
                    <a:lnTo>
                      <a:pt x="17" y="312"/>
                    </a:lnTo>
                    <a:lnTo>
                      <a:pt x="7" y="340"/>
                    </a:lnTo>
                    <a:lnTo>
                      <a:pt x="2" y="367"/>
                    </a:lnTo>
                    <a:lnTo>
                      <a:pt x="0" y="396"/>
                    </a:lnTo>
                    <a:lnTo>
                      <a:pt x="0" y="396"/>
                    </a:lnTo>
                    <a:lnTo>
                      <a:pt x="0" y="1519"/>
                    </a:lnTo>
                    <a:lnTo>
                      <a:pt x="0" y="1519"/>
                    </a:lnTo>
                    <a:lnTo>
                      <a:pt x="0" y="1505"/>
                    </a:lnTo>
                    <a:lnTo>
                      <a:pt x="2" y="1490"/>
                    </a:lnTo>
                    <a:lnTo>
                      <a:pt x="4" y="1477"/>
                    </a:lnTo>
                    <a:lnTo>
                      <a:pt x="7" y="1463"/>
                    </a:lnTo>
                    <a:lnTo>
                      <a:pt x="13" y="1450"/>
                    </a:lnTo>
                    <a:lnTo>
                      <a:pt x="18" y="1435"/>
                    </a:lnTo>
                    <a:lnTo>
                      <a:pt x="33" y="1411"/>
                    </a:lnTo>
                    <a:lnTo>
                      <a:pt x="51" y="1388"/>
                    </a:lnTo>
                    <a:lnTo>
                      <a:pt x="73" y="1364"/>
                    </a:lnTo>
                    <a:lnTo>
                      <a:pt x="99" y="1344"/>
                    </a:lnTo>
                    <a:lnTo>
                      <a:pt x="126" y="1324"/>
                    </a:lnTo>
                    <a:lnTo>
                      <a:pt x="155" y="1304"/>
                    </a:lnTo>
                    <a:lnTo>
                      <a:pt x="188" y="1287"/>
                    </a:lnTo>
                    <a:lnTo>
                      <a:pt x="221" y="1271"/>
                    </a:lnTo>
                    <a:lnTo>
                      <a:pt x="258" y="1254"/>
                    </a:lnTo>
                    <a:lnTo>
                      <a:pt x="294" y="1241"/>
                    </a:lnTo>
                    <a:lnTo>
                      <a:pt x="331" y="1227"/>
                    </a:lnTo>
                    <a:lnTo>
                      <a:pt x="410" y="1205"/>
                    </a:lnTo>
                    <a:lnTo>
                      <a:pt x="486" y="1185"/>
                    </a:lnTo>
                    <a:lnTo>
                      <a:pt x="561" y="1168"/>
                    </a:lnTo>
                    <a:lnTo>
                      <a:pt x="631" y="1155"/>
                    </a:lnTo>
                    <a:lnTo>
                      <a:pt x="693" y="1146"/>
                    </a:lnTo>
                    <a:lnTo>
                      <a:pt x="788" y="1133"/>
                    </a:lnTo>
                    <a:lnTo>
                      <a:pt x="823" y="1130"/>
                    </a:lnTo>
                    <a:lnTo>
                      <a:pt x="68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3" name="Freeform 22">
                <a:extLst>
                  <a:ext uri="{C183D7F6-B498-43B3-948B-1728B52AA6E4}">
                    <adec:decorative xmlns:adec="http://schemas.microsoft.com/office/drawing/2017/decorative" val="1"/>
                  </a:ext>
                </a:extLst>
              </p:cNvPr>
              <p:cNvSpPr>
                <a:spLocks/>
              </p:cNvSpPr>
              <p:nvPr/>
            </p:nvSpPr>
            <p:spPr bwMode="auto">
              <a:xfrm>
                <a:off x="2725738" y="1008063"/>
                <a:ext cx="1265236" cy="2412998"/>
              </a:xfrm>
              <a:custGeom>
                <a:avLst/>
                <a:gdLst/>
                <a:ahLst/>
                <a:cxnLst>
                  <a:cxn ang="0">
                    <a:pos x="141" y="0"/>
                  </a:cxn>
                  <a:cxn ang="0">
                    <a:pos x="141" y="0"/>
                  </a:cxn>
                  <a:cxn ang="0">
                    <a:pos x="170" y="4"/>
                  </a:cxn>
                  <a:cxn ang="0">
                    <a:pos x="243" y="16"/>
                  </a:cxn>
                  <a:cxn ang="0">
                    <a:pos x="293" y="27"/>
                  </a:cxn>
                  <a:cxn ang="0">
                    <a:pos x="349" y="42"/>
                  </a:cxn>
                  <a:cxn ang="0">
                    <a:pos x="408" y="58"/>
                  </a:cxn>
                  <a:cxn ang="0">
                    <a:pos x="470" y="78"/>
                  </a:cxn>
                  <a:cxn ang="0">
                    <a:pos x="530" y="102"/>
                  </a:cxn>
                  <a:cxn ang="0">
                    <a:pos x="561" y="117"/>
                  </a:cxn>
                  <a:cxn ang="0">
                    <a:pos x="591" y="132"/>
                  </a:cxn>
                  <a:cxn ang="0">
                    <a:pos x="618" y="146"/>
                  </a:cxn>
                  <a:cxn ang="0">
                    <a:pos x="646" y="163"/>
                  </a:cxn>
                  <a:cxn ang="0">
                    <a:pos x="671" y="181"/>
                  </a:cxn>
                  <a:cxn ang="0">
                    <a:pos x="695" y="199"/>
                  </a:cxn>
                  <a:cxn ang="0">
                    <a:pos x="717" y="219"/>
                  </a:cxn>
                  <a:cxn ang="0">
                    <a:pos x="737" y="241"/>
                  </a:cxn>
                  <a:cxn ang="0">
                    <a:pos x="755" y="263"/>
                  </a:cxn>
                  <a:cxn ang="0">
                    <a:pos x="770" y="287"/>
                  </a:cxn>
                  <a:cxn ang="0">
                    <a:pos x="781" y="313"/>
                  </a:cxn>
                  <a:cxn ang="0">
                    <a:pos x="790" y="338"/>
                  </a:cxn>
                  <a:cxn ang="0">
                    <a:pos x="795" y="366"/>
                  </a:cxn>
                  <a:cxn ang="0">
                    <a:pos x="797" y="395"/>
                  </a:cxn>
                  <a:cxn ang="0">
                    <a:pos x="797" y="395"/>
                  </a:cxn>
                  <a:cxn ang="0">
                    <a:pos x="797" y="1520"/>
                  </a:cxn>
                  <a:cxn ang="0">
                    <a:pos x="797" y="1520"/>
                  </a:cxn>
                  <a:cxn ang="0">
                    <a:pos x="797" y="1505"/>
                  </a:cxn>
                  <a:cxn ang="0">
                    <a:pos x="795" y="1490"/>
                  </a:cxn>
                  <a:cxn ang="0">
                    <a:pos x="794" y="1476"/>
                  </a:cxn>
                  <a:cxn ang="0">
                    <a:pos x="790" y="1463"/>
                  </a:cxn>
                  <a:cxn ang="0">
                    <a:pos x="779" y="1435"/>
                  </a:cxn>
                  <a:cxn ang="0">
                    <a:pos x="764" y="1410"/>
                  </a:cxn>
                  <a:cxn ang="0">
                    <a:pos x="748" y="1386"/>
                  </a:cxn>
                  <a:cxn ang="0">
                    <a:pos x="726" y="1364"/>
                  </a:cxn>
                  <a:cxn ang="0">
                    <a:pos x="702" y="1342"/>
                  </a:cxn>
                  <a:cxn ang="0">
                    <a:pos x="677" y="1322"/>
                  </a:cxn>
                  <a:cxn ang="0">
                    <a:pos x="647" y="1304"/>
                  </a:cxn>
                  <a:cxn ang="0">
                    <a:pos x="616" y="1285"/>
                  </a:cxn>
                  <a:cxn ang="0">
                    <a:pos x="583" y="1269"/>
                  </a:cxn>
                  <a:cxn ang="0">
                    <a:pos x="549" y="1254"/>
                  </a:cxn>
                  <a:cxn ang="0">
                    <a:pos x="512" y="1240"/>
                  </a:cxn>
                  <a:cxn ang="0">
                    <a:pos x="475" y="1227"/>
                  </a:cxn>
                  <a:cxn ang="0">
                    <a:pos x="402" y="1203"/>
                  </a:cxn>
                  <a:cxn ang="0">
                    <a:pos x="327" y="1185"/>
                  </a:cxn>
                  <a:cxn ang="0">
                    <a:pos x="254" y="1168"/>
                  </a:cxn>
                  <a:cxn ang="0">
                    <a:pos x="187" y="1156"/>
                  </a:cxn>
                  <a:cxn ang="0">
                    <a:pos x="126" y="1145"/>
                  </a:cxn>
                  <a:cxn ang="0">
                    <a:pos x="35" y="1134"/>
                  </a:cxn>
                  <a:cxn ang="0">
                    <a:pos x="0" y="1130"/>
                  </a:cxn>
                  <a:cxn ang="0">
                    <a:pos x="141" y="0"/>
                  </a:cxn>
                </a:cxnLst>
                <a:rect l="0" t="0" r="r" b="b"/>
                <a:pathLst>
                  <a:path w="797" h="1520">
                    <a:moveTo>
                      <a:pt x="141" y="0"/>
                    </a:moveTo>
                    <a:lnTo>
                      <a:pt x="141" y="0"/>
                    </a:lnTo>
                    <a:lnTo>
                      <a:pt x="170" y="4"/>
                    </a:lnTo>
                    <a:lnTo>
                      <a:pt x="243" y="16"/>
                    </a:lnTo>
                    <a:lnTo>
                      <a:pt x="293" y="27"/>
                    </a:lnTo>
                    <a:lnTo>
                      <a:pt x="349" y="42"/>
                    </a:lnTo>
                    <a:lnTo>
                      <a:pt x="408" y="58"/>
                    </a:lnTo>
                    <a:lnTo>
                      <a:pt x="470" y="78"/>
                    </a:lnTo>
                    <a:lnTo>
                      <a:pt x="530" y="102"/>
                    </a:lnTo>
                    <a:lnTo>
                      <a:pt x="561" y="117"/>
                    </a:lnTo>
                    <a:lnTo>
                      <a:pt x="591" y="132"/>
                    </a:lnTo>
                    <a:lnTo>
                      <a:pt x="618" y="146"/>
                    </a:lnTo>
                    <a:lnTo>
                      <a:pt x="646" y="163"/>
                    </a:lnTo>
                    <a:lnTo>
                      <a:pt x="671" y="181"/>
                    </a:lnTo>
                    <a:lnTo>
                      <a:pt x="695" y="199"/>
                    </a:lnTo>
                    <a:lnTo>
                      <a:pt x="717" y="219"/>
                    </a:lnTo>
                    <a:lnTo>
                      <a:pt x="737" y="241"/>
                    </a:lnTo>
                    <a:lnTo>
                      <a:pt x="755" y="263"/>
                    </a:lnTo>
                    <a:lnTo>
                      <a:pt x="770" y="287"/>
                    </a:lnTo>
                    <a:lnTo>
                      <a:pt x="781" y="313"/>
                    </a:lnTo>
                    <a:lnTo>
                      <a:pt x="790" y="338"/>
                    </a:lnTo>
                    <a:lnTo>
                      <a:pt x="795" y="366"/>
                    </a:lnTo>
                    <a:lnTo>
                      <a:pt x="797" y="395"/>
                    </a:lnTo>
                    <a:lnTo>
                      <a:pt x="797" y="395"/>
                    </a:lnTo>
                    <a:lnTo>
                      <a:pt x="797" y="1520"/>
                    </a:lnTo>
                    <a:lnTo>
                      <a:pt x="797" y="1520"/>
                    </a:lnTo>
                    <a:lnTo>
                      <a:pt x="797" y="1505"/>
                    </a:lnTo>
                    <a:lnTo>
                      <a:pt x="795" y="1490"/>
                    </a:lnTo>
                    <a:lnTo>
                      <a:pt x="794" y="1476"/>
                    </a:lnTo>
                    <a:lnTo>
                      <a:pt x="790" y="1463"/>
                    </a:lnTo>
                    <a:lnTo>
                      <a:pt x="779" y="1435"/>
                    </a:lnTo>
                    <a:lnTo>
                      <a:pt x="764" y="1410"/>
                    </a:lnTo>
                    <a:lnTo>
                      <a:pt x="748" y="1386"/>
                    </a:lnTo>
                    <a:lnTo>
                      <a:pt x="726" y="1364"/>
                    </a:lnTo>
                    <a:lnTo>
                      <a:pt x="702" y="1342"/>
                    </a:lnTo>
                    <a:lnTo>
                      <a:pt x="677" y="1322"/>
                    </a:lnTo>
                    <a:lnTo>
                      <a:pt x="647" y="1304"/>
                    </a:lnTo>
                    <a:lnTo>
                      <a:pt x="616" y="1285"/>
                    </a:lnTo>
                    <a:lnTo>
                      <a:pt x="583" y="1269"/>
                    </a:lnTo>
                    <a:lnTo>
                      <a:pt x="549" y="1254"/>
                    </a:lnTo>
                    <a:lnTo>
                      <a:pt x="512" y="1240"/>
                    </a:lnTo>
                    <a:lnTo>
                      <a:pt x="475" y="1227"/>
                    </a:lnTo>
                    <a:lnTo>
                      <a:pt x="402" y="1203"/>
                    </a:lnTo>
                    <a:lnTo>
                      <a:pt x="327" y="1185"/>
                    </a:lnTo>
                    <a:lnTo>
                      <a:pt x="254" y="1168"/>
                    </a:lnTo>
                    <a:lnTo>
                      <a:pt x="187" y="1156"/>
                    </a:lnTo>
                    <a:lnTo>
                      <a:pt x="126" y="1145"/>
                    </a:lnTo>
                    <a:lnTo>
                      <a:pt x="35" y="1134"/>
                    </a:lnTo>
                    <a:lnTo>
                      <a:pt x="0" y="1130"/>
                    </a:lnTo>
                    <a:lnTo>
                      <a:pt x="14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11053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10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ppt_x"/>
                                          </p:val>
                                        </p:tav>
                                        <p:tav tm="100000">
                                          <p:val>
                                            <p:strVal val="#ppt_x"/>
                                          </p:val>
                                        </p:tav>
                                      </p:tavLst>
                                    </p:anim>
                                    <p:anim calcmode="lin" valueType="num">
                                      <p:cBhvr additive="base">
                                        <p:cTn id="12" dur="10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4" decel="50000" fill="hold" nodeType="withEffect">
                                  <p:stCondLst>
                                    <p:cond delay="5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500" fill="hold"/>
                                        <p:tgtEl>
                                          <p:spTgt spid="11"/>
                                        </p:tgtEl>
                                        <p:attrNameLst>
                                          <p:attrName>ppt_x</p:attrName>
                                        </p:attrNameLst>
                                      </p:cBhvr>
                                      <p:tavLst>
                                        <p:tav tm="0">
                                          <p:val>
                                            <p:strVal val="#ppt_x"/>
                                          </p:val>
                                        </p:tav>
                                        <p:tav tm="100000">
                                          <p:val>
                                            <p:strVal val="#ppt_x"/>
                                          </p:val>
                                        </p:tav>
                                      </p:tavLst>
                                    </p:anim>
                                    <p:anim calcmode="lin" valueType="num">
                                      <p:cBhvr additive="base">
                                        <p:cTn id="16" dur="1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decel="50000" fill="hold" nodeType="withEffect">
                                  <p:stCondLst>
                                    <p:cond delay="100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ppt_x"/>
                                          </p:val>
                                        </p:tav>
                                        <p:tav tm="100000">
                                          <p:val>
                                            <p:strVal val="#ppt_x"/>
                                          </p:val>
                                        </p:tav>
                                      </p:tavLst>
                                    </p:anim>
                                    <p:anim calcmode="lin" valueType="num">
                                      <p:cBhvr additive="base">
                                        <p:cTn id="20" dur="1000" fill="hold"/>
                                        <p:tgtEl>
                                          <p:spTgt spid="9"/>
                                        </p:tgtEl>
                                        <p:attrNameLst>
                                          <p:attrName>ppt_y</p:attrName>
                                        </p:attrNameLst>
                                      </p:cBhvr>
                                      <p:tavLst>
                                        <p:tav tm="0">
                                          <p:val>
                                            <p:strVal val="1+#ppt_h/2"/>
                                          </p:val>
                                        </p:tav>
                                        <p:tav tm="100000">
                                          <p:val>
                                            <p:strVal val="#ppt_y"/>
                                          </p:val>
                                        </p:tav>
                                      </p:tavLst>
                                    </p:anim>
                                  </p:childTnLst>
                                </p:cTn>
                              </p:par>
                            </p:childTnLst>
                          </p:cTn>
                        </p:par>
                        <p:par>
                          <p:cTn id="21" fill="hold">
                            <p:stCondLst>
                              <p:cond delay="2000"/>
                            </p:stCondLst>
                            <p:childTnLst>
                              <p:par>
                                <p:cTn id="22" presetID="2" presetClass="entr" presetSubtype="1" decel="50000" fill="hold" nodeType="afterEffect">
                                  <p:stCondLst>
                                    <p:cond delay="0"/>
                                  </p:stCondLst>
                                  <p:childTnLst>
                                    <p:set>
                                      <p:cBhvr>
                                        <p:cTn id="23" dur="1" fill="hold">
                                          <p:stCondLst>
                                            <p:cond delay="0"/>
                                          </p:stCondLst>
                                        </p:cTn>
                                        <p:tgtEl>
                                          <p:spTgt spid="200"/>
                                        </p:tgtEl>
                                        <p:attrNameLst>
                                          <p:attrName>style.visibility</p:attrName>
                                        </p:attrNameLst>
                                      </p:cBhvr>
                                      <p:to>
                                        <p:strVal val="visible"/>
                                      </p:to>
                                    </p:set>
                                    <p:anim calcmode="lin" valueType="num">
                                      <p:cBhvr additive="base">
                                        <p:cTn id="24" dur="500" fill="hold"/>
                                        <p:tgtEl>
                                          <p:spTgt spid="200"/>
                                        </p:tgtEl>
                                        <p:attrNameLst>
                                          <p:attrName>ppt_x</p:attrName>
                                        </p:attrNameLst>
                                      </p:cBhvr>
                                      <p:tavLst>
                                        <p:tav tm="0">
                                          <p:val>
                                            <p:strVal val="#ppt_x"/>
                                          </p:val>
                                        </p:tav>
                                        <p:tav tm="100000">
                                          <p:val>
                                            <p:strVal val="#ppt_x"/>
                                          </p:val>
                                        </p:tav>
                                      </p:tavLst>
                                    </p:anim>
                                    <p:anim calcmode="lin" valueType="num">
                                      <p:cBhvr additive="base">
                                        <p:cTn id="25" dur="500" fill="hold"/>
                                        <p:tgtEl>
                                          <p:spTgt spid="200"/>
                                        </p:tgtEl>
                                        <p:attrNameLst>
                                          <p:attrName>ppt_y</p:attrName>
                                        </p:attrNameLst>
                                      </p:cBhvr>
                                      <p:tavLst>
                                        <p:tav tm="0">
                                          <p:val>
                                            <p:strVal val="0-#ppt_h/2"/>
                                          </p:val>
                                        </p:tav>
                                        <p:tav tm="100000">
                                          <p:val>
                                            <p:strVal val="#ppt_y"/>
                                          </p:val>
                                        </p:tav>
                                      </p:tavLst>
                                    </p:anim>
                                  </p:childTnLst>
                                </p:cTn>
                              </p:par>
                              <p:par>
                                <p:cTn id="26" presetID="1" presetClass="entr" presetSubtype="0" fill="hold" nodeType="withEffect">
                                  <p:stCondLst>
                                    <p:cond delay="500"/>
                                  </p:stCondLst>
                                  <p:childTnLst>
                                    <p:set>
                                      <p:cBhvr>
                                        <p:cTn id="27" dur="1" fill="hold">
                                          <p:stCondLst>
                                            <p:cond delay="0"/>
                                          </p:stCondLst>
                                        </p:cTn>
                                        <p:tgtEl>
                                          <p:spTgt spid="12"/>
                                        </p:tgtEl>
                                        <p:attrNameLst>
                                          <p:attrName>style.visibility</p:attrName>
                                        </p:attrNameLst>
                                      </p:cBhvr>
                                      <p:to>
                                        <p:strVal val="visible"/>
                                      </p:to>
                                    </p:set>
                                  </p:childTnLst>
                                </p:cTn>
                              </p:par>
                            </p:childTnLst>
                          </p:cTn>
                        </p:par>
                        <p:par>
                          <p:cTn id="28" fill="hold">
                            <p:stCondLst>
                              <p:cond delay="2500"/>
                            </p:stCondLst>
                            <p:childTnLst>
                              <p:par>
                                <p:cTn id="29" presetID="2" presetClass="entr" presetSubtype="1" decel="50000" fill="hold" nodeType="afterEffect">
                                  <p:stCondLst>
                                    <p:cond delay="0"/>
                                  </p:stCondLst>
                                  <p:childTnLst>
                                    <p:set>
                                      <p:cBhvr>
                                        <p:cTn id="30" dur="1" fill="hold">
                                          <p:stCondLst>
                                            <p:cond delay="0"/>
                                          </p:stCondLst>
                                        </p:cTn>
                                        <p:tgtEl>
                                          <p:spTgt spid="202"/>
                                        </p:tgtEl>
                                        <p:attrNameLst>
                                          <p:attrName>style.visibility</p:attrName>
                                        </p:attrNameLst>
                                      </p:cBhvr>
                                      <p:to>
                                        <p:strVal val="visible"/>
                                      </p:to>
                                    </p:set>
                                    <p:anim calcmode="lin" valueType="num">
                                      <p:cBhvr additive="base">
                                        <p:cTn id="31" dur="500" fill="hold"/>
                                        <p:tgtEl>
                                          <p:spTgt spid="202"/>
                                        </p:tgtEl>
                                        <p:attrNameLst>
                                          <p:attrName>ppt_x</p:attrName>
                                        </p:attrNameLst>
                                      </p:cBhvr>
                                      <p:tavLst>
                                        <p:tav tm="0">
                                          <p:val>
                                            <p:strVal val="#ppt_x"/>
                                          </p:val>
                                        </p:tav>
                                        <p:tav tm="100000">
                                          <p:val>
                                            <p:strVal val="#ppt_x"/>
                                          </p:val>
                                        </p:tav>
                                      </p:tavLst>
                                    </p:anim>
                                    <p:anim calcmode="lin" valueType="num">
                                      <p:cBhvr additive="base">
                                        <p:cTn id="32" dur="500" fill="hold"/>
                                        <p:tgtEl>
                                          <p:spTgt spid="202"/>
                                        </p:tgtEl>
                                        <p:attrNameLst>
                                          <p:attrName>ppt_y</p:attrName>
                                        </p:attrNameLst>
                                      </p:cBhvr>
                                      <p:tavLst>
                                        <p:tav tm="0">
                                          <p:val>
                                            <p:strVal val="0-#ppt_h/2"/>
                                          </p:val>
                                        </p:tav>
                                        <p:tav tm="100000">
                                          <p:val>
                                            <p:strVal val="#ppt_y"/>
                                          </p:val>
                                        </p:tav>
                                      </p:tavLst>
                                    </p:anim>
                                  </p:childTnLst>
                                </p:cTn>
                              </p:par>
                              <p:par>
                                <p:cTn id="33" presetID="1" presetClass="entr" presetSubtype="0" fill="hold" nodeType="withEffect">
                                  <p:stCondLst>
                                    <p:cond delay="500"/>
                                  </p:stCondLst>
                                  <p:childTnLst>
                                    <p:set>
                                      <p:cBhvr>
                                        <p:cTn id="34" dur="1" fill="hold">
                                          <p:stCondLst>
                                            <p:cond delay="0"/>
                                          </p:stCondLst>
                                        </p:cTn>
                                        <p:tgtEl>
                                          <p:spTgt spid="13"/>
                                        </p:tgtEl>
                                        <p:attrNameLst>
                                          <p:attrName>style.visibility</p:attrName>
                                        </p:attrNameLst>
                                      </p:cBhvr>
                                      <p:to>
                                        <p:strVal val="visible"/>
                                      </p:to>
                                    </p:set>
                                  </p:childTnLst>
                                </p:cTn>
                              </p:par>
                            </p:childTnLst>
                          </p:cTn>
                        </p:par>
                        <p:par>
                          <p:cTn id="35" fill="hold">
                            <p:stCondLst>
                              <p:cond delay="3000"/>
                            </p:stCondLst>
                            <p:childTnLst>
                              <p:par>
                                <p:cTn id="36" presetID="2" presetClass="entr" presetSubtype="1" decel="50000" fill="hold" nodeType="afterEffect">
                                  <p:stCondLst>
                                    <p:cond delay="0"/>
                                  </p:stCondLst>
                                  <p:childTnLst>
                                    <p:set>
                                      <p:cBhvr>
                                        <p:cTn id="37" dur="1" fill="hold">
                                          <p:stCondLst>
                                            <p:cond delay="0"/>
                                          </p:stCondLst>
                                        </p:cTn>
                                        <p:tgtEl>
                                          <p:spTgt spid="204"/>
                                        </p:tgtEl>
                                        <p:attrNameLst>
                                          <p:attrName>style.visibility</p:attrName>
                                        </p:attrNameLst>
                                      </p:cBhvr>
                                      <p:to>
                                        <p:strVal val="visible"/>
                                      </p:to>
                                    </p:set>
                                    <p:anim calcmode="lin" valueType="num">
                                      <p:cBhvr additive="base">
                                        <p:cTn id="38" dur="500" fill="hold"/>
                                        <p:tgtEl>
                                          <p:spTgt spid="204"/>
                                        </p:tgtEl>
                                        <p:attrNameLst>
                                          <p:attrName>ppt_x</p:attrName>
                                        </p:attrNameLst>
                                      </p:cBhvr>
                                      <p:tavLst>
                                        <p:tav tm="0">
                                          <p:val>
                                            <p:strVal val="#ppt_x"/>
                                          </p:val>
                                        </p:tav>
                                        <p:tav tm="100000">
                                          <p:val>
                                            <p:strVal val="#ppt_x"/>
                                          </p:val>
                                        </p:tav>
                                      </p:tavLst>
                                    </p:anim>
                                    <p:anim calcmode="lin" valueType="num">
                                      <p:cBhvr additive="base">
                                        <p:cTn id="39" dur="500" fill="hold"/>
                                        <p:tgtEl>
                                          <p:spTgt spid="204"/>
                                        </p:tgtEl>
                                        <p:attrNameLst>
                                          <p:attrName>ppt_y</p:attrName>
                                        </p:attrNameLst>
                                      </p:cBhvr>
                                      <p:tavLst>
                                        <p:tav tm="0">
                                          <p:val>
                                            <p:strVal val="0-#ppt_h/2"/>
                                          </p:val>
                                        </p:tav>
                                        <p:tav tm="100000">
                                          <p:val>
                                            <p:strVal val="#ppt_y"/>
                                          </p:val>
                                        </p:tav>
                                      </p:tavLst>
                                    </p:anim>
                                  </p:childTnLst>
                                </p:cTn>
                              </p:par>
                              <p:par>
                                <p:cTn id="40" presetID="1" presetClass="entr" presetSubtype="0" fill="hold" nodeType="withEffect">
                                  <p:stCondLst>
                                    <p:cond delay="500"/>
                                  </p:stCondLst>
                                  <p:childTnLst>
                                    <p:set>
                                      <p:cBhvr>
                                        <p:cTn id="41" dur="1" fill="hold">
                                          <p:stCondLst>
                                            <p:cond delay="0"/>
                                          </p:stCondLst>
                                        </p:cTn>
                                        <p:tgtEl>
                                          <p:spTgt spid="14"/>
                                        </p:tgtEl>
                                        <p:attrNameLst>
                                          <p:attrName>style.visibility</p:attrName>
                                        </p:attrNameLst>
                                      </p:cBhvr>
                                      <p:to>
                                        <p:strVal val="visible"/>
                                      </p:to>
                                    </p:set>
                                  </p:childTnLst>
                                </p:cTn>
                              </p:par>
                            </p:childTnLst>
                          </p:cTn>
                        </p:par>
                        <p:par>
                          <p:cTn id="42" fill="hold">
                            <p:stCondLst>
                              <p:cond delay="3500"/>
                            </p:stCondLst>
                            <p:childTnLst>
                              <p:par>
                                <p:cTn id="43" presetID="2" presetClass="entr" presetSubtype="1" decel="50000" fill="hold" nodeType="afterEffect">
                                  <p:stCondLst>
                                    <p:cond delay="0"/>
                                  </p:stCondLst>
                                  <p:childTnLst>
                                    <p:set>
                                      <p:cBhvr>
                                        <p:cTn id="44" dur="1" fill="hold">
                                          <p:stCondLst>
                                            <p:cond delay="0"/>
                                          </p:stCondLst>
                                        </p:cTn>
                                        <p:tgtEl>
                                          <p:spTgt spid="440"/>
                                        </p:tgtEl>
                                        <p:attrNameLst>
                                          <p:attrName>style.visibility</p:attrName>
                                        </p:attrNameLst>
                                      </p:cBhvr>
                                      <p:to>
                                        <p:strVal val="visible"/>
                                      </p:to>
                                    </p:set>
                                    <p:anim calcmode="lin" valueType="num">
                                      <p:cBhvr additive="base">
                                        <p:cTn id="45" dur="500" fill="hold"/>
                                        <p:tgtEl>
                                          <p:spTgt spid="440"/>
                                        </p:tgtEl>
                                        <p:attrNameLst>
                                          <p:attrName>ppt_x</p:attrName>
                                        </p:attrNameLst>
                                      </p:cBhvr>
                                      <p:tavLst>
                                        <p:tav tm="0">
                                          <p:val>
                                            <p:strVal val="#ppt_x"/>
                                          </p:val>
                                        </p:tav>
                                        <p:tav tm="100000">
                                          <p:val>
                                            <p:strVal val="#ppt_x"/>
                                          </p:val>
                                        </p:tav>
                                      </p:tavLst>
                                    </p:anim>
                                    <p:anim calcmode="lin" valueType="num">
                                      <p:cBhvr additive="base">
                                        <p:cTn id="46" dur="500" fill="hold"/>
                                        <p:tgtEl>
                                          <p:spTgt spid="440"/>
                                        </p:tgtEl>
                                        <p:attrNameLst>
                                          <p:attrName>ppt_y</p:attrName>
                                        </p:attrNameLst>
                                      </p:cBhvr>
                                      <p:tavLst>
                                        <p:tav tm="0">
                                          <p:val>
                                            <p:strVal val="0-#ppt_h/2"/>
                                          </p:val>
                                        </p:tav>
                                        <p:tav tm="100000">
                                          <p:val>
                                            <p:strVal val="#ppt_y"/>
                                          </p:val>
                                        </p:tav>
                                      </p:tavLst>
                                    </p:anim>
                                  </p:childTnLst>
                                </p:cTn>
                              </p:par>
                              <p:par>
                                <p:cTn id="47" presetID="1" presetClass="entr" presetSubtype="0" fill="hold" nodeType="withEffect">
                                  <p:stCondLst>
                                    <p:cond delay="500"/>
                                  </p:stCondLst>
                                  <p:childTnLst>
                                    <p:set>
                                      <p:cBhvr>
                                        <p:cTn id="48" dur="1" fill="hold">
                                          <p:stCondLst>
                                            <p:cond delay="0"/>
                                          </p:stCondLst>
                                        </p:cTn>
                                        <p:tgtEl>
                                          <p:spTgt spid="15"/>
                                        </p:tgtEl>
                                        <p:attrNameLst>
                                          <p:attrName>style.visibility</p:attrName>
                                        </p:attrNameLst>
                                      </p:cBhvr>
                                      <p:to>
                                        <p:strVal val="visible"/>
                                      </p:to>
                                    </p:set>
                                  </p:childTnLst>
                                </p:cTn>
                              </p:par>
                            </p:childTnLst>
                          </p:cTn>
                        </p:par>
                        <p:par>
                          <p:cTn id="49" fill="hold">
                            <p:stCondLst>
                              <p:cond delay="4000"/>
                            </p:stCondLst>
                            <p:childTnLst>
                              <p:par>
                                <p:cTn id="50" presetID="2" presetClass="entr" presetSubtype="1" decel="50000" fill="hold" nodeType="afterEffect">
                                  <p:stCondLst>
                                    <p:cond delay="0"/>
                                  </p:stCondLst>
                                  <p:childTnLst>
                                    <p:set>
                                      <p:cBhvr>
                                        <p:cTn id="51" dur="1" fill="hold">
                                          <p:stCondLst>
                                            <p:cond delay="0"/>
                                          </p:stCondLst>
                                        </p:cTn>
                                        <p:tgtEl>
                                          <p:spTgt spid="442"/>
                                        </p:tgtEl>
                                        <p:attrNameLst>
                                          <p:attrName>style.visibility</p:attrName>
                                        </p:attrNameLst>
                                      </p:cBhvr>
                                      <p:to>
                                        <p:strVal val="visible"/>
                                      </p:to>
                                    </p:set>
                                    <p:anim calcmode="lin" valueType="num">
                                      <p:cBhvr additive="base">
                                        <p:cTn id="52" dur="500" fill="hold"/>
                                        <p:tgtEl>
                                          <p:spTgt spid="442"/>
                                        </p:tgtEl>
                                        <p:attrNameLst>
                                          <p:attrName>ppt_x</p:attrName>
                                        </p:attrNameLst>
                                      </p:cBhvr>
                                      <p:tavLst>
                                        <p:tav tm="0">
                                          <p:val>
                                            <p:strVal val="#ppt_x"/>
                                          </p:val>
                                        </p:tav>
                                        <p:tav tm="100000">
                                          <p:val>
                                            <p:strVal val="#ppt_x"/>
                                          </p:val>
                                        </p:tav>
                                      </p:tavLst>
                                    </p:anim>
                                    <p:anim calcmode="lin" valueType="num">
                                      <p:cBhvr additive="base">
                                        <p:cTn id="53" dur="500" fill="hold"/>
                                        <p:tgtEl>
                                          <p:spTgt spid="442"/>
                                        </p:tgtEl>
                                        <p:attrNameLst>
                                          <p:attrName>ppt_y</p:attrName>
                                        </p:attrNameLst>
                                      </p:cBhvr>
                                      <p:tavLst>
                                        <p:tav tm="0">
                                          <p:val>
                                            <p:strVal val="0-#ppt_h/2"/>
                                          </p:val>
                                        </p:tav>
                                        <p:tav tm="100000">
                                          <p:val>
                                            <p:strVal val="#ppt_y"/>
                                          </p:val>
                                        </p:tav>
                                      </p:tavLst>
                                    </p:anim>
                                  </p:childTnLst>
                                </p:cTn>
                              </p:par>
                              <p:par>
                                <p:cTn id="54" presetID="1" presetClass="entr" presetSubtype="0" fill="hold" nodeType="withEffect">
                                  <p:stCondLst>
                                    <p:cond delay="500"/>
                                  </p:stCondLst>
                                  <p:childTnLst>
                                    <p:set>
                                      <p:cBhvr>
                                        <p:cTn id="55" dur="1" fill="hold">
                                          <p:stCondLst>
                                            <p:cond delay="0"/>
                                          </p:stCondLst>
                                        </p:cTn>
                                        <p:tgtEl>
                                          <p:spTgt spid="16"/>
                                        </p:tgtEl>
                                        <p:attrNameLst>
                                          <p:attrName>style.visibility</p:attrName>
                                        </p:attrNameLst>
                                      </p:cBhvr>
                                      <p:to>
                                        <p:strVal val="visible"/>
                                      </p:to>
                                    </p:set>
                                  </p:childTnLst>
                                </p:cTn>
                              </p:par>
                            </p:childTnLst>
                          </p:cTn>
                        </p:par>
                        <p:par>
                          <p:cTn id="56" fill="hold">
                            <p:stCondLst>
                              <p:cond delay="4500"/>
                            </p:stCondLst>
                            <p:childTnLst>
                              <p:par>
                                <p:cTn id="57" presetID="2" presetClass="entr" presetSubtype="1" fill="hold" nodeType="afterEffect">
                                  <p:stCondLst>
                                    <p:cond delay="0"/>
                                  </p:stCondLst>
                                  <p:childTnLst>
                                    <p:set>
                                      <p:cBhvr>
                                        <p:cTn id="58" dur="1" fill="hold">
                                          <p:stCondLst>
                                            <p:cond delay="0"/>
                                          </p:stCondLst>
                                        </p:cTn>
                                        <p:tgtEl>
                                          <p:spTgt spid="443"/>
                                        </p:tgtEl>
                                        <p:attrNameLst>
                                          <p:attrName>style.visibility</p:attrName>
                                        </p:attrNameLst>
                                      </p:cBhvr>
                                      <p:to>
                                        <p:strVal val="visible"/>
                                      </p:to>
                                    </p:set>
                                    <p:anim calcmode="lin" valueType="num">
                                      <p:cBhvr additive="base">
                                        <p:cTn id="59" dur="500" fill="hold"/>
                                        <p:tgtEl>
                                          <p:spTgt spid="443"/>
                                        </p:tgtEl>
                                        <p:attrNameLst>
                                          <p:attrName>ppt_x</p:attrName>
                                        </p:attrNameLst>
                                      </p:cBhvr>
                                      <p:tavLst>
                                        <p:tav tm="0">
                                          <p:val>
                                            <p:strVal val="#ppt_x"/>
                                          </p:val>
                                        </p:tav>
                                        <p:tav tm="100000">
                                          <p:val>
                                            <p:strVal val="#ppt_x"/>
                                          </p:val>
                                        </p:tav>
                                      </p:tavLst>
                                    </p:anim>
                                    <p:anim calcmode="lin" valueType="num">
                                      <p:cBhvr additive="base">
                                        <p:cTn id="60" dur="500" fill="hold"/>
                                        <p:tgtEl>
                                          <p:spTgt spid="443"/>
                                        </p:tgtEl>
                                        <p:attrNameLst>
                                          <p:attrName>ppt_y</p:attrName>
                                        </p:attrNameLst>
                                      </p:cBhvr>
                                      <p:tavLst>
                                        <p:tav tm="0">
                                          <p:val>
                                            <p:strVal val="0-#ppt_h/2"/>
                                          </p:val>
                                        </p:tav>
                                        <p:tav tm="100000">
                                          <p:val>
                                            <p:strVal val="#ppt_y"/>
                                          </p:val>
                                        </p:tav>
                                      </p:tavLst>
                                    </p:anim>
                                  </p:childTnLst>
                                </p:cTn>
                              </p:par>
                              <p:par>
                                <p:cTn id="61" presetID="1" presetClass="entr" presetSubtype="0" fill="hold" nodeType="withEffect">
                                  <p:stCondLst>
                                    <p:cond delay="50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noFill/>
              </a:rPr>
              <a:t>Slide 2</a:t>
            </a:r>
          </a:p>
        </p:txBody>
      </p:sp>
      <p:sp>
        <p:nvSpPr>
          <p:cNvPr id="57" name="Rectangle 56">
            <a:extLst>
              <a:ext uri="{C183D7F6-B498-43B3-948B-1728B52AA6E4}">
                <adec:decorative xmlns:adec="http://schemas.microsoft.com/office/drawing/2017/decorative" val="1"/>
              </a:ext>
            </a:extLst>
          </p:cNvPr>
          <p:cNvSpPr/>
          <p:nvPr/>
        </p:nvSpPr>
        <p:spPr bwMode="auto">
          <a:xfrm rot="19800000">
            <a:off x="5578010" y="6658585"/>
            <a:ext cx="1209589" cy="924880"/>
          </a:xfrm>
          <a:prstGeom prst="rect">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59" name="Rectangle 58">
            <a:extLst>
              <a:ext uri="{C183D7F6-B498-43B3-948B-1728B52AA6E4}">
                <adec:decorative xmlns:adec="http://schemas.microsoft.com/office/drawing/2017/decorative" val="1"/>
              </a:ext>
            </a:extLst>
          </p:cNvPr>
          <p:cNvSpPr/>
          <p:nvPr/>
        </p:nvSpPr>
        <p:spPr bwMode="auto">
          <a:xfrm rot="19800000">
            <a:off x="-656097" y="2617399"/>
            <a:ext cx="3884278" cy="924880"/>
          </a:xfrm>
          <a:prstGeom prst="rect">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60" name="Rectangle 59">
            <a:extLst>
              <a:ext uri="{C183D7F6-B498-43B3-948B-1728B52AA6E4}">
                <adec:decorative xmlns:adec="http://schemas.microsoft.com/office/drawing/2017/decorative" val="1"/>
              </a:ext>
            </a:extLst>
          </p:cNvPr>
          <p:cNvSpPr/>
          <p:nvPr/>
        </p:nvSpPr>
        <p:spPr bwMode="auto">
          <a:xfrm rot="19800000">
            <a:off x="8434473" y="6176646"/>
            <a:ext cx="1927139" cy="1834948"/>
          </a:xfrm>
          <a:prstGeom prst="rect">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64" name="Rectangle 63">
            <a:extLst>
              <a:ext uri="{C183D7F6-B498-43B3-948B-1728B52AA6E4}">
                <adec:decorative xmlns:adec="http://schemas.microsoft.com/office/drawing/2017/decorative" val="1"/>
              </a:ext>
            </a:extLst>
          </p:cNvPr>
          <p:cNvSpPr/>
          <p:nvPr/>
        </p:nvSpPr>
        <p:spPr bwMode="auto">
          <a:xfrm rot="19800000">
            <a:off x="8355813" y="-1131914"/>
            <a:ext cx="683631" cy="1635147"/>
          </a:xfrm>
          <a:prstGeom prst="rect">
            <a:avLst/>
          </a:prstGeom>
          <a:solidFill>
            <a:srgbClr val="EB3D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48" name="Rectangle 47">
            <a:extLst>
              <a:ext uri="{C183D7F6-B498-43B3-948B-1728B52AA6E4}">
                <adec:decorative xmlns:adec="http://schemas.microsoft.com/office/drawing/2017/decorative" val="1"/>
              </a:ext>
            </a:extLst>
          </p:cNvPr>
          <p:cNvSpPr/>
          <p:nvPr/>
        </p:nvSpPr>
        <p:spPr bwMode="auto">
          <a:xfrm rot="19800000">
            <a:off x="1816980" y="2504501"/>
            <a:ext cx="4001966" cy="2286162"/>
          </a:xfrm>
          <a:prstGeom prst="rect">
            <a:avLst/>
          </a:prstGeom>
          <a:solidFill>
            <a:srgbClr val="EB3D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65" name="Rectangle 64"/>
          <p:cNvSpPr>
            <a:spLocks noChangeArrowheads="1"/>
          </p:cNvSpPr>
          <p:nvPr/>
        </p:nvSpPr>
        <p:spPr bwMode="auto">
          <a:xfrm rot="19800000">
            <a:off x="4252745" y="1929680"/>
            <a:ext cx="1006244" cy="1069135"/>
          </a:xfrm>
          <a:prstGeom prst="rect">
            <a:avLst/>
          </a:prstGeom>
          <a:noFill/>
          <a:ln w="9525">
            <a:noFill/>
            <a:miter lim="800000"/>
            <a:headEnd/>
            <a:tailEnd/>
          </a:ln>
        </p:spPr>
        <p:txBody>
          <a:bodyPr lIns="0" tIns="18288" rIns="0" bIns="18288"/>
          <a:lstStyle/>
          <a:p>
            <a:pPr algn="r">
              <a:lnSpc>
                <a:spcPct val="85000"/>
              </a:lnSpc>
              <a:spcBef>
                <a:spcPts val="0"/>
              </a:spcBef>
            </a:pPr>
            <a:r>
              <a:rPr lang="en-US" sz="5400" b="1" dirty="0">
                <a:solidFill>
                  <a:srgbClr val="FFFFFF"/>
                </a:solidFill>
                <a:latin typeface="Arial"/>
                <a:cs typeface="Arial"/>
              </a:rPr>
              <a:t>01</a:t>
            </a:r>
            <a:endParaRPr lang="en-US" sz="5400" dirty="0">
              <a:solidFill>
                <a:srgbClr val="FFFFFF"/>
              </a:solidFill>
              <a:latin typeface="Arial"/>
              <a:cs typeface="Arial"/>
            </a:endParaRPr>
          </a:p>
        </p:txBody>
      </p:sp>
      <p:sp>
        <p:nvSpPr>
          <p:cNvPr id="66" name="Rectangle 65"/>
          <p:cNvSpPr>
            <a:spLocks noChangeArrowheads="1"/>
          </p:cNvSpPr>
          <p:nvPr/>
        </p:nvSpPr>
        <p:spPr bwMode="auto">
          <a:xfrm rot="19800000">
            <a:off x="3074828" y="2942297"/>
            <a:ext cx="2603973" cy="1069135"/>
          </a:xfrm>
          <a:prstGeom prst="rect">
            <a:avLst/>
          </a:prstGeom>
          <a:noFill/>
          <a:ln w="9525">
            <a:noFill/>
            <a:miter lim="800000"/>
            <a:headEnd/>
            <a:tailEnd/>
          </a:ln>
        </p:spPr>
        <p:txBody>
          <a:bodyPr lIns="0" tIns="18288" rIns="0" bIns="18288"/>
          <a:lstStyle/>
          <a:p>
            <a:pPr algn="r">
              <a:lnSpc>
                <a:spcPct val="85000"/>
              </a:lnSpc>
              <a:spcBef>
                <a:spcPts val="0"/>
              </a:spcBef>
            </a:pPr>
            <a:r>
              <a:rPr lang="en-US" sz="1800" dirty="0">
                <a:solidFill>
                  <a:srgbClr val="FFFFFF"/>
                </a:solidFill>
                <a:latin typeface="Arial"/>
                <a:cs typeface="Arial"/>
              </a:rPr>
              <a:t>Element Title Here</a:t>
            </a:r>
          </a:p>
          <a:p>
            <a:pPr algn="r">
              <a:lnSpc>
                <a:spcPct val="85000"/>
              </a:lnSpc>
              <a:spcBef>
                <a:spcPts val="0"/>
              </a:spcBef>
            </a:pPr>
            <a:r>
              <a:rPr lang="en-US" sz="1400" dirty="0">
                <a:solidFill>
                  <a:srgbClr val="FFFFFF"/>
                </a:solidFill>
                <a:latin typeface="Arial"/>
                <a:cs typeface="Arial"/>
              </a:rPr>
              <a:t>Place additional content here. Your text here.</a:t>
            </a:r>
          </a:p>
        </p:txBody>
      </p:sp>
      <p:sp>
        <p:nvSpPr>
          <p:cNvPr id="74" name="Oval 73">
            <a:extLst>
              <a:ext uri="{C183D7F6-B498-43B3-948B-1728B52AA6E4}">
                <adec:decorative xmlns:adec="http://schemas.microsoft.com/office/drawing/2017/decorative" val="1"/>
              </a:ext>
            </a:extLst>
          </p:cNvPr>
          <p:cNvSpPr/>
          <p:nvPr/>
        </p:nvSpPr>
        <p:spPr bwMode="auto">
          <a:xfrm rot="19800000">
            <a:off x="5434614" y="3275764"/>
            <a:ext cx="466319" cy="466317"/>
          </a:xfrm>
          <a:prstGeom prst="ellipse">
            <a:avLst/>
          </a:prstGeom>
          <a:solidFill>
            <a:srgbClr val="EB3D0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75" name="Freeform 45">
            <a:extLst>
              <a:ext uri="{C183D7F6-B498-43B3-948B-1728B52AA6E4}">
                <adec:decorative xmlns:adec="http://schemas.microsoft.com/office/drawing/2017/decorative" val="1"/>
              </a:ext>
            </a:extLst>
          </p:cNvPr>
          <p:cNvSpPr>
            <a:spLocks noEditPoints="1"/>
          </p:cNvSpPr>
          <p:nvPr/>
        </p:nvSpPr>
        <p:spPr bwMode="auto">
          <a:xfrm rot="19800000">
            <a:off x="5467359" y="3356848"/>
            <a:ext cx="421273" cy="326795"/>
          </a:xfrm>
          <a:custGeom>
            <a:avLst/>
            <a:gdLst>
              <a:gd name="T0" fmla="*/ 334 w 334"/>
              <a:gd name="T1" fmla="*/ 131 h 259"/>
              <a:gd name="T2" fmla="*/ 280 w 334"/>
              <a:gd name="T3" fmla="*/ 37 h 259"/>
              <a:gd name="T4" fmla="*/ 236 w 334"/>
              <a:gd name="T5" fmla="*/ 49 h 259"/>
              <a:gd name="T6" fmla="*/ 185 w 334"/>
              <a:gd name="T7" fmla="*/ 30 h 259"/>
              <a:gd name="T8" fmla="*/ 161 w 334"/>
              <a:gd name="T9" fmla="*/ 30 h 259"/>
              <a:gd name="T10" fmla="*/ 154 w 334"/>
              <a:gd name="T11" fmla="*/ 32 h 259"/>
              <a:gd name="T12" fmla="*/ 57 w 334"/>
              <a:gd name="T13" fmla="*/ 0 h 259"/>
              <a:gd name="T14" fmla="*/ 0 w 334"/>
              <a:gd name="T15" fmla="*/ 92 h 259"/>
              <a:gd name="T16" fmla="*/ 30 w 334"/>
              <a:gd name="T17" fmla="*/ 125 h 259"/>
              <a:gd name="T18" fmla="*/ 26 w 334"/>
              <a:gd name="T19" fmla="*/ 130 h 259"/>
              <a:gd name="T20" fmla="*/ 26 w 334"/>
              <a:gd name="T21" fmla="*/ 151 h 259"/>
              <a:gd name="T22" fmla="*/ 94 w 334"/>
              <a:gd name="T23" fmla="*/ 228 h 259"/>
              <a:gd name="T24" fmla="*/ 112 w 334"/>
              <a:gd name="T25" fmla="*/ 224 h 259"/>
              <a:gd name="T26" fmla="*/ 114 w 334"/>
              <a:gd name="T27" fmla="*/ 222 h 259"/>
              <a:gd name="T28" fmla="*/ 135 w 334"/>
              <a:gd name="T29" fmla="*/ 243 h 259"/>
              <a:gd name="T30" fmla="*/ 177 w 334"/>
              <a:gd name="T31" fmla="*/ 241 h 259"/>
              <a:gd name="T32" fmla="*/ 222 w 334"/>
              <a:gd name="T33" fmla="*/ 228 h 259"/>
              <a:gd name="T34" fmla="*/ 252 w 334"/>
              <a:gd name="T35" fmla="*/ 203 h 259"/>
              <a:gd name="T36" fmla="*/ 272 w 334"/>
              <a:gd name="T37" fmla="*/ 158 h 259"/>
              <a:gd name="T38" fmla="*/ 334 w 334"/>
              <a:gd name="T39" fmla="*/ 131 h 259"/>
              <a:gd name="T40" fmla="*/ 247 w 334"/>
              <a:gd name="T41" fmla="*/ 190 h 259"/>
              <a:gd name="T42" fmla="*/ 185 w 334"/>
              <a:gd name="T43" fmla="*/ 128 h 259"/>
              <a:gd name="T44" fmla="*/ 180 w 334"/>
              <a:gd name="T45" fmla="*/ 126 h 259"/>
              <a:gd name="T46" fmla="*/ 172 w 334"/>
              <a:gd name="T47" fmla="*/ 134 h 259"/>
              <a:gd name="T48" fmla="*/ 175 w 334"/>
              <a:gd name="T49" fmla="*/ 140 h 259"/>
              <a:gd name="T50" fmla="*/ 237 w 334"/>
              <a:gd name="T51" fmla="*/ 202 h 259"/>
              <a:gd name="T52" fmla="*/ 222 w 334"/>
              <a:gd name="T53" fmla="*/ 214 h 259"/>
              <a:gd name="T54" fmla="*/ 166 w 334"/>
              <a:gd name="T55" fmla="*/ 158 h 259"/>
              <a:gd name="T56" fmla="*/ 166 w 334"/>
              <a:gd name="T57" fmla="*/ 158 h 259"/>
              <a:gd name="T58" fmla="*/ 160 w 334"/>
              <a:gd name="T59" fmla="*/ 156 h 259"/>
              <a:gd name="T60" fmla="*/ 153 w 334"/>
              <a:gd name="T61" fmla="*/ 163 h 259"/>
              <a:gd name="T62" fmla="*/ 156 w 334"/>
              <a:gd name="T63" fmla="*/ 170 h 259"/>
              <a:gd name="T64" fmla="*/ 209 w 334"/>
              <a:gd name="T65" fmla="*/ 223 h 259"/>
              <a:gd name="T66" fmla="*/ 190 w 334"/>
              <a:gd name="T67" fmla="*/ 232 h 259"/>
              <a:gd name="T68" fmla="*/ 147 w 334"/>
              <a:gd name="T69" fmla="*/ 189 h 259"/>
              <a:gd name="T70" fmla="*/ 142 w 334"/>
              <a:gd name="T71" fmla="*/ 187 h 259"/>
              <a:gd name="T72" fmla="*/ 134 w 334"/>
              <a:gd name="T73" fmla="*/ 195 h 259"/>
              <a:gd name="T74" fmla="*/ 137 w 334"/>
              <a:gd name="T75" fmla="*/ 201 h 259"/>
              <a:gd name="T76" fmla="*/ 167 w 334"/>
              <a:gd name="T77" fmla="*/ 231 h 259"/>
              <a:gd name="T78" fmla="*/ 144 w 334"/>
              <a:gd name="T79" fmla="*/ 233 h 259"/>
              <a:gd name="T80" fmla="*/ 123 w 334"/>
              <a:gd name="T81" fmla="*/ 211 h 259"/>
              <a:gd name="T82" fmla="*/ 118 w 334"/>
              <a:gd name="T83" fmla="*/ 191 h 259"/>
              <a:gd name="T84" fmla="*/ 102 w 334"/>
              <a:gd name="T85" fmla="*/ 188 h 259"/>
              <a:gd name="T86" fmla="*/ 105 w 334"/>
              <a:gd name="T87" fmla="*/ 164 h 259"/>
              <a:gd name="T88" fmla="*/ 86 w 334"/>
              <a:gd name="T89" fmla="*/ 157 h 259"/>
              <a:gd name="T90" fmla="*/ 82 w 334"/>
              <a:gd name="T91" fmla="*/ 133 h 259"/>
              <a:gd name="T92" fmla="*/ 62 w 334"/>
              <a:gd name="T93" fmla="*/ 132 h 259"/>
              <a:gd name="T94" fmla="*/ 56 w 334"/>
              <a:gd name="T95" fmla="*/ 122 h 259"/>
              <a:gd name="T96" fmla="*/ 42 w 334"/>
              <a:gd name="T97" fmla="*/ 119 h 259"/>
              <a:gd name="T98" fmla="*/ 43 w 334"/>
              <a:gd name="T99" fmla="*/ 118 h 259"/>
              <a:gd name="T100" fmla="*/ 19 w 334"/>
              <a:gd name="T101" fmla="*/ 90 h 259"/>
              <a:gd name="T102" fmla="*/ 63 w 334"/>
              <a:gd name="T103" fmla="*/ 17 h 259"/>
              <a:gd name="T104" fmla="*/ 133 w 334"/>
              <a:gd name="T105" fmla="*/ 40 h 259"/>
              <a:gd name="T106" fmla="*/ 104 w 334"/>
              <a:gd name="T107" fmla="*/ 50 h 259"/>
              <a:gd name="T108" fmla="*/ 94 w 334"/>
              <a:gd name="T109" fmla="*/ 75 h 259"/>
              <a:gd name="T110" fmla="*/ 131 w 334"/>
              <a:gd name="T111" fmla="*/ 87 h 259"/>
              <a:gd name="T112" fmla="*/ 170 w 334"/>
              <a:gd name="T113" fmla="*/ 77 h 259"/>
              <a:gd name="T114" fmla="*/ 258 w 334"/>
              <a:gd name="T115" fmla="*/ 159 h 259"/>
              <a:gd name="T116" fmla="*/ 247 w 334"/>
              <a:gd name="T117" fmla="*/ 19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4" h="259">
                <a:moveTo>
                  <a:pt x="334" y="131"/>
                </a:moveTo>
                <a:cubicBezTo>
                  <a:pt x="280" y="37"/>
                  <a:pt x="280" y="37"/>
                  <a:pt x="280" y="37"/>
                </a:cubicBezTo>
                <a:cubicBezTo>
                  <a:pt x="236" y="49"/>
                  <a:pt x="236" y="49"/>
                  <a:pt x="236" y="49"/>
                </a:cubicBezTo>
                <a:cubicBezTo>
                  <a:pt x="185" y="30"/>
                  <a:pt x="185" y="30"/>
                  <a:pt x="185" y="30"/>
                </a:cubicBezTo>
                <a:cubicBezTo>
                  <a:pt x="178" y="28"/>
                  <a:pt x="172" y="26"/>
                  <a:pt x="161" y="30"/>
                </a:cubicBezTo>
                <a:cubicBezTo>
                  <a:pt x="154" y="32"/>
                  <a:pt x="154" y="32"/>
                  <a:pt x="154" y="32"/>
                </a:cubicBezTo>
                <a:cubicBezTo>
                  <a:pt x="57" y="0"/>
                  <a:pt x="57" y="0"/>
                  <a:pt x="57" y="0"/>
                </a:cubicBezTo>
                <a:cubicBezTo>
                  <a:pt x="0" y="92"/>
                  <a:pt x="0" y="92"/>
                  <a:pt x="0" y="92"/>
                </a:cubicBezTo>
                <a:cubicBezTo>
                  <a:pt x="30" y="125"/>
                  <a:pt x="30" y="125"/>
                  <a:pt x="30" y="125"/>
                </a:cubicBezTo>
                <a:cubicBezTo>
                  <a:pt x="26" y="130"/>
                  <a:pt x="26" y="130"/>
                  <a:pt x="26" y="130"/>
                </a:cubicBezTo>
                <a:cubicBezTo>
                  <a:pt x="20" y="137"/>
                  <a:pt x="22" y="142"/>
                  <a:pt x="26" y="151"/>
                </a:cubicBezTo>
                <a:cubicBezTo>
                  <a:pt x="37" y="180"/>
                  <a:pt x="69" y="214"/>
                  <a:pt x="94" y="228"/>
                </a:cubicBezTo>
                <a:cubicBezTo>
                  <a:pt x="99" y="231"/>
                  <a:pt x="106" y="231"/>
                  <a:pt x="112" y="224"/>
                </a:cubicBezTo>
                <a:cubicBezTo>
                  <a:pt x="114" y="222"/>
                  <a:pt x="114" y="222"/>
                  <a:pt x="114" y="222"/>
                </a:cubicBezTo>
                <a:cubicBezTo>
                  <a:pt x="135" y="243"/>
                  <a:pt x="135" y="243"/>
                  <a:pt x="135" y="243"/>
                </a:cubicBezTo>
                <a:cubicBezTo>
                  <a:pt x="150" y="259"/>
                  <a:pt x="170" y="249"/>
                  <a:pt x="177" y="241"/>
                </a:cubicBezTo>
                <a:cubicBezTo>
                  <a:pt x="191" y="251"/>
                  <a:pt x="213" y="248"/>
                  <a:pt x="222" y="228"/>
                </a:cubicBezTo>
                <a:cubicBezTo>
                  <a:pt x="241" y="227"/>
                  <a:pt x="250" y="213"/>
                  <a:pt x="252" y="203"/>
                </a:cubicBezTo>
                <a:cubicBezTo>
                  <a:pt x="279" y="197"/>
                  <a:pt x="274" y="171"/>
                  <a:pt x="272" y="158"/>
                </a:cubicBezTo>
                <a:lnTo>
                  <a:pt x="334" y="131"/>
                </a:lnTo>
                <a:close/>
                <a:moveTo>
                  <a:pt x="247" y="190"/>
                </a:moveTo>
                <a:cubicBezTo>
                  <a:pt x="234" y="177"/>
                  <a:pt x="187" y="130"/>
                  <a:pt x="185" y="128"/>
                </a:cubicBezTo>
                <a:cubicBezTo>
                  <a:pt x="184" y="127"/>
                  <a:pt x="182" y="126"/>
                  <a:pt x="180" y="126"/>
                </a:cubicBezTo>
                <a:cubicBezTo>
                  <a:pt x="175" y="126"/>
                  <a:pt x="172" y="129"/>
                  <a:pt x="172" y="134"/>
                </a:cubicBezTo>
                <a:cubicBezTo>
                  <a:pt x="172" y="136"/>
                  <a:pt x="173" y="139"/>
                  <a:pt x="175" y="140"/>
                </a:cubicBezTo>
                <a:cubicBezTo>
                  <a:pt x="183" y="147"/>
                  <a:pt x="227" y="192"/>
                  <a:pt x="237" y="202"/>
                </a:cubicBezTo>
                <a:cubicBezTo>
                  <a:pt x="236" y="208"/>
                  <a:pt x="229" y="214"/>
                  <a:pt x="222" y="214"/>
                </a:cubicBezTo>
                <a:cubicBezTo>
                  <a:pt x="166" y="158"/>
                  <a:pt x="166" y="158"/>
                  <a:pt x="166" y="158"/>
                </a:cubicBezTo>
                <a:cubicBezTo>
                  <a:pt x="166" y="158"/>
                  <a:pt x="166" y="158"/>
                  <a:pt x="166" y="158"/>
                </a:cubicBezTo>
                <a:cubicBezTo>
                  <a:pt x="164" y="157"/>
                  <a:pt x="162" y="156"/>
                  <a:pt x="160" y="156"/>
                </a:cubicBezTo>
                <a:cubicBezTo>
                  <a:pt x="156" y="156"/>
                  <a:pt x="153" y="159"/>
                  <a:pt x="153" y="163"/>
                </a:cubicBezTo>
                <a:cubicBezTo>
                  <a:pt x="153" y="166"/>
                  <a:pt x="154" y="169"/>
                  <a:pt x="156" y="170"/>
                </a:cubicBezTo>
                <a:cubicBezTo>
                  <a:pt x="209" y="223"/>
                  <a:pt x="209" y="223"/>
                  <a:pt x="209" y="223"/>
                </a:cubicBezTo>
                <a:cubicBezTo>
                  <a:pt x="204" y="231"/>
                  <a:pt x="198" y="233"/>
                  <a:pt x="190" y="232"/>
                </a:cubicBezTo>
                <a:cubicBezTo>
                  <a:pt x="147" y="189"/>
                  <a:pt x="147" y="189"/>
                  <a:pt x="147" y="189"/>
                </a:cubicBezTo>
                <a:cubicBezTo>
                  <a:pt x="146" y="188"/>
                  <a:pt x="144" y="187"/>
                  <a:pt x="142" y="187"/>
                </a:cubicBezTo>
                <a:cubicBezTo>
                  <a:pt x="137" y="187"/>
                  <a:pt x="134" y="190"/>
                  <a:pt x="134" y="195"/>
                </a:cubicBezTo>
                <a:cubicBezTo>
                  <a:pt x="134" y="197"/>
                  <a:pt x="135" y="200"/>
                  <a:pt x="137" y="201"/>
                </a:cubicBezTo>
                <a:cubicBezTo>
                  <a:pt x="167" y="231"/>
                  <a:pt x="167" y="231"/>
                  <a:pt x="167" y="231"/>
                </a:cubicBezTo>
                <a:cubicBezTo>
                  <a:pt x="160" y="240"/>
                  <a:pt x="150" y="238"/>
                  <a:pt x="144" y="233"/>
                </a:cubicBezTo>
                <a:cubicBezTo>
                  <a:pt x="123" y="211"/>
                  <a:pt x="123" y="211"/>
                  <a:pt x="123" y="211"/>
                </a:cubicBezTo>
                <a:cubicBezTo>
                  <a:pt x="126" y="204"/>
                  <a:pt x="124" y="197"/>
                  <a:pt x="118" y="191"/>
                </a:cubicBezTo>
                <a:cubicBezTo>
                  <a:pt x="116" y="189"/>
                  <a:pt x="110" y="185"/>
                  <a:pt x="102" y="188"/>
                </a:cubicBezTo>
                <a:cubicBezTo>
                  <a:pt x="108" y="181"/>
                  <a:pt x="111" y="172"/>
                  <a:pt x="105" y="164"/>
                </a:cubicBezTo>
                <a:cubicBezTo>
                  <a:pt x="100" y="159"/>
                  <a:pt x="94" y="155"/>
                  <a:pt x="86" y="157"/>
                </a:cubicBezTo>
                <a:cubicBezTo>
                  <a:pt x="91" y="151"/>
                  <a:pt x="92" y="141"/>
                  <a:pt x="82" y="133"/>
                </a:cubicBezTo>
                <a:cubicBezTo>
                  <a:pt x="78" y="129"/>
                  <a:pt x="67" y="128"/>
                  <a:pt x="62" y="132"/>
                </a:cubicBezTo>
                <a:cubicBezTo>
                  <a:pt x="61" y="128"/>
                  <a:pt x="59" y="124"/>
                  <a:pt x="56" y="122"/>
                </a:cubicBezTo>
                <a:cubicBezTo>
                  <a:pt x="52" y="118"/>
                  <a:pt x="47" y="118"/>
                  <a:pt x="42" y="119"/>
                </a:cubicBezTo>
                <a:cubicBezTo>
                  <a:pt x="42" y="118"/>
                  <a:pt x="43" y="118"/>
                  <a:pt x="43" y="118"/>
                </a:cubicBezTo>
                <a:cubicBezTo>
                  <a:pt x="19" y="90"/>
                  <a:pt x="19" y="90"/>
                  <a:pt x="19" y="90"/>
                </a:cubicBezTo>
                <a:cubicBezTo>
                  <a:pt x="63" y="17"/>
                  <a:pt x="63" y="17"/>
                  <a:pt x="63" y="17"/>
                </a:cubicBezTo>
                <a:cubicBezTo>
                  <a:pt x="133" y="40"/>
                  <a:pt x="133" y="40"/>
                  <a:pt x="133" y="40"/>
                </a:cubicBezTo>
                <a:cubicBezTo>
                  <a:pt x="104" y="50"/>
                  <a:pt x="104" y="50"/>
                  <a:pt x="104" y="50"/>
                </a:cubicBezTo>
                <a:cubicBezTo>
                  <a:pt x="95" y="54"/>
                  <a:pt x="89" y="65"/>
                  <a:pt x="94" y="75"/>
                </a:cubicBezTo>
                <a:cubicBezTo>
                  <a:pt x="98" y="83"/>
                  <a:pt x="111" y="87"/>
                  <a:pt x="131" y="87"/>
                </a:cubicBezTo>
                <a:cubicBezTo>
                  <a:pt x="143" y="87"/>
                  <a:pt x="170" y="77"/>
                  <a:pt x="170" y="77"/>
                </a:cubicBezTo>
                <a:cubicBezTo>
                  <a:pt x="170" y="77"/>
                  <a:pt x="258" y="159"/>
                  <a:pt x="258" y="159"/>
                </a:cubicBezTo>
                <a:cubicBezTo>
                  <a:pt x="260" y="168"/>
                  <a:pt x="264" y="190"/>
                  <a:pt x="247" y="19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47" name="Rectangle 46">
            <a:extLst>
              <a:ext uri="{C183D7F6-B498-43B3-948B-1728B52AA6E4}">
                <adec:decorative xmlns:adec="http://schemas.microsoft.com/office/drawing/2017/decorative" val="1"/>
              </a:ext>
            </a:extLst>
          </p:cNvPr>
          <p:cNvSpPr/>
          <p:nvPr/>
        </p:nvSpPr>
        <p:spPr bwMode="auto">
          <a:xfrm rot="19800000">
            <a:off x="6081231" y="1822434"/>
            <a:ext cx="2359956" cy="2286162"/>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69" name="Rectangle 68"/>
          <p:cNvSpPr>
            <a:spLocks noChangeArrowheads="1"/>
          </p:cNvSpPr>
          <p:nvPr/>
        </p:nvSpPr>
        <p:spPr bwMode="auto">
          <a:xfrm rot="19800000">
            <a:off x="5975243" y="2233648"/>
            <a:ext cx="1006244" cy="1069135"/>
          </a:xfrm>
          <a:prstGeom prst="rect">
            <a:avLst/>
          </a:prstGeom>
          <a:noFill/>
          <a:ln w="9525">
            <a:noFill/>
            <a:miter lim="800000"/>
            <a:headEnd/>
            <a:tailEnd/>
          </a:ln>
        </p:spPr>
        <p:txBody>
          <a:bodyPr lIns="0" tIns="18288" rIns="0" bIns="18288" anchor="t"/>
          <a:lstStyle/>
          <a:p>
            <a:pPr>
              <a:lnSpc>
                <a:spcPct val="85000"/>
              </a:lnSpc>
              <a:spcBef>
                <a:spcPts val="0"/>
              </a:spcBef>
            </a:pPr>
            <a:r>
              <a:rPr lang="en-US" sz="5400" b="1" dirty="0">
                <a:solidFill>
                  <a:srgbClr val="FFFFFF"/>
                </a:solidFill>
                <a:latin typeface="Arial"/>
                <a:cs typeface="Arial"/>
              </a:rPr>
              <a:t>03</a:t>
            </a:r>
            <a:endParaRPr lang="en-US" sz="5400" dirty="0">
              <a:solidFill>
                <a:srgbClr val="FFFFFF"/>
              </a:solidFill>
              <a:latin typeface="Arial"/>
              <a:cs typeface="Arial"/>
            </a:endParaRPr>
          </a:p>
        </p:txBody>
      </p:sp>
      <p:sp>
        <p:nvSpPr>
          <p:cNvPr id="70" name="Rectangle 69"/>
          <p:cNvSpPr>
            <a:spLocks noChangeArrowheads="1"/>
          </p:cNvSpPr>
          <p:nvPr/>
        </p:nvSpPr>
        <p:spPr bwMode="auto">
          <a:xfrm rot="19800000">
            <a:off x="6329755" y="2587608"/>
            <a:ext cx="1930844" cy="1218903"/>
          </a:xfrm>
          <a:prstGeom prst="rect">
            <a:avLst/>
          </a:prstGeom>
          <a:noFill/>
          <a:ln w="9525">
            <a:noFill/>
            <a:miter lim="800000"/>
            <a:headEnd/>
            <a:tailEnd/>
          </a:ln>
        </p:spPr>
        <p:txBody>
          <a:bodyPr lIns="0" tIns="18288" rIns="0" bIns="18288"/>
          <a:lstStyle/>
          <a:p>
            <a:pPr>
              <a:lnSpc>
                <a:spcPct val="85000"/>
              </a:lnSpc>
              <a:spcBef>
                <a:spcPts val="0"/>
              </a:spcBef>
            </a:pPr>
            <a:r>
              <a:rPr lang="en-US" sz="1800" dirty="0">
                <a:solidFill>
                  <a:srgbClr val="FFFFFF"/>
                </a:solidFill>
                <a:latin typeface="Arial"/>
                <a:cs typeface="Arial"/>
              </a:rPr>
              <a:t>Element Title Here</a:t>
            </a:r>
          </a:p>
          <a:p>
            <a:pPr>
              <a:lnSpc>
                <a:spcPct val="85000"/>
              </a:lnSpc>
              <a:spcBef>
                <a:spcPts val="0"/>
              </a:spcBef>
            </a:pPr>
            <a:r>
              <a:rPr lang="en-US" sz="1400" dirty="0">
                <a:solidFill>
                  <a:srgbClr val="FFFFFF"/>
                </a:solidFill>
                <a:latin typeface="Arial"/>
                <a:cs typeface="Arial"/>
              </a:rPr>
              <a:t>Place additional content here. Your text here.</a:t>
            </a:r>
          </a:p>
        </p:txBody>
      </p:sp>
      <p:sp>
        <p:nvSpPr>
          <p:cNvPr id="78" name="Freeform 24">
            <a:extLst>
              <a:ext uri="{C183D7F6-B498-43B3-948B-1728B52AA6E4}">
                <adec:decorative xmlns:adec="http://schemas.microsoft.com/office/drawing/2017/decorative" val="1"/>
              </a:ext>
            </a:extLst>
          </p:cNvPr>
          <p:cNvSpPr>
            <a:spLocks/>
          </p:cNvSpPr>
          <p:nvPr/>
        </p:nvSpPr>
        <p:spPr bwMode="auto">
          <a:xfrm rot="13152747">
            <a:off x="7432954" y="1701183"/>
            <a:ext cx="311797" cy="351550"/>
          </a:xfrm>
          <a:custGeom>
            <a:avLst/>
            <a:gdLst>
              <a:gd name="T0" fmla="*/ 250 w 273"/>
              <a:gd name="T1" fmla="*/ 122 h 308"/>
              <a:gd name="T2" fmla="*/ 229 w 273"/>
              <a:gd name="T3" fmla="*/ 136 h 308"/>
              <a:gd name="T4" fmla="*/ 227 w 273"/>
              <a:gd name="T5" fmla="*/ 136 h 308"/>
              <a:gd name="T6" fmla="*/ 204 w 273"/>
              <a:gd name="T7" fmla="*/ 114 h 308"/>
              <a:gd name="T8" fmla="*/ 181 w 273"/>
              <a:gd name="T9" fmla="*/ 132 h 308"/>
              <a:gd name="T10" fmla="*/ 180 w 273"/>
              <a:gd name="T11" fmla="*/ 132 h 308"/>
              <a:gd name="T12" fmla="*/ 180 w 273"/>
              <a:gd name="T13" fmla="*/ 128 h 308"/>
              <a:gd name="T14" fmla="*/ 157 w 273"/>
              <a:gd name="T15" fmla="*/ 105 h 308"/>
              <a:gd name="T16" fmla="*/ 134 w 273"/>
              <a:gd name="T17" fmla="*/ 128 h 308"/>
              <a:gd name="T18" fmla="*/ 134 w 273"/>
              <a:gd name="T19" fmla="*/ 27 h 308"/>
              <a:gd name="T20" fmla="*/ 110 w 273"/>
              <a:gd name="T21" fmla="*/ 0 h 308"/>
              <a:gd name="T22" fmla="*/ 87 w 273"/>
              <a:gd name="T23" fmla="*/ 27 h 308"/>
              <a:gd name="T24" fmla="*/ 87 w 273"/>
              <a:gd name="T25" fmla="*/ 158 h 308"/>
              <a:gd name="T26" fmla="*/ 87 w 273"/>
              <a:gd name="T27" fmla="*/ 168 h 308"/>
              <a:gd name="T28" fmla="*/ 87 w 273"/>
              <a:gd name="T29" fmla="*/ 206 h 308"/>
              <a:gd name="T30" fmla="*/ 48 w 273"/>
              <a:gd name="T31" fmla="*/ 167 h 308"/>
              <a:gd name="T32" fmla="*/ 10 w 273"/>
              <a:gd name="T33" fmla="*/ 167 h 308"/>
              <a:gd name="T34" fmla="*/ 10 w 273"/>
              <a:gd name="T35" fmla="*/ 205 h 308"/>
              <a:gd name="T36" fmla="*/ 87 w 273"/>
              <a:gd name="T37" fmla="*/ 282 h 308"/>
              <a:gd name="T38" fmla="*/ 180 w 273"/>
              <a:gd name="T39" fmla="*/ 308 h 308"/>
              <a:gd name="T40" fmla="*/ 273 w 273"/>
              <a:gd name="T41" fmla="*/ 223 h 308"/>
              <a:gd name="T42" fmla="*/ 273 w 273"/>
              <a:gd name="T43" fmla="*/ 158 h 308"/>
              <a:gd name="T44" fmla="*/ 273 w 273"/>
              <a:gd name="T45" fmla="*/ 146 h 308"/>
              <a:gd name="T46" fmla="*/ 250 w 273"/>
              <a:gd name="T47" fmla="*/ 122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3" h="308">
                <a:moveTo>
                  <a:pt x="250" y="122"/>
                </a:moveTo>
                <a:cubicBezTo>
                  <a:pt x="241" y="122"/>
                  <a:pt x="233" y="128"/>
                  <a:pt x="229" y="136"/>
                </a:cubicBezTo>
                <a:cubicBezTo>
                  <a:pt x="228" y="136"/>
                  <a:pt x="227" y="136"/>
                  <a:pt x="227" y="136"/>
                </a:cubicBezTo>
                <a:cubicBezTo>
                  <a:pt x="226" y="123"/>
                  <a:pt x="216" y="114"/>
                  <a:pt x="204" y="114"/>
                </a:cubicBezTo>
                <a:cubicBezTo>
                  <a:pt x="192" y="114"/>
                  <a:pt x="183" y="122"/>
                  <a:pt x="181" y="132"/>
                </a:cubicBezTo>
                <a:cubicBezTo>
                  <a:pt x="181" y="132"/>
                  <a:pt x="180" y="132"/>
                  <a:pt x="180" y="132"/>
                </a:cubicBezTo>
                <a:cubicBezTo>
                  <a:pt x="180" y="128"/>
                  <a:pt x="180" y="128"/>
                  <a:pt x="180" y="128"/>
                </a:cubicBezTo>
                <a:cubicBezTo>
                  <a:pt x="180" y="116"/>
                  <a:pt x="170" y="105"/>
                  <a:pt x="157" y="105"/>
                </a:cubicBezTo>
                <a:cubicBezTo>
                  <a:pt x="144" y="105"/>
                  <a:pt x="134" y="116"/>
                  <a:pt x="134" y="128"/>
                </a:cubicBezTo>
                <a:cubicBezTo>
                  <a:pt x="134" y="27"/>
                  <a:pt x="134" y="27"/>
                  <a:pt x="134" y="27"/>
                </a:cubicBezTo>
                <a:cubicBezTo>
                  <a:pt x="134" y="12"/>
                  <a:pt x="123" y="0"/>
                  <a:pt x="110" y="0"/>
                </a:cubicBezTo>
                <a:cubicBezTo>
                  <a:pt x="97" y="0"/>
                  <a:pt x="87" y="12"/>
                  <a:pt x="87" y="27"/>
                </a:cubicBezTo>
                <a:cubicBezTo>
                  <a:pt x="87" y="158"/>
                  <a:pt x="87" y="158"/>
                  <a:pt x="87" y="158"/>
                </a:cubicBezTo>
                <a:cubicBezTo>
                  <a:pt x="87" y="168"/>
                  <a:pt x="87" y="168"/>
                  <a:pt x="87" y="168"/>
                </a:cubicBezTo>
                <a:cubicBezTo>
                  <a:pt x="87" y="206"/>
                  <a:pt x="87" y="206"/>
                  <a:pt x="87" y="206"/>
                </a:cubicBezTo>
                <a:cubicBezTo>
                  <a:pt x="48" y="167"/>
                  <a:pt x="48" y="167"/>
                  <a:pt x="48" y="167"/>
                </a:cubicBezTo>
                <a:cubicBezTo>
                  <a:pt x="38" y="156"/>
                  <a:pt x="21" y="156"/>
                  <a:pt x="10" y="167"/>
                </a:cubicBezTo>
                <a:cubicBezTo>
                  <a:pt x="0" y="178"/>
                  <a:pt x="0" y="195"/>
                  <a:pt x="10" y="205"/>
                </a:cubicBezTo>
                <a:cubicBezTo>
                  <a:pt x="87" y="282"/>
                  <a:pt x="87" y="282"/>
                  <a:pt x="87" y="282"/>
                </a:cubicBezTo>
                <a:cubicBezTo>
                  <a:pt x="87" y="282"/>
                  <a:pt x="102" y="308"/>
                  <a:pt x="180" y="308"/>
                </a:cubicBezTo>
                <a:cubicBezTo>
                  <a:pt x="273" y="308"/>
                  <a:pt x="273" y="223"/>
                  <a:pt x="273" y="223"/>
                </a:cubicBezTo>
                <a:cubicBezTo>
                  <a:pt x="273" y="158"/>
                  <a:pt x="273" y="158"/>
                  <a:pt x="273" y="158"/>
                </a:cubicBezTo>
                <a:cubicBezTo>
                  <a:pt x="273" y="146"/>
                  <a:pt x="273" y="146"/>
                  <a:pt x="273" y="146"/>
                </a:cubicBezTo>
                <a:cubicBezTo>
                  <a:pt x="273" y="133"/>
                  <a:pt x="263" y="122"/>
                  <a:pt x="250" y="122"/>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44" name="Rectangle 43">
            <a:extLst>
              <a:ext uri="{C183D7F6-B498-43B3-948B-1728B52AA6E4}">
                <adec:decorative xmlns:adec="http://schemas.microsoft.com/office/drawing/2017/decorative" val="1"/>
              </a:ext>
            </a:extLst>
          </p:cNvPr>
          <p:cNvSpPr/>
          <p:nvPr/>
        </p:nvSpPr>
        <p:spPr bwMode="auto">
          <a:xfrm rot="19800000">
            <a:off x="4947085" y="15540"/>
            <a:ext cx="3584745" cy="1635147"/>
          </a:xfrm>
          <a:prstGeom prst="rect">
            <a:avLst/>
          </a:prstGeom>
          <a:solidFill>
            <a:srgbClr val="FF733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67" name="Rectangle 66"/>
          <p:cNvSpPr>
            <a:spLocks noChangeArrowheads="1"/>
          </p:cNvSpPr>
          <p:nvPr/>
        </p:nvSpPr>
        <p:spPr bwMode="auto">
          <a:xfrm rot="3600000">
            <a:off x="5262485" y="1087646"/>
            <a:ext cx="1006244" cy="1069135"/>
          </a:xfrm>
          <a:prstGeom prst="rect">
            <a:avLst/>
          </a:prstGeom>
          <a:noFill/>
          <a:ln w="9525">
            <a:noFill/>
            <a:miter lim="800000"/>
            <a:headEnd/>
            <a:tailEnd/>
          </a:ln>
        </p:spPr>
        <p:txBody>
          <a:bodyPr lIns="0" tIns="18288" rIns="0" bIns="18288" anchor="b"/>
          <a:lstStyle/>
          <a:p>
            <a:pPr algn="r">
              <a:lnSpc>
                <a:spcPct val="85000"/>
              </a:lnSpc>
              <a:spcBef>
                <a:spcPts val="0"/>
              </a:spcBef>
            </a:pPr>
            <a:r>
              <a:rPr lang="en-US" sz="5400" b="1" dirty="0">
                <a:solidFill>
                  <a:srgbClr val="FFFFFF"/>
                </a:solidFill>
                <a:latin typeface="Arial"/>
                <a:cs typeface="Arial"/>
              </a:rPr>
              <a:t>02</a:t>
            </a:r>
            <a:endParaRPr lang="en-US" sz="5400" dirty="0">
              <a:solidFill>
                <a:srgbClr val="FFFFFF"/>
              </a:solidFill>
              <a:latin typeface="Arial"/>
              <a:cs typeface="Arial"/>
            </a:endParaRPr>
          </a:p>
        </p:txBody>
      </p:sp>
      <p:sp>
        <p:nvSpPr>
          <p:cNvPr id="68" name="Rectangle 67"/>
          <p:cNvSpPr>
            <a:spLocks noChangeArrowheads="1"/>
          </p:cNvSpPr>
          <p:nvPr/>
        </p:nvSpPr>
        <p:spPr bwMode="auto">
          <a:xfrm rot="3600000">
            <a:off x="5904855" y="472617"/>
            <a:ext cx="1294813" cy="1069135"/>
          </a:xfrm>
          <a:prstGeom prst="rect">
            <a:avLst/>
          </a:prstGeom>
          <a:noFill/>
          <a:ln w="9525">
            <a:noFill/>
            <a:miter lim="800000"/>
            <a:headEnd/>
            <a:tailEnd/>
          </a:ln>
        </p:spPr>
        <p:txBody>
          <a:bodyPr lIns="0" tIns="18288" rIns="0" bIns="18288"/>
          <a:lstStyle/>
          <a:p>
            <a:pPr algn="r">
              <a:lnSpc>
                <a:spcPct val="85000"/>
              </a:lnSpc>
              <a:spcBef>
                <a:spcPts val="0"/>
              </a:spcBef>
            </a:pPr>
            <a:r>
              <a:rPr lang="en-US" sz="1800" dirty="0">
                <a:solidFill>
                  <a:srgbClr val="FFFFFF"/>
                </a:solidFill>
                <a:latin typeface="Arial"/>
                <a:cs typeface="Arial"/>
              </a:rPr>
              <a:t>Element Title Here</a:t>
            </a:r>
          </a:p>
          <a:p>
            <a:pPr algn="r">
              <a:lnSpc>
                <a:spcPct val="85000"/>
              </a:lnSpc>
              <a:spcBef>
                <a:spcPts val="0"/>
              </a:spcBef>
            </a:pPr>
            <a:r>
              <a:rPr lang="en-US" sz="1400" dirty="0">
                <a:solidFill>
                  <a:srgbClr val="FFFFFF"/>
                </a:solidFill>
                <a:latin typeface="Arial"/>
                <a:cs typeface="Arial"/>
              </a:rPr>
              <a:t>Place additional content here.</a:t>
            </a:r>
          </a:p>
        </p:txBody>
      </p:sp>
      <p:sp>
        <p:nvSpPr>
          <p:cNvPr id="80" name="Oval 79">
            <a:extLst>
              <a:ext uri="{C183D7F6-B498-43B3-948B-1728B52AA6E4}">
                <adec:decorative xmlns:adec="http://schemas.microsoft.com/office/drawing/2017/decorative" val="1"/>
              </a:ext>
            </a:extLst>
          </p:cNvPr>
          <p:cNvSpPr/>
          <p:nvPr/>
        </p:nvSpPr>
        <p:spPr bwMode="auto">
          <a:xfrm rot="3600000">
            <a:off x="5008918" y="921428"/>
            <a:ext cx="466317" cy="466317"/>
          </a:xfrm>
          <a:prstGeom prst="ellipse">
            <a:avLst/>
          </a:prstGeom>
          <a:solidFill>
            <a:srgbClr val="FF733C">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81" name="Freeform 70">
            <a:extLst>
              <a:ext uri="{C183D7F6-B498-43B3-948B-1728B52AA6E4}">
                <adec:decorative xmlns:adec="http://schemas.microsoft.com/office/drawing/2017/decorative" val="1"/>
              </a:ext>
            </a:extLst>
          </p:cNvPr>
          <p:cNvSpPr>
            <a:spLocks/>
          </p:cNvSpPr>
          <p:nvPr/>
        </p:nvSpPr>
        <p:spPr bwMode="auto">
          <a:xfrm rot="3600000">
            <a:off x="5125798" y="966676"/>
            <a:ext cx="260833" cy="330730"/>
          </a:xfrm>
          <a:custGeom>
            <a:avLst/>
            <a:gdLst/>
            <a:ahLst/>
            <a:cxnLst>
              <a:cxn ang="0">
                <a:pos x="233" y="2025"/>
              </a:cxn>
              <a:cxn ang="0">
                <a:pos x="153" y="2157"/>
              </a:cxn>
              <a:cxn ang="0">
                <a:pos x="91" y="2289"/>
              </a:cxn>
              <a:cxn ang="0">
                <a:pos x="47" y="2421"/>
              </a:cxn>
              <a:cxn ang="0">
                <a:pos x="18" y="2554"/>
              </a:cxn>
              <a:cxn ang="0">
                <a:pos x="3" y="2684"/>
              </a:cxn>
              <a:cxn ang="0">
                <a:pos x="0" y="2813"/>
              </a:cxn>
              <a:cxn ang="0">
                <a:pos x="16" y="3000"/>
              </a:cxn>
              <a:cxn ang="0">
                <a:pos x="69" y="3237"/>
              </a:cxn>
              <a:cxn ang="0">
                <a:pos x="144" y="3452"/>
              </a:cxn>
              <a:cxn ang="0">
                <a:pos x="232" y="3641"/>
              </a:cxn>
              <a:cxn ang="0">
                <a:pos x="320" y="3797"/>
              </a:cxn>
              <a:cxn ang="0">
                <a:pos x="457" y="3657"/>
              </a:cxn>
              <a:cxn ang="0">
                <a:pos x="958" y="3107"/>
              </a:cxn>
              <a:cxn ang="0">
                <a:pos x="1671" y="2284"/>
              </a:cxn>
              <a:cxn ang="0">
                <a:pos x="2242" y="1590"/>
              </a:cxn>
              <a:cxn ang="0">
                <a:pos x="2483" y="1276"/>
              </a:cxn>
              <a:cxn ang="0">
                <a:pos x="2600" y="1107"/>
              </a:cxn>
              <a:cxn ang="0">
                <a:pos x="2508" y="1277"/>
              </a:cxn>
              <a:cxn ang="0">
                <a:pos x="2271" y="1649"/>
              </a:cxn>
              <a:cxn ang="0">
                <a:pos x="1982" y="2047"/>
              </a:cxn>
              <a:cxn ang="0">
                <a:pos x="1667" y="2449"/>
              </a:cxn>
              <a:cxn ang="0">
                <a:pos x="1195" y="3017"/>
              </a:cxn>
              <a:cxn ang="0">
                <a:pos x="605" y="3705"/>
              </a:cxn>
              <a:cxn ang="0">
                <a:pos x="588" y="3796"/>
              </a:cxn>
              <a:cxn ang="0">
                <a:pos x="771" y="3843"/>
              </a:cxn>
              <a:cxn ang="0">
                <a:pos x="953" y="3870"/>
              </a:cxn>
              <a:cxn ang="0">
                <a:pos x="1132" y="3880"/>
              </a:cxn>
              <a:cxn ang="0">
                <a:pos x="1308" y="3870"/>
              </a:cxn>
              <a:cxn ang="0">
                <a:pos x="1479" y="3844"/>
              </a:cxn>
              <a:cxn ang="0">
                <a:pos x="1644" y="3802"/>
              </a:cxn>
              <a:cxn ang="0">
                <a:pos x="1802" y="3744"/>
              </a:cxn>
              <a:cxn ang="0">
                <a:pos x="1952" y="3672"/>
              </a:cxn>
              <a:cxn ang="0">
                <a:pos x="2091" y="3586"/>
              </a:cxn>
              <a:cxn ang="0">
                <a:pos x="2219" y="3488"/>
              </a:cxn>
              <a:cxn ang="0">
                <a:pos x="2336" y="3378"/>
              </a:cxn>
              <a:cxn ang="0">
                <a:pos x="2439" y="3257"/>
              </a:cxn>
              <a:cxn ang="0">
                <a:pos x="2526" y="3125"/>
              </a:cxn>
              <a:cxn ang="0">
                <a:pos x="2598" y="2985"/>
              </a:cxn>
              <a:cxn ang="0">
                <a:pos x="2652" y="2835"/>
              </a:cxn>
              <a:cxn ang="0">
                <a:pos x="2680" y="2719"/>
              </a:cxn>
              <a:cxn ang="0">
                <a:pos x="2761" y="2275"/>
              </a:cxn>
              <a:cxn ang="0">
                <a:pos x="2898" y="1359"/>
              </a:cxn>
              <a:cxn ang="0">
                <a:pos x="2998" y="560"/>
              </a:cxn>
              <a:cxn ang="0">
                <a:pos x="3060" y="0"/>
              </a:cxn>
              <a:cxn ang="0">
                <a:pos x="2980" y="148"/>
              </a:cxn>
              <a:cxn ang="0">
                <a:pos x="2871" y="282"/>
              </a:cxn>
              <a:cxn ang="0">
                <a:pos x="2737" y="405"/>
              </a:cxn>
              <a:cxn ang="0">
                <a:pos x="2582" y="520"/>
              </a:cxn>
              <a:cxn ang="0">
                <a:pos x="2408" y="628"/>
              </a:cxn>
              <a:cxn ang="0">
                <a:pos x="2120" y="782"/>
              </a:cxn>
              <a:cxn ang="0">
                <a:pos x="1601" y="1035"/>
              </a:cxn>
              <a:cxn ang="0">
                <a:pos x="1177" y="1251"/>
              </a:cxn>
              <a:cxn ang="0">
                <a:pos x="972" y="1370"/>
              </a:cxn>
              <a:cxn ang="0">
                <a:pos x="776" y="1497"/>
              </a:cxn>
              <a:cxn ang="0">
                <a:pos x="594" y="1638"/>
              </a:cxn>
              <a:cxn ang="0">
                <a:pos x="427" y="1791"/>
              </a:cxn>
              <a:cxn ang="0">
                <a:pos x="279" y="1961"/>
              </a:cxn>
            </a:cxnLst>
            <a:rect l="0" t="0" r="r" b="b"/>
            <a:pathLst>
              <a:path w="3060" h="3880">
                <a:moveTo>
                  <a:pt x="279" y="1961"/>
                </a:moveTo>
                <a:lnTo>
                  <a:pt x="279" y="1961"/>
                </a:lnTo>
                <a:lnTo>
                  <a:pt x="256" y="1992"/>
                </a:lnTo>
                <a:lnTo>
                  <a:pt x="233" y="2025"/>
                </a:lnTo>
                <a:lnTo>
                  <a:pt x="211" y="2058"/>
                </a:lnTo>
                <a:lnTo>
                  <a:pt x="190" y="2091"/>
                </a:lnTo>
                <a:lnTo>
                  <a:pt x="171" y="2124"/>
                </a:lnTo>
                <a:lnTo>
                  <a:pt x="153" y="2157"/>
                </a:lnTo>
                <a:lnTo>
                  <a:pt x="136" y="2189"/>
                </a:lnTo>
                <a:lnTo>
                  <a:pt x="121" y="2223"/>
                </a:lnTo>
                <a:lnTo>
                  <a:pt x="105" y="2256"/>
                </a:lnTo>
                <a:lnTo>
                  <a:pt x="91" y="2289"/>
                </a:lnTo>
                <a:lnTo>
                  <a:pt x="79" y="2322"/>
                </a:lnTo>
                <a:lnTo>
                  <a:pt x="67" y="2356"/>
                </a:lnTo>
                <a:lnTo>
                  <a:pt x="57" y="2388"/>
                </a:lnTo>
                <a:lnTo>
                  <a:pt x="47" y="2421"/>
                </a:lnTo>
                <a:lnTo>
                  <a:pt x="38" y="2455"/>
                </a:lnTo>
                <a:lnTo>
                  <a:pt x="30" y="2487"/>
                </a:lnTo>
                <a:lnTo>
                  <a:pt x="24" y="2520"/>
                </a:lnTo>
                <a:lnTo>
                  <a:pt x="18" y="2554"/>
                </a:lnTo>
                <a:lnTo>
                  <a:pt x="13" y="2586"/>
                </a:lnTo>
                <a:lnTo>
                  <a:pt x="9" y="2619"/>
                </a:lnTo>
                <a:lnTo>
                  <a:pt x="5" y="2652"/>
                </a:lnTo>
                <a:lnTo>
                  <a:pt x="3" y="2684"/>
                </a:lnTo>
                <a:lnTo>
                  <a:pt x="1" y="2716"/>
                </a:lnTo>
                <a:lnTo>
                  <a:pt x="0" y="2748"/>
                </a:lnTo>
                <a:lnTo>
                  <a:pt x="0" y="2780"/>
                </a:lnTo>
                <a:lnTo>
                  <a:pt x="0" y="2813"/>
                </a:lnTo>
                <a:lnTo>
                  <a:pt x="1" y="2844"/>
                </a:lnTo>
                <a:lnTo>
                  <a:pt x="3" y="2876"/>
                </a:lnTo>
                <a:lnTo>
                  <a:pt x="9" y="2938"/>
                </a:lnTo>
                <a:lnTo>
                  <a:pt x="16" y="3000"/>
                </a:lnTo>
                <a:lnTo>
                  <a:pt x="26" y="3061"/>
                </a:lnTo>
                <a:lnTo>
                  <a:pt x="39" y="3121"/>
                </a:lnTo>
                <a:lnTo>
                  <a:pt x="52" y="3179"/>
                </a:lnTo>
                <a:lnTo>
                  <a:pt x="69" y="3237"/>
                </a:lnTo>
                <a:lnTo>
                  <a:pt x="86" y="3292"/>
                </a:lnTo>
                <a:lnTo>
                  <a:pt x="103" y="3347"/>
                </a:lnTo>
                <a:lnTo>
                  <a:pt x="123" y="3400"/>
                </a:lnTo>
                <a:lnTo>
                  <a:pt x="144" y="3452"/>
                </a:lnTo>
                <a:lnTo>
                  <a:pt x="165" y="3502"/>
                </a:lnTo>
                <a:lnTo>
                  <a:pt x="187" y="3550"/>
                </a:lnTo>
                <a:lnTo>
                  <a:pt x="209" y="3596"/>
                </a:lnTo>
                <a:lnTo>
                  <a:pt x="232" y="3641"/>
                </a:lnTo>
                <a:lnTo>
                  <a:pt x="253" y="3683"/>
                </a:lnTo>
                <a:lnTo>
                  <a:pt x="276" y="3723"/>
                </a:lnTo>
                <a:lnTo>
                  <a:pt x="298" y="3761"/>
                </a:lnTo>
                <a:lnTo>
                  <a:pt x="320" y="3797"/>
                </a:lnTo>
                <a:lnTo>
                  <a:pt x="320" y="3797"/>
                </a:lnTo>
                <a:lnTo>
                  <a:pt x="359" y="3758"/>
                </a:lnTo>
                <a:lnTo>
                  <a:pt x="405" y="3711"/>
                </a:lnTo>
                <a:lnTo>
                  <a:pt x="457" y="3657"/>
                </a:lnTo>
                <a:lnTo>
                  <a:pt x="515" y="3596"/>
                </a:lnTo>
                <a:lnTo>
                  <a:pt x="647" y="3453"/>
                </a:lnTo>
                <a:lnTo>
                  <a:pt x="795" y="3289"/>
                </a:lnTo>
                <a:lnTo>
                  <a:pt x="958" y="3107"/>
                </a:lnTo>
                <a:lnTo>
                  <a:pt x="1130" y="2912"/>
                </a:lnTo>
                <a:lnTo>
                  <a:pt x="1309" y="2707"/>
                </a:lnTo>
                <a:lnTo>
                  <a:pt x="1491" y="2496"/>
                </a:lnTo>
                <a:lnTo>
                  <a:pt x="1671" y="2284"/>
                </a:lnTo>
                <a:lnTo>
                  <a:pt x="1848" y="2074"/>
                </a:lnTo>
                <a:lnTo>
                  <a:pt x="2015" y="1871"/>
                </a:lnTo>
                <a:lnTo>
                  <a:pt x="2170" y="1680"/>
                </a:lnTo>
                <a:lnTo>
                  <a:pt x="2242" y="1590"/>
                </a:lnTo>
                <a:lnTo>
                  <a:pt x="2311" y="1504"/>
                </a:lnTo>
                <a:lnTo>
                  <a:pt x="2374" y="1423"/>
                </a:lnTo>
                <a:lnTo>
                  <a:pt x="2431" y="1347"/>
                </a:lnTo>
                <a:lnTo>
                  <a:pt x="2483" y="1276"/>
                </a:lnTo>
                <a:lnTo>
                  <a:pt x="2529" y="1213"/>
                </a:lnTo>
                <a:lnTo>
                  <a:pt x="2567" y="1156"/>
                </a:lnTo>
                <a:lnTo>
                  <a:pt x="2600" y="1107"/>
                </a:lnTo>
                <a:lnTo>
                  <a:pt x="2600" y="1107"/>
                </a:lnTo>
                <a:lnTo>
                  <a:pt x="2578" y="1148"/>
                </a:lnTo>
                <a:lnTo>
                  <a:pt x="2557" y="1190"/>
                </a:lnTo>
                <a:lnTo>
                  <a:pt x="2533" y="1233"/>
                </a:lnTo>
                <a:lnTo>
                  <a:pt x="2508" y="1277"/>
                </a:lnTo>
                <a:lnTo>
                  <a:pt x="2454" y="1367"/>
                </a:lnTo>
                <a:lnTo>
                  <a:pt x="2397" y="1459"/>
                </a:lnTo>
                <a:lnTo>
                  <a:pt x="2336" y="1554"/>
                </a:lnTo>
                <a:lnTo>
                  <a:pt x="2271" y="1649"/>
                </a:lnTo>
                <a:lnTo>
                  <a:pt x="2202" y="1747"/>
                </a:lnTo>
                <a:lnTo>
                  <a:pt x="2131" y="1846"/>
                </a:lnTo>
                <a:lnTo>
                  <a:pt x="2057" y="1947"/>
                </a:lnTo>
                <a:lnTo>
                  <a:pt x="1982" y="2047"/>
                </a:lnTo>
                <a:lnTo>
                  <a:pt x="1905" y="2148"/>
                </a:lnTo>
                <a:lnTo>
                  <a:pt x="1827" y="2249"/>
                </a:lnTo>
                <a:lnTo>
                  <a:pt x="1747" y="2349"/>
                </a:lnTo>
                <a:lnTo>
                  <a:pt x="1667" y="2449"/>
                </a:lnTo>
                <a:lnTo>
                  <a:pt x="1587" y="2548"/>
                </a:lnTo>
                <a:lnTo>
                  <a:pt x="1507" y="2646"/>
                </a:lnTo>
                <a:lnTo>
                  <a:pt x="1348" y="2835"/>
                </a:lnTo>
                <a:lnTo>
                  <a:pt x="1195" y="3017"/>
                </a:lnTo>
                <a:lnTo>
                  <a:pt x="1049" y="3188"/>
                </a:lnTo>
                <a:lnTo>
                  <a:pt x="915" y="3344"/>
                </a:lnTo>
                <a:lnTo>
                  <a:pt x="689" y="3605"/>
                </a:lnTo>
                <a:lnTo>
                  <a:pt x="605" y="3705"/>
                </a:lnTo>
                <a:lnTo>
                  <a:pt x="571" y="3746"/>
                </a:lnTo>
                <a:lnTo>
                  <a:pt x="543" y="3781"/>
                </a:lnTo>
                <a:lnTo>
                  <a:pt x="543" y="3781"/>
                </a:lnTo>
                <a:lnTo>
                  <a:pt x="588" y="3796"/>
                </a:lnTo>
                <a:lnTo>
                  <a:pt x="634" y="3809"/>
                </a:lnTo>
                <a:lnTo>
                  <a:pt x="680" y="3822"/>
                </a:lnTo>
                <a:lnTo>
                  <a:pt x="725" y="3833"/>
                </a:lnTo>
                <a:lnTo>
                  <a:pt x="771" y="3843"/>
                </a:lnTo>
                <a:lnTo>
                  <a:pt x="817" y="3852"/>
                </a:lnTo>
                <a:lnTo>
                  <a:pt x="862" y="3859"/>
                </a:lnTo>
                <a:lnTo>
                  <a:pt x="907" y="3866"/>
                </a:lnTo>
                <a:lnTo>
                  <a:pt x="953" y="3870"/>
                </a:lnTo>
                <a:lnTo>
                  <a:pt x="997" y="3875"/>
                </a:lnTo>
                <a:lnTo>
                  <a:pt x="1043" y="3878"/>
                </a:lnTo>
                <a:lnTo>
                  <a:pt x="1087" y="3879"/>
                </a:lnTo>
                <a:lnTo>
                  <a:pt x="1132" y="3880"/>
                </a:lnTo>
                <a:lnTo>
                  <a:pt x="1177" y="3879"/>
                </a:lnTo>
                <a:lnTo>
                  <a:pt x="1220" y="3877"/>
                </a:lnTo>
                <a:lnTo>
                  <a:pt x="1265" y="3875"/>
                </a:lnTo>
                <a:lnTo>
                  <a:pt x="1308" y="3870"/>
                </a:lnTo>
                <a:lnTo>
                  <a:pt x="1352" y="3866"/>
                </a:lnTo>
                <a:lnTo>
                  <a:pt x="1394" y="3859"/>
                </a:lnTo>
                <a:lnTo>
                  <a:pt x="1436" y="3853"/>
                </a:lnTo>
                <a:lnTo>
                  <a:pt x="1479" y="3844"/>
                </a:lnTo>
                <a:lnTo>
                  <a:pt x="1521" y="3835"/>
                </a:lnTo>
                <a:lnTo>
                  <a:pt x="1563" y="3826"/>
                </a:lnTo>
                <a:lnTo>
                  <a:pt x="1604" y="3815"/>
                </a:lnTo>
                <a:lnTo>
                  <a:pt x="1644" y="3802"/>
                </a:lnTo>
                <a:lnTo>
                  <a:pt x="1684" y="3789"/>
                </a:lnTo>
                <a:lnTo>
                  <a:pt x="1725" y="3776"/>
                </a:lnTo>
                <a:lnTo>
                  <a:pt x="1764" y="3760"/>
                </a:lnTo>
                <a:lnTo>
                  <a:pt x="1802" y="3744"/>
                </a:lnTo>
                <a:lnTo>
                  <a:pt x="1841" y="3728"/>
                </a:lnTo>
                <a:lnTo>
                  <a:pt x="1878" y="3710"/>
                </a:lnTo>
                <a:lnTo>
                  <a:pt x="1915" y="3692"/>
                </a:lnTo>
                <a:lnTo>
                  <a:pt x="1952" y="3672"/>
                </a:lnTo>
                <a:lnTo>
                  <a:pt x="1988" y="3653"/>
                </a:lnTo>
                <a:lnTo>
                  <a:pt x="2023" y="3631"/>
                </a:lnTo>
                <a:lnTo>
                  <a:pt x="2057" y="3609"/>
                </a:lnTo>
                <a:lnTo>
                  <a:pt x="2091" y="3586"/>
                </a:lnTo>
                <a:lnTo>
                  <a:pt x="2125" y="3563"/>
                </a:lnTo>
                <a:lnTo>
                  <a:pt x="2157" y="3539"/>
                </a:lnTo>
                <a:lnTo>
                  <a:pt x="2189" y="3514"/>
                </a:lnTo>
                <a:lnTo>
                  <a:pt x="2219" y="3488"/>
                </a:lnTo>
                <a:lnTo>
                  <a:pt x="2250" y="3462"/>
                </a:lnTo>
                <a:lnTo>
                  <a:pt x="2279" y="3435"/>
                </a:lnTo>
                <a:lnTo>
                  <a:pt x="2309" y="3407"/>
                </a:lnTo>
                <a:lnTo>
                  <a:pt x="2336" y="3378"/>
                </a:lnTo>
                <a:lnTo>
                  <a:pt x="2363" y="3349"/>
                </a:lnTo>
                <a:lnTo>
                  <a:pt x="2389" y="3319"/>
                </a:lnTo>
                <a:lnTo>
                  <a:pt x="2414" y="3288"/>
                </a:lnTo>
                <a:lnTo>
                  <a:pt x="2439" y="3257"/>
                </a:lnTo>
                <a:lnTo>
                  <a:pt x="2462" y="3225"/>
                </a:lnTo>
                <a:lnTo>
                  <a:pt x="2485" y="3192"/>
                </a:lnTo>
                <a:lnTo>
                  <a:pt x="2505" y="3159"/>
                </a:lnTo>
                <a:lnTo>
                  <a:pt x="2526" y="3125"/>
                </a:lnTo>
                <a:lnTo>
                  <a:pt x="2546" y="3091"/>
                </a:lnTo>
                <a:lnTo>
                  <a:pt x="2564" y="3056"/>
                </a:lnTo>
                <a:lnTo>
                  <a:pt x="2582" y="3020"/>
                </a:lnTo>
                <a:lnTo>
                  <a:pt x="2598" y="2985"/>
                </a:lnTo>
                <a:lnTo>
                  <a:pt x="2613" y="2949"/>
                </a:lnTo>
                <a:lnTo>
                  <a:pt x="2627" y="2911"/>
                </a:lnTo>
                <a:lnTo>
                  <a:pt x="2640" y="2874"/>
                </a:lnTo>
                <a:lnTo>
                  <a:pt x="2652" y="2835"/>
                </a:lnTo>
                <a:lnTo>
                  <a:pt x="2663" y="2797"/>
                </a:lnTo>
                <a:lnTo>
                  <a:pt x="2673" y="2758"/>
                </a:lnTo>
                <a:lnTo>
                  <a:pt x="2680" y="2719"/>
                </a:lnTo>
                <a:lnTo>
                  <a:pt x="2680" y="2719"/>
                </a:lnTo>
                <a:lnTo>
                  <a:pt x="2701" y="2611"/>
                </a:lnTo>
                <a:lnTo>
                  <a:pt x="2722" y="2500"/>
                </a:lnTo>
                <a:lnTo>
                  <a:pt x="2741" y="2388"/>
                </a:lnTo>
                <a:lnTo>
                  <a:pt x="2761" y="2275"/>
                </a:lnTo>
                <a:lnTo>
                  <a:pt x="2798" y="2046"/>
                </a:lnTo>
                <a:lnTo>
                  <a:pt x="2834" y="1814"/>
                </a:lnTo>
                <a:lnTo>
                  <a:pt x="2866" y="1584"/>
                </a:lnTo>
                <a:lnTo>
                  <a:pt x="2898" y="1359"/>
                </a:lnTo>
                <a:lnTo>
                  <a:pt x="2926" y="1140"/>
                </a:lnTo>
                <a:lnTo>
                  <a:pt x="2953" y="932"/>
                </a:lnTo>
                <a:lnTo>
                  <a:pt x="2977" y="739"/>
                </a:lnTo>
                <a:lnTo>
                  <a:pt x="2998" y="560"/>
                </a:lnTo>
                <a:lnTo>
                  <a:pt x="3032" y="265"/>
                </a:lnTo>
                <a:lnTo>
                  <a:pt x="3052" y="71"/>
                </a:lnTo>
                <a:lnTo>
                  <a:pt x="3060" y="0"/>
                </a:lnTo>
                <a:lnTo>
                  <a:pt x="3060" y="0"/>
                </a:lnTo>
                <a:lnTo>
                  <a:pt x="3043" y="38"/>
                </a:lnTo>
                <a:lnTo>
                  <a:pt x="3023" y="76"/>
                </a:lnTo>
                <a:lnTo>
                  <a:pt x="3002" y="112"/>
                </a:lnTo>
                <a:lnTo>
                  <a:pt x="2980" y="148"/>
                </a:lnTo>
                <a:lnTo>
                  <a:pt x="2955" y="182"/>
                </a:lnTo>
                <a:lnTo>
                  <a:pt x="2928" y="217"/>
                </a:lnTo>
                <a:lnTo>
                  <a:pt x="2900" y="249"/>
                </a:lnTo>
                <a:lnTo>
                  <a:pt x="2871" y="282"/>
                </a:lnTo>
                <a:lnTo>
                  <a:pt x="2839" y="313"/>
                </a:lnTo>
                <a:lnTo>
                  <a:pt x="2807" y="345"/>
                </a:lnTo>
                <a:lnTo>
                  <a:pt x="2772" y="375"/>
                </a:lnTo>
                <a:lnTo>
                  <a:pt x="2737" y="405"/>
                </a:lnTo>
                <a:lnTo>
                  <a:pt x="2700" y="434"/>
                </a:lnTo>
                <a:lnTo>
                  <a:pt x="2661" y="464"/>
                </a:lnTo>
                <a:lnTo>
                  <a:pt x="2622" y="492"/>
                </a:lnTo>
                <a:lnTo>
                  <a:pt x="2582" y="520"/>
                </a:lnTo>
                <a:lnTo>
                  <a:pt x="2539" y="547"/>
                </a:lnTo>
                <a:lnTo>
                  <a:pt x="2497" y="574"/>
                </a:lnTo>
                <a:lnTo>
                  <a:pt x="2452" y="602"/>
                </a:lnTo>
                <a:lnTo>
                  <a:pt x="2408" y="628"/>
                </a:lnTo>
                <a:lnTo>
                  <a:pt x="2362" y="654"/>
                </a:lnTo>
                <a:lnTo>
                  <a:pt x="2315" y="680"/>
                </a:lnTo>
                <a:lnTo>
                  <a:pt x="2219" y="731"/>
                </a:lnTo>
                <a:lnTo>
                  <a:pt x="2120" y="782"/>
                </a:lnTo>
                <a:lnTo>
                  <a:pt x="2019" y="832"/>
                </a:lnTo>
                <a:lnTo>
                  <a:pt x="1917" y="882"/>
                </a:lnTo>
                <a:lnTo>
                  <a:pt x="1812" y="932"/>
                </a:lnTo>
                <a:lnTo>
                  <a:pt x="1601" y="1035"/>
                </a:lnTo>
                <a:lnTo>
                  <a:pt x="1494" y="1087"/>
                </a:lnTo>
                <a:lnTo>
                  <a:pt x="1388" y="1140"/>
                </a:lnTo>
                <a:lnTo>
                  <a:pt x="1281" y="1195"/>
                </a:lnTo>
                <a:lnTo>
                  <a:pt x="1177" y="1251"/>
                </a:lnTo>
                <a:lnTo>
                  <a:pt x="1124" y="1280"/>
                </a:lnTo>
                <a:lnTo>
                  <a:pt x="1073" y="1309"/>
                </a:lnTo>
                <a:lnTo>
                  <a:pt x="1022" y="1339"/>
                </a:lnTo>
                <a:lnTo>
                  <a:pt x="972" y="1370"/>
                </a:lnTo>
                <a:lnTo>
                  <a:pt x="922" y="1400"/>
                </a:lnTo>
                <a:lnTo>
                  <a:pt x="873" y="1432"/>
                </a:lnTo>
                <a:lnTo>
                  <a:pt x="824" y="1465"/>
                </a:lnTo>
                <a:lnTo>
                  <a:pt x="776" y="1497"/>
                </a:lnTo>
                <a:lnTo>
                  <a:pt x="730" y="1531"/>
                </a:lnTo>
                <a:lnTo>
                  <a:pt x="683" y="1566"/>
                </a:lnTo>
                <a:lnTo>
                  <a:pt x="638" y="1602"/>
                </a:lnTo>
                <a:lnTo>
                  <a:pt x="594" y="1638"/>
                </a:lnTo>
                <a:lnTo>
                  <a:pt x="550" y="1675"/>
                </a:lnTo>
                <a:lnTo>
                  <a:pt x="508" y="1713"/>
                </a:lnTo>
                <a:lnTo>
                  <a:pt x="468" y="1751"/>
                </a:lnTo>
                <a:lnTo>
                  <a:pt x="427" y="1791"/>
                </a:lnTo>
                <a:lnTo>
                  <a:pt x="388" y="1831"/>
                </a:lnTo>
                <a:lnTo>
                  <a:pt x="351" y="1874"/>
                </a:lnTo>
                <a:lnTo>
                  <a:pt x="314" y="1916"/>
                </a:lnTo>
                <a:lnTo>
                  <a:pt x="279" y="1961"/>
                </a:lnTo>
                <a:lnTo>
                  <a:pt x="279" y="1961"/>
                </a:lnTo>
                <a:close/>
              </a:path>
            </a:pathLst>
          </a:custGeom>
          <a:solidFill>
            <a:srgbClr val="FFFFF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dirty="0"/>
          </a:p>
        </p:txBody>
      </p:sp>
      <p:sp>
        <p:nvSpPr>
          <p:cNvPr id="50" name="Rectangle 49">
            <a:extLst>
              <a:ext uri="{C183D7F6-B498-43B3-948B-1728B52AA6E4}">
                <adec:decorative xmlns:adec="http://schemas.microsoft.com/office/drawing/2017/decorative" val="1"/>
              </a:ext>
            </a:extLst>
          </p:cNvPr>
          <p:cNvSpPr/>
          <p:nvPr/>
        </p:nvSpPr>
        <p:spPr bwMode="auto">
          <a:xfrm rot="19800000">
            <a:off x="4642257" y="4193129"/>
            <a:ext cx="2273278" cy="2286162"/>
          </a:xfrm>
          <a:prstGeom prst="rect">
            <a:avLst/>
          </a:prstGeom>
          <a:solidFill>
            <a:srgbClr val="37A8F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71" name="Rectangle 70"/>
          <p:cNvSpPr>
            <a:spLocks noChangeArrowheads="1"/>
          </p:cNvSpPr>
          <p:nvPr/>
        </p:nvSpPr>
        <p:spPr bwMode="auto">
          <a:xfrm rot="3600000">
            <a:off x="5476338" y="4076687"/>
            <a:ext cx="1006244" cy="1069135"/>
          </a:xfrm>
          <a:prstGeom prst="rect">
            <a:avLst/>
          </a:prstGeom>
          <a:noFill/>
          <a:ln w="9525">
            <a:noFill/>
            <a:miter lim="800000"/>
            <a:headEnd/>
            <a:tailEnd/>
          </a:ln>
        </p:spPr>
        <p:txBody>
          <a:bodyPr lIns="0" tIns="18288" rIns="0" bIns="18288"/>
          <a:lstStyle/>
          <a:p>
            <a:pPr>
              <a:lnSpc>
                <a:spcPct val="85000"/>
              </a:lnSpc>
              <a:spcBef>
                <a:spcPts val="0"/>
              </a:spcBef>
            </a:pPr>
            <a:r>
              <a:rPr lang="en-US" sz="5400" b="1" dirty="0">
                <a:solidFill>
                  <a:srgbClr val="FFFFFF"/>
                </a:solidFill>
                <a:latin typeface="Arial"/>
                <a:cs typeface="Arial"/>
              </a:rPr>
              <a:t>04</a:t>
            </a:r>
            <a:endParaRPr lang="en-US" sz="5400" dirty="0">
              <a:solidFill>
                <a:srgbClr val="FFFFFF"/>
              </a:solidFill>
              <a:latin typeface="Arial"/>
              <a:cs typeface="Arial"/>
            </a:endParaRPr>
          </a:p>
        </p:txBody>
      </p:sp>
      <p:sp>
        <p:nvSpPr>
          <p:cNvPr id="72" name="Rectangle 71"/>
          <p:cNvSpPr>
            <a:spLocks noChangeArrowheads="1"/>
          </p:cNvSpPr>
          <p:nvPr/>
        </p:nvSpPr>
        <p:spPr bwMode="auto">
          <a:xfrm rot="3600000">
            <a:off x="4605322" y="4796123"/>
            <a:ext cx="1948690" cy="1175282"/>
          </a:xfrm>
          <a:prstGeom prst="rect">
            <a:avLst/>
          </a:prstGeom>
          <a:noFill/>
          <a:ln w="9525">
            <a:noFill/>
            <a:miter lim="800000"/>
            <a:headEnd/>
            <a:tailEnd/>
          </a:ln>
        </p:spPr>
        <p:txBody>
          <a:bodyPr lIns="0" tIns="18288" rIns="0" bIns="18288"/>
          <a:lstStyle/>
          <a:p>
            <a:pPr>
              <a:lnSpc>
                <a:spcPct val="85000"/>
              </a:lnSpc>
              <a:spcBef>
                <a:spcPts val="0"/>
              </a:spcBef>
            </a:pPr>
            <a:r>
              <a:rPr lang="en-US" sz="1800" dirty="0">
                <a:solidFill>
                  <a:srgbClr val="FFFFFF"/>
                </a:solidFill>
                <a:latin typeface="Arial"/>
                <a:cs typeface="Arial"/>
              </a:rPr>
              <a:t>Element Title Here</a:t>
            </a:r>
          </a:p>
          <a:p>
            <a:pPr>
              <a:lnSpc>
                <a:spcPct val="85000"/>
              </a:lnSpc>
              <a:spcBef>
                <a:spcPts val="0"/>
              </a:spcBef>
            </a:pPr>
            <a:r>
              <a:rPr lang="en-US" sz="1400" dirty="0">
                <a:solidFill>
                  <a:srgbClr val="FFFFFF"/>
                </a:solidFill>
                <a:latin typeface="Arial"/>
                <a:cs typeface="Arial"/>
              </a:rPr>
              <a:t>Place additional content here. Your text here.</a:t>
            </a:r>
          </a:p>
        </p:txBody>
      </p:sp>
      <p:sp>
        <p:nvSpPr>
          <p:cNvPr id="83" name="Oval 82">
            <a:extLst>
              <a:ext uri="{C183D7F6-B498-43B3-948B-1728B52AA6E4}">
                <adec:decorative xmlns:adec="http://schemas.microsoft.com/office/drawing/2017/decorative" val="1"/>
              </a:ext>
            </a:extLst>
          </p:cNvPr>
          <p:cNvSpPr/>
          <p:nvPr/>
        </p:nvSpPr>
        <p:spPr bwMode="auto">
          <a:xfrm rot="3600000">
            <a:off x="6665026" y="5410536"/>
            <a:ext cx="466317" cy="466317"/>
          </a:xfrm>
          <a:prstGeom prst="ellipse">
            <a:avLst/>
          </a:prstGeom>
          <a:solidFill>
            <a:srgbClr val="37A8F8">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grpSp>
        <p:nvGrpSpPr>
          <p:cNvPr id="84" name="Group 789">
            <a:extLst>
              <a:ext uri="{C183D7F6-B498-43B3-948B-1728B52AA6E4}">
                <adec:decorative xmlns:adec="http://schemas.microsoft.com/office/drawing/2017/decorative" val="1"/>
              </a:ext>
            </a:extLst>
          </p:cNvPr>
          <p:cNvGrpSpPr/>
          <p:nvPr/>
        </p:nvGrpSpPr>
        <p:grpSpPr>
          <a:xfrm rot="3600000">
            <a:off x="6755706" y="5499171"/>
            <a:ext cx="315760" cy="270804"/>
            <a:chOff x="2590800" y="4660900"/>
            <a:chExt cx="468313" cy="401638"/>
          </a:xfrm>
          <a:solidFill>
            <a:srgbClr val="FFFFFF"/>
          </a:solidFill>
          <a:effectLst/>
        </p:grpSpPr>
        <p:sp>
          <p:nvSpPr>
            <p:cNvPr id="85" name="Freeform 608"/>
            <p:cNvSpPr>
              <a:spLocks/>
            </p:cNvSpPr>
            <p:nvPr/>
          </p:nvSpPr>
          <p:spPr bwMode="auto">
            <a:xfrm>
              <a:off x="2709863" y="4854575"/>
              <a:ext cx="106363" cy="161925"/>
            </a:xfrm>
            <a:custGeom>
              <a:avLst/>
              <a:gdLst/>
              <a:ahLst/>
              <a:cxnLst>
                <a:cxn ang="0">
                  <a:pos x="36" y="142"/>
                </a:cxn>
                <a:cxn ang="0">
                  <a:pos x="42" y="159"/>
                </a:cxn>
                <a:cxn ang="0">
                  <a:pos x="50" y="166"/>
                </a:cxn>
                <a:cxn ang="0">
                  <a:pos x="65" y="171"/>
                </a:cxn>
                <a:cxn ang="0">
                  <a:pos x="76" y="168"/>
                </a:cxn>
                <a:cxn ang="0">
                  <a:pos x="85" y="162"/>
                </a:cxn>
                <a:cxn ang="0">
                  <a:pos x="93" y="145"/>
                </a:cxn>
                <a:cxn ang="0">
                  <a:pos x="93" y="131"/>
                </a:cxn>
                <a:cxn ang="0">
                  <a:pos x="85" y="115"/>
                </a:cxn>
                <a:cxn ang="0">
                  <a:pos x="77" y="109"/>
                </a:cxn>
                <a:cxn ang="0">
                  <a:pos x="67" y="107"/>
                </a:cxn>
                <a:cxn ang="0">
                  <a:pos x="52" y="78"/>
                </a:cxn>
                <a:cxn ang="0">
                  <a:pos x="67" y="77"/>
                </a:cxn>
                <a:cxn ang="0">
                  <a:pos x="77" y="71"/>
                </a:cxn>
                <a:cxn ang="0">
                  <a:pos x="84" y="58"/>
                </a:cxn>
                <a:cxn ang="0">
                  <a:pos x="85" y="48"/>
                </a:cxn>
                <a:cxn ang="0">
                  <a:pos x="79" y="37"/>
                </a:cxn>
                <a:cxn ang="0">
                  <a:pos x="72" y="32"/>
                </a:cxn>
                <a:cxn ang="0">
                  <a:pos x="63" y="31"/>
                </a:cxn>
                <a:cxn ang="0">
                  <a:pos x="49" y="35"/>
                </a:cxn>
                <a:cxn ang="0">
                  <a:pos x="43" y="41"/>
                </a:cxn>
                <a:cxn ang="0">
                  <a:pos x="37" y="57"/>
                </a:cxn>
                <a:cxn ang="0">
                  <a:pos x="5" y="43"/>
                </a:cxn>
                <a:cxn ang="0">
                  <a:pos x="14" y="23"/>
                </a:cxn>
                <a:cxn ang="0">
                  <a:pos x="22" y="13"/>
                </a:cxn>
                <a:cxn ang="0">
                  <a:pos x="34" y="6"/>
                </a:cxn>
                <a:cxn ang="0">
                  <a:pos x="55" y="0"/>
                </a:cxn>
                <a:cxn ang="0">
                  <a:pos x="78" y="1"/>
                </a:cxn>
                <a:cxn ang="0">
                  <a:pos x="95" y="7"/>
                </a:cxn>
                <a:cxn ang="0">
                  <a:pos x="109" y="17"/>
                </a:cxn>
                <a:cxn ang="0">
                  <a:pos x="119" y="33"/>
                </a:cxn>
                <a:cxn ang="0">
                  <a:pos x="123" y="50"/>
                </a:cxn>
                <a:cxn ang="0">
                  <a:pos x="119" y="68"/>
                </a:cxn>
                <a:cxn ang="0">
                  <a:pos x="107" y="83"/>
                </a:cxn>
                <a:cxn ang="0">
                  <a:pos x="94" y="93"/>
                </a:cxn>
                <a:cxn ang="0">
                  <a:pos x="116" y="103"/>
                </a:cxn>
                <a:cxn ang="0">
                  <a:pos x="126" y="116"/>
                </a:cxn>
                <a:cxn ang="0">
                  <a:pos x="132" y="139"/>
                </a:cxn>
                <a:cxn ang="0">
                  <a:pos x="131" y="152"/>
                </a:cxn>
                <a:cxn ang="0">
                  <a:pos x="124" y="169"/>
                </a:cxn>
                <a:cxn ang="0">
                  <a:pos x="113" y="185"/>
                </a:cxn>
                <a:cxn ang="0">
                  <a:pos x="103" y="193"/>
                </a:cxn>
                <a:cxn ang="0">
                  <a:pos x="85" y="200"/>
                </a:cxn>
                <a:cxn ang="0">
                  <a:pos x="66" y="203"/>
                </a:cxn>
                <a:cxn ang="0">
                  <a:pos x="30" y="194"/>
                </a:cxn>
                <a:cxn ang="0">
                  <a:pos x="12" y="179"/>
                </a:cxn>
                <a:cxn ang="0">
                  <a:pos x="0" y="146"/>
                </a:cxn>
              </a:cxnLst>
              <a:rect l="0" t="0" r="r" b="b"/>
              <a:pathLst>
                <a:path w="132" h="203">
                  <a:moveTo>
                    <a:pt x="0" y="146"/>
                  </a:moveTo>
                  <a:lnTo>
                    <a:pt x="36" y="142"/>
                  </a:lnTo>
                  <a:lnTo>
                    <a:pt x="36" y="142"/>
                  </a:lnTo>
                  <a:lnTo>
                    <a:pt x="38" y="148"/>
                  </a:lnTo>
                  <a:lnTo>
                    <a:pt x="40" y="154"/>
                  </a:lnTo>
                  <a:lnTo>
                    <a:pt x="42" y="159"/>
                  </a:lnTo>
                  <a:lnTo>
                    <a:pt x="46" y="163"/>
                  </a:lnTo>
                  <a:lnTo>
                    <a:pt x="46" y="163"/>
                  </a:lnTo>
                  <a:lnTo>
                    <a:pt x="50" y="166"/>
                  </a:lnTo>
                  <a:lnTo>
                    <a:pt x="54" y="169"/>
                  </a:lnTo>
                  <a:lnTo>
                    <a:pt x="60" y="170"/>
                  </a:lnTo>
                  <a:lnTo>
                    <a:pt x="65" y="171"/>
                  </a:lnTo>
                  <a:lnTo>
                    <a:pt x="65" y="171"/>
                  </a:lnTo>
                  <a:lnTo>
                    <a:pt x="71" y="170"/>
                  </a:lnTo>
                  <a:lnTo>
                    <a:pt x="76" y="168"/>
                  </a:lnTo>
                  <a:lnTo>
                    <a:pt x="81" y="166"/>
                  </a:lnTo>
                  <a:lnTo>
                    <a:pt x="85" y="162"/>
                  </a:lnTo>
                  <a:lnTo>
                    <a:pt x="85" y="162"/>
                  </a:lnTo>
                  <a:lnTo>
                    <a:pt x="89" y="157"/>
                  </a:lnTo>
                  <a:lnTo>
                    <a:pt x="91" y="151"/>
                  </a:lnTo>
                  <a:lnTo>
                    <a:pt x="93" y="145"/>
                  </a:lnTo>
                  <a:lnTo>
                    <a:pt x="93" y="138"/>
                  </a:lnTo>
                  <a:lnTo>
                    <a:pt x="93" y="138"/>
                  </a:lnTo>
                  <a:lnTo>
                    <a:pt x="93" y="131"/>
                  </a:lnTo>
                  <a:lnTo>
                    <a:pt x="91" y="125"/>
                  </a:lnTo>
                  <a:lnTo>
                    <a:pt x="89" y="120"/>
                  </a:lnTo>
                  <a:lnTo>
                    <a:pt x="85" y="115"/>
                  </a:lnTo>
                  <a:lnTo>
                    <a:pt x="85" y="115"/>
                  </a:lnTo>
                  <a:lnTo>
                    <a:pt x="81" y="112"/>
                  </a:lnTo>
                  <a:lnTo>
                    <a:pt x="77" y="109"/>
                  </a:lnTo>
                  <a:lnTo>
                    <a:pt x="72" y="107"/>
                  </a:lnTo>
                  <a:lnTo>
                    <a:pt x="67" y="107"/>
                  </a:lnTo>
                  <a:lnTo>
                    <a:pt x="67" y="107"/>
                  </a:lnTo>
                  <a:lnTo>
                    <a:pt x="59" y="108"/>
                  </a:lnTo>
                  <a:lnTo>
                    <a:pt x="48" y="110"/>
                  </a:lnTo>
                  <a:lnTo>
                    <a:pt x="52" y="78"/>
                  </a:lnTo>
                  <a:lnTo>
                    <a:pt x="52" y="78"/>
                  </a:lnTo>
                  <a:lnTo>
                    <a:pt x="61" y="78"/>
                  </a:lnTo>
                  <a:lnTo>
                    <a:pt x="67" y="77"/>
                  </a:lnTo>
                  <a:lnTo>
                    <a:pt x="72" y="74"/>
                  </a:lnTo>
                  <a:lnTo>
                    <a:pt x="77" y="71"/>
                  </a:lnTo>
                  <a:lnTo>
                    <a:pt x="77" y="71"/>
                  </a:lnTo>
                  <a:lnTo>
                    <a:pt x="80" y="68"/>
                  </a:lnTo>
                  <a:lnTo>
                    <a:pt x="83" y="63"/>
                  </a:lnTo>
                  <a:lnTo>
                    <a:pt x="84" y="58"/>
                  </a:lnTo>
                  <a:lnTo>
                    <a:pt x="85" y="53"/>
                  </a:lnTo>
                  <a:lnTo>
                    <a:pt x="85" y="53"/>
                  </a:lnTo>
                  <a:lnTo>
                    <a:pt x="85" y="48"/>
                  </a:lnTo>
                  <a:lnTo>
                    <a:pt x="83" y="44"/>
                  </a:lnTo>
                  <a:lnTo>
                    <a:pt x="82" y="40"/>
                  </a:lnTo>
                  <a:lnTo>
                    <a:pt x="79" y="37"/>
                  </a:lnTo>
                  <a:lnTo>
                    <a:pt x="79" y="37"/>
                  </a:lnTo>
                  <a:lnTo>
                    <a:pt x="76" y="34"/>
                  </a:lnTo>
                  <a:lnTo>
                    <a:pt x="72" y="32"/>
                  </a:lnTo>
                  <a:lnTo>
                    <a:pt x="68" y="31"/>
                  </a:lnTo>
                  <a:lnTo>
                    <a:pt x="63" y="31"/>
                  </a:lnTo>
                  <a:lnTo>
                    <a:pt x="63" y="31"/>
                  </a:lnTo>
                  <a:lnTo>
                    <a:pt x="59" y="31"/>
                  </a:lnTo>
                  <a:lnTo>
                    <a:pt x="53" y="32"/>
                  </a:lnTo>
                  <a:lnTo>
                    <a:pt x="49" y="35"/>
                  </a:lnTo>
                  <a:lnTo>
                    <a:pt x="46" y="38"/>
                  </a:lnTo>
                  <a:lnTo>
                    <a:pt x="46" y="38"/>
                  </a:lnTo>
                  <a:lnTo>
                    <a:pt x="43" y="41"/>
                  </a:lnTo>
                  <a:lnTo>
                    <a:pt x="40" y="46"/>
                  </a:lnTo>
                  <a:lnTo>
                    <a:pt x="39" y="51"/>
                  </a:lnTo>
                  <a:lnTo>
                    <a:pt x="37" y="57"/>
                  </a:lnTo>
                  <a:lnTo>
                    <a:pt x="3" y="51"/>
                  </a:lnTo>
                  <a:lnTo>
                    <a:pt x="3" y="51"/>
                  </a:lnTo>
                  <a:lnTo>
                    <a:pt x="5" y="43"/>
                  </a:lnTo>
                  <a:lnTo>
                    <a:pt x="7" y="35"/>
                  </a:lnTo>
                  <a:lnTo>
                    <a:pt x="10" y="28"/>
                  </a:lnTo>
                  <a:lnTo>
                    <a:pt x="14" y="23"/>
                  </a:lnTo>
                  <a:lnTo>
                    <a:pt x="14" y="23"/>
                  </a:lnTo>
                  <a:lnTo>
                    <a:pt x="18" y="18"/>
                  </a:lnTo>
                  <a:lnTo>
                    <a:pt x="22" y="13"/>
                  </a:lnTo>
                  <a:lnTo>
                    <a:pt x="28" y="9"/>
                  </a:lnTo>
                  <a:lnTo>
                    <a:pt x="34" y="6"/>
                  </a:lnTo>
                  <a:lnTo>
                    <a:pt x="34" y="6"/>
                  </a:lnTo>
                  <a:lnTo>
                    <a:pt x="41" y="3"/>
                  </a:lnTo>
                  <a:lnTo>
                    <a:pt x="48" y="1"/>
                  </a:lnTo>
                  <a:lnTo>
                    <a:pt x="55" y="0"/>
                  </a:lnTo>
                  <a:lnTo>
                    <a:pt x="64" y="0"/>
                  </a:lnTo>
                  <a:lnTo>
                    <a:pt x="64" y="0"/>
                  </a:lnTo>
                  <a:lnTo>
                    <a:pt x="78" y="1"/>
                  </a:lnTo>
                  <a:lnTo>
                    <a:pt x="84" y="2"/>
                  </a:lnTo>
                  <a:lnTo>
                    <a:pt x="89" y="4"/>
                  </a:lnTo>
                  <a:lnTo>
                    <a:pt x="95" y="7"/>
                  </a:lnTo>
                  <a:lnTo>
                    <a:pt x="100" y="10"/>
                  </a:lnTo>
                  <a:lnTo>
                    <a:pt x="105" y="13"/>
                  </a:lnTo>
                  <a:lnTo>
                    <a:pt x="109" y="17"/>
                  </a:lnTo>
                  <a:lnTo>
                    <a:pt x="109" y="17"/>
                  </a:lnTo>
                  <a:lnTo>
                    <a:pt x="115" y="25"/>
                  </a:lnTo>
                  <a:lnTo>
                    <a:pt x="119" y="33"/>
                  </a:lnTo>
                  <a:lnTo>
                    <a:pt x="122" y="41"/>
                  </a:lnTo>
                  <a:lnTo>
                    <a:pt x="123" y="50"/>
                  </a:lnTo>
                  <a:lnTo>
                    <a:pt x="123" y="50"/>
                  </a:lnTo>
                  <a:lnTo>
                    <a:pt x="122" y="57"/>
                  </a:lnTo>
                  <a:lnTo>
                    <a:pt x="121" y="63"/>
                  </a:lnTo>
                  <a:lnTo>
                    <a:pt x="119" y="68"/>
                  </a:lnTo>
                  <a:lnTo>
                    <a:pt x="116" y="74"/>
                  </a:lnTo>
                  <a:lnTo>
                    <a:pt x="112" y="79"/>
                  </a:lnTo>
                  <a:lnTo>
                    <a:pt x="107" y="83"/>
                  </a:lnTo>
                  <a:lnTo>
                    <a:pt x="101" y="89"/>
                  </a:lnTo>
                  <a:lnTo>
                    <a:pt x="94" y="93"/>
                  </a:lnTo>
                  <a:lnTo>
                    <a:pt x="94" y="93"/>
                  </a:lnTo>
                  <a:lnTo>
                    <a:pt x="103" y="95"/>
                  </a:lnTo>
                  <a:lnTo>
                    <a:pt x="110" y="99"/>
                  </a:lnTo>
                  <a:lnTo>
                    <a:pt x="116" y="103"/>
                  </a:lnTo>
                  <a:lnTo>
                    <a:pt x="122" y="109"/>
                  </a:lnTo>
                  <a:lnTo>
                    <a:pt x="122" y="109"/>
                  </a:lnTo>
                  <a:lnTo>
                    <a:pt x="126" y="116"/>
                  </a:lnTo>
                  <a:lnTo>
                    <a:pt x="129" y="123"/>
                  </a:lnTo>
                  <a:lnTo>
                    <a:pt x="131" y="131"/>
                  </a:lnTo>
                  <a:lnTo>
                    <a:pt x="132" y="139"/>
                  </a:lnTo>
                  <a:lnTo>
                    <a:pt x="132" y="139"/>
                  </a:lnTo>
                  <a:lnTo>
                    <a:pt x="131" y="146"/>
                  </a:lnTo>
                  <a:lnTo>
                    <a:pt x="131" y="152"/>
                  </a:lnTo>
                  <a:lnTo>
                    <a:pt x="129" y="158"/>
                  </a:lnTo>
                  <a:lnTo>
                    <a:pt x="127" y="163"/>
                  </a:lnTo>
                  <a:lnTo>
                    <a:pt x="124" y="169"/>
                  </a:lnTo>
                  <a:lnTo>
                    <a:pt x="121" y="175"/>
                  </a:lnTo>
                  <a:lnTo>
                    <a:pt x="117" y="180"/>
                  </a:lnTo>
                  <a:lnTo>
                    <a:pt x="113" y="185"/>
                  </a:lnTo>
                  <a:lnTo>
                    <a:pt x="113" y="185"/>
                  </a:lnTo>
                  <a:lnTo>
                    <a:pt x="108" y="189"/>
                  </a:lnTo>
                  <a:lnTo>
                    <a:pt x="103" y="193"/>
                  </a:lnTo>
                  <a:lnTo>
                    <a:pt x="97" y="196"/>
                  </a:lnTo>
                  <a:lnTo>
                    <a:pt x="91" y="198"/>
                  </a:lnTo>
                  <a:lnTo>
                    <a:pt x="85" y="200"/>
                  </a:lnTo>
                  <a:lnTo>
                    <a:pt x="79" y="202"/>
                  </a:lnTo>
                  <a:lnTo>
                    <a:pt x="66" y="203"/>
                  </a:lnTo>
                  <a:lnTo>
                    <a:pt x="66" y="203"/>
                  </a:lnTo>
                  <a:lnTo>
                    <a:pt x="52" y="202"/>
                  </a:lnTo>
                  <a:lnTo>
                    <a:pt x="40" y="199"/>
                  </a:lnTo>
                  <a:lnTo>
                    <a:pt x="30" y="194"/>
                  </a:lnTo>
                  <a:lnTo>
                    <a:pt x="20" y="188"/>
                  </a:lnTo>
                  <a:lnTo>
                    <a:pt x="20" y="188"/>
                  </a:lnTo>
                  <a:lnTo>
                    <a:pt x="12" y="179"/>
                  </a:lnTo>
                  <a:lnTo>
                    <a:pt x="6" y="169"/>
                  </a:lnTo>
                  <a:lnTo>
                    <a:pt x="2" y="158"/>
                  </a:lnTo>
                  <a:lnTo>
                    <a:pt x="0" y="146"/>
                  </a:lnTo>
                  <a:lnTo>
                    <a:pt x="0" y="14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86" name="Freeform 609"/>
            <p:cNvSpPr>
              <a:spLocks noEditPoints="1"/>
            </p:cNvSpPr>
            <p:nvPr/>
          </p:nvSpPr>
          <p:spPr bwMode="auto">
            <a:xfrm>
              <a:off x="2833688" y="4854575"/>
              <a:ext cx="103188" cy="161925"/>
            </a:xfrm>
            <a:custGeom>
              <a:avLst/>
              <a:gdLst/>
              <a:ahLst/>
              <a:cxnLst>
                <a:cxn ang="0">
                  <a:pos x="64" y="0"/>
                </a:cxn>
                <a:cxn ang="0">
                  <a:pos x="79" y="1"/>
                </a:cxn>
                <a:cxn ang="0">
                  <a:pos x="91" y="5"/>
                </a:cxn>
                <a:cxn ang="0">
                  <a:pos x="101" y="11"/>
                </a:cxn>
                <a:cxn ang="0">
                  <a:pos x="110" y="20"/>
                </a:cxn>
                <a:cxn ang="0">
                  <a:pos x="114" y="27"/>
                </a:cxn>
                <a:cxn ang="0">
                  <a:pos x="122" y="43"/>
                </a:cxn>
                <a:cxn ang="0">
                  <a:pos x="126" y="63"/>
                </a:cxn>
                <a:cxn ang="0">
                  <a:pos x="129" y="88"/>
                </a:cxn>
                <a:cxn ang="0">
                  <a:pos x="129" y="101"/>
                </a:cxn>
                <a:cxn ang="0">
                  <a:pos x="128" y="127"/>
                </a:cxn>
                <a:cxn ang="0">
                  <a:pos x="124" y="149"/>
                </a:cxn>
                <a:cxn ang="0">
                  <a:pos x="118" y="168"/>
                </a:cxn>
                <a:cxn ang="0">
                  <a:pos x="110" y="183"/>
                </a:cxn>
                <a:cxn ang="0">
                  <a:pos x="106" y="188"/>
                </a:cxn>
                <a:cxn ang="0">
                  <a:pos x="96" y="195"/>
                </a:cxn>
                <a:cxn ang="0">
                  <a:pos x="85" y="200"/>
                </a:cxn>
                <a:cxn ang="0">
                  <a:pos x="72" y="203"/>
                </a:cxn>
                <a:cxn ang="0">
                  <a:pos x="64" y="203"/>
                </a:cxn>
                <a:cxn ang="0">
                  <a:pos x="50" y="202"/>
                </a:cxn>
                <a:cxn ang="0">
                  <a:pos x="38" y="197"/>
                </a:cxn>
                <a:cxn ang="0">
                  <a:pos x="27" y="191"/>
                </a:cxn>
                <a:cxn ang="0">
                  <a:pos x="18" y="181"/>
                </a:cxn>
                <a:cxn ang="0">
                  <a:pos x="14" y="175"/>
                </a:cxn>
                <a:cxn ang="0">
                  <a:pos x="7" y="158"/>
                </a:cxn>
                <a:cxn ang="0">
                  <a:pos x="3" y="139"/>
                </a:cxn>
                <a:cxn ang="0">
                  <a:pos x="0" y="101"/>
                </a:cxn>
                <a:cxn ang="0">
                  <a:pos x="0" y="88"/>
                </a:cxn>
                <a:cxn ang="0">
                  <a:pos x="3" y="63"/>
                </a:cxn>
                <a:cxn ang="0">
                  <a:pos x="8" y="43"/>
                </a:cxn>
                <a:cxn ang="0">
                  <a:pos x="15" y="27"/>
                </a:cxn>
                <a:cxn ang="0">
                  <a:pos x="19" y="20"/>
                </a:cxn>
                <a:cxn ang="0">
                  <a:pos x="28" y="11"/>
                </a:cxn>
                <a:cxn ang="0">
                  <a:pos x="39" y="5"/>
                </a:cxn>
                <a:cxn ang="0">
                  <a:pos x="51" y="1"/>
                </a:cxn>
                <a:cxn ang="0">
                  <a:pos x="64" y="0"/>
                </a:cxn>
                <a:cxn ang="0">
                  <a:pos x="64" y="31"/>
                </a:cxn>
                <a:cxn ang="0">
                  <a:pos x="58" y="32"/>
                </a:cxn>
                <a:cxn ang="0">
                  <a:pos x="52" y="35"/>
                </a:cxn>
                <a:cxn ang="0">
                  <a:pos x="47" y="42"/>
                </a:cxn>
                <a:cxn ang="0">
                  <a:pos x="44" y="51"/>
                </a:cxn>
                <a:cxn ang="0">
                  <a:pos x="41" y="71"/>
                </a:cxn>
                <a:cxn ang="0">
                  <a:pos x="40" y="101"/>
                </a:cxn>
                <a:cxn ang="0">
                  <a:pos x="42" y="141"/>
                </a:cxn>
                <a:cxn ang="0">
                  <a:pos x="43" y="149"/>
                </a:cxn>
                <a:cxn ang="0">
                  <a:pos x="49" y="164"/>
                </a:cxn>
                <a:cxn ang="0">
                  <a:pos x="52" y="166"/>
                </a:cxn>
                <a:cxn ang="0">
                  <a:pos x="64" y="171"/>
                </a:cxn>
                <a:cxn ang="0">
                  <a:pos x="72" y="170"/>
                </a:cxn>
                <a:cxn ang="0">
                  <a:pos x="77" y="166"/>
                </a:cxn>
                <a:cxn ang="0">
                  <a:pos x="82" y="160"/>
                </a:cxn>
                <a:cxn ang="0">
                  <a:pos x="86" y="151"/>
                </a:cxn>
                <a:cxn ang="0">
                  <a:pos x="89" y="131"/>
                </a:cxn>
                <a:cxn ang="0">
                  <a:pos x="90" y="101"/>
                </a:cxn>
                <a:cxn ang="0">
                  <a:pos x="88" y="61"/>
                </a:cxn>
                <a:cxn ang="0">
                  <a:pos x="86" y="53"/>
                </a:cxn>
                <a:cxn ang="0">
                  <a:pos x="80" y="38"/>
                </a:cxn>
                <a:cxn ang="0">
                  <a:pos x="77" y="35"/>
                </a:cxn>
                <a:cxn ang="0">
                  <a:pos x="64" y="31"/>
                </a:cxn>
              </a:cxnLst>
              <a:rect l="0" t="0" r="r" b="b"/>
              <a:pathLst>
                <a:path w="129" h="203">
                  <a:moveTo>
                    <a:pt x="64" y="0"/>
                  </a:moveTo>
                  <a:lnTo>
                    <a:pt x="64" y="0"/>
                  </a:lnTo>
                  <a:lnTo>
                    <a:pt x="72" y="0"/>
                  </a:lnTo>
                  <a:lnTo>
                    <a:pt x="79" y="1"/>
                  </a:lnTo>
                  <a:lnTo>
                    <a:pt x="85" y="3"/>
                  </a:lnTo>
                  <a:lnTo>
                    <a:pt x="91" y="5"/>
                  </a:lnTo>
                  <a:lnTo>
                    <a:pt x="96" y="8"/>
                  </a:lnTo>
                  <a:lnTo>
                    <a:pt x="101" y="11"/>
                  </a:lnTo>
                  <a:lnTo>
                    <a:pt x="106" y="15"/>
                  </a:lnTo>
                  <a:lnTo>
                    <a:pt x="110" y="20"/>
                  </a:lnTo>
                  <a:lnTo>
                    <a:pt x="110" y="20"/>
                  </a:lnTo>
                  <a:lnTo>
                    <a:pt x="114" y="27"/>
                  </a:lnTo>
                  <a:lnTo>
                    <a:pt x="118" y="34"/>
                  </a:lnTo>
                  <a:lnTo>
                    <a:pt x="122" y="43"/>
                  </a:lnTo>
                  <a:lnTo>
                    <a:pt x="124" y="52"/>
                  </a:lnTo>
                  <a:lnTo>
                    <a:pt x="126" y="63"/>
                  </a:lnTo>
                  <a:lnTo>
                    <a:pt x="128" y="74"/>
                  </a:lnTo>
                  <a:lnTo>
                    <a:pt x="129" y="88"/>
                  </a:lnTo>
                  <a:lnTo>
                    <a:pt x="129" y="101"/>
                  </a:lnTo>
                  <a:lnTo>
                    <a:pt x="129" y="101"/>
                  </a:lnTo>
                  <a:lnTo>
                    <a:pt x="129" y="115"/>
                  </a:lnTo>
                  <a:lnTo>
                    <a:pt x="128" y="127"/>
                  </a:lnTo>
                  <a:lnTo>
                    <a:pt x="126" y="139"/>
                  </a:lnTo>
                  <a:lnTo>
                    <a:pt x="124" y="149"/>
                  </a:lnTo>
                  <a:lnTo>
                    <a:pt x="122" y="159"/>
                  </a:lnTo>
                  <a:lnTo>
                    <a:pt x="118" y="168"/>
                  </a:lnTo>
                  <a:lnTo>
                    <a:pt x="114" y="176"/>
                  </a:lnTo>
                  <a:lnTo>
                    <a:pt x="110" y="183"/>
                  </a:lnTo>
                  <a:lnTo>
                    <a:pt x="110" y="183"/>
                  </a:lnTo>
                  <a:lnTo>
                    <a:pt x="106" y="188"/>
                  </a:lnTo>
                  <a:lnTo>
                    <a:pt x="101" y="192"/>
                  </a:lnTo>
                  <a:lnTo>
                    <a:pt x="96" y="195"/>
                  </a:lnTo>
                  <a:lnTo>
                    <a:pt x="91" y="198"/>
                  </a:lnTo>
                  <a:lnTo>
                    <a:pt x="85" y="200"/>
                  </a:lnTo>
                  <a:lnTo>
                    <a:pt x="79" y="202"/>
                  </a:lnTo>
                  <a:lnTo>
                    <a:pt x="72" y="203"/>
                  </a:lnTo>
                  <a:lnTo>
                    <a:pt x="64" y="203"/>
                  </a:lnTo>
                  <a:lnTo>
                    <a:pt x="64" y="203"/>
                  </a:lnTo>
                  <a:lnTo>
                    <a:pt x="57" y="203"/>
                  </a:lnTo>
                  <a:lnTo>
                    <a:pt x="50" y="202"/>
                  </a:lnTo>
                  <a:lnTo>
                    <a:pt x="44" y="200"/>
                  </a:lnTo>
                  <a:lnTo>
                    <a:pt x="38" y="197"/>
                  </a:lnTo>
                  <a:lnTo>
                    <a:pt x="32" y="194"/>
                  </a:lnTo>
                  <a:lnTo>
                    <a:pt x="27" y="191"/>
                  </a:lnTo>
                  <a:lnTo>
                    <a:pt x="22" y="186"/>
                  </a:lnTo>
                  <a:lnTo>
                    <a:pt x="18" y="181"/>
                  </a:lnTo>
                  <a:lnTo>
                    <a:pt x="18" y="181"/>
                  </a:lnTo>
                  <a:lnTo>
                    <a:pt x="14" y="175"/>
                  </a:lnTo>
                  <a:lnTo>
                    <a:pt x="10" y="167"/>
                  </a:lnTo>
                  <a:lnTo>
                    <a:pt x="7" y="158"/>
                  </a:lnTo>
                  <a:lnTo>
                    <a:pt x="5" y="149"/>
                  </a:lnTo>
                  <a:lnTo>
                    <a:pt x="3" y="139"/>
                  </a:lnTo>
                  <a:lnTo>
                    <a:pt x="1" y="127"/>
                  </a:lnTo>
                  <a:lnTo>
                    <a:pt x="0" y="101"/>
                  </a:lnTo>
                  <a:lnTo>
                    <a:pt x="0" y="101"/>
                  </a:lnTo>
                  <a:lnTo>
                    <a:pt x="0" y="88"/>
                  </a:lnTo>
                  <a:lnTo>
                    <a:pt x="1" y="74"/>
                  </a:lnTo>
                  <a:lnTo>
                    <a:pt x="3" y="63"/>
                  </a:lnTo>
                  <a:lnTo>
                    <a:pt x="5" y="52"/>
                  </a:lnTo>
                  <a:lnTo>
                    <a:pt x="8" y="43"/>
                  </a:lnTo>
                  <a:lnTo>
                    <a:pt x="11" y="34"/>
                  </a:lnTo>
                  <a:lnTo>
                    <a:pt x="15" y="27"/>
                  </a:lnTo>
                  <a:lnTo>
                    <a:pt x="19" y="20"/>
                  </a:lnTo>
                  <a:lnTo>
                    <a:pt x="19" y="20"/>
                  </a:lnTo>
                  <a:lnTo>
                    <a:pt x="24" y="15"/>
                  </a:lnTo>
                  <a:lnTo>
                    <a:pt x="28" y="11"/>
                  </a:lnTo>
                  <a:lnTo>
                    <a:pt x="33" y="8"/>
                  </a:lnTo>
                  <a:lnTo>
                    <a:pt x="39" y="5"/>
                  </a:lnTo>
                  <a:lnTo>
                    <a:pt x="44" y="3"/>
                  </a:lnTo>
                  <a:lnTo>
                    <a:pt x="51" y="1"/>
                  </a:lnTo>
                  <a:lnTo>
                    <a:pt x="57" y="0"/>
                  </a:lnTo>
                  <a:lnTo>
                    <a:pt x="64" y="0"/>
                  </a:lnTo>
                  <a:lnTo>
                    <a:pt x="64" y="0"/>
                  </a:lnTo>
                  <a:close/>
                  <a:moveTo>
                    <a:pt x="64" y="31"/>
                  </a:moveTo>
                  <a:lnTo>
                    <a:pt x="64" y="31"/>
                  </a:lnTo>
                  <a:lnTo>
                    <a:pt x="58" y="32"/>
                  </a:lnTo>
                  <a:lnTo>
                    <a:pt x="52" y="35"/>
                  </a:lnTo>
                  <a:lnTo>
                    <a:pt x="52" y="35"/>
                  </a:lnTo>
                  <a:lnTo>
                    <a:pt x="49" y="38"/>
                  </a:lnTo>
                  <a:lnTo>
                    <a:pt x="47" y="42"/>
                  </a:lnTo>
                  <a:lnTo>
                    <a:pt x="44" y="51"/>
                  </a:lnTo>
                  <a:lnTo>
                    <a:pt x="44" y="51"/>
                  </a:lnTo>
                  <a:lnTo>
                    <a:pt x="42" y="60"/>
                  </a:lnTo>
                  <a:lnTo>
                    <a:pt x="41" y="71"/>
                  </a:lnTo>
                  <a:lnTo>
                    <a:pt x="40" y="101"/>
                  </a:lnTo>
                  <a:lnTo>
                    <a:pt x="40" y="101"/>
                  </a:lnTo>
                  <a:lnTo>
                    <a:pt x="40" y="131"/>
                  </a:lnTo>
                  <a:lnTo>
                    <a:pt x="42" y="141"/>
                  </a:lnTo>
                  <a:lnTo>
                    <a:pt x="43" y="149"/>
                  </a:lnTo>
                  <a:lnTo>
                    <a:pt x="43" y="149"/>
                  </a:lnTo>
                  <a:lnTo>
                    <a:pt x="47" y="160"/>
                  </a:lnTo>
                  <a:lnTo>
                    <a:pt x="49" y="164"/>
                  </a:lnTo>
                  <a:lnTo>
                    <a:pt x="52" y="166"/>
                  </a:lnTo>
                  <a:lnTo>
                    <a:pt x="52" y="166"/>
                  </a:lnTo>
                  <a:lnTo>
                    <a:pt x="58" y="170"/>
                  </a:lnTo>
                  <a:lnTo>
                    <a:pt x="64" y="171"/>
                  </a:lnTo>
                  <a:lnTo>
                    <a:pt x="64" y="171"/>
                  </a:lnTo>
                  <a:lnTo>
                    <a:pt x="72" y="170"/>
                  </a:lnTo>
                  <a:lnTo>
                    <a:pt x="77" y="166"/>
                  </a:lnTo>
                  <a:lnTo>
                    <a:pt x="77" y="166"/>
                  </a:lnTo>
                  <a:lnTo>
                    <a:pt x="80" y="164"/>
                  </a:lnTo>
                  <a:lnTo>
                    <a:pt x="82" y="160"/>
                  </a:lnTo>
                  <a:lnTo>
                    <a:pt x="86" y="151"/>
                  </a:lnTo>
                  <a:lnTo>
                    <a:pt x="86" y="151"/>
                  </a:lnTo>
                  <a:lnTo>
                    <a:pt x="87" y="142"/>
                  </a:lnTo>
                  <a:lnTo>
                    <a:pt x="89" y="131"/>
                  </a:lnTo>
                  <a:lnTo>
                    <a:pt x="90" y="101"/>
                  </a:lnTo>
                  <a:lnTo>
                    <a:pt x="90" y="101"/>
                  </a:lnTo>
                  <a:lnTo>
                    <a:pt x="89" y="71"/>
                  </a:lnTo>
                  <a:lnTo>
                    <a:pt x="88" y="61"/>
                  </a:lnTo>
                  <a:lnTo>
                    <a:pt x="86" y="53"/>
                  </a:lnTo>
                  <a:lnTo>
                    <a:pt x="86" y="53"/>
                  </a:lnTo>
                  <a:lnTo>
                    <a:pt x="82" y="42"/>
                  </a:lnTo>
                  <a:lnTo>
                    <a:pt x="80" y="38"/>
                  </a:lnTo>
                  <a:lnTo>
                    <a:pt x="77" y="35"/>
                  </a:lnTo>
                  <a:lnTo>
                    <a:pt x="77" y="35"/>
                  </a:lnTo>
                  <a:lnTo>
                    <a:pt x="72" y="32"/>
                  </a:lnTo>
                  <a:lnTo>
                    <a:pt x="64" y="31"/>
                  </a:lnTo>
                  <a:lnTo>
                    <a:pt x="64" y="3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87" name="Freeform 610"/>
            <p:cNvSpPr>
              <a:spLocks noEditPoints="1"/>
            </p:cNvSpPr>
            <p:nvPr/>
          </p:nvSpPr>
          <p:spPr bwMode="auto">
            <a:xfrm>
              <a:off x="2590800" y="4706938"/>
              <a:ext cx="468313" cy="355600"/>
            </a:xfrm>
            <a:custGeom>
              <a:avLst/>
              <a:gdLst/>
              <a:ahLst/>
              <a:cxnLst>
                <a:cxn ang="0">
                  <a:pos x="112" y="66"/>
                </a:cxn>
                <a:cxn ang="0">
                  <a:pos x="112" y="0"/>
                </a:cxn>
                <a:cxn ang="0">
                  <a:pos x="0" y="0"/>
                </a:cxn>
                <a:cxn ang="0">
                  <a:pos x="0" y="117"/>
                </a:cxn>
                <a:cxn ang="0">
                  <a:pos x="0" y="331"/>
                </a:cxn>
                <a:cxn ang="0">
                  <a:pos x="0" y="447"/>
                </a:cxn>
                <a:cxn ang="0">
                  <a:pos x="116" y="447"/>
                </a:cxn>
                <a:cxn ang="0">
                  <a:pos x="474" y="447"/>
                </a:cxn>
                <a:cxn ang="0">
                  <a:pos x="589" y="447"/>
                </a:cxn>
                <a:cxn ang="0">
                  <a:pos x="589" y="331"/>
                </a:cxn>
                <a:cxn ang="0">
                  <a:pos x="589" y="117"/>
                </a:cxn>
                <a:cxn ang="0">
                  <a:pos x="589" y="0"/>
                </a:cxn>
                <a:cxn ang="0">
                  <a:pos x="477" y="0"/>
                </a:cxn>
                <a:cxn ang="0">
                  <a:pos x="477" y="66"/>
                </a:cxn>
                <a:cxn ang="0">
                  <a:pos x="382" y="66"/>
                </a:cxn>
                <a:cxn ang="0">
                  <a:pos x="382" y="0"/>
                </a:cxn>
                <a:cxn ang="0">
                  <a:pos x="208" y="0"/>
                </a:cxn>
                <a:cxn ang="0">
                  <a:pos x="208" y="66"/>
                </a:cxn>
                <a:cxn ang="0">
                  <a:pos x="112" y="66"/>
                </a:cxn>
                <a:cxn ang="0">
                  <a:pos x="555" y="306"/>
                </a:cxn>
                <a:cxn ang="0">
                  <a:pos x="555" y="409"/>
                </a:cxn>
                <a:cxn ang="0">
                  <a:pos x="452" y="409"/>
                </a:cxn>
                <a:cxn ang="0">
                  <a:pos x="137" y="409"/>
                </a:cxn>
                <a:cxn ang="0">
                  <a:pos x="34" y="409"/>
                </a:cxn>
                <a:cxn ang="0">
                  <a:pos x="34" y="306"/>
                </a:cxn>
                <a:cxn ang="0">
                  <a:pos x="34" y="166"/>
                </a:cxn>
                <a:cxn ang="0">
                  <a:pos x="555" y="166"/>
                </a:cxn>
                <a:cxn ang="0">
                  <a:pos x="555" y="306"/>
                </a:cxn>
              </a:cxnLst>
              <a:rect l="0" t="0" r="r" b="b"/>
              <a:pathLst>
                <a:path w="589" h="447">
                  <a:moveTo>
                    <a:pt x="112" y="66"/>
                  </a:moveTo>
                  <a:lnTo>
                    <a:pt x="112" y="0"/>
                  </a:lnTo>
                  <a:lnTo>
                    <a:pt x="0" y="0"/>
                  </a:lnTo>
                  <a:lnTo>
                    <a:pt x="0" y="117"/>
                  </a:lnTo>
                  <a:lnTo>
                    <a:pt x="0" y="331"/>
                  </a:lnTo>
                  <a:lnTo>
                    <a:pt x="0" y="447"/>
                  </a:lnTo>
                  <a:lnTo>
                    <a:pt x="116" y="447"/>
                  </a:lnTo>
                  <a:lnTo>
                    <a:pt x="474" y="447"/>
                  </a:lnTo>
                  <a:lnTo>
                    <a:pt x="589" y="447"/>
                  </a:lnTo>
                  <a:lnTo>
                    <a:pt x="589" y="331"/>
                  </a:lnTo>
                  <a:lnTo>
                    <a:pt x="589" y="117"/>
                  </a:lnTo>
                  <a:lnTo>
                    <a:pt x="589" y="0"/>
                  </a:lnTo>
                  <a:lnTo>
                    <a:pt x="477" y="0"/>
                  </a:lnTo>
                  <a:lnTo>
                    <a:pt x="477" y="66"/>
                  </a:lnTo>
                  <a:lnTo>
                    <a:pt x="382" y="66"/>
                  </a:lnTo>
                  <a:lnTo>
                    <a:pt x="382" y="0"/>
                  </a:lnTo>
                  <a:lnTo>
                    <a:pt x="208" y="0"/>
                  </a:lnTo>
                  <a:lnTo>
                    <a:pt x="208" y="66"/>
                  </a:lnTo>
                  <a:lnTo>
                    <a:pt x="112" y="66"/>
                  </a:lnTo>
                  <a:close/>
                  <a:moveTo>
                    <a:pt x="555" y="306"/>
                  </a:moveTo>
                  <a:lnTo>
                    <a:pt x="555" y="409"/>
                  </a:lnTo>
                  <a:lnTo>
                    <a:pt x="452" y="409"/>
                  </a:lnTo>
                  <a:lnTo>
                    <a:pt x="137" y="409"/>
                  </a:lnTo>
                  <a:lnTo>
                    <a:pt x="34" y="409"/>
                  </a:lnTo>
                  <a:lnTo>
                    <a:pt x="34" y="306"/>
                  </a:lnTo>
                  <a:lnTo>
                    <a:pt x="34" y="166"/>
                  </a:lnTo>
                  <a:lnTo>
                    <a:pt x="555" y="166"/>
                  </a:lnTo>
                  <a:lnTo>
                    <a:pt x="555" y="30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88" name="Freeform 611"/>
            <p:cNvSpPr>
              <a:spLocks noEditPoints="1"/>
            </p:cNvSpPr>
            <p:nvPr/>
          </p:nvSpPr>
          <p:spPr bwMode="auto">
            <a:xfrm>
              <a:off x="2690813" y="4660900"/>
              <a:ext cx="268288" cy="90488"/>
            </a:xfrm>
            <a:custGeom>
              <a:avLst/>
              <a:gdLst/>
              <a:ahLst/>
              <a:cxnLst>
                <a:cxn ang="0">
                  <a:pos x="338" y="114"/>
                </a:cxn>
                <a:cxn ang="0">
                  <a:pos x="338" y="0"/>
                </a:cxn>
                <a:cxn ang="0">
                  <a:pos x="303" y="0"/>
                </a:cxn>
                <a:cxn ang="0">
                  <a:pos x="269" y="0"/>
                </a:cxn>
                <a:cxn ang="0">
                  <a:pos x="269" y="114"/>
                </a:cxn>
                <a:cxn ang="0">
                  <a:pos x="338" y="114"/>
                </a:cxn>
                <a:cxn ang="0">
                  <a:pos x="0" y="0"/>
                </a:cxn>
                <a:cxn ang="0">
                  <a:pos x="0" y="114"/>
                </a:cxn>
                <a:cxn ang="0">
                  <a:pos x="69" y="114"/>
                </a:cxn>
                <a:cxn ang="0">
                  <a:pos x="69" y="0"/>
                </a:cxn>
                <a:cxn ang="0">
                  <a:pos x="0" y="0"/>
                </a:cxn>
              </a:cxnLst>
              <a:rect l="0" t="0" r="r" b="b"/>
              <a:pathLst>
                <a:path w="338" h="114">
                  <a:moveTo>
                    <a:pt x="338" y="114"/>
                  </a:moveTo>
                  <a:lnTo>
                    <a:pt x="338" y="0"/>
                  </a:lnTo>
                  <a:lnTo>
                    <a:pt x="303" y="0"/>
                  </a:lnTo>
                  <a:lnTo>
                    <a:pt x="269" y="0"/>
                  </a:lnTo>
                  <a:lnTo>
                    <a:pt x="269" y="114"/>
                  </a:lnTo>
                  <a:lnTo>
                    <a:pt x="338" y="114"/>
                  </a:lnTo>
                  <a:close/>
                  <a:moveTo>
                    <a:pt x="0" y="0"/>
                  </a:moveTo>
                  <a:lnTo>
                    <a:pt x="0" y="114"/>
                  </a:lnTo>
                  <a:lnTo>
                    <a:pt x="69" y="114"/>
                  </a:lnTo>
                  <a:lnTo>
                    <a:pt x="69"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
        <p:nvSpPr>
          <p:cNvPr id="55" name="Rectangle 54">
            <a:extLst>
              <a:ext uri="{C183D7F6-B498-43B3-948B-1728B52AA6E4}">
                <adec:decorative xmlns:adec="http://schemas.microsoft.com/office/drawing/2017/decorative" val="1"/>
              </a:ext>
            </a:extLst>
          </p:cNvPr>
          <p:cNvSpPr/>
          <p:nvPr/>
        </p:nvSpPr>
        <p:spPr bwMode="auto">
          <a:xfrm rot="19800000">
            <a:off x="7383496" y="4202990"/>
            <a:ext cx="1279004" cy="2286162"/>
          </a:xfrm>
          <a:prstGeom prst="rect">
            <a:avLst/>
          </a:prstGeom>
          <a:solidFill>
            <a:srgbClr val="EB3D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90" name="Oval 89">
            <a:extLst>
              <a:ext uri="{C183D7F6-B498-43B3-948B-1728B52AA6E4}">
                <adec:decorative xmlns:adec="http://schemas.microsoft.com/office/drawing/2017/decorative" val="1"/>
              </a:ext>
            </a:extLst>
          </p:cNvPr>
          <p:cNvSpPr/>
          <p:nvPr/>
        </p:nvSpPr>
        <p:spPr bwMode="auto">
          <a:xfrm rot="19800000">
            <a:off x="7122731" y="4561520"/>
            <a:ext cx="466319" cy="466317"/>
          </a:xfrm>
          <a:prstGeom prst="ellipse">
            <a:avLst/>
          </a:prstGeom>
          <a:solidFill>
            <a:srgbClr val="EB3D0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91" name="Freeform 78">
            <a:extLst>
              <a:ext uri="{C183D7F6-B498-43B3-948B-1728B52AA6E4}">
                <adec:decorative xmlns:adec="http://schemas.microsoft.com/office/drawing/2017/decorative" val="1"/>
              </a:ext>
            </a:extLst>
          </p:cNvPr>
          <p:cNvSpPr>
            <a:spLocks noEditPoints="1"/>
          </p:cNvSpPr>
          <p:nvPr/>
        </p:nvSpPr>
        <p:spPr bwMode="auto">
          <a:xfrm rot="19800000">
            <a:off x="7268952" y="4606328"/>
            <a:ext cx="182473" cy="377079"/>
          </a:xfrm>
          <a:custGeom>
            <a:avLst/>
            <a:gdLst/>
            <a:ahLst/>
            <a:cxnLst>
              <a:cxn ang="0">
                <a:pos x="442" y="358"/>
              </a:cxn>
              <a:cxn ang="0">
                <a:pos x="492" y="267"/>
              </a:cxn>
              <a:cxn ang="0">
                <a:pos x="583" y="198"/>
              </a:cxn>
              <a:cxn ang="0">
                <a:pos x="704" y="160"/>
              </a:cxn>
              <a:cxn ang="0">
                <a:pos x="806" y="156"/>
              </a:cxn>
              <a:cxn ang="0">
                <a:pos x="933" y="187"/>
              </a:cxn>
              <a:cxn ang="0">
                <a:pos x="1033" y="248"/>
              </a:cxn>
              <a:cxn ang="0">
                <a:pos x="1095" y="335"/>
              </a:cxn>
              <a:cxn ang="0">
                <a:pos x="435" y="410"/>
              </a:cxn>
              <a:cxn ang="0">
                <a:pos x="685" y="6"/>
              </a:cxn>
              <a:cxn ang="0">
                <a:pos x="567" y="35"/>
              </a:cxn>
              <a:cxn ang="0">
                <a:pos x="460" y="89"/>
              </a:cxn>
              <a:cxn ang="0">
                <a:pos x="365" y="167"/>
              </a:cxn>
              <a:cxn ang="0">
                <a:pos x="294" y="260"/>
              </a:cxn>
              <a:cxn ang="0">
                <a:pos x="262" y="333"/>
              </a:cxn>
              <a:cxn ang="0">
                <a:pos x="138" y="412"/>
              </a:cxn>
              <a:cxn ang="0">
                <a:pos x="79" y="473"/>
              </a:cxn>
              <a:cxn ang="0">
                <a:pos x="23" y="569"/>
              </a:cxn>
              <a:cxn ang="0">
                <a:pos x="0" y="681"/>
              </a:cxn>
              <a:cxn ang="0">
                <a:pos x="8" y="793"/>
              </a:cxn>
              <a:cxn ang="0">
                <a:pos x="44" y="898"/>
              </a:cxn>
              <a:cxn ang="0">
                <a:pos x="81" y="956"/>
              </a:cxn>
              <a:cxn ang="0">
                <a:pos x="146" y="1022"/>
              </a:cxn>
              <a:cxn ang="0">
                <a:pos x="248" y="1085"/>
              </a:cxn>
              <a:cxn ang="0">
                <a:pos x="350" y="1124"/>
              </a:cxn>
              <a:cxn ang="0">
                <a:pos x="375" y="1158"/>
              </a:cxn>
              <a:cxn ang="0">
                <a:pos x="471" y="3053"/>
              </a:cxn>
              <a:cxn ang="0">
                <a:pos x="494" y="3101"/>
              </a:cxn>
              <a:cxn ang="0">
                <a:pos x="587" y="3192"/>
              </a:cxn>
              <a:cxn ang="0">
                <a:pos x="654" y="3224"/>
              </a:cxn>
              <a:cxn ang="0">
                <a:pos x="833" y="3126"/>
              </a:cxn>
              <a:cxn ang="0">
                <a:pos x="1029" y="2767"/>
              </a:cxn>
              <a:cxn ang="0">
                <a:pos x="1021" y="2191"/>
              </a:cxn>
              <a:cxn ang="0">
                <a:pos x="1021" y="1782"/>
              </a:cxn>
              <a:cxn ang="0">
                <a:pos x="1181" y="1245"/>
              </a:cxn>
              <a:cxn ang="0">
                <a:pos x="1185" y="1151"/>
              </a:cxn>
              <a:cxn ang="0">
                <a:pos x="1214" y="1122"/>
              </a:cxn>
              <a:cxn ang="0">
                <a:pos x="1308" y="1095"/>
              </a:cxn>
              <a:cxn ang="0">
                <a:pos x="1379" y="1060"/>
              </a:cxn>
              <a:cxn ang="0">
                <a:pos x="1456" y="995"/>
              </a:cxn>
              <a:cxn ang="0">
                <a:pos x="1514" y="914"/>
              </a:cxn>
              <a:cxn ang="0">
                <a:pos x="1551" y="827"/>
              </a:cxn>
              <a:cxn ang="0">
                <a:pos x="1562" y="748"/>
              </a:cxn>
              <a:cxn ang="0">
                <a:pos x="1554" y="643"/>
              </a:cxn>
              <a:cxn ang="0">
                <a:pos x="1520" y="541"/>
              </a:cxn>
              <a:cxn ang="0">
                <a:pos x="1460" y="450"/>
              </a:cxn>
              <a:cxn ang="0">
                <a:pos x="1383" y="379"/>
              </a:cxn>
              <a:cxn ang="0">
                <a:pos x="1277" y="292"/>
              </a:cxn>
              <a:cxn ang="0">
                <a:pos x="1200" y="177"/>
              </a:cxn>
              <a:cxn ang="0">
                <a:pos x="1135" y="119"/>
              </a:cxn>
              <a:cxn ang="0">
                <a:pos x="1027" y="54"/>
              </a:cxn>
              <a:cxn ang="0">
                <a:pos x="825" y="2"/>
              </a:cxn>
            </a:cxnLst>
            <a:rect l="0" t="0" r="r" b="b"/>
            <a:pathLst>
              <a:path w="1564" h="3232">
                <a:moveTo>
                  <a:pt x="435" y="410"/>
                </a:moveTo>
                <a:lnTo>
                  <a:pt x="435" y="410"/>
                </a:lnTo>
                <a:lnTo>
                  <a:pt x="437" y="383"/>
                </a:lnTo>
                <a:lnTo>
                  <a:pt x="442" y="358"/>
                </a:lnTo>
                <a:lnTo>
                  <a:pt x="450" y="335"/>
                </a:lnTo>
                <a:lnTo>
                  <a:pt x="462" y="310"/>
                </a:lnTo>
                <a:lnTo>
                  <a:pt x="475" y="289"/>
                </a:lnTo>
                <a:lnTo>
                  <a:pt x="492" y="267"/>
                </a:lnTo>
                <a:lnTo>
                  <a:pt x="512" y="248"/>
                </a:lnTo>
                <a:lnTo>
                  <a:pt x="535" y="229"/>
                </a:lnTo>
                <a:lnTo>
                  <a:pt x="558" y="214"/>
                </a:lnTo>
                <a:lnTo>
                  <a:pt x="583" y="198"/>
                </a:lnTo>
                <a:lnTo>
                  <a:pt x="612" y="187"/>
                </a:lnTo>
                <a:lnTo>
                  <a:pt x="641" y="175"/>
                </a:lnTo>
                <a:lnTo>
                  <a:pt x="671" y="167"/>
                </a:lnTo>
                <a:lnTo>
                  <a:pt x="704" y="160"/>
                </a:lnTo>
                <a:lnTo>
                  <a:pt x="739" y="156"/>
                </a:lnTo>
                <a:lnTo>
                  <a:pt x="771" y="156"/>
                </a:lnTo>
                <a:lnTo>
                  <a:pt x="771" y="156"/>
                </a:lnTo>
                <a:lnTo>
                  <a:pt x="806" y="156"/>
                </a:lnTo>
                <a:lnTo>
                  <a:pt x="841" y="160"/>
                </a:lnTo>
                <a:lnTo>
                  <a:pt x="873" y="167"/>
                </a:lnTo>
                <a:lnTo>
                  <a:pt x="904" y="175"/>
                </a:lnTo>
                <a:lnTo>
                  <a:pt x="933" y="187"/>
                </a:lnTo>
                <a:lnTo>
                  <a:pt x="960" y="198"/>
                </a:lnTo>
                <a:lnTo>
                  <a:pt x="987" y="214"/>
                </a:lnTo>
                <a:lnTo>
                  <a:pt x="1010" y="229"/>
                </a:lnTo>
                <a:lnTo>
                  <a:pt x="1033" y="248"/>
                </a:lnTo>
                <a:lnTo>
                  <a:pt x="1052" y="267"/>
                </a:lnTo>
                <a:lnTo>
                  <a:pt x="1068" y="289"/>
                </a:lnTo>
                <a:lnTo>
                  <a:pt x="1083" y="310"/>
                </a:lnTo>
                <a:lnTo>
                  <a:pt x="1095" y="335"/>
                </a:lnTo>
                <a:lnTo>
                  <a:pt x="1102" y="358"/>
                </a:lnTo>
                <a:lnTo>
                  <a:pt x="1108" y="383"/>
                </a:lnTo>
                <a:lnTo>
                  <a:pt x="1110" y="410"/>
                </a:lnTo>
                <a:lnTo>
                  <a:pt x="435" y="410"/>
                </a:lnTo>
                <a:close/>
                <a:moveTo>
                  <a:pt x="773" y="0"/>
                </a:moveTo>
                <a:lnTo>
                  <a:pt x="773" y="0"/>
                </a:lnTo>
                <a:lnTo>
                  <a:pt x="729" y="0"/>
                </a:lnTo>
                <a:lnTo>
                  <a:pt x="685" y="6"/>
                </a:lnTo>
                <a:lnTo>
                  <a:pt x="641" y="13"/>
                </a:lnTo>
                <a:lnTo>
                  <a:pt x="596" y="27"/>
                </a:lnTo>
                <a:lnTo>
                  <a:pt x="596" y="27"/>
                </a:lnTo>
                <a:lnTo>
                  <a:pt x="567" y="35"/>
                </a:lnTo>
                <a:lnTo>
                  <a:pt x="541" y="46"/>
                </a:lnTo>
                <a:lnTo>
                  <a:pt x="512" y="58"/>
                </a:lnTo>
                <a:lnTo>
                  <a:pt x="485" y="73"/>
                </a:lnTo>
                <a:lnTo>
                  <a:pt x="460" y="89"/>
                </a:lnTo>
                <a:lnTo>
                  <a:pt x="435" y="108"/>
                </a:lnTo>
                <a:lnTo>
                  <a:pt x="410" y="125"/>
                </a:lnTo>
                <a:lnTo>
                  <a:pt x="387" y="146"/>
                </a:lnTo>
                <a:lnTo>
                  <a:pt x="365" y="167"/>
                </a:lnTo>
                <a:lnTo>
                  <a:pt x="344" y="189"/>
                </a:lnTo>
                <a:lnTo>
                  <a:pt x="327" y="212"/>
                </a:lnTo>
                <a:lnTo>
                  <a:pt x="310" y="235"/>
                </a:lnTo>
                <a:lnTo>
                  <a:pt x="294" y="260"/>
                </a:lnTo>
                <a:lnTo>
                  <a:pt x="281" y="283"/>
                </a:lnTo>
                <a:lnTo>
                  <a:pt x="271" y="308"/>
                </a:lnTo>
                <a:lnTo>
                  <a:pt x="262" y="333"/>
                </a:lnTo>
                <a:lnTo>
                  <a:pt x="262" y="333"/>
                </a:lnTo>
                <a:lnTo>
                  <a:pt x="212" y="362"/>
                </a:lnTo>
                <a:lnTo>
                  <a:pt x="187" y="379"/>
                </a:lnTo>
                <a:lnTo>
                  <a:pt x="163" y="394"/>
                </a:lnTo>
                <a:lnTo>
                  <a:pt x="138" y="412"/>
                </a:lnTo>
                <a:lnTo>
                  <a:pt x="117" y="431"/>
                </a:lnTo>
                <a:lnTo>
                  <a:pt x="98" y="452"/>
                </a:lnTo>
                <a:lnTo>
                  <a:pt x="79" y="473"/>
                </a:lnTo>
                <a:lnTo>
                  <a:pt x="79" y="473"/>
                </a:lnTo>
                <a:lnTo>
                  <a:pt x="61" y="496"/>
                </a:lnTo>
                <a:lnTo>
                  <a:pt x="48" y="519"/>
                </a:lnTo>
                <a:lnTo>
                  <a:pt x="35" y="544"/>
                </a:lnTo>
                <a:lnTo>
                  <a:pt x="23" y="569"/>
                </a:lnTo>
                <a:lnTo>
                  <a:pt x="15" y="596"/>
                </a:lnTo>
                <a:lnTo>
                  <a:pt x="8" y="625"/>
                </a:lnTo>
                <a:lnTo>
                  <a:pt x="4" y="652"/>
                </a:lnTo>
                <a:lnTo>
                  <a:pt x="0" y="681"/>
                </a:lnTo>
                <a:lnTo>
                  <a:pt x="0" y="708"/>
                </a:lnTo>
                <a:lnTo>
                  <a:pt x="0" y="737"/>
                </a:lnTo>
                <a:lnTo>
                  <a:pt x="4" y="766"/>
                </a:lnTo>
                <a:lnTo>
                  <a:pt x="8" y="793"/>
                </a:lnTo>
                <a:lnTo>
                  <a:pt x="13" y="820"/>
                </a:lnTo>
                <a:lnTo>
                  <a:pt x="23" y="847"/>
                </a:lnTo>
                <a:lnTo>
                  <a:pt x="33" y="873"/>
                </a:lnTo>
                <a:lnTo>
                  <a:pt x="44" y="898"/>
                </a:lnTo>
                <a:lnTo>
                  <a:pt x="44" y="898"/>
                </a:lnTo>
                <a:lnTo>
                  <a:pt x="54" y="920"/>
                </a:lnTo>
                <a:lnTo>
                  <a:pt x="67" y="939"/>
                </a:lnTo>
                <a:lnTo>
                  <a:pt x="81" y="956"/>
                </a:lnTo>
                <a:lnTo>
                  <a:pt x="96" y="974"/>
                </a:lnTo>
                <a:lnTo>
                  <a:pt x="111" y="991"/>
                </a:lnTo>
                <a:lnTo>
                  <a:pt x="129" y="1006"/>
                </a:lnTo>
                <a:lnTo>
                  <a:pt x="146" y="1022"/>
                </a:lnTo>
                <a:lnTo>
                  <a:pt x="165" y="1037"/>
                </a:lnTo>
                <a:lnTo>
                  <a:pt x="185" y="1050"/>
                </a:lnTo>
                <a:lnTo>
                  <a:pt x="204" y="1062"/>
                </a:lnTo>
                <a:lnTo>
                  <a:pt x="248" y="1085"/>
                </a:lnTo>
                <a:lnTo>
                  <a:pt x="292" y="1102"/>
                </a:lnTo>
                <a:lnTo>
                  <a:pt x="339" y="1118"/>
                </a:lnTo>
                <a:lnTo>
                  <a:pt x="339" y="1118"/>
                </a:lnTo>
                <a:lnTo>
                  <a:pt x="350" y="1124"/>
                </a:lnTo>
                <a:lnTo>
                  <a:pt x="362" y="1135"/>
                </a:lnTo>
                <a:lnTo>
                  <a:pt x="367" y="1141"/>
                </a:lnTo>
                <a:lnTo>
                  <a:pt x="371" y="1149"/>
                </a:lnTo>
                <a:lnTo>
                  <a:pt x="375" y="1158"/>
                </a:lnTo>
                <a:lnTo>
                  <a:pt x="377" y="1166"/>
                </a:lnTo>
                <a:lnTo>
                  <a:pt x="377" y="1245"/>
                </a:lnTo>
                <a:lnTo>
                  <a:pt x="469" y="1245"/>
                </a:lnTo>
                <a:lnTo>
                  <a:pt x="471" y="3053"/>
                </a:lnTo>
                <a:lnTo>
                  <a:pt x="471" y="3053"/>
                </a:lnTo>
                <a:lnTo>
                  <a:pt x="477" y="3071"/>
                </a:lnTo>
                <a:lnTo>
                  <a:pt x="487" y="3086"/>
                </a:lnTo>
                <a:lnTo>
                  <a:pt x="494" y="3101"/>
                </a:lnTo>
                <a:lnTo>
                  <a:pt x="506" y="3115"/>
                </a:lnTo>
                <a:lnTo>
                  <a:pt x="529" y="3144"/>
                </a:lnTo>
                <a:lnTo>
                  <a:pt x="556" y="3169"/>
                </a:lnTo>
                <a:lnTo>
                  <a:pt x="587" y="3192"/>
                </a:lnTo>
                <a:lnTo>
                  <a:pt x="602" y="3201"/>
                </a:lnTo>
                <a:lnTo>
                  <a:pt x="619" y="3211"/>
                </a:lnTo>
                <a:lnTo>
                  <a:pt x="637" y="3219"/>
                </a:lnTo>
                <a:lnTo>
                  <a:pt x="654" y="3224"/>
                </a:lnTo>
                <a:lnTo>
                  <a:pt x="671" y="3230"/>
                </a:lnTo>
                <a:lnTo>
                  <a:pt x="689" y="3232"/>
                </a:lnTo>
                <a:lnTo>
                  <a:pt x="827" y="3132"/>
                </a:lnTo>
                <a:lnTo>
                  <a:pt x="833" y="3126"/>
                </a:lnTo>
                <a:lnTo>
                  <a:pt x="1002" y="3005"/>
                </a:lnTo>
                <a:lnTo>
                  <a:pt x="983" y="2978"/>
                </a:lnTo>
                <a:lnTo>
                  <a:pt x="983" y="2824"/>
                </a:lnTo>
                <a:lnTo>
                  <a:pt x="1029" y="2767"/>
                </a:lnTo>
                <a:lnTo>
                  <a:pt x="1035" y="2563"/>
                </a:lnTo>
                <a:lnTo>
                  <a:pt x="895" y="2447"/>
                </a:lnTo>
                <a:lnTo>
                  <a:pt x="893" y="2313"/>
                </a:lnTo>
                <a:lnTo>
                  <a:pt x="1021" y="2191"/>
                </a:lnTo>
                <a:lnTo>
                  <a:pt x="995" y="2166"/>
                </a:lnTo>
                <a:lnTo>
                  <a:pt x="991" y="1974"/>
                </a:lnTo>
                <a:lnTo>
                  <a:pt x="1098" y="1872"/>
                </a:lnTo>
                <a:lnTo>
                  <a:pt x="1021" y="1782"/>
                </a:lnTo>
                <a:lnTo>
                  <a:pt x="1029" y="1610"/>
                </a:lnTo>
                <a:lnTo>
                  <a:pt x="1131" y="1526"/>
                </a:lnTo>
                <a:lnTo>
                  <a:pt x="1131" y="1245"/>
                </a:lnTo>
                <a:lnTo>
                  <a:pt x="1181" y="1245"/>
                </a:lnTo>
                <a:lnTo>
                  <a:pt x="1181" y="1166"/>
                </a:lnTo>
                <a:lnTo>
                  <a:pt x="1181" y="1166"/>
                </a:lnTo>
                <a:lnTo>
                  <a:pt x="1183" y="1158"/>
                </a:lnTo>
                <a:lnTo>
                  <a:pt x="1185" y="1151"/>
                </a:lnTo>
                <a:lnTo>
                  <a:pt x="1189" y="1143"/>
                </a:lnTo>
                <a:lnTo>
                  <a:pt x="1193" y="1137"/>
                </a:lnTo>
                <a:lnTo>
                  <a:pt x="1204" y="1127"/>
                </a:lnTo>
                <a:lnTo>
                  <a:pt x="1214" y="1122"/>
                </a:lnTo>
                <a:lnTo>
                  <a:pt x="1214" y="1122"/>
                </a:lnTo>
                <a:lnTo>
                  <a:pt x="1264" y="1110"/>
                </a:lnTo>
                <a:lnTo>
                  <a:pt x="1287" y="1104"/>
                </a:lnTo>
                <a:lnTo>
                  <a:pt x="1308" y="1095"/>
                </a:lnTo>
                <a:lnTo>
                  <a:pt x="1308" y="1095"/>
                </a:lnTo>
                <a:lnTo>
                  <a:pt x="1333" y="1085"/>
                </a:lnTo>
                <a:lnTo>
                  <a:pt x="1356" y="1074"/>
                </a:lnTo>
                <a:lnTo>
                  <a:pt x="1379" y="1060"/>
                </a:lnTo>
                <a:lnTo>
                  <a:pt x="1400" y="1045"/>
                </a:lnTo>
                <a:lnTo>
                  <a:pt x="1420" y="1029"/>
                </a:lnTo>
                <a:lnTo>
                  <a:pt x="1439" y="1012"/>
                </a:lnTo>
                <a:lnTo>
                  <a:pt x="1456" y="995"/>
                </a:lnTo>
                <a:lnTo>
                  <a:pt x="1474" y="975"/>
                </a:lnTo>
                <a:lnTo>
                  <a:pt x="1487" y="956"/>
                </a:lnTo>
                <a:lnTo>
                  <a:pt x="1502" y="935"/>
                </a:lnTo>
                <a:lnTo>
                  <a:pt x="1514" y="914"/>
                </a:lnTo>
                <a:lnTo>
                  <a:pt x="1526" y="893"/>
                </a:lnTo>
                <a:lnTo>
                  <a:pt x="1535" y="872"/>
                </a:lnTo>
                <a:lnTo>
                  <a:pt x="1543" y="848"/>
                </a:lnTo>
                <a:lnTo>
                  <a:pt x="1551" y="827"/>
                </a:lnTo>
                <a:lnTo>
                  <a:pt x="1558" y="806"/>
                </a:lnTo>
                <a:lnTo>
                  <a:pt x="1558" y="806"/>
                </a:lnTo>
                <a:lnTo>
                  <a:pt x="1560" y="777"/>
                </a:lnTo>
                <a:lnTo>
                  <a:pt x="1562" y="748"/>
                </a:lnTo>
                <a:lnTo>
                  <a:pt x="1564" y="721"/>
                </a:lnTo>
                <a:lnTo>
                  <a:pt x="1562" y="695"/>
                </a:lnTo>
                <a:lnTo>
                  <a:pt x="1558" y="668"/>
                </a:lnTo>
                <a:lnTo>
                  <a:pt x="1554" y="643"/>
                </a:lnTo>
                <a:lnTo>
                  <a:pt x="1549" y="616"/>
                </a:lnTo>
                <a:lnTo>
                  <a:pt x="1541" y="591"/>
                </a:lnTo>
                <a:lnTo>
                  <a:pt x="1531" y="566"/>
                </a:lnTo>
                <a:lnTo>
                  <a:pt x="1520" y="541"/>
                </a:lnTo>
                <a:lnTo>
                  <a:pt x="1506" y="518"/>
                </a:lnTo>
                <a:lnTo>
                  <a:pt x="1493" y="494"/>
                </a:lnTo>
                <a:lnTo>
                  <a:pt x="1477" y="471"/>
                </a:lnTo>
                <a:lnTo>
                  <a:pt x="1460" y="450"/>
                </a:lnTo>
                <a:lnTo>
                  <a:pt x="1441" y="429"/>
                </a:lnTo>
                <a:lnTo>
                  <a:pt x="1420" y="408"/>
                </a:lnTo>
                <a:lnTo>
                  <a:pt x="1420" y="408"/>
                </a:lnTo>
                <a:lnTo>
                  <a:pt x="1383" y="379"/>
                </a:lnTo>
                <a:lnTo>
                  <a:pt x="1352" y="356"/>
                </a:lnTo>
                <a:lnTo>
                  <a:pt x="1293" y="314"/>
                </a:lnTo>
                <a:lnTo>
                  <a:pt x="1293" y="314"/>
                </a:lnTo>
                <a:lnTo>
                  <a:pt x="1277" y="292"/>
                </a:lnTo>
                <a:lnTo>
                  <a:pt x="1264" y="269"/>
                </a:lnTo>
                <a:lnTo>
                  <a:pt x="1235" y="221"/>
                </a:lnTo>
                <a:lnTo>
                  <a:pt x="1218" y="198"/>
                </a:lnTo>
                <a:lnTo>
                  <a:pt x="1200" y="177"/>
                </a:lnTo>
                <a:lnTo>
                  <a:pt x="1179" y="156"/>
                </a:lnTo>
                <a:lnTo>
                  <a:pt x="1154" y="135"/>
                </a:lnTo>
                <a:lnTo>
                  <a:pt x="1154" y="135"/>
                </a:lnTo>
                <a:lnTo>
                  <a:pt x="1135" y="119"/>
                </a:lnTo>
                <a:lnTo>
                  <a:pt x="1116" y="106"/>
                </a:lnTo>
                <a:lnTo>
                  <a:pt x="1095" y="90"/>
                </a:lnTo>
                <a:lnTo>
                  <a:pt x="1073" y="77"/>
                </a:lnTo>
                <a:lnTo>
                  <a:pt x="1027" y="54"/>
                </a:lnTo>
                <a:lnTo>
                  <a:pt x="979" y="35"/>
                </a:lnTo>
                <a:lnTo>
                  <a:pt x="929" y="19"/>
                </a:lnTo>
                <a:lnTo>
                  <a:pt x="877" y="8"/>
                </a:lnTo>
                <a:lnTo>
                  <a:pt x="825" y="2"/>
                </a:lnTo>
                <a:lnTo>
                  <a:pt x="800" y="0"/>
                </a:lnTo>
                <a:lnTo>
                  <a:pt x="773" y="0"/>
                </a:lnTo>
                <a:close/>
              </a:path>
            </a:pathLst>
          </a:custGeom>
          <a:solidFill>
            <a:srgbClr val="FFFFF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dirty="0"/>
          </a:p>
        </p:txBody>
      </p:sp>
      <p:sp>
        <p:nvSpPr>
          <p:cNvPr id="58" name="Rectangle 57">
            <a:extLst>
              <a:ext uri="{C183D7F6-B498-43B3-948B-1728B52AA6E4}">
                <adec:decorative xmlns:adec="http://schemas.microsoft.com/office/drawing/2017/decorative" val="1"/>
              </a:ext>
            </a:extLst>
          </p:cNvPr>
          <p:cNvSpPr/>
          <p:nvPr/>
        </p:nvSpPr>
        <p:spPr bwMode="auto">
          <a:xfrm rot="19800000">
            <a:off x="4175580" y="-1100090"/>
            <a:ext cx="1875961" cy="1635147"/>
          </a:xfrm>
          <a:prstGeom prst="rect">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93" name="Oval 92">
            <a:extLst>
              <a:ext uri="{C183D7F6-B498-43B3-948B-1728B52AA6E4}">
                <adec:decorative xmlns:adec="http://schemas.microsoft.com/office/drawing/2017/decorative" val="1"/>
              </a:ext>
            </a:extLst>
          </p:cNvPr>
          <p:cNvSpPr/>
          <p:nvPr/>
        </p:nvSpPr>
        <p:spPr bwMode="auto">
          <a:xfrm rot="3600000">
            <a:off x="4604547" y="216025"/>
            <a:ext cx="466317" cy="466317"/>
          </a:xfrm>
          <a:prstGeom prst="ellipse">
            <a:avLst/>
          </a:prstGeom>
          <a:solidFill>
            <a:schemeClr val="tx1">
              <a:lumMod val="50000"/>
              <a:lumOff val="50000"/>
              <a:alpha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grpSp>
        <p:nvGrpSpPr>
          <p:cNvPr id="94" name="Group 93">
            <a:extLst>
              <a:ext uri="{C183D7F6-B498-43B3-948B-1728B52AA6E4}">
                <adec:decorative xmlns:adec="http://schemas.microsoft.com/office/drawing/2017/decorative" val="1"/>
              </a:ext>
            </a:extLst>
          </p:cNvPr>
          <p:cNvGrpSpPr/>
          <p:nvPr/>
        </p:nvGrpSpPr>
        <p:grpSpPr>
          <a:xfrm rot="3600000">
            <a:off x="4668657" y="279322"/>
            <a:ext cx="339683" cy="342467"/>
            <a:chOff x="5489575" y="6075363"/>
            <a:chExt cx="774700" cy="781050"/>
          </a:xfrm>
          <a:solidFill>
            <a:srgbClr val="FFFFFF"/>
          </a:solidFill>
        </p:grpSpPr>
        <p:sp>
          <p:nvSpPr>
            <p:cNvPr id="95" name="Freeform 8"/>
            <p:cNvSpPr>
              <a:spLocks noEditPoints="1"/>
            </p:cNvSpPr>
            <p:nvPr/>
          </p:nvSpPr>
          <p:spPr bwMode="auto">
            <a:xfrm>
              <a:off x="5489575" y="6075363"/>
              <a:ext cx="774700" cy="781050"/>
            </a:xfrm>
            <a:custGeom>
              <a:avLst/>
              <a:gdLst>
                <a:gd name="T0" fmla="*/ 67 w 133"/>
                <a:gd name="T1" fmla="*/ 0 h 134"/>
                <a:gd name="T2" fmla="*/ 0 w 133"/>
                <a:gd name="T3" fmla="*/ 67 h 134"/>
                <a:gd name="T4" fmla="*/ 67 w 133"/>
                <a:gd name="T5" fmla="*/ 134 h 134"/>
                <a:gd name="T6" fmla="*/ 133 w 133"/>
                <a:gd name="T7" fmla="*/ 67 h 134"/>
                <a:gd name="T8" fmla="*/ 67 w 133"/>
                <a:gd name="T9" fmla="*/ 0 h 134"/>
                <a:gd name="T10" fmla="*/ 67 w 133"/>
                <a:gd name="T11" fmla="*/ 118 h 134"/>
                <a:gd name="T12" fmla="*/ 16 w 133"/>
                <a:gd name="T13" fmla="*/ 67 h 134"/>
                <a:gd name="T14" fmla="*/ 67 w 133"/>
                <a:gd name="T15" fmla="*/ 17 h 134"/>
                <a:gd name="T16" fmla="*/ 117 w 133"/>
                <a:gd name="T17" fmla="*/ 67 h 134"/>
                <a:gd name="T18" fmla="*/ 67 w 133"/>
                <a:gd name="T19" fmla="*/ 11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4">
                  <a:moveTo>
                    <a:pt x="67" y="0"/>
                  </a:moveTo>
                  <a:cubicBezTo>
                    <a:pt x="30" y="0"/>
                    <a:pt x="0" y="30"/>
                    <a:pt x="0" y="67"/>
                  </a:cubicBezTo>
                  <a:cubicBezTo>
                    <a:pt x="0" y="104"/>
                    <a:pt x="30" y="134"/>
                    <a:pt x="67" y="134"/>
                  </a:cubicBezTo>
                  <a:cubicBezTo>
                    <a:pt x="104" y="134"/>
                    <a:pt x="133" y="104"/>
                    <a:pt x="133" y="67"/>
                  </a:cubicBezTo>
                  <a:cubicBezTo>
                    <a:pt x="133" y="30"/>
                    <a:pt x="104" y="0"/>
                    <a:pt x="67" y="0"/>
                  </a:cubicBezTo>
                  <a:close/>
                  <a:moveTo>
                    <a:pt x="67" y="118"/>
                  </a:moveTo>
                  <a:cubicBezTo>
                    <a:pt x="39" y="118"/>
                    <a:pt x="16" y="95"/>
                    <a:pt x="16" y="67"/>
                  </a:cubicBezTo>
                  <a:cubicBezTo>
                    <a:pt x="16" y="39"/>
                    <a:pt x="39" y="17"/>
                    <a:pt x="67" y="17"/>
                  </a:cubicBezTo>
                  <a:cubicBezTo>
                    <a:pt x="95" y="17"/>
                    <a:pt x="117" y="39"/>
                    <a:pt x="117" y="67"/>
                  </a:cubicBezTo>
                  <a:cubicBezTo>
                    <a:pt x="117" y="95"/>
                    <a:pt x="95" y="118"/>
                    <a:pt x="67" y="11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96" name="Freeform 9"/>
            <p:cNvSpPr>
              <a:spLocks/>
            </p:cNvSpPr>
            <p:nvPr/>
          </p:nvSpPr>
          <p:spPr bwMode="auto">
            <a:xfrm>
              <a:off x="5834063" y="6203951"/>
              <a:ext cx="209550" cy="303213"/>
            </a:xfrm>
            <a:custGeom>
              <a:avLst/>
              <a:gdLst>
                <a:gd name="T0" fmla="*/ 32 w 36"/>
                <a:gd name="T1" fmla="*/ 42 h 52"/>
                <a:gd name="T2" fmla="*/ 11 w 36"/>
                <a:gd name="T3" fmla="*/ 42 h 52"/>
                <a:gd name="T4" fmla="*/ 11 w 36"/>
                <a:gd name="T5" fmla="*/ 4 h 52"/>
                <a:gd name="T6" fmla="*/ 6 w 36"/>
                <a:gd name="T7" fmla="*/ 0 h 52"/>
                <a:gd name="T8" fmla="*/ 2 w 36"/>
                <a:gd name="T9" fmla="*/ 4 h 52"/>
                <a:gd name="T10" fmla="*/ 2 w 36"/>
                <a:gd name="T11" fmla="*/ 42 h 52"/>
                <a:gd name="T12" fmla="*/ 0 w 36"/>
                <a:gd name="T13" fmla="*/ 46 h 52"/>
                <a:gd name="T14" fmla="*/ 6 w 36"/>
                <a:gd name="T15" fmla="*/ 52 h 52"/>
                <a:gd name="T16" fmla="*/ 10 w 36"/>
                <a:gd name="T17" fmla="*/ 50 h 52"/>
                <a:gd name="T18" fmla="*/ 32 w 36"/>
                <a:gd name="T19" fmla="*/ 50 h 52"/>
                <a:gd name="T20" fmla="*/ 36 w 36"/>
                <a:gd name="T21" fmla="*/ 46 h 52"/>
                <a:gd name="T22" fmla="*/ 32 w 36"/>
                <a:gd name="T23" fmla="*/ 4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52">
                  <a:moveTo>
                    <a:pt x="32" y="42"/>
                  </a:moveTo>
                  <a:cubicBezTo>
                    <a:pt x="11" y="42"/>
                    <a:pt x="11" y="42"/>
                    <a:pt x="11" y="42"/>
                  </a:cubicBezTo>
                  <a:cubicBezTo>
                    <a:pt x="11" y="4"/>
                    <a:pt x="11" y="4"/>
                    <a:pt x="11" y="4"/>
                  </a:cubicBezTo>
                  <a:cubicBezTo>
                    <a:pt x="11" y="2"/>
                    <a:pt x="9" y="0"/>
                    <a:pt x="6" y="0"/>
                  </a:cubicBezTo>
                  <a:cubicBezTo>
                    <a:pt x="4" y="0"/>
                    <a:pt x="2" y="2"/>
                    <a:pt x="2" y="4"/>
                  </a:cubicBezTo>
                  <a:cubicBezTo>
                    <a:pt x="2" y="42"/>
                    <a:pt x="2" y="42"/>
                    <a:pt x="2" y="42"/>
                  </a:cubicBezTo>
                  <a:cubicBezTo>
                    <a:pt x="1" y="43"/>
                    <a:pt x="0" y="44"/>
                    <a:pt x="0" y="46"/>
                  </a:cubicBezTo>
                  <a:cubicBezTo>
                    <a:pt x="0" y="49"/>
                    <a:pt x="3" y="52"/>
                    <a:pt x="6" y="52"/>
                  </a:cubicBezTo>
                  <a:cubicBezTo>
                    <a:pt x="8" y="52"/>
                    <a:pt x="9" y="51"/>
                    <a:pt x="10" y="50"/>
                  </a:cubicBezTo>
                  <a:cubicBezTo>
                    <a:pt x="32" y="50"/>
                    <a:pt x="32" y="50"/>
                    <a:pt x="32" y="50"/>
                  </a:cubicBezTo>
                  <a:cubicBezTo>
                    <a:pt x="34" y="50"/>
                    <a:pt x="36" y="48"/>
                    <a:pt x="36" y="46"/>
                  </a:cubicBezTo>
                  <a:cubicBezTo>
                    <a:pt x="36" y="44"/>
                    <a:pt x="34" y="42"/>
                    <a:pt x="32" y="4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
        <p:nvSpPr>
          <p:cNvPr id="62" name="Rectangle 61">
            <a:extLst>
              <a:ext uri="{C183D7F6-B498-43B3-948B-1728B52AA6E4}">
                <adec:decorative xmlns:adec="http://schemas.microsoft.com/office/drawing/2017/decorative" val="1"/>
              </a:ext>
            </a:extLst>
          </p:cNvPr>
          <p:cNvSpPr/>
          <p:nvPr/>
        </p:nvSpPr>
        <p:spPr bwMode="auto">
          <a:xfrm rot="19800000">
            <a:off x="8286996" y="678094"/>
            <a:ext cx="1875961" cy="2294281"/>
          </a:xfrm>
          <a:prstGeom prst="rect">
            <a:avLst/>
          </a:prstGeom>
          <a:solidFill>
            <a:srgbClr val="37A8F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800" dirty="0"/>
          </a:p>
        </p:txBody>
      </p:sp>
      <p:sp>
        <p:nvSpPr>
          <p:cNvPr id="98" name="Oval 97">
            <a:extLst>
              <a:ext uri="{C183D7F6-B498-43B3-948B-1728B52AA6E4}">
                <adec:decorative xmlns:adec="http://schemas.microsoft.com/office/drawing/2017/decorative" val="1"/>
              </a:ext>
            </a:extLst>
          </p:cNvPr>
          <p:cNvSpPr/>
          <p:nvPr/>
        </p:nvSpPr>
        <p:spPr bwMode="auto">
          <a:xfrm rot="19800000">
            <a:off x="8059097" y="1193397"/>
            <a:ext cx="466319" cy="466317"/>
          </a:xfrm>
          <a:prstGeom prst="ellipse">
            <a:avLst/>
          </a:prstGeom>
          <a:solidFill>
            <a:srgbClr val="37A8F8">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99" name="Freeform 18">
            <a:extLst>
              <a:ext uri="{C183D7F6-B498-43B3-948B-1728B52AA6E4}">
                <adec:decorative xmlns:adec="http://schemas.microsoft.com/office/drawing/2017/decorative" val="1"/>
              </a:ext>
            </a:extLst>
          </p:cNvPr>
          <p:cNvSpPr>
            <a:spLocks/>
          </p:cNvSpPr>
          <p:nvPr/>
        </p:nvSpPr>
        <p:spPr bwMode="auto">
          <a:xfrm rot="19800000">
            <a:off x="8106018" y="1294931"/>
            <a:ext cx="347789" cy="220487"/>
          </a:xfrm>
          <a:custGeom>
            <a:avLst/>
            <a:gdLst/>
            <a:ahLst/>
            <a:cxnLst>
              <a:cxn ang="0">
                <a:pos x="2952" y="1466"/>
              </a:cxn>
              <a:cxn ang="0">
                <a:pos x="2952" y="1102"/>
              </a:cxn>
              <a:cxn ang="0">
                <a:pos x="1727" y="1102"/>
              </a:cxn>
              <a:cxn ang="0">
                <a:pos x="1727" y="822"/>
              </a:cxn>
              <a:cxn ang="0">
                <a:pos x="2270" y="822"/>
              </a:cxn>
              <a:cxn ang="0">
                <a:pos x="2270" y="0"/>
              </a:cxn>
              <a:cxn ang="0">
                <a:pos x="1073" y="0"/>
              </a:cxn>
              <a:cxn ang="0">
                <a:pos x="1073" y="822"/>
              </a:cxn>
              <a:cxn ang="0">
                <a:pos x="1615" y="822"/>
              </a:cxn>
              <a:cxn ang="0">
                <a:pos x="1615" y="1102"/>
              </a:cxn>
              <a:cxn ang="0">
                <a:pos x="392" y="1102"/>
              </a:cxn>
              <a:cxn ang="0">
                <a:pos x="392" y="1466"/>
              </a:cxn>
              <a:cxn ang="0">
                <a:pos x="0" y="1466"/>
              </a:cxn>
              <a:cxn ang="0">
                <a:pos x="0" y="2120"/>
              </a:cxn>
              <a:cxn ang="0">
                <a:pos x="951" y="2120"/>
              </a:cxn>
              <a:cxn ang="0">
                <a:pos x="951" y="1466"/>
              </a:cxn>
              <a:cxn ang="0">
                <a:pos x="504" y="1466"/>
              </a:cxn>
              <a:cxn ang="0">
                <a:pos x="504" y="1214"/>
              </a:cxn>
              <a:cxn ang="0">
                <a:pos x="1615" y="1214"/>
              </a:cxn>
              <a:cxn ang="0">
                <a:pos x="1615" y="1466"/>
              </a:cxn>
              <a:cxn ang="0">
                <a:pos x="1196" y="1466"/>
              </a:cxn>
              <a:cxn ang="0">
                <a:pos x="1196" y="2120"/>
              </a:cxn>
              <a:cxn ang="0">
                <a:pos x="2147" y="2120"/>
              </a:cxn>
              <a:cxn ang="0">
                <a:pos x="2147" y="1466"/>
              </a:cxn>
              <a:cxn ang="0">
                <a:pos x="1727" y="1466"/>
              </a:cxn>
              <a:cxn ang="0">
                <a:pos x="1727" y="1214"/>
              </a:cxn>
              <a:cxn ang="0">
                <a:pos x="2840" y="1214"/>
              </a:cxn>
              <a:cxn ang="0">
                <a:pos x="2840" y="1466"/>
              </a:cxn>
              <a:cxn ang="0">
                <a:pos x="2393" y="1466"/>
              </a:cxn>
              <a:cxn ang="0">
                <a:pos x="2393" y="2120"/>
              </a:cxn>
              <a:cxn ang="0">
                <a:pos x="3344" y="2120"/>
              </a:cxn>
              <a:cxn ang="0">
                <a:pos x="3344" y="1466"/>
              </a:cxn>
              <a:cxn ang="0">
                <a:pos x="2952" y="1466"/>
              </a:cxn>
            </a:cxnLst>
            <a:rect l="0" t="0" r="r" b="b"/>
            <a:pathLst>
              <a:path w="3344" h="2120">
                <a:moveTo>
                  <a:pt x="2952" y="1466"/>
                </a:moveTo>
                <a:lnTo>
                  <a:pt x="2952" y="1102"/>
                </a:lnTo>
                <a:lnTo>
                  <a:pt x="1727" y="1102"/>
                </a:lnTo>
                <a:lnTo>
                  <a:pt x="1727" y="822"/>
                </a:lnTo>
                <a:lnTo>
                  <a:pt x="2270" y="822"/>
                </a:lnTo>
                <a:lnTo>
                  <a:pt x="2270" y="0"/>
                </a:lnTo>
                <a:lnTo>
                  <a:pt x="1073" y="0"/>
                </a:lnTo>
                <a:lnTo>
                  <a:pt x="1073" y="822"/>
                </a:lnTo>
                <a:lnTo>
                  <a:pt x="1615" y="822"/>
                </a:lnTo>
                <a:lnTo>
                  <a:pt x="1615" y="1102"/>
                </a:lnTo>
                <a:lnTo>
                  <a:pt x="392" y="1102"/>
                </a:lnTo>
                <a:lnTo>
                  <a:pt x="392" y="1466"/>
                </a:lnTo>
                <a:lnTo>
                  <a:pt x="0" y="1466"/>
                </a:lnTo>
                <a:lnTo>
                  <a:pt x="0" y="2120"/>
                </a:lnTo>
                <a:lnTo>
                  <a:pt x="951" y="2120"/>
                </a:lnTo>
                <a:lnTo>
                  <a:pt x="951" y="1466"/>
                </a:lnTo>
                <a:lnTo>
                  <a:pt x="504" y="1466"/>
                </a:lnTo>
                <a:lnTo>
                  <a:pt x="504" y="1214"/>
                </a:lnTo>
                <a:lnTo>
                  <a:pt x="1615" y="1214"/>
                </a:lnTo>
                <a:lnTo>
                  <a:pt x="1615" y="1466"/>
                </a:lnTo>
                <a:lnTo>
                  <a:pt x="1196" y="1466"/>
                </a:lnTo>
                <a:lnTo>
                  <a:pt x="1196" y="2120"/>
                </a:lnTo>
                <a:lnTo>
                  <a:pt x="2147" y="2120"/>
                </a:lnTo>
                <a:lnTo>
                  <a:pt x="2147" y="1466"/>
                </a:lnTo>
                <a:lnTo>
                  <a:pt x="1727" y="1466"/>
                </a:lnTo>
                <a:lnTo>
                  <a:pt x="1727" y="1214"/>
                </a:lnTo>
                <a:lnTo>
                  <a:pt x="2840" y="1214"/>
                </a:lnTo>
                <a:lnTo>
                  <a:pt x="2840" y="1466"/>
                </a:lnTo>
                <a:lnTo>
                  <a:pt x="2393" y="1466"/>
                </a:lnTo>
                <a:lnTo>
                  <a:pt x="2393" y="2120"/>
                </a:lnTo>
                <a:lnTo>
                  <a:pt x="3344" y="2120"/>
                </a:lnTo>
                <a:lnTo>
                  <a:pt x="3344" y="1466"/>
                </a:lnTo>
                <a:lnTo>
                  <a:pt x="2952" y="1466"/>
                </a:lnTo>
                <a:close/>
              </a:path>
            </a:pathLst>
          </a:custGeom>
          <a:solidFill>
            <a:srgbClr val="FFFFF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dirty="0"/>
          </a:p>
        </p:txBody>
      </p:sp>
      <p:sp>
        <p:nvSpPr>
          <p:cNvPr id="52" name="Rectangle 51">
            <a:extLst>
              <a:ext uri="{C183D7F6-B498-43B3-948B-1728B52AA6E4}">
                <adec:decorative xmlns:adec="http://schemas.microsoft.com/office/drawing/2017/decorative" val="1"/>
              </a:ext>
            </a:extLst>
          </p:cNvPr>
          <p:cNvSpPr/>
          <p:nvPr/>
        </p:nvSpPr>
        <p:spPr bwMode="auto">
          <a:xfrm rot="19800000">
            <a:off x="2950790" y="6409007"/>
            <a:ext cx="2316234" cy="1913762"/>
          </a:xfrm>
          <a:prstGeom prst="rect">
            <a:avLst/>
          </a:prstGeom>
          <a:solidFill>
            <a:srgbClr val="EB3D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101" name="Oval 100">
            <a:extLst>
              <a:ext uri="{C183D7F6-B498-43B3-948B-1728B52AA6E4}">
                <adec:decorative xmlns:adec="http://schemas.microsoft.com/office/drawing/2017/decorative" val="1"/>
              </a:ext>
            </a:extLst>
          </p:cNvPr>
          <p:cNvSpPr/>
          <p:nvPr/>
        </p:nvSpPr>
        <p:spPr bwMode="auto">
          <a:xfrm rot="19800000">
            <a:off x="4288616" y="6182693"/>
            <a:ext cx="466319" cy="466317"/>
          </a:xfrm>
          <a:prstGeom prst="ellipse">
            <a:avLst/>
          </a:prstGeom>
          <a:solidFill>
            <a:srgbClr val="EB3D0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grpSp>
        <p:nvGrpSpPr>
          <p:cNvPr id="102" name="Group 101">
            <a:extLst>
              <a:ext uri="{C183D7F6-B498-43B3-948B-1728B52AA6E4}">
                <adec:decorative xmlns:adec="http://schemas.microsoft.com/office/drawing/2017/decorative" val="1"/>
              </a:ext>
            </a:extLst>
          </p:cNvPr>
          <p:cNvGrpSpPr/>
          <p:nvPr/>
        </p:nvGrpSpPr>
        <p:grpSpPr>
          <a:xfrm rot="19800000">
            <a:off x="4350697" y="6245467"/>
            <a:ext cx="310053" cy="325704"/>
            <a:chOff x="7283825" y="1765532"/>
            <a:chExt cx="457200" cy="480283"/>
          </a:xfrm>
          <a:solidFill>
            <a:srgbClr val="FFFFFF"/>
          </a:solidFill>
          <a:effectLst/>
        </p:grpSpPr>
        <p:sp>
          <p:nvSpPr>
            <p:cNvPr id="103" name="Freeform 34"/>
            <p:cNvSpPr>
              <a:spLocks/>
            </p:cNvSpPr>
            <p:nvPr/>
          </p:nvSpPr>
          <p:spPr bwMode="auto">
            <a:xfrm>
              <a:off x="7283825" y="1765532"/>
              <a:ext cx="207581" cy="218147"/>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dirty="0"/>
            </a:p>
          </p:txBody>
        </p:sp>
        <p:sp>
          <p:nvSpPr>
            <p:cNvPr id="104" name="Freeform 35"/>
            <p:cNvSpPr>
              <a:spLocks/>
            </p:cNvSpPr>
            <p:nvPr/>
          </p:nvSpPr>
          <p:spPr bwMode="auto">
            <a:xfrm>
              <a:off x="7304732" y="1809832"/>
              <a:ext cx="436293" cy="43598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dirty="0"/>
            </a:p>
          </p:txBody>
        </p:sp>
      </p:grpSp>
      <p:sp>
        <p:nvSpPr>
          <p:cNvPr id="53" name="Rectangle 52">
            <a:extLst>
              <a:ext uri="{C183D7F6-B498-43B3-948B-1728B52AA6E4}">
                <adec:decorative xmlns:adec="http://schemas.microsoft.com/office/drawing/2017/decorative" val="1"/>
              </a:ext>
            </a:extLst>
          </p:cNvPr>
          <p:cNvSpPr/>
          <p:nvPr/>
        </p:nvSpPr>
        <p:spPr bwMode="auto">
          <a:xfrm rot="19800000">
            <a:off x="2459754" y="-816021"/>
            <a:ext cx="1820607" cy="3007259"/>
          </a:xfrm>
          <a:prstGeom prst="rect">
            <a:avLst/>
          </a:prstGeom>
          <a:solidFill>
            <a:srgbClr val="37A8F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1800" dirty="0">
              <a:latin typeface="Times" pitchFamily="-97" charset="0"/>
            </a:endParaRPr>
          </a:p>
        </p:txBody>
      </p:sp>
      <p:sp>
        <p:nvSpPr>
          <p:cNvPr id="106" name="Oval 105">
            <a:extLst>
              <a:ext uri="{C183D7F6-B498-43B3-948B-1728B52AA6E4}">
                <adec:decorative xmlns:adec="http://schemas.microsoft.com/office/drawing/2017/decorative" val="1"/>
              </a:ext>
            </a:extLst>
          </p:cNvPr>
          <p:cNvSpPr/>
          <p:nvPr/>
        </p:nvSpPr>
        <p:spPr bwMode="auto">
          <a:xfrm rot="3509080">
            <a:off x="4189509" y="1169485"/>
            <a:ext cx="466317" cy="466317"/>
          </a:xfrm>
          <a:prstGeom prst="ellipse">
            <a:avLst/>
          </a:prstGeom>
          <a:solidFill>
            <a:srgbClr val="00B0F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107" name="Freeform 14">
            <a:extLst>
              <a:ext uri="{C183D7F6-B498-43B3-948B-1728B52AA6E4}">
                <adec:decorative xmlns:adec="http://schemas.microsoft.com/office/drawing/2017/decorative" val="1"/>
              </a:ext>
            </a:extLst>
          </p:cNvPr>
          <p:cNvSpPr>
            <a:spLocks/>
          </p:cNvSpPr>
          <p:nvPr/>
        </p:nvSpPr>
        <p:spPr bwMode="auto">
          <a:xfrm rot="3509080">
            <a:off x="4268829" y="1274515"/>
            <a:ext cx="322567" cy="244985"/>
          </a:xfrm>
          <a:custGeom>
            <a:avLst/>
            <a:gdLst/>
            <a:ahLst/>
            <a:cxnLst>
              <a:cxn ang="0">
                <a:pos x="1515" y="0"/>
              </a:cxn>
              <a:cxn ang="0">
                <a:pos x="998" y="0"/>
              </a:cxn>
              <a:cxn ang="0">
                <a:pos x="998" y="0"/>
              </a:cxn>
              <a:cxn ang="0">
                <a:pos x="980" y="2"/>
              </a:cxn>
              <a:cxn ang="0">
                <a:pos x="960" y="8"/>
              </a:cxn>
              <a:cxn ang="0">
                <a:pos x="942" y="18"/>
              </a:cxn>
              <a:cxn ang="0">
                <a:pos x="929" y="28"/>
              </a:cxn>
              <a:cxn ang="0">
                <a:pos x="795" y="162"/>
              </a:cxn>
              <a:cxn ang="0">
                <a:pos x="0" y="162"/>
              </a:cxn>
              <a:cxn ang="0">
                <a:pos x="0" y="1181"/>
              </a:cxn>
              <a:cxn ang="0">
                <a:pos x="1555" y="1181"/>
              </a:cxn>
              <a:cxn ang="0">
                <a:pos x="1555" y="40"/>
              </a:cxn>
              <a:cxn ang="0">
                <a:pos x="1555" y="40"/>
              </a:cxn>
              <a:cxn ang="0">
                <a:pos x="1555" y="32"/>
              </a:cxn>
              <a:cxn ang="0">
                <a:pos x="1553" y="24"/>
              </a:cxn>
              <a:cxn ang="0">
                <a:pos x="1549" y="18"/>
              </a:cxn>
              <a:cxn ang="0">
                <a:pos x="1543" y="12"/>
              </a:cxn>
              <a:cxn ang="0">
                <a:pos x="1537" y="6"/>
              </a:cxn>
              <a:cxn ang="0">
                <a:pos x="1531" y="2"/>
              </a:cxn>
              <a:cxn ang="0">
                <a:pos x="1523" y="0"/>
              </a:cxn>
              <a:cxn ang="0">
                <a:pos x="1515" y="0"/>
              </a:cxn>
              <a:cxn ang="0">
                <a:pos x="1515" y="0"/>
              </a:cxn>
            </a:cxnLst>
            <a:rect l="0" t="0" r="r" b="b"/>
            <a:pathLst>
              <a:path w="1555" h="1181">
                <a:moveTo>
                  <a:pt x="1515" y="0"/>
                </a:moveTo>
                <a:lnTo>
                  <a:pt x="998" y="0"/>
                </a:lnTo>
                <a:lnTo>
                  <a:pt x="998" y="0"/>
                </a:lnTo>
                <a:lnTo>
                  <a:pt x="980" y="2"/>
                </a:lnTo>
                <a:lnTo>
                  <a:pt x="960" y="8"/>
                </a:lnTo>
                <a:lnTo>
                  <a:pt x="942" y="18"/>
                </a:lnTo>
                <a:lnTo>
                  <a:pt x="929" y="28"/>
                </a:lnTo>
                <a:lnTo>
                  <a:pt x="795" y="162"/>
                </a:lnTo>
                <a:lnTo>
                  <a:pt x="0" y="162"/>
                </a:lnTo>
                <a:lnTo>
                  <a:pt x="0" y="1181"/>
                </a:lnTo>
                <a:lnTo>
                  <a:pt x="1555" y="1181"/>
                </a:lnTo>
                <a:lnTo>
                  <a:pt x="1555" y="40"/>
                </a:lnTo>
                <a:lnTo>
                  <a:pt x="1555" y="40"/>
                </a:lnTo>
                <a:lnTo>
                  <a:pt x="1555" y="32"/>
                </a:lnTo>
                <a:lnTo>
                  <a:pt x="1553" y="24"/>
                </a:lnTo>
                <a:lnTo>
                  <a:pt x="1549" y="18"/>
                </a:lnTo>
                <a:lnTo>
                  <a:pt x="1543" y="12"/>
                </a:lnTo>
                <a:lnTo>
                  <a:pt x="1537" y="6"/>
                </a:lnTo>
                <a:lnTo>
                  <a:pt x="1531" y="2"/>
                </a:lnTo>
                <a:lnTo>
                  <a:pt x="1523" y="0"/>
                </a:lnTo>
                <a:lnTo>
                  <a:pt x="1515" y="0"/>
                </a:lnTo>
                <a:lnTo>
                  <a:pt x="1515" y="0"/>
                </a:lnTo>
                <a:close/>
              </a:path>
            </a:pathLst>
          </a:custGeom>
          <a:solidFill>
            <a:srgbClr val="FFFFF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dirty="0"/>
          </a:p>
        </p:txBody>
      </p:sp>
      <p:sp>
        <p:nvSpPr>
          <p:cNvPr id="51" name="Rectangle 50">
            <a:extLst>
              <a:ext uri="{C183D7F6-B498-43B3-948B-1728B52AA6E4}">
                <adec:decorative xmlns:adec="http://schemas.microsoft.com/office/drawing/2017/decorative" val="1"/>
              </a:ext>
            </a:extLst>
          </p:cNvPr>
          <p:cNvSpPr/>
          <p:nvPr/>
        </p:nvSpPr>
        <p:spPr bwMode="auto">
          <a:xfrm rot="19800000">
            <a:off x="3452857" y="5161794"/>
            <a:ext cx="919667" cy="924880"/>
          </a:xfrm>
          <a:prstGeom prst="rect">
            <a:avLst/>
          </a:prstGeom>
          <a:solidFill>
            <a:srgbClr val="FF733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109" name="Oval 108">
            <a:extLst>
              <a:ext uri="{C183D7F6-B498-43B3-948B-1728B52AA6E4}">
                <adec:decorative xmlns:adec="http://schemas.microsoft.com/office/drawing/2017/decorative" val="1"/>
              </a:ext>
            </a:extLst>
          </p:cNvPr>
          <p:cNvSpPr/>
          <p:nvPr/>
        </p:nvSpPr>
        <p:spPr bwMode="auto">
          <a:xfrm rot="19780177">
            <a:off x="3726098" y="5215923"/>
            <a:ext cx="466321" cy="466319"/>
          </a:xfrm>
          <a:prstGeom prst="ellipse">
            <a:avLst/>
          </a:prstGeom>
          <a:solidFill>
            <a:srgbClr val="FF733C">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grpSp>
        <p:nvGrpSpPr>
          <p:cNvPr id="110" name="Group 109">
            <a:extLst>
              <a:ext uri="{C183D7F6-B498-43B3-948B-1728B52AA6E4}">
                <adec:decorative xmlns:adec="http://schemas.microsoft.com/office/drawing/2017/decorative" val="1"/>
              </a:ext>
            </a:extLst>
          </p:cNvPr>
          <p:cNvGrpSpPr/>
          <p:nvPr/>
        </p:nvGrpSpPr>
        <p:grpSpPr>
          <a:xfrm rot="19780177">
            <a:off x="3801022" y="5309776"/>
            <a:ext cx="328628" cy="294764"/>
            <a:chOff x="2725738" y="1008063"/>
            <a:chExt cx="2711450" cy="2432050"/>
          </a:xfrm>
          <a:solidFill>
            <a:srgbClr val="FFFFFF"/>
          </a:solidFill>
          <a:effectLst/>
        </p:grpSpPr>
        <p:sp>
          <p:nvSpPr>
            <p:cNvPr id="111" name="Freeform 21"/>
            <p:cNvSpPr>
              <a:spLocks/>
            </p:cNvSpPr>
            <p:nvPr/>
          </p:nvSpPr>
          <p:spPr bwMode="auto">
            <a:xfrm>
              <a:off x="4130675" y="1028700"/>
              <a:ext cx="1306513" cy="2411413"/>
            </a:xfrm>
            <a:custGeom>
              <a:avLst/>
              <a:gdLst/>
              <a:ahLst/>
              <a:cxnLst>
                <a:cxn ang="0">
                  <a:pos x="682" y="0"/>
                </a:cxn>
                <a:cxn ang="0">
                  <a:pos x="682" y="0"/>
                </a:cxn>
                <a:cxn ang="0">
                  <a:pos x="653" y="3"/>
                </a:cxn>
                <a:cxn ang="0">
                  <a:pos x="576" y="18"/>
                </a:cxn>
                <a:cxn ang="0">
                  <a:pos x="525" y="27"/>
                </a:cxn>
                <a:cxn ang="0">
                  <a:pos x="466" y="42"/>
                </a:cxn>
                <a:cxn ang="0">
                  <a:pos x="404" y="58"/>
                </a:cxn>
                <a:cxn ang="0">
                  <a:pos x="342" y="78"/>
                </a:cxn>
                <a:cxn ang="0">
                  <a:pos x="278" y="104"/>
                </a:cxn>
                <a:cxn ang="0">
                  <a:pos x="247" y="117"/>
                </a:cxn>
                <a:cxn ang="0">
                  <a:pos x="216" y="131"/>
                </a:cxn>
                <a:cxn ang="0">
                  <a:pos x="187" y="146"/>
                </a:cxn>
                <a:cxn ang="0">
                  <a:pos x="157" y="164"/>
                </a:cxn>
                <a:cxn ang="0">
                  <a:pos x="132" y="181"/>
                </a:cxn>
                <a:cxn ang="0">
                  <a:pos x="106" y="201"/>
                </a:cxn>
                <a:cxn ang="0">
                  <a:pos x="84" y="221"/>
                </a:cxn>
                <a:cxn ang="0">
                  <a:pos x="62" y="241"/>
                </a:cxn>
                <a:cxn ang="0">
                  <a:pos x="44" y="265"/>
                </a:cxn>
                <a:cxn ang="0">
                  <a:pos x="29" y="287"/>
                </a:cxn>
                <a:cxn ang="0">
                  <a:pos x="17" y="312"/>
                </a:cxn>
                <a:cxn ang="0">
                  <a:pos x="7" y="340"/>
                </a:cxn>
                <a:cxn ang="0">
                  <a:pos x="2" y="367"/>
                </a:cxn>
                <a:cxn ang="0">
                  <a:pos x="0" y="396"/>
                </a:cxn>
                <a:cxn ang="0">
                  <a:pos x="0" y="396"/>
                </a:cxn>
                <a:cxn ang="0">
                  <a:pos x="0" y="1519"/>
                </a:cxn>
                <a:cxn ang="0">
                  <a:pos x="0" y="1519"/>
                </a:cxn>
                <a:cxn ang="0">
                  <a:pos x="0" y="1505"/>
                </a:cxn>
                <a:cxn ang="0">
                  <a:pos x="2" y="1490"/>
                </a:cxn>
                <a:cxn ang="0">
                  <a:pos x="4" y="1477"/>
                </a:cxn>
                <a:cxn ang="0">
                  <a:pos x="7" y="1463"/>
                </a:cxn>
                <a:cxn ang="0">
                  <a:pos x="13" y="1450"/>
                </a:cxn>
                <a:cxn ang="0">
                  <a:pos x="18" y="1435"/>
                </a:cxn>
                <a:cxn ang="0">
                  <a:pos x="33" y="1411"/>
                </a:cxn>
                <a:cxn ang="0">
                  <a:pos x="51" y="1388"/>
                </a:cxn>
                <a:cxn ang="0">
                  <a:pos x="73" y="1364"/>
                </a:cxn>
                <a:cxn ang="0">
                  <a:pos x="99" y="1344"/>
                </a:cxn>
                <a:cxn ang="0">
                  <a:pos x="126" y="1324"/>
                </a:cxn>
                <a:cxn ang="0">
                  <a:pos x="155" y="1304"/>
                </a:cxn>
                <a:cxn ang="0">
                  <a:pos x="188" y="1287"/>
                </a:cxn>
                <a:cxn ang="0">
                  <a:pos x="221" y="1271"/>
                </a:cxn>
                <a:cxn ang="0">
                  <a:pos x="258" y="1254"/>
                </a:cxn>
                <a:cxn ang="0">
                  <a:pos x="294" y="1241"/>
                </a:cxn>
                <a:cxn ang="0">
                  <a:pos x="331" y="1227"/>
                </a:cxn>
                <a:cxn ang="0">
                  <a:pos x="410" y="1205"/>
                </a:cxn>
                <a:cxn ang="0">
                  <a:pos x="486" y="1185"/>
                </a:cxn>
                <a:cxn ang="0">
                  <a:pos x="561" y="1168"/>
                </a:cxn>
                <a:cxn ang="0">
                  <a:pos x="631" y="1155"/>
                </a:cxn>
                <a:cxn ang="0">
                  <a:pos x="693" y="1146"/>
                </a:cxn>
                <a:cxn ang="0">
                  <a:pos x="788" y="1133"/>
                </a:cxn>
                <a:cxn ang="0">
                  <a:pos x="823" y="1130"/>
                </a:cxn>
                <a:cxn ang="0">
                  <a:pos x="682" y="0"/>
                </a:cxn>
              </a:cxnLst>
              <a:rect l="0" t="0" r="r" b="b"/>
              <a:pathLst>
                <a:path w="823" h="1519">
                  <a:moveTo>
                    <a:pt x="682" y="0"/>
                  </a:moveTo>
                  <a:lnTo>
                    <a:pt x="682" y="0"/>
                  </a:lnTo>
                  <a:lnTo>
                    <a:pt x="653" y="3"/>
                  </a:lnTo>
                  <a:lnTo>
                    <a:pt x="576" y="18"/>
                  </a:lnTo>
                  <a:lnTo>
                    <a:pt x="525" y="27"/>
                  </a:lnTo>
                  <a:lnTo>
                    <a:pt x="466" y="42"/>
                  </a:lnTo>
                  <a:lnTo>
                    <a:pt x="404" y="58"/>
                  </a:lnTo>
                  <a:lnTo>
                    <a:pt x="342" y="78"/>
                  </a:lnTo>
                  <a:lnTo>
                    <a:pt x="278" y="104"/>
                  </a:lnTo>
                  <a:lnTo>
                    <a:pt x="247" y="117"/>
                  </a:lnTo>
                  <a:lnTo>
                    <a:pt x="216" y="131"/>
                  </a:lnTo>
                  <a:lnTo>
                    <a:pt x="187" y="146"/>
                  </a:lnTo>
                  <a:lnTo>
                    <a:pt x="157" y="164"/>
                  </a:lnTo>
                  <a:lnTo>
                    <a:pt x="132" y="181"/>
                  </a:lnTo>
                  <a:lnTo>
                    <a:pt x="106" y="201"/>
                  </a:lnTo>
                  <a:lnTo>
                    <a:pt x="84" y="221"/>
                  </a:lnTo>
                  <a:lnTo>
                    <a:pt x="62" y="241"/>
                  </a:lnTo>
                  <a:lnTo>
                    <a:pt x="44" y="265"/>
                  </a:lnTo>
                  <a:lnTo>
                    <a:pt x="29" y="287"/>
                  </a:lnTo>
                  <a:lnTo>
                    <a:pt x="17" y="312"/>
                  </a:lnTo>
                  <a:lnTo>
                    <a:pt x="7" y="340"/>
                  </a:lnTo>
                  <a:lnTo>
                    <a:pt x="2" y="367"/>
                  </a:lnTo>
                  <a:lnTo>
                    <a:pt x="0" y="396"/>
                  </a:lnTo>
                  <a:lnTo>
                    <a:pt x="0" y="396"/>
                  </a:lnTo>
                  <a:lnTo>
                    <a:pt x="0" y="1519"/>
                  </a:lnTo>
                  <a:lnTo>
                    <a:pt x="0" y="1519"/>
                  </a:lnTo>
                  <a:lnTo>
                    <a:pt x="0" y="1505"/>
                  </a:lnTo>
                  <a:lnTo>
                    <a:pt x="2" y="1490"/>
                  </a:lnTo>
                  <a:lnTo>
                    <a:pt x="4" y="1477"/>
                  </a:lnTo>
                  <a:lnTo>
                    <a:pt x="7" y="1463"/>
                  </a:lnTo>
                  <a:lnTo>
                    <a:pt x="13" y="1450"/>
                  </a:lnTo>
                  <a:lnTo>
                    <a:pt x="18" y="1435"/>
                  </a:lnTo>
                  <a:lnTo>
                    <a:pt x="33" y="1411"/>
                  </a:lnTo>
                  <a:lnTo>
                    <a:pt x="51" y="1388"/>
                  </a:lnTo>
                  <a:lnTo>
                    <a:pt x="73" y="1364"/>
                  </a:lnTo>
                  <a:lnTo>
                    <a:pt x="99" y="1344"/>
                  </a:lnTo>
                  <a:lnTo>
                    <a:pt x="126" y="1324"/>
                  </a:lnTo>
                  <a:lnTo>
                    <a:pt x="155" y="1304"/>
                  </a:lnTo>
                  <a:lnTo>
                    <a:pt x="188" y="1287"/>
                  </a:lnTo>
                  <a:lnTo>
                    <a:pt x="221" y="1271"/>
                  </a:lnTo>
                  <a:lnTo>
                    <a:pt x="258" y="1254"/>
                  </a:lnTo>
                  <a:lnTo>
                    <a:pt x="294" y="1241"/>
                  </a:lnTo>
                  <a:lnTo>
                    <a:pt x="331" y="1227"/>
                  </a:lnTo>
                  <a:lnTo>
                    <a:pt x="410" y="1205"/>
                  </a:lnTo>
                  <a:lnTo>
                    <a:pt x="486" y="1185"/>
                  </a:lnTo>
                  <a:lnTo>
                    <a:pt x="561" y="1168"/>
                  </a:lnTo>
                  <a:lnTo>
                    <a:pt x="631" y="1155"/>
                  </a:lnTo>
                  <a:lnTo>
                    <a:pt x="693" y="1146"/>
                  </a:lnTo>
                  <a:lnTo>
                    <a:pt x="788" y="1133"/>
                  </a:lnTo>
                  <a:lnTo>
                    <a:pt x="823" y="1130"/>
                  </a:lnTo>
                  <a:lnTo>
                    <a:pt x="68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12" name="Freeform 22"/>
            <p:cNvSpPr>
              <a:spLocks/>
            </p:cNvSpPr>
            <p:nvPr/>
          </p:nvSpPr>
          <p:spPr bwMode="auto">
            <a:xfrm>
              <a:off x="2725738" y="1008063"/>
              <a:ext cx="1265238" cy="2413000"/>
            </a:xfrm>
            <a:custGeom>
              <a:avLst/>
              <a:gdLst/>
              <a:ahLst/>
              <a:cxnLst>
                <a:cxn ang="0">
                  <a:pos x="141" y="0"/>
                </a:cxn>
                <a:cxn ang="0">
                  <a:pos x="141" y="0"/>
                </a:cxn>
                <a:cxn ang="0">
                  <a:pos x="170" y="4"/>
                </a:cxn>
                <a:cxn ang="0">
                  <a:pos x="243" y="16"/>
                </a:cxn>
                <a:cxn ang="0">
                  <a:pos x="293" y="27"/>
                </a:cxn>
                <a:cxn ang="0">
                  <a:pos x="349" y="42"/>
                </a:cxn>
                <a:cxn ang="0">
                  <a:pos x="408" y="58"/>
                </a:cxn>
                <a:cxn ang="0">
                  <a:pos x="470" y="78"/>
                </a:cxn>
                <a:cxn ang="0">
                  <a:pos x="530" y="102"/>
                </a:cxn>
                <a:cxn ang="0">
                  <a:pos x="561" y="117"/>
                </a:cxn>
                <a:cxn ang="0">
                  <a:pos x="591" y="132"/>
                </a:cxn>
                <a:cxn ang="0">
                  <a:pos x="618" y="146"/>
                </a:cxn>
                <a:cxn ang="0">
                  <a:pos x="646" y="163"/>
                </a:cxn>
                <a:cxn ang="0">
                  <a:pos x="671" y="181"/>
                </a:cxn>
                <a:cxn ang="0">
                  <a:pos x="695" y="199"/>
                </a:cxn>
                <a:cxn ang="0">
                  <a:pos x="717" y="219"/>
                </a:cxn>
                <a:cxn ang="0">
                  <a:pos x="737" y="241"/>
                </a:cxn>
                <a:cxn ang="0">
                  <a:pos x="755" y="263"/>
                </a:cxn>
                <a:cxn ang="0">
                  <a:pos x="770" y="287"/>
                </a:cxn>
                <a:cxn ang="0">
                  <a:pos x="781" y="313"/>
                </a:cxn>
                <a:cxn ang="0">
                  <a:pos x="790" y="338"/>
                </a:cxn>
                <a:cxn ang="0">
                  <a:pos x="795" y="366"/>
                </a:cxn>
                <a:cxn ang="0">
                  <a:pos x="797" y="395"/>
                </a:cxn>
                <a:cxn ang="0">
                  <a:pos x="797" y="395"/>
                </a:cxn>
                <a:cxn ang="0">
                  <a:pos x="797" y="1520"/>
                </a:cxn>
                <a:cxn ang="0">
                  <a:pos x="797" y="1520"/>
                </a:cxn>
                <a:cxn ang="0">
                  <a:pos x="797" y="1505"/>
                </a:cxn>
                <a:cxn ang="0">
                  <a:pos x="795" y="1490"/>
                </a:cxn>
                <a:cxn ang="0">
                  <a:pos x="794" y="1476"/>
                </a:cxn>
                <a:cxn ang="0">
                  <a:pos x="790" y="1463"/>
                </a:cxn>
                <a:cxn ang="0">
                  <a:pos x="779" y="1435"/>
                </a:cxn>
                <a:cxn ang="0">
                  <a:pos x="764" y="1410"/>
                </a:cxn>
                <a:cxn ang="0">
                  <a:pos x="748" y="1386"/>
                </a:cxn>
                <a:cxn ang="0">
                  <a:pos x="726" y="1364"/>
                </a:cxn>
                <a:cxn ang="0">
                  <a:pos x="702" y="1342"/>
                </a:cxn>
                <a:cxn ang="0">
                  <a:pos x="677" y="1322"/>
                </a:cxn>
                <a:cxn ang="0">
                  <a:pos x="647" y="1304"/>
                </a:cxn>
                <a:cxn ang="0">
                  <a:pos x="616" y="1285"/>
                </a:cxn>
                <a:cxn ang="0">
                  <a:pos x="583" y="1269"/>
                </a:cxn>
                <a:cxn ang="0">
                  <a:pos x="549" y="1254"/>
                </a:cxn>
                <a:cxn ang="0">
                  <a:pos x="512" y="1240"/>
                </a:cxn>
                <a:cxn ang="0">
                  <a:pos x="475" y="1227"/>
                </a:cxn>
                <a:cxn ang="0">
                  <a:pos x="402" y="1203"/>
                </a:cxn>
                <a:cxn ang="0">
                  <a:pos x="327" y="1185"/>
                </a:cxn>
                <a:cxn ang="0">
                  <a:pos x="254" y="1168"/>
                </a:cxn>
                <a:cxn ang="0">
                  <a:pos x="187" y="1156"/>
                </a:cxn>
                <a:cxn ang="0">
                  <a:pos x="126" y="1145"/>
                </a:cxn>
                <a:cxn ang="0">
                  <a:pos x="35" y="1134"/>
                </a:cxn>
                <a:cxn ang="0">
                  <a:pos x="0" y="1130"/>
                </a:cxn>
                <a:cxn ang="0">
                  <a:pos x="141" y="0"/>
                </a:cxn>
              </a:cxnLst>
              <a:rect l="0" t="0" r="r" b="b"/>
              <a:pathLst>
                <a:path w="797" h="1520">
                  <a:moveTo>
                    <a:pt x="141" y="0"/>
                  </a:moveTo>
                  <a:lnTo>
                    <a:pt x="141" y="0"/>
                  </a:lnTo>
                  <a:lnTo>
                    <a:pt x="170" y="4"/>
                  </a:lnTo>
                  <a:lnTo>
                    <a:pt x="243" y="16"/>
                  </a:lnTo>
                  <a:lnTo>
                    <a:pt x="293" y="27"/>
                  </a:lnTo>
                  <a:lnTo>
                    <a:pt x="349" y="42"/>
                  </a:lnTo>
                  <a:lnTo>
                    <a:pt x="408" y="58"/>
                  </a:lnTo>
                  <a:lnTo>
                    <a:pt x="470" y="78"/>
                  </a:lnTo>
                  <a:lnTo>
                    <a:pt x="530" y="102"/>
                  </a:lnTo>
                  <a:lnTo>
                    <a:pt x="561" y="117"/>
                  </a:lnTo>
                  <a:lnTo>
                    <a:pt x="591" y="132"/>
                  </a:lnTo>
                  <a:lnTo>
                    <a:pt x="618" y="146"/>
                  </a:lnTo>
                  <a:lnTo>
                    <a:pt x="646" y="163"/>
                  </a:lnTo>
                  <a:lnTo>
                    <a:pt x="671" y="181"/>
                  </a:lnTo>
                  <a:lnTo>
                    <a:pt x="695" y="199"/>
                  </a:lnTo>
                  <a:lnTo>
                    <a:pt x="717" y="219"/>
                  </a:lnTo>
                  <a:lnTo>
                    <a:pt x="737" y="241"/>
                  </a:lnTo>
                  <a:lnTo>
                    <a:pt x="755" y="263"/>
                  </a:lnTo>
                  <a:lnTo>
                    <a:pt x="770" y="287"/>
                  </a:lnTo>
                  <a:lnTo>
                    <a:pt x="781" y="313"/>
                  </a:lnTo>
                  <a:lnTo>
                    <a:pt x="790" y="338"/>
                  </a:lnTo>
                  <a:lnTo>
                    <a:pt x="795" y="366"/>
                  </a:lnTo>
                  <a:lnTo>
                    <a:pt x="797" y="395"/>
                  </a:lnTo>
                  <a:lnTo>
                    <a:pt x="797" y="395"/>
                  </a:lnTo>
                  <a:lnTo>
                    <a:pt x="797" y="1520"/>
                  </a:lnTo>
                  <a:lnTo>
                    <a:pt x="797" y="1520"/>
                  </a:lnTo>
                  <a:lnTo>
                    <a:pt x="797" y="1505"/>
                  </a:lnTo>
                  <a:lnTo>
                    <a:pt x="795" y="1490"/>
                  </a:lnTo>
                  <a:lnTo>
                    <a:pt x="794" y="1476"/>
                  </a:lnTo>
                  <a:lnTo>
                    <a:pt x="790" y="1463"/>
                  </a:lnTo>
                  <a:lnTo>
                    <a:pt x="779" y="1435"/>
                  </a:lnTo>
                  <a:lnTo>
                    <a:pt x="764" y="1410"/>
                  </a:lnTo>
                  <a:lnTo>
                    <a:pt x="748" y="1386"/>
                  </a:lnTo>
                  <a:lnTo>
                    <a:pt x="726" y="1364"/>
                  </a:lnTo>
                  <a:lnTo>
                    <a:pt x="702" y="1342"/>
                  </a:lnTo>
                  <a:lnTo>
                    <a:pt x="677" y="1322"/>
                  </a:lnTo>
                  <a:lnTo>
                    <a:pt x="647" y="1304"/>
                  </a:lnTo>
                  <a:lnTo>
                    <a:pt x="616" y="1285"/>
                  </a:lnTo>
                  <a:lnTo>
                    <a:pt x="583" y="1269"/>
                  </a:lnTo>
                  <a:lnTo>
                    <a:pt x="549" y="1254"/>
                  </a:lnTo>
                  <a:lnTo>
                    <a:pt x="512" y="1240"/>
                  </a:lnTo>
                  <a:lnTo>
                    <a:pt x="475" y="1227"/>
                  </a:lnTo>
                  <a:lnTo>
                    <a:pt x="402" y="1203"/>
                  </a:lnTo>
                  <a:lnTo>
                    <a:pt x="327" y="1185"/>
                  </a:lnTo>
                  <a:lnTo>
                    <a:pt x="254" y="1168"/>
                  </a:lnTo>
                  <a:lnTo>
                    <a:pt x="187" y="1156"/>
                  </a:lnTo>
                  <a:lnTo>
                    <a:pt x="126" y="1145"/>
                  </a:lnTo>
                  <a:lnTo>
                    <a:pt x="35" y="1134"/>
                  </a:lnTo>
                  <a:lnTo>
                    <a:pt x="0" y="1130"/>
                  </a:lnTo>
                  <a:lnTo>
                    <a:pt x="14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
        <p:nvSpPr>
          <p:cNvPr id="56" name="Rectangle 55">
            <a:extLst>
              <a:ext uri="{C183D7F6-B498-43B3-948B-1728B52AA6E4}">
                <adec:decorative xmlns:adec="http://schemas.microsoft.com/office/drawing/2017/decorative" val="1"/>
              </a:ext>
            </a:extLst>
          </p:cNvPr>
          <p:cNvSpPr/>
          <p:nvPr/>
        </p:nvSpPr>
        <p:spPr bwMode="auto">
          <a:xfrm rot="19800000">
            <a:off x="7006570" y="5995270"/>
            <a:ext cx="919667" cy="1834948"/>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114" name="Oval 113">
            <a:extLst>
              <a:ext uri="{C183D7F6-B498-43B3-948B-1728B52AA6E4}">
                <adec:decorative xmlns:adec="http://schemas.microsoft.com/office/drawing/2017/decorative" val="1"/>
              </a:ext>
            </a:extLst>
          </p:cNvPr>
          <p:cNvSpPr/>
          <p:nvPr/>
        </p:nvSpPr>
        <p:spPr bwMode="auto">
          <a:xfrm rot="3600000">
            <a:off x="7055788" y="6109875"/>
            <a:ext cx="466317" cy="466317"/>
          </a:xfrm>
          <a:prstGeom prst="ellipse">
            <a:avLst/>
          </a:prstGeom>
          <a:solidFill>
            <a:schemeClr val="tx1">
              <a:lumMod val="75000"/>
              <a:lumOff val="25000"/>
              <a:alpha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115" name="Freeform 23">
            <a:extLst>
              <a:ext uri="{C183D7F6-B498-43B3-948B-1728B52AA6E4}">
                <adec:decorative xmlns:adec="http://schemas.microsoft.com/office/drawing/2017/decorative" val="1"/>
              </a:ext>
            </a:extLst>
          </p:cNvPr>
          <p:cNvSpPr>
            <a:spLocks noEditPoints="1"/>
          </p:cNvSpPr>
          <p:nvPr/>
        </p:nvSpPr>
        <p:spPr bwMode="auto">
          <a:xfrm rot="3600000">
            <a:off x="7167885" y="6182538"/>
            <a:ext cx="248380" cy="335208"/>
          </a:xfrm>
          <a:custGeom>
            <a:avLst/>
            <a:gdLst/>
            <a:ahLst/>
            <a:cxnLst>
              <a:cxn ang="0">
                <a:pos x="357" y="1068"/>
              </a:cxn>
              <a:cxn ang="0">
                <a:pos x="364" y="975"/>
              </a:cxn>
              <a:cxn ang="0">
                <a:pos x="380" y="900"/>
              </a:cxn>
              <a:cxn ang="0">
                <a:pos x="430" y="808"/>
              </a:cxn>
              <a:cxn ang="0">
                <a:pos x="483" y="748"/>
              </a:cxn>
              <a:cxn ang="0">
                <a:pos x="662" y="591"/>
              </a:cxn>
              <a:cxn ang="0">
                <a:pos x="700" y="556"/>
              </a:cxn>
              <a:cxn ang="0">
                <a:pos x="737" y="507"/>
              </a:cxn>
              <a:cxn ang="0">
                <a:pos x="750" y="461"/>
              </a:cxn>
              <a:cxn ang="0">
                <a:pos x="748" y="432"/>
              </a:cxn>
              <a:cxn ang="0">
                <a:pos x="735" y="397"/>
              </a:cxn>
              <a:cxn ang="0">
                <a:pos x="715" y="368"/>
              </a:cxn>
              <a:cxn ang="0">
                <a:pos x="695" y="355"/>
              </a:cxn>
              <a:cxn ang="0">
                <a:pos x="656" y="340"/>
              </a:cxn>
              <a:cxn ang="0">
                <a:pos x="609" y="335"/>
              </a:cxn>
              <a:cxn ang="0">
                <a:pos x="572" y="338"/>
              </a:cxn>
              <a:cxn ang="0">
                <a:pos x="523" y="355"/>
              </a:cxn>
              <a:cxn ang="0">
                <a:pos x="481" y="386"/>
              </a:cxn>
              <a:cxn ang="0">
                <a:pos x="459" y="417"/>
              </a:cxn>
              <a:cxn ang="0">
                <a:pos x="433" y="479"/>
              </a:cxn>
              <a:cxn ang="0">
                <a:pos x="417" y="563"/>
              </a:cxn>
              <a:cxn ang="0">
                <a:pos x="7" y="455"/>
              </a:cxn>
              <a:cxn ang="0">
                <a:pos x="33" y="351"/>
              </a:cxn>
              <a:cxn ang="0">
                <a:pos x="64" y="280"/>
              </a:cxn>
              <a:cxn ang="0">
                <a:pos x="102" y="216"/>
              </a:cxn>
              <a:cxn ang="0">
                <a:pos x="150" y="157"/>
              </a:cxn>
              <a:cxn ang="0">
                <a:pos x="187" y="123"/>
              </a:cxn>
              <a:cxn ang="0">
                <a:pos x="251" y="79"/>
              </a:cxn>
              <a:cxn ang="0">
                <a:pos x="325" y="44"/>
              </a:cxn>
              <a:cxn ang="0">
                <a:pos x="410" y="18"/>
              </a:cxn>
              <a:cxn ang="0">
                <a:pos x="507" y="4"/>
              </a:cxn>
              <a:cxn ang="0">
                <a:pos x="614" y="0"/>
              </a:cxn>
              <a:cxn ang="0">
                <a:pos x="726" y="5"/>
              </a:cxn>
              <a:cxn ang="0">
                <a:pos x="872" y="38"/>
              </a:cxn>
              <a:cxn ang="0">
                <a:pos x="993" y="97"/>
              </a:cxn>
              <a:cxn ang="0">
                <a:pos x="1040" y="132"/>
              </a:cxn>
              <a:cxn ang="0">
                <a:pos x="1097" y="188"/>
              </a:cxn>
              <a:cxn ang="0">
                <a:pos x="1141" y="252"/>
              </a:cxn>
              <a:cxn ang="0">
                <a:pos x="1170" y="322"/>
              </a:cxn>
              <a:cxn ang="0">
                <a:pos x="1187" y="397"/>
              </a:cxn>
              <a:cxn ang="0">
                <a:pos x="1190" y="450"/>
              </a:cxn>
              <a:cxn ang="0">
                <a:pos x="1183" y="518"/>
              </a:cxn>
              <a:cxn ang="0">
                <a:pos x="1161" y="585"/>
              </a:cxn>
              <a:cxn ang="0">
                <a:pos x="1139" y="627"/>
              </a:cxn>
              <a:cxn ang="0">
                <a:pos x="1086" y="697"/>
              </a:cxn>
              <a:cxn ang="0">
                <a:pos x="1004" y="775"/>
              </a:cxn>
              <a:cxn ang="0">
                <a:pos x="933" y="836"/>
              </a:cxn>
              <a:cxn ang="0">
                <a:pos x="828" y="929"/>
              </a:cxn>
              <a:cxn ang="0">
                <a:pos x="795" y="973"/>
              </a:cxn>
              <a:cxn ang="0">
                <a:pos x="783" y="1002"/>
              </a:cxn>
              <a:cxn ang="0">
                <a:pos x="768" y="1070"/>
              </a:cxn>
              <a:cxn ang="0">
                <a:pos x="344" y="1218"/>
              </a:cxn>
              <a:cxn ang="0">
                <a:pos x="344" y="1606"/>
              </a:cxn>
            </a:cxnLst>
            <a:rect l="0" t="0" r="r" b="b"/>
            <a:pathLst>
              <a:path w="1190" h="1606">
                <a:moveTo>
                  <a:pt x="766" y="1110"/>
                </a:moveTo>
                <a:lnTo>
                  <a:pt x="357" y="1110"/>
                </a:lnTo>
                <a:lnTo>
                  <a:pt x="357" y="1068"/>
                </a:lnTo>
                <a:lnTo>
                  <a:pt x="357" y="1068"/>
                </a:lnTo>
                <a:lnTo>
                  <a:pt x="358" y="1019"/>
                </a:lnTo>
                <a:lnTo>
                  <a:pt x="364" y="975"/>
                </a:lnTo>
                <a:lnTo>
                  <a:pt x="371" y="934"/>
                </a:lnTo>
                <a:lnTo>
                  <a:pt x="380" y="900"/>
                </a:lnTo>
                <a:lnTo>
                  <a:pt x="380" y="900"/>
                </a:lnTo>
                <a:lnTo>
                  <a:pt x="395" y="867"/>
                </a:lnTo>
                <a:lnTo>
                  <a:pt x="411" y="838"/>
                </a:lnTo>
                <a:lnTo>
                  <a:pt x="430" y="808"/>
                </a:lnTo>
                <a:lnTo>
                  <a:pt x="452" y="781"/>
                </a:lnTo>
                <a:lnTo>
                  <a:pt x="452" y="781"/>
                </a:lnTo>
                <a:lnTo>
                  <a:pt x="483" y="748"/>
                </a:lnTo>
                <a:lnTo>
                  <a:pt x="528" y="706"/>
                </a:lnTo>
                <a:lnTo>
                  <a:pt x="587" y="653"/>
                </a:lnTo>
                <a:lnTo>
                  <a:pt x="662" y="591"/>
                </a:lnTo>
                <a:lnTo>
                  <a:pt x="662" y="591"/>
                </a:lnTo>
                <a:lnTo>
                  <a:pt x="682" y="572"/>
                </a:lnTo>
                <a:lnTo>
                  <a:pt x="700" y="556"/>
                </a:lnTo>
                <a:lnTo>
                  <a:pt x="715" y="539"/>
                </a:lnTo>
                <a:lnTo>
                  <a:pt x="728" y="523"/>
                </a:lnTo>
                <a:lnTo>
                  <a:pt x="737" y="507"/>
                </a:lnTo>
                <a:lnTo>
                  <a:pt x="744" y="490"/>
                </a:lnTo>
                <a:lnTo>
                  <a:pt x="748" y="475"/>
                </a:lnTo>
                <a:lnTo>
                  <a:pt x="750" y="461"/>
                </a:lnTo>
                <a:lnTo>
                  <a:pt x="750" y="461"/>
                </a:lnTo>
                <a:lnTo>
                  <a:pt x="750" y="446"/>
                </a:lnTo>
                <a:lnTo>
                  <a:pt x="748" y="432"/>
                </a:lnTo>
                <a:lnTo>
                  <a:pt x="744" y="419"/>
                </a:lnTo>
                <a:lnTo>
                  <a:pt x="741" y="408"/>
                </a:lnTo>
                <a:lnTo>
                  <a:pt x="735" y="397"/>
                </a:lnTo>
                <a:lnTo>
                  <a:pt x="730" y="386"/>
                </a:lnTo>
                <a:lnTo>
                  <a:pt x="722" y="377"/>
                </a:lnTo>
                <a:lnTo>
                  <a:pt x="715" y="368"/>
                </a:lnTo>
                <a:lnTo>
                  <a:pt x="715" y="368"/>
                </a:lnTo>
                <a:lnTo>
                  <a:pt x="706" y="360"/>
                </a:lnTo>
                <a:lnTo>
                  <a:pt x="695" y="355"/>
                </a:lnTo>
                <a:lnTo>
                  <a:pt x="684" y="347"/>
                </a:lnTo>
                <a:lnTo>
                  <a:pt x="671" y="344"/>
                </a:lnTo>
                <a:lnTo>
                  <a:pt x="656" y="340"/>
                </a:lnTo>
                <a:lnTo>
                  <a:pt x="642" y="338"/>
                </a:lnTo>
                <a:lnTo>
                  <a:pt x="625" y="336"/>
                </a:lnTo>
                <a:lnTo>
                  <a:pt x="609" y="335"/>
                </a:lnTo>
                <a:lnTo>
                  <a:pt x="609" y="335"/>
                </a:lnTo>
                <a:lnTo>
                  <a:pt x="589" y="336"/>
                </a:lnTo>
                <a:lnTo>
                  <a:pt x="572" y="338"/>
                </a:lnTo>
                <a:lnTo>
                  <a:pt x="554" y="342"/>
                </a:lnTo>
                <a:lnTo>
                  <a:pt x="538" y="347"/>
                </a:lnTo>
                <a:lnTo>
                  <a:pt x="523" y="355"/>
                </a:lnTo>
                <a:lnTo>
                  <a:pt x="508" y="364"/>
                </a:lnTo>
                <a:lnTo>
                  <a:pt x="496" y="375"/>
                </a:lnTo>
                <a:lnTo>
                  <a:pt x="481" y="386"/>
                </a:lnTo>
                <a:lnTo>
                  <a:pt x="481" y="386"/>
                </a:lnTo>
                <a:lnTo>
                  <a:pt x="470" y="400"/>
                </a:lnTo>
                <a:lnTo>
                  <a:pt x="459" y="417"/>
                </a:lnTo>
                <a:lnTo>
                  <a:pt x="450" y="435"/>
                </a:lnTo>
                <a:lnTo>
                  <a:pt x="441" y="455"/>
                </a:lnTo>
                <a:lnTo>
                  <a:pt x="433" y="479"/>
                </a:lnTo>
                <a:lnTo>
                  <a:pt x="426" y="505"/>
                </a:lnTo>
                <a:lnTo>
                  <a:pt x="422" y="532"/>
                </a:lnTo>
                <a:lnTo>
                  <a:pt x="417" y="563"/>
                </a:lnTo>
                <a:lnTo>
                  <a:pt x="0" y="510"/>
                </a:lnTo>
                <a:lnTo>
                  <a:pt x="0" y="510"/>
                </a:lnTo>
                <a:lnTo>
                  <a:pt x="7" y="455"/>
                </a:lnTo>
                <a:lnTo>
                  <a:pt x="18" y="400"/>
                </a:lnTo>
                <a:lnTo>
                  <a:pt x="26" y="375"/>
                </a:lnTo>
                <a:lnTo>
                  <a:pt x="33" y="351"/>
                </a:lnTo>
                <a:lnTo>
                  <a:pt x="42" y="327"/>
                </a:lnTo>
                <a:lnTo>
                  <a:pt x="53" y="304"/>
                </a:lnTo>
                <a:lnTo>
                  <a:pt x="64" y="280"/>
                </a:lnTo>
                <a:lnTo>
                  <a:pt x="75" y="258"/>
                </a:lnTo>
                <a:lnTo>
                  <a:pt x="88" y="236"/>
                </a:lnTo>
                <a:lnTo>
                  <a:pt x="102" y="216"/>
                </a:lnTo>
                <a:lnTo>
                  <a:pt x="117" y="196"/>
                </a:lnTo>
                <a:lnTo>
                  <a:pt x="133" y="176"/>
                </a:lnTo>
                <a:lnTo>
                  <a:pt x="150" y="157"/>
                </a:lnTo>
                <a:lnTo>
                  <a:pt x="168" y="141"/>
                </a:lnTo>
                <a:lnTo>
                  <a:pt x="168" y="141"/>
                </a:lnTo>
                <a:lnTo>
                  <a:pt x="187" y="123"/>
                </a:lnTo>
                <a:lnTo>
                  <a:pt x="207" y="108"/>
                </a:lnTo>
                <a:lnTo>
                  <a:pt x="227" y="91"/>
                </a:lnTo>
                <a:lnTo>
                  <a:pt x="251" y="79"/>
                </a:lnTo>
                <a:lnTo>
                  <a:pt x="274" y="66"/>
                </a:lnTo>
                <a:lnTo>
                  <a:pt x="298" y="55"/>
                </a:lnTo>
                <a:lnTo>
                  <a:pt x="325" y="44"/>
                </a:lnTo>
                <a:lnTo>
                  <a:pt x="353" y="35"/>
                </a:lnTo>
                <a:lnTo>
                  <a:pt x="380" y="26"/>
                </a:lnTo>
                <a:lnTo>
                  <a:pt x="410" y="18"/>
                </a:lnTo>
                <a:lnTo>
                  <a:pt x="441" y="13"/>
                </a:lnTo>
                <a:lnTo>
                  <a:pt x="474" y="7"/>
                </a:lnTo>
                <a:lnTo>
                  <a:pt x="507" y="4"/>
                </a:lnTo>
                <a:lnTo>
                  <a:pt x="541" y="2"/>
                </a:lnTo>
                <a:lnTo>
                  <a:pt x="578" y="0"/>
                </a:lnTo>
                <a:lnTo>
                  <a:pt x="614" y="0"/>
                </a:lnTo>
                <a:lnTo>
                  <a:pt x="614" y="0"/>
                </a:lnTo>
                <a:lnTo>
                  <a:pt x="673" y="0"/>
                </a:lnTo>
                <a:lnTo>
                  <a:pt x="726" y="5"/>
                </a:lnTo>
                <a:lnTo>
                  <a:pt x="779" y="13"/>
                </a:lnTo>
                <a:lnTo>
                  <a:pt x="827" y="24"/>
                </a:lnTo>
                <a:lnTo>
                  <a:pt x="872" y="38"/>
                </a:lnTo>
                <a:lnTo>
                  <a:pt x="916" y="55"/>
                </a:lnTo>
                <a:lnTo>
                  <a:pt x="956" y="75"/>
                </a:lnTo>
                <a:lnTo>
                  <a:pt x="993" y="97"/>
                </a:lnTo>
                <a:lnTo>
                  <a:pt x="993" y="97"/>
                </a:lnTo>
                <a:lnTo>
                  <a:pt x="1017" y="113"/>
                </a:lnTo>
                <a:lnTo>
                  <a:pt x="1040" y="132"/>
                </a:lnTo>
                <a:lnTo>
                  <a:pt x="1061" y="150"/>
                </a:lnTo>
                <a:lnTo>
                  <a:pt x="1079" y="168"/>
                </a:lnTo>
                <a:lnTo>
                  <a:pt x="1097" y="188"/>
                </a:lnTo>
                <a:lnTo>
                  <a:pt x="1114" y="208"/>
                </a:lnTo>
                <a:lnTo>
                  <a:pt x="1128" y="230"/>
                </a:lnTo>
                <a:lnTo>
                  <a:pt x="1141" y="252"/>
                </a:lnTo>
                <a:lnTo>
                  <a:pt x="1152" y="274"/>
                </a:lnTo>
                <a:lnTo>
                  <a:pt x="1163" y="298"/>
                </a:lnTo>
                <a:lnTo>
                  <a:pt x="1170" y="322"/>
                </a:lnTo>
                <a:lnTo>
                  <a:pt x="1178" y="346"/>
                </a:lnTo>
                <a:lnTo>
                  <a:pt x="1183" y="371"/>
                </a:lnTo>
                <a:lnTo>
                  <a:pt x="1187" y="397"/>
                </a:lnTo>
                <a:lnTo>
                  <a:pt x="1189" y="422"/>
                </a:lnTo>
                <a:lnTo>
                  <a:pt x="1190" y="450"/>
                </a:lnTo>
                <a:lnTo>
                  <a:pt x="1190" y="450"/>
                </a:lnTo>
                <a:lnTo>
                  <a:pt x="1189" y="474"/>
                </a:lnTo>
                <a:lnTo>
                  <a:pt x="1187" y="496"/>
                </a:lnTo>
                <a:lnTo>
                  <a:pt x="1183" y="518"/>
                </a:lnTo>
                <a:lnTo>
                  <a:pt x="1178" y="541"/>
                </a:lnTo>
                <a:lnTo>
                  <a:pt x="1170" y="563"/>
                </a:lnTo>
                <a:lnTo>
                  <a:pt x="1161" y="585"/>
                </a:lnTo>
                <a:lnTo>
                  <a:pt x="1150" y="605"/>
                </a:lnTo>
                <a:lnTo>
                  <a:pt x="1139" y="627"/>
                </a:lnTo>
                <a:lnTo>
                  <a:pt x="1139" y="627"/>
                </a:lnTo>
                <a:lnTo>
                  <a:pt x="1125" y="649"/>
                </a:lnTo>
                <a:lnTo>
                  <a:pt x="1108" y="673"/>
                </a:lnTo>
                <a:lnTo>
                  <a:pt x="1086" y="697"/>
                </a:lnTo>
                <a:lnTo>
                  <a:pt x="1062" y="722"/>
                </a:lnTo>
                <a:lnTo>
                  <a:pt x="1035" y="748"/>
                </a:lnTo>
                <a:lnTo>
                  <a:pt x="1004" y="775"/>
                </a:lnTo>
                <a:lnTo>
                  <a:pt x="969" y="805"/>
                </a:lnTo>
                <a:lnTo>
                  <a:pt x="933" y="836"/>
                </a:lnTo>
                <a:lnTo>
                  <a:pt x="933" y="836"/>
                </a:lnTo>
                <a:lnTo>
                  <a:pt x="883" y="876"/>
                </a:lnTo>
                <a:lnTo>
                  <a:pt x="843" y="913"/>
                </a:lnTo>
                <a:lnTo>
                  <a:pt x="828" y="929"/>
                </a:lnTo>
                <a:lnTo>
                  <a:pt x="814" y="945"/>
                </a:lnTo>
                <a:lnTo>
                  <a:pt x="803" y="960"/>
                </a:lnTo>
                <a:lnTo>
                  <a:pt x="795" y="973"/>
                </a:lnTo>
                <a:lnTo>
                  <a:pt x="795" y="973"/>
                </a:lnTo>
                <a:lnTo>
                  <a:pt x="788" y="988"/>
                </a:lnTo>
                <a:lnTo>
                  <a:pt x="783" y="1002"/>
                </a:lnTo>
                <a:lnTo>
                  <a:pt x="777" y="1017"/>
                </a:lnTo>
                <a:lnTo>
                  <a:pt x="773" y="1033"/>
                </a:lnTo>
                <a:lnTo>
                  <a:pt x="768" y="1070"/>
                </a:lnTo>
                <a:lnTo>
                  <a:pt x="766" y="1110"/>
                </a:lnTo>
                <a:lnTo>
                  <a:pt x="766" y="1110"/>
                </a:lnTo>
                <a:close/>
                <a:moveTo>
                  <a:pt x="344" y="1218"/>
                </a:moveTo>
                <a:lnTo>
                  <a:pt x="781" y="1218"/>
                </a:lnTo>
                <a:lnTo>
                  <a:pt x="781" y="1606"/>
                </a:lnTo>
                <a:lnTo>
                  <a:pt x="344" y="1606"/>
                </a:lnTo>
                <a:lnTo>
                  <a:pt x="344" y="1218"/>
                </a:lnTo>
                <a:close/>
              </a:path>
            </a:pathLst>
          </a:custGeom>
          <a:solidFill>
            <a:srgbClr val="FFFFF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dirty="0"/>
          </a:p>
        </p:txBody>
      </p:sp>
      <p:sp>
        <p:nvSpPr>
          <p:cNvPr id="116" name="Rectangle 115">
            <a:extLst>
              <a:ext uri="{C183D7F6-B498-43B3-948B-1728B52AA6E4}">
                <adec:decorative xmlns:adec="http://schemas.microsoft.com/office/drawing/2017/decorative" val="1"/>
              </a:ext>
            </a:extLst>
          </p:cNvPr>
          <p:cNvSpPr/>
          <p:nvPr/>
        </p:nvSpPr>
        <p:spPr bwMode="auto">
          <a:xfrm rot="19800000">
            <a:off x="8962432" y="4741088"/>
            <a:ext cx="1279004" cy="936069"/>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121" name="Rectangle 120">
            <a:extLst>
              <a:ext uri="{C183D7F6-B498-43B3-948B-1728B52AA6E4}">
                <adec:decorative xmlns:adec="http://schemas.microsoft.com/office/drawing/2017/decorative" val="1"/>
              </a:ext>
            </a:extLst>
          </p:cNvPr>
          <p:cNvSpPr/>
          <p:nvPr/>
        </p:nvSpPr>
        <p:spPr bwMode="auto">
          <a:xfrm rot="19800000">
            <a:off x="497528" y="3957913"/>
            <a:ext cx="1209589" cy="924880"/>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1800" dirty="0">
              <a:latin typeface="Times" pitchFamily="-97" charset="0"/>
            </a:endParaRPr>
          </a:p>
        </p:txBody>
      </p:sp>
      <p:sp>
        <p:nvSpPr>
          <p:cNvPr id="123" name="Rectangle 122">
            <a:extLst>
              <a:ext uri="{C183D7F6-B498-43B3-948B-1728B52AA6E4}">
                <adec:decorative xmlns:adec="http://schemas.microsoft.com/office/drawing/2017/decorative" val="1"/>
              </a:ext>
            </a:extLst>
          </p:cNvPr>
          <p:cNvSpPr/>
          <p:nvPr/>
        </p:nvSpPr>
        <p:spPr bwMode="auto">
          <a:xfrm rot="19800000">
            <a:off x="-994128" y="-163416"/>
            <a:ext cx="2069441" cy="3017788"/>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1800" dirty="0">
              <a:latin typeface="Times" pitchFamily="-97" charset="0"/>
            </a:endParaRPr>
          </a:p>
        </p:txBody>
      </p:sp>
      <p:sp>
        <p:nvSpPr>
          <p:cNvPr id="124" name="Rectangle 123">
            <a:extLst>
              <a:ext uri="{C183D7F6-B498-43B3-948B-1728B52AA6E4}">
                <adec:decorative xmlns:adec="http://schemas.microsoft.com/office/drawing/2017/decorative" val="1"/>
              </a:ext>
            </a:extLst>
          </p:cNvPr>
          <p:cNvSpPr/>
          <p:nvPr/>
        </p:nvSpPr>
        <p:spPr bwMode="auto">
          <a:xfrm rot="19800000">
            <a:off x="-1124530" y="5503054"/>
            <a:ext cx="3584745" cy="1191610"/>
          </a:xfrm>
          <a:prstGeom prst="rect">
            <a:avLst/>
          </a:prstGeom>
          <a:solidFill>
            <a:srgbClr val="FF733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125" name="Rectangle 124">
            <a:extLst>
              <a:ext uri="{C183D7F6-B498-43B3-948B-1728B52AA6E4}">
                <adec:decorative xmlns:adec="http://schemas.microsoft.com/office/drawing/2017/decorative" val="1"/>
              </a:ext>
            </a:extLst>
          </p:cNvPr>
          <p:cNvSpPr/>
          <p:nvPr/>
        </p:nvSpPr>
        <p:spPr bwMode="auto">
          <a:xfrm rot="19800000">
            <a:off x="10234054" y="5140222"/>
            <a:ext cx="1927139" cy="1834948"/>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1800" dirty="0">
              <a:latin typeface="Times" pitchFamily="-97" charset="0"/>
            </a:endParaRPr>
          </a:p>
        </p:txBody>
      </p:sp>
      <p:sp>
        <p:nvSpPr>
          <p:cNvPr id="126" name="Rectangle 125">
            <a:extLst>
              <a:ext uri="{C183D7F6-B498-43B3-948B-1728B52AA6E4}">
                <adec:decorative xmlns:adec="http://schemas.microsoft.com/office/drawing/2017/decorative" val="1"/>
              </a:ext>
            </a:extLst>
          </p:cNvPr>
          <p:cNvSpPr/>
          <p:nvPr/>
        </p:nvSpPr>
        <p:spPr bwMode="auto">
          <a:xfrm rot="19800000">
            <a:off x="-694814" y="4640799"/>
            <a:ext cx="1209589" cy="924880"/>
          </a:xfrm>
          <a:prstGeom prst="rect">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127" name="Rectangle 126">
            <a:extLst>
              <a:ext uri="{C183D7F6-B498-43B3-948B-1728B52AA6E4}">
                <adec:decorative xmlns:adec="http://schemas.microsoft.com/office/drawing/2017/decorative" val="1"/>
              </a:ext>
            </a:extLst>
          </p:cNvPr>
          <p:cNvSpPr/>
          <p:nvPr/>
        </p:nvSpPr>
        <p:spPr bwMode="auto">
          <a:xfrm rot="19800000">
            <a:off x="10104715" y="3668691"/>
            <a:ext cx="2736596" cy="924880"/>
          </a:xfrm>
          <a:prstGeom prst="rect">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128" name="Rectangle 127">
            <a:extLst>
              <a:ext uri="{C183D7F6-B498-43B3-948B-1728B52AA6E4}">
                <adec:decorative xmlns:adec="http://schemas.microsoft.com/office/drawing/2017/decorative" val="1"/>
              </a:ext>
            </a:extLst>
          </p:cNvPr>
          <p:cNvSpPr/>
          <p:nvPr/>
        </p:nvSpPr>
        <p:spPr bwMode="auto">
          <a:xfrm rot="19800000">
            <a:off x="11843064" y="4314114"/>
            <a:ext cx="1279004" cy="936069"/>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129" name="Rectangle 128">
            <a:extLst>
              <a:ext uri="{C183D7F6-B498-43B3-948B-1728B52AA6E4}">
                <adec:decorative xmlns:adec="http://schemas.microsoft.com/office/drawing/2017/decorative" val="1"/>
              </a:ext>
            </a:extLst>
          </p:cNvPr>
          <p:cNvSpPr/>
          <p:nvPr/>
        </p:nvSpPr>
        <p:spPr bwMode="auto">
          <a:xfrm rot="19800000">
            <a:off x="11992309" y="-555847"/>
            <a:ext cx="1174105" cy="1639691"/>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1800" dirty="0">
              <a:latin typeface="Times" pitchFamily="-97" charset="0"/>
            </a:endParaRPr>
          </a:p>
        </p:txBody>
      </p:sp>
      <p:sp>
        <p:nvSpPr>
          <p:cNvPr id="120" name="Rectangle 119">
            <a:extLst>
              <a:ext uri="{C183D7F6-B498-43B3-948B-1728B52AA6E4}">
                <adec:decorative xmlns:adec="http://schemas.microsoft.com/office/drawing/2017/decorative" val="1"/>
              </a:ext>
            </a:extLst>
          </p:cNvPr>
          <p:cNvSpPr/>
          <p:nvPr/>
        </p:nvSpPr>
        <p:spPr bwMode="auto">
          <a:xfrm rot="19800000">
            <a:off x="9592749" y="-2004216"/>
            <a:ext cx="1875961" cy="4113356"/>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800" dirty="0"/>
          </a:p>
        </p:txBody>
      </p:sp>
      <p:sp>
        <p:nvSpPr>
          <p:cNvPr id="131" name="Oval 130">
            <a:extLst>
              <a:ext uri="{C183D7F6-B498-43B3-948B-1728B52AA6E4}">
                <adec:decorative xmlns:adec="http://schemas.microsoft.com/office/drawing/2017/decorative" val="1"/>
              </a:ext>
            </a:extLst>
          </p:cNvPr>
          <p:cNvSpPr/>
          <p:nvPr/>
        </p:nvSpPr>
        <p:spPr bwMode="auto">
          <a:xfrm rot="19800000">
            <a:off x="10656310" y="1551610"/>
            <a:ext cx="466319" cy="466317"/>
          </a:xfrm>
          <a:prstGeom prst="ellipse">
            <a:avLst/>
          </a:prstGeom>
          <a:solidFill>
            <a:srgbClr val="0070C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132" name="Freeform 45">
            <a:extLst>
              <a:ext uri="{C183D7F6-B498-43B3-948B-1728B52AA6E4}">
                <adec:decorative xmlns:adec="http://schemas.microsoft.com/office/drawing/2017/decorative" val="1"/>
              </a:ext>
            </a:extLst>
          </p:cNvPr>
          <p:cNvSpPr>
            <a:spLocks noEditPoints="1"/>
          </p:cNvSpPr>
          <p:nvPr/>
        </p:nvSpPr>
        <p:spPr bwMode="auto">
          <a:xfrm rot="19800000">
            <a:off x="10689055" y="1632694"/>
            <a:ext cx="421273" cy="326795"/>
          </a:xfrm>
          <a:custGeom>
            <a:avLst/>
            <a:gdLst>
              <a:gd name="T0" fmla="*/ 334 w 334"/>
              <a:gd name="T1" fmla="*/ 131 h 259"/>
              <a:gd name="T2" fmla="*/ 280 w 334"/>
              <a:gd name="T3" fmla="*/ 37 h 259"/>
              <a:gd name="T4" fmla="*/ 236 w 334"/>
              <a:gd name="T5" fmla="*/ 49 h 259"/>
              <a:gd name="T6" fmla="*/ 185 w 334"/>
              <a:gd name="T7" fmla="*/ 30 h 259"/>
              <a:gd name="T8" fmla="*/ 161 w 334"/>
              <a:gd name="T9" fmla="*/ 30 h 259"/>
              <a:gd name="T10" fmla="*/ 154 w 334"/>
              <a:gd name="T11" fmla="*/ 32 h 259"/>
              <a:gd name="T12" fmla="*/ 57 w 334"/>
              <a:gd name="T13" fmla="*/ 0 h 259"/>
              <a:gd name="T14" fmla="*/ 0 w 334"/>
              <a:gd name="T15" fmla="*/ 92 h 259"/>
              <a:gd name="T16" fmla="*/ 30 w 334"/>
              <a:gd name="T17" fmla="*/ 125 h 259"/>
              <a:gd name="T18" fmla="*/ 26 w 334"/>
              <a:gd name="T19" fmla="*/ 130 h 259"/>
              <a:gd name="T20" fmla="*/ 26 w 334"/>
              <a:gd name="T21" fmla="*/ 151 h 259"/>
              <a:gd name="T22" fmla="*/ 94 w 334"/>
              <a:gd name="T23" fmla="*/ 228 h 259"/>
              <a:gd name="T24" fmla="*/ 112 w 334"/>
              <a:gd name="T25" fmla="*/ 224 h 259"/>
              <a:gd name="T26" fmla="*/ 114 w 334"/>
              <a:gd name="T27" fmla="*/ 222 h 259"/>
              <a:gd name="T28" fmla="*/ 135 w 334"/>
              <a:gd name="T29" fmla="*/ 243 h 259"/>
              <a:gd name="T30" fmla="*/ 177 w 334"/>
              <a:gd name="T31" fmla="*/ 241 h 259"/>
              <a:gd name="T32" fmla="*/ 222 w 334"/>
              <a:gd name="T33" fmla="*/ 228 h 259"/>
              <a:gd name="T34" fmla="*/ 252 w 334"/>
              <a:gd name="T35" fmla="*/ 203 h 259"/>
              <a:gd name="T36" fmla="*/ 272 w 334"/>
              <a:gd name="T37" fmla="*/ 158 h 259"/>
              <a:gd name="T38" fmla="*/ 334 w 334"/>
              <a:gd name="T39" fmla="*/ 131 h 259"/>
              <a:gd name="T40" fmla="*/ 247 w 334"/>
              <a:gd name="T41" fmla="*/ 190 h 259"/>
              <a:gd name="T42" fmla="*/ 185 w 334"/>
              <a:gd name="T43" fmla="*/ 128 h 259"/>
              <a:gd name="T44" fmla="*/ 180 w 334"/>
              <a:gd name="T45" fmla="*/ 126 h 259"/>
              <a:gd name="T46" fmla="*/ 172 w 334"/>
              <a:gd name="T47" fmla="*/ 134 h 259"/>
              <a:gd name="T48" fmla="*/ 175 w 334"/>
              <a:gd name="T49" fmla="*/ 140 h 259"/>
              <a:gd name="T50" fmla="*/ 237 w 334"/>
              <a:gd name="T51" fmla="*/ 202 h 259"/>
              <a:gd name="T52" fmla="*/ 222 w 334"/>
              <a:gd name="T53" fmla="*/ 214 h 259"/>
              <a:gd name="T54" fmla="*/ 166 w 334"/>
              <a:gd name="T55" fmla="*/ 158 h 259"/>
              <a:gd name="T56" fmla="*/ 166 w 334"/>
              <a:gd name="T57" fmla="*/ 158 h 259"/>
              <a:gd name="T58" fmla="*/ 160 w 334"/>
              <a:gd name="T59" fmla="*/ 156 h 259"/>
              <a:gd name="T60" fmla="*/ 153 w 334"/>
              <a:gd name="T61" fmla="*/ 163 h 259"/>
              <a:gd name="T62" fmla="*/ 156 w 334"/>
              <a:gd name="T63" fmla="*/ 170 h 259"/>
              <a:gd name="T64" fmla="*/ 209 w 334"/>
              <a:gd name="T65" fmla="*/ 223 h 259"/>
              <a:gd name="T66" fmla="*/ 190 w 334"/>
              <a:gd name="T67" fmla="*/ 232 h 259"/>
              <a:gd name="T68" fmla="*/ 147 w 334"/>
              <a:gd name="T69" fmla="*/ 189 h 259"/>
              <a:gd name="T70" fmla="*/ 142 w 334"/>
              <a:gd name="T71" fmla="*/ 187 h 259"/>
              <a:gd name="T72" fmla="*/ 134 w 334"/>
              <a:gd name="T73" fmla="*/ 195 h 259"/>
              <a:gd name="T74" fmla="*/ 137 w 334"/>
              <a:gd name="T75" fmla="*/ 201 h 259"/>
              <a:gd name="T76" fmla="*/ 167 w 334"/>
              <a:gd name="T77" fmla="*/ 231 h 259"/>
              <a:gd name="T78" fmla="*/ 144 w 334"/>
              <a:gd name="T79" fmla="*/ 233 h 259"/>
              <a:gd name="T80" fmla="*/ 123 w 334"/>
              <a:gd name="T81" fmla="*/ 211 h 259"/>
              <a:gd name="T82" fmla="*/ 118 w 334"/>
              <a:gd name="T83" fmla="*/ 191 h 259"/>
              <a:gd name="T84" fmla="*/ 102 w 334"/>
              <a:gd name="T85" fmla="*/ 188 h 259"/>
              <a:gd name="T86" fmla="*/ 105 w 334"/>
              <a:gd name="T87" fmla="*/ 164 h 259"/>
              <a:gd name="T88" fmla="*/ 86 w 334"/>
              <a:gd name="T89" fmla="*/ 157 h 259"/>
              <a:gd name="T90" fmla="*/ 82 w 334"/>
              <a:gd name="T91" fmla="*/ 133 h 259"/>
              <a:gd name="T92" fmla="*/ 62 w 334"/>
              <a:gd name="T93" fmla="*/ 132 h 259"/>
              <a:gd name="T94" fmla="*/ 56 w 334"/>
              <a:gd name="T95" fmla="*/ 122 h 259"/>
              <a:gd name="T96" fmla="*/ 42 w 334"/>
              <a:gd name="T97" fmla="*/ 119 h 259"/>
              <a:gd name="T98" fmla="*/ 43 w 334"/>
              <a:gd name="T99" fmla="*/ 118 h 259"/>
              <a:gd name="T100" fmla="*/ 19 w 334"/>
              <a:gd name="T101" fmla="*/ 90 h 259"/>
              <a:gd name="T102" fmla="*/ 63 w 334"/>
              <a:gd name="T103" fmla="*/ 17 h 259"/>
              <a:gd name="T104" fmla="*/ 133 w 334"/>
              <a:gd name="T105" fmla="*/ 40 h 259"/>
              <a:gd name="T106" fmla="*/ 104 w 334"/>
              <a:gd name="T107" fmla="*/ 50 h 259"/>
              <a:gd name="T108" fmla="*/ 94 w 334"/>
              <a:gd name="T109" fmla="*/ 75 h 259"/>
              <a:gd name="T110" fmla="*/ 131 w 334"/>
              <a:gd name="T111" fmla="*/ 87 h 259"/>
              <a:gd name="T112" fmla="*/ 170 w 334"/>
              <a:gd name="T113" fmla="*/ 77 h 259"/>
              <a:gd name="T114" fmla="*/ 258 w 334"/>
              <a:gd name="T115" fmla="*/ 159 h 259"/>
              <a:gd name="T116" fmla="*/ 247 w 334"/>
              <a:gd name="T117" fmla="*/ 19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4" h="259">
                <a:moveTo>
                  <a:pt x="334" y="131"/>
                </a:moveTo>
                <a:cubicBezTo>
                  <a:pt x="280" y="37"/>
                  <a:pt x="280" y="37"/>
                  <a:pt x="280" y="37"/>
                </a:cubicBezTo>
                <a:cubicBezTo>
                  <a:pt x="236" y="49"/>
                  <a:pt x="236" y="49"/>
                  <a:pt x="236" y="49"/>
                </a:cubicBezTo>
                <a:cubicBezTo>
                  <a:pt x="185" y="30"/>
                  <a:pt x="185" y="30"/>
                  <a:pt x="185" y="30"/>
                </a:cubicBezTo>
                <a:cubicBezTo>
                  <a:pt x="178" y="28"/>
                  <a:pt x="172" y="26"/>
                  <a:pt x="161" y="30"/>
                </a:cubicBezTo>
                <a:cubicBezTo>
                  <a:pt x="154" y="32"/>
                  <a:pt x="154" y="32"/>
                  <a:pt x="154" y="32"/>
                </a:cubicBezTo>
                <a:cubicBezTo>
                  <a:pt x="57" y="0"/>
                  <a:pt x="57" y="0"/>
                  <a:pt x="57" y="0"/>
                </a:cubicBezTo>
                <a:cubicBezTo>
                  <a:pt x="0" y="92"/>
                  <a:pt x="0" y="92"/>
                  <a:pt x="0" y="92"/>
                </a:cubicBezTo>
                <a:cubicBezTo>
                  <a:pt x="30" y="125"/>
                  <a:pt x="30" y="125"/>
                  <a:pt x="30" y="125"/>
                </a:cubicBezTo>
                <a:cubicBezTo>
                  <a:pt x="26" y="130"/>
                  <a:pt x="26" y="130"/>
                  <a:pt x="26" y="130"/>
                </a:cubicBezTo>
                <a:cubicBezTo>
                  <a:pt x="20" y="137"/>
                  <a:pt x="22" y="142"/>
                  <a:pt x="26" y="151"/>
                </a:cubicBezTo>
                <a:cubicBezTo>
                  <a:pt x="37" y="180"/>
                  <a:pt x="69" y="214"/>
                  <a:pt x="94" y="228"/>
                </a:cubicBezTo>
                <a:cubicBezTo>
                  <a:pt x="99" y="231"/>
                  <a:pt x="106" y="231"/>
                  <a:pt x="112" y="224"/>
                </a:cubicBezTo>
                <a:cubicBezTo>
                  <a:pt x="114" y="222"/>
                  <a:pt x="114" y="222"/>
                  <a:pt x="114" y="222"/>
                </a:cubicBezTo>
                <a:cubicBezTo>
                  <a:pt x="135" y="243"/>
                  <a:pt x="135" y="243"/>
                  <a:pt x="135" y="243"/>
                </a:cubicBezTo>
                <a:cubicBezTo>
                  <a:pt x="150" y="259"/>
                  <a:pt x="170" y="249"/>
                  <a:pt x="177" y="241"/>
                </a:cubicBezTo>
                <a:cubicBezTo>
                  <a:pt x="191" y="251"/>
                  <a:pt x="213" y="248"/>
                  <a:pt x="222" y="228"/>
                </a:cubicBezTo>
                <a:cubicBezTo>
                  <a:pt x="241" y="227"/>
                  <a:pt x="250" y="213"/>
                  <a:pt x="252" y="203"/>
                </a:cubicBezTo>
                <a:cubicBezTo>
                  <a:pt x="279" y="197"/>
                  <a:pt x="274" y="171"/>
                  <a:pt x="272" y="158"/>
                </a:cubicBezTo>
                <a:lnTo>
                  <a:pt x="334" y="131"/>
                </a:lnTo>
                <a:close/>
                <a:moveTo>
                  <a:pt x="247" y="190"/>
                </a:moveTo>
                <a:cubicBezTo>
                  <a:pt x="234" y="177"/>
                  <a:pt x="187" y="130"/>
                  <a:pt x="185" y="128"/>
                </a:cubicBezTo>
                <a:cubicBezTo>
                  <a:pt x="184" y="127"/>
                  <a:pt x="182" y="126"/>
                  <a:pt x="180" y="126"/>
                </a:cubicBezTo>
                <a:cubicBezTo>
                  <a:pt x="175" y="126"/>
                  <a:pt x="172" y="129"/>
                  <a:pt x="172" y="134"/>
                </a:cubicBezTo>
                <a:cubicBezTo>
                  <a:pt x="172" y="136"/>
                  <a:pt x="173" y="139"/>
                  <a:pt x="175" y="140"/>
                </a:cubicBezTo>
                <a:cubicBezTo>
                  <a:pt x="183" y="147"/>
                  <a:pt x="227" y="192"/>
                  <a:pt x="237" y="202"/>
                </a:cubicBezTo>
                <a:cubicBezTo>
                  <a:pt x="236" y="208"/>
                  <a:pt x="229" y="214"/>
                  <a:pt x="222" y="214"/>
                </a:cubicBezTo>
                <a:cubicBezTo>
                  <a:pt x="166" y="158"/>
                  <a:pt x="166" y="158"/>
                  <a:pt x="166" y="158"/>
                </a:cubicBezTo>
                <a:cubicBezTo>
                  <a:pt x="166" y="158"/>
                  <a:pt x="166" y="158"/>
                  <a:pt x="166" y="158"/>
                </a:cubicBezTo>
                <a:cubicBezTo>
                  <a:pt x="164" y="157"/>
                  <a:pt x="162" y="156"/>
                  <a:pt x="160" y="156"/>
                </a:cubicBezTo>
                <a:cubicBezTo>
                  <a:pt x="156" y="156"/>
                  <a:pt x="153" y="159"/>
                  <a:pt x="153" y="163"/>
                </a:cubicBezTo>
                <a:cubicBezTo>
                  <a:pt x="153" y="166"/>
                  <a:pt x="154" y="169"/>
                  <a:pt x="156" y="170"/>
                </a:cubicBezTo>
                <a:cubicBezTo>
                  <a:pt x="209" y="223"/>
                  <a:pt x="209" y="223"/>
                  <a:pt x="209" y="223"/>
                </a:cubicBezTo>
                <a:cubicBezTo>
                  <a:pt x="204" y="231"/>
                  <a:pt x="198" y="233"/>
                  <a:pt x="190" y="232"/>
                </a:cubicBezTo>
                <a:cubicBezTo>
                  <a:pt x="147" y="189"/>
                  <a:pt x="147" y="189"/>
                  <a:pt x="147" y="189"/>
                </a:cubicBezTo>
                <a:cubicBezTo>
                  <a:pt x="146" y="188"/>
                  <a:pt x="144" y="187"/>
                  <a:pt x="142" y="187"/>
                </a:cubicBezTo>
                <a:cubicBezTo>
                  <a:pt x="137" y="187"/>
                  <a:pt x="134" y="190"/>
                  <a:pt x="134" y="195"/>
                </a:cubicBezTo>
                <a:cubicBezTo>
                  <a:pt x="134" y="197"/>
                  <a:pt x="135" y="200"/>
                  <a:pt x="137" y="201"/>
                </a:cubicBezTo>
                <a:cubicBezTo>
                  <a:pt x="167" y="231"/>
                  <a:pt x="167" y="231"/>
                  <a:pt x="167" y="231"/>
                </a:cubicBezTo>
                <a:cubicBezTo>
                  <a:pt x="160" y="240"/>
                  <a:pt x="150" y="238"/>
                  <a:pt x="144" y="233"/>
                </a:cubicBezTo>
                <a:cubicBezTo>
                  <a:pt x="123" y="211"/>
                  <a:pt x="123" y="211"/>
                  <a:pt x="123" y="211"/>
                </a:cubicBezTo>
                <a:cubicBezTo>
                  <a:pt x="126" y="204"/>
                  <a:pt x="124" y="197"/>
                  <a:pt x="118" y="191"/>
                </a:cubicBezTo>
                <a:cubicBezTo>
                  <a:pt x="116" y="189"/>
                  <a:pt x="110" y="185"/>
                  <a:pt x="102" y="188"/>
                </a:cubicBezTo>
                <a:cubicBezTo>
                  <a:pt x="108" y="181"/>
                  <a:pt x="111" y="172"/>
                  <a:pt x="105" y="164"/>
                </a:cubicBezTo>
                <a:cubicBezTo>
                  <a:pt x="100" y="159"/>
                  <a:pt x="94" y="155"/>
                  <a:pt x="86" y="157"/>
                </a:cubicBezTo>
                <a:cubicBezTo>
                  <a:pt x="91" y="151"/>
                  <a:pt x="92" y="141"/>
                  <a:pt x="82" y="133"/>
                </a:cubicBezTo>
                <a:cubicBezTo>
                  <a:pt x="78" y="129"/>
                  <a:pt x="67" y="128"/>
                  <a:pt x="62" y="132"/>
                </a:cubicBezTo>
                <a:cubicBezTo>
                  <a:pt x="61" y="128"/>
                  <a:pt x="59" y="124"/>
                  <a:pt x="56" y="122"/>
                </a:cubicBezTo>
                <a:cubicBezTo>
                  <a:pt x="52" y="118"/>
                  <a:pt x="47" y="118"/>
                  <a:pt x="42" y="119"/>
                </a:cubicBezTo>
                <a:cubicBezTo>
                  <a:pt x="42" y="118"/>
                  <a:pt x="43" y="118"/>
                  <a:pt x="43" y="118"/>
                </a:cubicBezTo>
                <a:cubicBezTo>
                  <a:pt x="19" y="90"/>
                  <a:pt x="19" y="90"/>
                  <a:pt x="19" y="90"/>
                </a:cubicBezTo>
                <a:cubicBezTo>
                  <a:pt x="63" y="17"/>
                  <a:pt x="63" y="17"/>
                  <a:pt x="63" y="17"/>
                </a:cubicBezTo>
                <a:cubicBezTo>
                  <a:pt x="133" y="40"/>
                  <a:pt x="133" y="40"/>
                  <a:pt x="133" y="40"/>
                </a:cubicBezTo>
                <a:cubicBezTo>
                  <a:pt x="104" y="50"/>
                  <a:pt x="104" y="50"/>
                  <a:pt x="104" y="50"/>
                </a:cubicBezTo>
                <a:cubicBezTo>
                  <a:pt x="95" y="54"/>
                  <a:pt x="89" y="65"/>
                  <a:pt x="94" y="75"/>
                </a:cubicBezTo>
                <a:cubicBezTo>
                  <a:pt x="98" y="83"/>
                  <a:pt x="111" y="87"/>
                  <a:pt x="131" y="87"/>
                </a:cubicBezTo>
                <a:cubicBezTo>
                  <a:pt x="143" y="87"/>
                  <a:pt x="170" y="77"/>
                  <a:pt x="170" y="77"/>
                </a:cubicBezTo>
                <a:cubicBezTo>
                  <a:pt x="170" y="77"/>
                  <a:pt x="258" y="159"/>
                  <a:pt x="258" y="159"/>
                </a:cubicBezTo>
                <a:cubicBezTo>
                  <a:pt x="260" y="168"/>
                  <a:pt x="264" y="190"/>
                  <a:pt x="247" y="19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117" name="Rectangle 116">
            <a:extLst>
              <a:ext uri="{C183D7F6-B498-43B3-948B-1728B52AA6E4}">
                <adec:decorative xmlns:adec="http://schemas.microsoft.com/office/drawing/2017/decorative" val="1"/>
              </a:ext>
            </a:extLst>
          </p:cNvPr>
          <p:cNvSpPr/>
          <p:nvPr/>
        </p:nvSpPr>
        <p:spPr bwMode="auto">
          <a:xfrm rot="19800000">
            <a:off x="989617" y="-1003136"/>
            <a:ext cx="998682" cy="3041641"/>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134" name="Oval 133">
            <a:extLst>
              <a:ext uri="{C183D7F6-B498-43B3-948B-1728B52AA6E4}">
                <adec:decorative xmlns:adec="http://schemas.microsoft.com/office/drawing/2017/decorative" val="1"/>
              </a:ext>
            </a:extLst>
          </p:cNvPr>
          <p:cNvSpPr/>
          <p:nvPr/>
        </p:nvSpPr>
        <p:spPr bwMode="auto">
          <a:xfrm rot="19800000">
            <a:off x="1911778" y="1209875"/>
            <a:ext cx="466319" cy="466317"/>
          </a:xfrm>
          <a:prstGeom prst="ellipse">
            <a:avLst/>
          </a:prstGeom>
          <a:solidFill>
            <a:srgbClr val="0070C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135" name="Freeform 78">
            <a:extLst>
              <a:ext uri="{C183D7F6-B498-43B3-948B-1728B52AA6E4}">
                <adec:decorative xmlns:adec="http://schemas.microsoft.com/office/drawing/2017/decorative" val="1"/>
              </a:ext>
            </a:extLst>
          </p:cNvPr>
          <p:cNvSpPr>
            <a:spLocks noEditPoints="1"/>
          </p:cNvSpPr>
          <p:nvPr/>
        </p:nvSpPr>
        <p:spPr bwMode="auto">
          <a:xfrm rot="19800000">
            <a:off x="2057999" y="1254683"/>
            <a:ext cx="182473" cy="377079"/>
          </a:xfrm>
          <a:custGeom>
            <a:avLst/>
            <a:gdLst/>
            <a:ahLst/>
            <a:cxnLst>
              <a:cxn ang="0">
                <a:pos x="442" y="358"/>
              </a:cxn>
              <a:cxn ang="0">
                <a:pos x="492" y="267"/>
              </a:cxn>
              <a:cxn ang="0">
                <a:pos x="583" y="198"/>
              </a:cxn>
              <a:cxn ang="0">
                <a:pos x="704" y="160"/>
              </a:cxn>
              <a:cxn ang="0">
                <a:pos x="806" y="156"/>
              </a:cxn>
              <a:cxn ang="0">
                <a:pos x="933" y="187"/>
              </a:cxn>
              <a:cxn ang="0">
                <a:pos x="1033" y="248"/>
              </a:cxn>
              <a:cxn ang="0">
                <a:pos x="1095" y="335"/>
              </a:cxn>
              <a:cxn ang="0">
                <a:pos x="435" y="410"/>
              </a:cxn>
              <a:cxn ang="0">
                <a:pos x="685" y="6"/>
              </a:cxn>
              <a:cxn ang="0">
                <a:pos x="567" y="35"/>
              </a:cxn>
              <a:cxn ang="0">
                <a:pos x="460" y="89"/>
              </a:cxn>
              <a:cxn ang="0">
                <a:pos x="365" y="167"/>
              </a:cxn>
              <a:cxn ang="0">
                <a:pos x="294" y="260"/>
              </a:cxn>
              <a:cxn ang="0">
                <a:pos x="262" y="333"/>
              </a:cxn>
              <a:cxn ang="0">
                <a:pos x="138" y="412"/>
              </a:cxn>
              <a:cxn ang="0">
                <a:pos x="79" y="473"/>
              </a:cxn>
              <a:cxn ang="0">
                <a:pos x="23" y="569"/>
              </a:cxn>
              <a:cxn ang="0">
                <a:pos x="0" y="681"/>
              </a:cxn>
              <a:cxn ang="0">
                <a:pos x="8" y="793"/>
              </a:cxn>
              <a:cxn ang="0">
                <a:pos x="44" y="898"/>
              </a:cxn>
              <a:cxn ang="0">
                <a:pos x="81" y="956"/>
              </a:cxn>
              <a:cxn ang="0">
                <a:pos x="146" y="1022"/>
              </a:cxn>
              <a:cxn ang="0">
                <a:pos x="248" y="1085"/>
              </a:cxn>
              <a:cxn ang="0">
                <a:pos x="350" y="1124"/>
              </a:cxn>
              <a:cxn ang="0">
                <a:pos x="375" y="1158"/>
              </a:cxn>
              <a:cxn ang="0">
                <a:pos x="471" y="3053"/>
              </a:cxn>
              <a:cxn ang="0">
                <a:pos x="494" y="3101"/>
              </a:cxn>
              <a:cxn ang="0">
                <a:pos x="587" y="3192"/>
              </a:cxn>
              <a:cxn ang="0">
                <a:pos x="654" y="3224"/>
              </a:cxn>
              <a:cxn ang="0">
                <a:pos x="833" y="3126"/>
              </a:cxn>
              <a:cxn ang="0">
                <a:pos x="1029" y="2767"/>
              </a:cxn>
              <a:cxn ang="0">
                <a:pos x="1021" y="2191"/>
              </a:cxn>
              <a:cxn ang="0">
                <a:pos x="1021" y="1782"/>
              </a:cxn>
              <a:cxn ang="0">
                <a:pos x="1181" y="1245"/>
              </a:cxn>
              <a:cxn ang="0">
                <a:pos x="1185" y="1151"/>
              </a:cxn>
              <a:cxn ang="0">
                <a:pos x="1214" y="1122"/>
              </a:cxn>
              <a:cxn ang="0">
                <a:pos x="1308" y="1095"/>
              </a:cxn>
              <a:cxn ang="0">
                <a:pos x="1379" y="1060"/>
              </a:cxn>
              <a:cxn ang="0">
                <a:pos x="1456" y="995"/>
              </a:cxn>
              <a:cxn ang="0">
                <a:pos x="1514" y="914"/>
              </a:cxn>
              <a:cxn ang="0">
                <a:pos x="1551" y="827"/>
              </a:cxn>
              <a:cxn ang="0">
                <a:pos x="1562" y="748"/>
              </a:cxn>
              <a:cxn ang="0">
                <a:pos x="1554" y="643"/>
              </a:cxn>
              <a:cxn ang="0">
                <a:pos x="1520" y="541"/>
              </a:cxn>
              <a:cxn ang="0">
                <a:pos x="1460" y="450"/>
              </a:cxn>
              <a:cxn ang="0">
                <a:pos x="1383" y="379"/>
              </a:cxn>
              <a:cxn ang="0">
                <a:pos x="1277" y="292"/>
              </a:cxn>
              <a:cxn ang="0">
                <a:pos x="1200" y="177"/>
              </a:cxn>
              <a:cxn ang="0">
                <a:pos x="1135" y="119"/>
              </a:cxn>
              <a:cxn ang="0">
                <a:pos x="1027" y="54"/>
              </a:cxn>
              <a:cxn ang="0">
                <a:pos x="825" y="2"/>
              </a:cxn>
            </a:cxnLst>
            <a:rect l="0" t="0" r="r" b="b"/>
            <a:pathLst>
              <a:path w="1564" h="3232">
                <a:moveTo>
                  <a:pt x="435" y="410"/>
                </a:moveTo>
                <a:lnTo>
                  <a:pt x="435" y="410"/>
                </a:lnTo>
                <a:lnTo>
                  <a:pt x="437" y="383"/>
                </a:lnTo>
                <a:lnTo>
                  <a:pt x="442" y="358"/>
                </a:lnTo>
                <a:lnTo>
                  <a:pt x="450" y="335"/>
                </a:lnTo>
                <a:lnTo>
                  <a:pt x="462" y="310"/>
                </a:lnTo>
                <a:lnTo>
                  <a:pt x="475" y="289"/>
                </a:lnTo>
                <a:lnTo>
                  <a:pt x="492" y="267"/>
                </a:lnTo>
                <a:lnTo>
                  <a:pt x="512" y="248"/>
                </a:lnTo>
                <a:lnTo>
                  <a:pt x="535" y="229"/>
                </a:lnTo>
                <a:lnTo>
                  <a:pt x="558" y="214"/>
                </a:lnTo>
                <a:lnTo>
                  <a:pt x="583" y="198"/>
                </a:lnTo>
                <a:lnTo>
                  <a:pt x="612" y="187"/>
                </a:lnTo>
                <a:lnTo>
                  <a:pt x="641" y="175"/>
                </a:lnTo>
                <a:lnTo>
                  <a:pt x="671" y="167"/>
                </a:lnTo>
                <a:lnTo>
                  <a:pt x="704" y="160"/>
                </a:lnTo>
                <a:lnTo>
                  <a:pt x="739" y="156"/>
                </a:lnTo>
                <a:lnTo>
                  <a:pt x="771" y="156"/>
                </a:lnTo>
                <a:lnTo>
                  <a:pt x="771" y="156"/>
                </a:lnTo>
                <a:lnTo>
                  <a:pt x="806" y="156"/>
                </a:lnTo>
                <a:lnTo>
                  <a:pt x="841" y="160"/>
                </a:lnTo>
                <a:lnTo>
                  <a:pt x="873" y="167"/>
                </a:lnTo>
                <a:lnTo>
                  <a:pt x="904" y="175"/>
                </a:lnTo>
                <a:lnTo>
                  <a:pt x="933" y="187"/>
                </a:lnTo>
                <a:lnTo>
                  <a:pt x="960" y="198"/>
                </a:lnTo>
                <a:lnTo>
                  <a:pt x="987" y="214"/>
                </a:lnTo>
                <a:lnTo>
                  <a:pt x="1010" y="229"/>
                </a:lnTo>
                <a:lnTo>
                  <a:pt x="1033" y="248"/>
                </a:lnTo>
                <a:lnTo>
                  <a:pt x="1052" y="267"/>
                </a:lnTo>
                <a:lnTo>
                  <a:pt x="1068" y="289"/>
                </a:lnTo>
                <a:lnTo>
                  <a:pt x="1083" y="310"/>
                </a:lnTo>
                <a:lnTo>
                  <a:pt x="1095" y="335"/>
                </a:lnTo>
                <a:lnTo>
                  <a:pt x="1102" y="358"/>
                </a:lnTo>
                <a:lnTo>
                  <a:pt x="1108" y="383"/>
                </a:lnTo>
                <a:lnTo>
                  <a:pt x="1110" y="410"/>
                </a:lnTo>
                <a:lnTo>
                  <a:pt x="435" y="410"/>
                </a:lnTo>
                <a:close/>
                <a:moveTo>
                  <a:pt x="773" y="0"/>
                </a:moveTo>
                <a:lnTo>
                  <a:pt x="773" y="0"/>
                </a:lnTo>
                <a:lnTo>
                  <a:pt x="729" y="0"/>
                </a:lnTo>
                <a:lnTo>
                  <a:pt x="685" y="6"/>
                </a:lnTo>
                <a:lnTo>
                  <a:pt x="641" y="13"/>
                </a:lnTo>
                <a:lnTo>
                  <a:pt x="596" y="27"/>
                </a:lnTo>
                <a:lnTo>
                  <a:pt x="596" y="27"/>
                </a:lnTo>
                <a:lnTo>
                  <a:pt x="567" y="35"/>
                </a:lnTo>
                <a:lnTo>
                  <a:pt x="541" y="46"/>
                </a:lnTo>
                <a:lnTo>
                  <a:pt x="512" y="58"/>
                </a:lnTo>
                <a:lnTo>
                  <a:pt x="485" y="73"/>
                </a:lnTo>
                <a:lnTo>
                  <a:pt x="460" y="89"/>
                </a:lnTo>
                <a:lnTo>
                  <a:pt x="435" y="108"/>
                </a:lnTo>
                <a:lnTo>
                  <a:pt x="410" y="125"/>
                </a:lnTo>
                <a:lnTo>
                  <a:pt x="387" y="146"/>
                </a:lnTo>
                <a:lnTo>
                  <a:pt x="365" y="167"/>
                </a:lnTo>
                <a:lnTo>
                  <a:pt x="344" y="189"/>
                </a:lnTo>
                <a:lnTo>
                  <a:pt x="327" y="212"/>
                </a:lnTo>
                <a:lnTo>
                  <a:pt x="310" y="235"/>
                </a:lnTo>
                <a:lnTo>
                  <a:pt x="294" y="260"/>
                </a:lnTo>
                <a:lnTo>
                  <a:pt x="281" y="283"/>
                </a:lnTo>
                <a:lnTo>
                  <a:pt x="271" y="308"/>
                </a:lnTo>
                <a:lnTo>
                  <a:pt x="262" y="333"/>
                </a:lnTo>
                <a:lnTo>
                  <a:pt x="262" y="333"/>
                </a:lnTo>
                <a:lnTo>
                  <a:pt x="212" y="362"/>
                </a:lnTo>
                <a:lnTo>
                  <a:pt x="187" y="379"/>
                </a:lnTo>
                <a:lnTo>
                  <a:pt x="163" y="394"/>
                </a:lnTo>
                <a:lnTo>
                  <a:pt x="138" y="412"/>
                </a:lnTo>
                <a:lnTo>
                  <a:pt x="117" y="431"/>
                </a:lnTo>
                <a:lnTo>
                  <a:pt x="98" y="452"/>
                </a:lnTo>
                <a:lnTo>
                  <a:pt x="79" y="473"/>
                </a:lnTo>
                <a:lnTo>
                  <a:pt x="79" y="473"/>
                </a:lnTo>
                <a:lnTo>
                  <a:pt x="61" y="496"/>
                </a:lnTo>
                <a:lnTo>
                  <a:pt x="48" y="519"/>
                </a:lnTo>
                <a:lnTo>
                  <a:pt x="35" y="544"/>
                </a:lnTo>
                <a:lnTo>
                  <a:pt x="23" y="569"/>
                </a:lnTo>
                <a:lnTo>
                  <a:pt x="15" y="596"/>
                </a:lnTo>
                <a:lnTo>
                  <a:pt x="8" y="625"/>
                </a:lnTo>
                <a:lnTo>
                  <a:pt x="4" y="652"/>
                </a:lnTo>
                <a:lnTo>
                  <a:pt x="0" y="681"/>
                </a:lnTo>
                <a:lnTo>
                  <a:pt x="0" y="708"/>
                </a:lnTo>
                <a:lnTo>
                  <a:pt x="0" y="737"/>
                </a:lnTo>
                <a:lnTo>
                  <a:pt x="4" y="766"/>
                </a:lnTo>
                <a:lnTo>
                  <a:pt x="8" y="793"/>
                </a:lnTo>
                <a:lnTo>
                  <a:pt x="13" y="820"/>
                </a:lnTo>
                <a:lnTo>
                  <a:pt x="23" y="847"/>
                </a:lnTo>
                <a:lnTo>
                  <a:pt x="33" y="873"/>
                </a:lnTo>
                <a:lnTo>
                  <a:pt x="44" y="898"/>
                </a:lnTo>
                <a:lnTo>
                  <a:pt x="44" y="898"/>
                </a:lnTo>
                <a:lnTo>
                  <a:pt x="54" y="920"/>
                </a:lnTo>
                <a:lnTo>
                  <a:pt x="67" y="939"/>
                </a:lnTo>
                <a:lnTo>
                  <a:pt x="81" y="956"/>
                </a:lnTo>
                <a:lnTo>
                  <a:pt x="96" y="974"/>
                </a:lnTo>
                <a:lnTo>
                  <a:pt x="111" y="991"/>
                </a:lnTo>
                <a:lnTo>
                  <a:pt x="129" y="1006"/>
                </a:lnTo>
                <a:lnTo>
                  <a:pt x="146" y="1022"/>
                </a:lnTo>
                <a:lnTo>
                  <a:pt x="165" y="1037"/>
                </a:lnTo>
                <a:lnTo>
                  <a:pt x="185" y="1050"/>
                </a:lnTo>
                <a:lnTo>
                  <a:pt x="204" y="1062"/>
                </a:lnTo>
                <a:lnTo>
                  <a:pt x="248" y="1085"/>
                </a:lnTo>
                <a:lnTo>
                  <a:pt x="292" y="1102"/>
                </a:lnTo>
                <a:lnTo>
                  <a:pt x="339" y="1118"/>
                </a:lnTo>
                <a:lnTo>
                  <a:pt x="339" y="1118"/>
                </a:lnTo>
                <a:lnTo>
                  <a:pt x="350" y="1124"/>
                </a:lnTo>
                <a:lnTo>
                  <a:pt x="362" y="1135"/>
                </a:lnTo>
                <a:lnTo>
                  <a:pt x="367" y="1141"/>
                </a:lnTo>
                <a:lnTo>
                  <a:pt x="371" y="1149"/>
                </a:lnTo>
                <a:lnTo>
                  <a:pt x="375" y="1158"/>
                </a:lnTo>
                <a:lnTo>
                  <a:pt x="377" y="1166"/>
                </a:lnTo>
                <a:lnTo>
                  <a:pt x="377" y="1245"/>
                </a:lnTo>
                <a:lnTo>
                  <a:pt x="469" y="1245"/>
                </a:lnTo>
                <a:lnTo>
                  <a:pt x="471" y="3053"/>
                </a:lnTo>
                <a:lnTo>
                  <a:pt x="471" y="3053"/>
                </a:lnTo>
                <a:lnTo>
                  <a:pt x="477" y="3071"/>
                </a:lnTo>
                <a:lnTo>
                  <a:pt x="487" y="3086"/>
                </a:lnTo>
                <a:lnTo>
                  <a:pt x="494" y="3101"/>
                </a:lnTo>
                <a:lnTo>
                  <a:pt x="506" y="3115"/>
                </a:lnTo>
                <a:lnTo>
                  <a:pt x="529" y="3144"/>
                </a:lnTo>
                <a:lnTo>
                  <a:pt x="556" y="3169"/>
                </a:lnTo>
                <a:lnTo>
                  <a:pt x="587" y="3192"/>
                </a:lnTo>
                <a:lnTo>
                  <a:pt x="602" y="3201"/>
                </a:lnTo>
                <a:lnTo>
                  <a:pt x="619" y="3211"/>
                </a:lnTo>
                <a:lnTo>
                  <a:pt x="637" y="3219"/>
                </a:lnTo>
                <a:lnTo>
                  <a:pt x="654" y="3224"/>
                </a:lnTo>
                <a:lnTo>
                  <a:pt x="671" y="3230"/>
                </a:lnTo>
                <a:lnTo>
                  <a:pt x="689" y="3232"/>
                </a:lnTo>
                <a:lnTo>
                  <a:pt x="827" y="3132"/>
                </a:lnTo>
                <a:lnTo>
                  <a:pt x="833" y="3126"/>
                </a:lnTo>
                <a:lnTo>
                  <a:pt x="1002" y="3005"/>
                </a:lnTo>
                <a:lnTo>
                  <a:pt x="983" y="2978"/>
                </a:lnTo>
                <a:lnTo>
                  <a:pt x="983" y="2824"/>
                </a:lnTo>
                <a:lnTo>
                  <a:pt x="1029" y="2767"/>
                </a:lnTo>
                <a:lnTo>
                  <a:pt x="1035" y="2563"/>
                </a:lnTo>
                <a:lnTo>
                  <a:pt x="895" y="2447"/>
                </a:lnTo>
                <a:lnTo>
                  <a:pt x="893" y="2313"/>
                </a:lnTo>
                <a:lnTo>
                  <a:pt x="1021" y="2191"/>
                </a:lnTo>
                <a:lnTo>
                  <a:pt x="995" y="2166"/>
                </a:lnTo>
                <a:lnTo>
                  <a:pt x="991" y="1974"/>
                </a:lnTo>
                <a:lnTo>
                  <a:pt x="1098" y="1872"/>
                </a:lnTo>
                <a:lnTo>
                  <a:pt x="1021" y="1782"/>
                </a:lnTo>
                <a:lnTo>
                  <a:pt x="1029" y="1610"/>
                </a:lnTo>
                <a:lnTo>
                  <a:pt x="1131" y="1526"/>
                </a:lnTo>
                <a:lnTo>
                  <a:pt x="1131" y="1245"/>
                </a:lnTo>
                <a:lnTo>
                  <a:pt x="1181" y="1245"/>
                </a:lnTo>
                <a:lnTo>
                  <a:pt x="1181" y="1166"/>
                </a:lnTo>
                <a:lnTo>
                  <a:pt x="1181" y="1166"/>
                </a:lnTo>
                <a:lnTo>
                  <a:pt x="1183" y="1158"/>
                </a:lnTo>
                <a:lnTo>
                  <a:pt x="1185" y="1151"/>
                </a:lnTo>
                <a:lnTo>
                  <a:pt x="1189" y="1143"/>
                </a:lnTo>
                <a:lnTo>
                  <a:pt x="1193" y="1137"/>
                </a:lnTo>
                <a:lnTo>
                  <a:pt x="1204" y="1127"/>
                </a:lnTo>
                <a:lnTo>
                  <a:pt x="1214" y="1122"/>
                </a:lnTo>
                <a:lnTo>
                  <a:pt x="1214" y="1122"/>
                </a:lnTo>
                <a:lnTo>
                  <a:pt x="1264" y="1110"/>
                </a:lnTo>
                <a:lnTo>
                  <a:pt x="1287" y="1104"/>
                </a:lnTo>
                <a:lnTo>
                  <a:pt x="1308" y="1095"/>
                </a:lnTo>
                <a:lnTo>
                  <a:pt x="1308" y="1095"/>
                </a:lnTo>
                <a:lnTo>
                  <a:pt x="1333" y="1085"/>
                </a:lnTo>
                <a:lnTo>
                  <a:pt x="1356" y="1074"/>
                </a:lnTo>
                <a:lnTo>
                  <a:pt x="1379" y="1060"/>
                </a:lnTo>
                <a:lnTo>
                  <a:pt x="1400" y="1045"/>
                </a:lnTo>
                <a:lnTo>
                  <a:pt x="1420" y="1029"/>
                </a:lnTo>
                <a:lnTo>
                  <a:pt x="1439" y="1012"/>
                </a:lnTo>
                <a:lnTo>
                  <a:pt x="1456" y="995"/>
                </a:lnTo>
                <a:lnTo>
                  <a:pt x="1474" y="975"/>
                </a:lnTo>
                <a:lnTo>
                  <a:pt x="1487" y="956"/>
                </a:lnTo>
                <a:lnTo>
                  <a:pt x="1502" y="935"/>
                </a:lnTo>
                <a:lnTo>
                  <a:pt x="1514" y="914"/>
                </a:lnTo>
                <a:lnTo>
                  <a:pt x="1526" y="893"/>
                </a:lnTo>
                <a:lnTo>
                  <a:pt x="1535" y="872"/>
                </a:lnTo>
                <a:lnTo>
                  <a:pt x="1543" y="848"/>
                </a:lnTo>
                <a:lnTo>
                  <a:pt x="1551" y="827"/>
                </a:lnTo>
                <a:lnTo>
                  <a:pt x="1558" y="806"/>
                </a:lnTo>
                <a:lnTo>
                  <a:pt x="1558" y="806"/>
                </a:lnTo>
                <a:lnTo>
                  <a:pt x="1560" y="777"/>
                </a:lnTo>
                <a:lnTo>
                  <a:pt x="1562" y="748"/>
                </a:lnTo>
                <a:lnTo>
                  <a:pt x="1564" y="721"/>
                </a:lnTo>
                <a:lnTo>
                  <a:pt x="1562" y="695"/>
                </a:lnTo>
                <a:lnTo>
                  <a:pt x="1558" y="668"/>
                </a:lnTo>
                <a:lnTo>
                  <a:pt x="1554" y="643"/>
                </a:lnTo>
                <a:lnTo>
                  <a:pt x="1549" y="616"/>
                </a:lnTo>
                <a:lnTo>
                  <a:pt x="1541" y="591"/>
                </a:lnTo>
                <a:lnTo>
                  <a:pt x="1531" y="566"/>
                </a:lnTo>
                <a:lnTo>
                  <a:pt x="1520" y="541"/>
                </a:lnTo>
                <a:lnTo>
                  <a:pt x="1506" y="518"/>
                </a:lnTo>
                <a:lnTo>
                  <a:pt x="1493" y="494"/>
                </a:lnTo>
                <a:lnTo>
                  <a:pt x="1477" y="471"/>
                </a:lnTo>
                <a:lnTo>
                  <a:pt x="1460" y="450"/>
                </a:lnTo>
                <a:lnTo>
                  <a:pt x="1441" y="429"/>
                </a:lnTo>
                <a:lnTo>
                  <a:pt x="1420" y="408"/>
                </a:lnTo>
                <a:lnTo>
                  <a:pt x="1420" y="408"/>
                </a:lnTo>
                <a:lnTo>
                  <a:pt x="1383" y="379"/>
                </a:lnTo>
                <a:lnTo>
                  <a:pt x="1352" y="356"/>
                </a:lnTo>
                <a:lnTo>
                  <a:pt x="1293" y="314"/>
                </a:lnTo>
                <a:lnTo>
                  <a:pt x="1293" y="314"/>
                </a:lnTo>
                <a:lnTo>
                  <a:pt x="1277" y="292"/>
                </a:lnTo>
                <a:lnTo>
                  <a:pt x="1264" y="269"/>
                </a:lnTo>
                <a:lnTo>
                  <a:pt x="1235" y="221"/>
                </a:lnTo>
                <a:lnTo>
                  <a:pt x="1218" y="198"/>
                </a:lnTo>
                <a:lnTo>
                  <a:pt x="1200" y="177"/>
                </a:lnTo>
                <a:lnTo>
                  <a:pt x="1179" y="156"/>
                </a:lnTo>
                <a:lnTo>
                  <a:pt x="1154" y="135"/>
                </a:lnTo>
                <a:lnTo>
                  <a:pt x="1154" y="135"/>
                </a:lnTo>
                <a:lnTo>
                  <a:pt x="1135" y="119"/>
                </a:lnTo>
                <a:lnTo>
                  <a:pt x="1116" y="106"/>
                </a:lnTo>
                <a:lnTo>
                  <a:pt x="1095" y="90"/>
                </a:lnTo>
                <a:lnTo>
                  <a:pt x="1073" y="77"/>
                </a:lnTo>
                <a:lnTo>
                  <a:pt x="1027" y="54"/>
                </a:lnTo>
                <a:lnTo>
                  <a:pt x="979" y="35"/>
                </a:lnTo>
                <a:lnTo>
                  <a:pt x="929" y="19"/>
                </a:lnTo>
                <a:lnTo>
                  <a:pt x="877" y="8"/>
                </a:lnTo>
                <a:lnTo>
                  <a:pt x="825" y="2"/>
                </a:lnTo>
                <a:lnTo>
                  <a:pt x="800" y="0"/>
                </a:lnTo>
                <a:lnTo>
                  <a:pt x="773" y="0"/>
                </a:lnTo>
                <a:close/>
              </a:path>
            </a:pathLst>
          </a:custGeom>
          <a:solidFill>
            <a:srgbClr val="FFFFF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dirty="0"/>
          </a:p>
        </p:txBody>
      </p:sp>
      <p:sp>
        <p:nvSpPr>
          <p:cNvPr id="54" name="Rectangle 53">
            <a:extLst>
              <a:ext uri="{C183D7F6-B498-43B3-948B-1728B52AA6E4}">
                <adec:decorative xmlns:adec="http://schemas.microsoft.com/office/drawing/2017/decorative" val="1"/>
              </a:ext>
            </a:extLst>
          </p:cNvPr>
          <p:cNvSpPr/>
          <p:nvPr/>
        </p:nvSpPr>
        <p:spPr bwMode="auto">
          <a:xfrm rot="19800000">
            <a:off x="774858" y="6177257"/>
            <a:ext cx="2801323" cy="924880"/>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137" name="Oval 136">
            <a:extLst>
              <a:ext uri="{C183D7F6-B498-43B3-948B-1728B52AA6E4}">
                <adec:decorative xmlns:adec="http://schemas.microsoft.com/office/drawing/2017/decorative" val="1"/>
              </a:ext>
            </a:extLst>
          </p:cNvPr>
          <p:cNvSpPr/>
          <p:nvPr/>
        </p:nvSpPr>
        <p:spPr bwMode="auto">
          <a:xfrm rot="3600000">
            <a:off x="2769999" y="5761853"/>
            <a:ext cx="466317" cy="466317"/>
          </a:xfrm>
          <a:prstGeom prst="ellipse">
            <a:avLst/>
          </a:prstGeom>
          <a:solidFill>
            <a:srgbClr val="0070C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138" name="Freeform 70">
            <a:extLst>
              <a:ext uri="{C183D7F6-B498-43B3-948B-1728B52AA6E4}">
                <adec:decorative xmlns:adec="http://schemas.microsoft.com/office/drawing/2017/decorative" val="1"/>
              </a:ext>
            </a:extLst>
          </p:cNvPr>
          <p:cNvSpPr>
            <a:spLocks/>
          </p:cNvSpPr>
          <p:nvPr/>
        </p:nvSpPr>
        <p:spPr bwMode="auto">
          <a:xfrm rot="3600000">
            <a:off x="2886879" y="5807101"/>
            <a:ext cx="260833" cy="330730"/>
          </a:xfrm>
          <a:custGeom>
            <a:avLst/>
            <a:gdLst/>
            <a:ahLst/>
            <a:cxnLst>
              <a:cxn ang="0">
                <a:pos x="233" y="2025"/>
              </a:cxn>
              <a:cxn ang="0">
                <a:pos x="153" y="2157"/>
              </a:cxn>
              <a:cxn ang="0">
                <a:pos x="91" y="2289"/>
              </a:cxn>
              <a:cxn ang="0">
                <a:pos x="47" y="2421"/>
              </a:cxn>
              <a:cxn ang="0">
                <a:pos x="18" y="2554"/>
              </a:cxn>
              <a:cxn ang="0">
                <a:pos x="3" y="2684"/>
              </a:cxn>
              <a:cxn ang="0">
                <a:pos x="0" y="2813"/>
              </a:cxn>
              <a:cxn ang="0">
                <a:pos x="16" y="3000"/>
              </a:cxn>
              <a:cxn ang="0">
                <a:pos x="69" y="3237"/>
              </a:cxn>
              <a:cxn ang="0">
                <a:pos x="144" y="3452"/>
              </a:cxn>
              <a:cxn ang="0">
                <a:pos x="232" y="3641"/>
              </a:cxn>
              <a:cxn ang="0">
                <a:pos x="320" y="3797"/>
              </a:cxn>
              <a:cxn ang="0">
                <a:pos x="457" y="3657"/>
              </a:cxn>
              <a:cxn ang="0">
                <a:pos x="958" y="3107"/>
              </a:cxn>
              <a:cxn ang="0">
                <a:pos x="1671" y="2284"/>
              </a:cxn>
              <a:cxn ang="0">
                <a:pos x="2242" y="1590"/>
              </a:cxn>
              <a:cxn ang="0">
                <a:pos x="2483" y="1276"/>
              </a:cxn>
              <a:cxn ang="0">
                <a:pos x="2600" y="1107"/>
              </a:cxn>
              <a:cxn ang="0">
                <a:pos x="2508" y="1277"/>
              </a:cxn>
              <a:cxn ang="0">
                <a:pos x="2271" y="1649"/>
              </a:cxn>
              <a:cxn ang="0">
                <a:pos x="1982" y="2047"/>
              </a:cxn>
              <a:cxn ang="0">
                <a:pos x="1667" y="2449"/>
              </a:cxn>
              <a:cxn ang="0">
                <a:pos x="1195" y="3017"/>
              </a:cxn>
              <a:cxn ang="0">
                <a:pos x="605" y="3705"/>
              </a:cxn>
              <a:cxn ang="0">
                <a:pos x="588" y="3796"/>
              </a:cxn>
              <a:cxn ang="0">
                <a:pos x="771" y="3843"/>
              </a:cxn>
              <a:cxn ang="0">
                <a:pos x="953" y="3870"/>
              </a:cxn>
              <a:cxn ang="0">
                <a:pos x="1132" y="3880"/>
              </a:cxn>
              <a:cxn ang="0">
                <a:pos x="1308" y="3870"/>
              </a:cxn>
              <a:cxn ang="0">
                <a:pos x="1479" y="3844"/>
              </a:cxn>
              <a:cxn ang="0">
                <a:pos x="1644" y="3802"/>
              </a:cxn>
              <a:cxn ang="0">
                <a:pos x="1802" y="3744"/>
              </a:cxn>
              <a:cxn ang="0">
                <a:pos x="1952" y="3672"/>
              </a:cxn>
              <a:cxn ang="0">
                <a:pos x="2091" y="3586"/>
              </a:cxn>
              <a:cxn ang="0">
                <a:pos x="2219" y="3488"/>
              </a:cxn>
              <a:cxn ang="0">
                <a:pos x="2336" y="3378"/>
              </a:cxn>
              <a:cxn ang="0">
                <a:pos x="2439" y="3257"/>
              </a:cxn>
              <a:cxn ang="0">
                <a:pos x="2526" y="3125"/>
              </a:cxn>
              <a:cxn ang="0">
                <a:pos x="2598" y="2985"/>
              </a:cxn>
              <a:cxn ang="0">
                <a:pos x="2652" y="2835"/>
              </a:cxn>
              <a:cxn ang="0">
                <a:pos x="2680" y="2719"/>
              </a:cxn>
              <a:cxn ang="0">
                <a:pos x="2761" y="2275"/>
              </a:cxn>
              <a:cxn ang="0">
                <a:pos x="2898" y="1359"/>
              </a:cxn>
              <a:cxn ang="0">
                <a:pos x="2998" y="560"/>
              </a:cxn>
              <a:cxn ang="0">
                <a:pos x="3060" y="0"/>
              </a:cxn>
              <a:cxn ang="0">
                <a:pos x="2980" y="148"/>
              </a:cxn>
              <a:cxn ang="0">
                <a:pos x="2871" y="282"/>
              </a:cxn>
              <a:cxn ang="0">
                <a:pos x="2737" y="405"/>
              </a:cxn>
              <a:cxn ang="0">
                <a:pos x="2582" y="520"/>
              </a:cxn>
              <a:cxn ang="0">
                <a:pos x="2408" y="628"/>
              </a:cxn>
              <a:cxn ang="0">
                <a:pos x="2120" y="782"/>
              </a:cxn>
              <a:cxn ang="0">
                <a:pos x="1601" y="1035"/>
              </a:cxn>
              <a:cxn ang="0">
                <a:pos x="1177" y="1251"/>
              </a:cxn>
              <a:cxn ang="0">
                <a:pos x="972" y="1370"/>
              </a:cxn>
              <a:cxn ang="0">
                <a:pos x="776" y="1497"/>
              </a:cxn>
              <a:cxn ang="0">
                <a:pos x="594" y="1638"/>
              </a:cxn>
              <a:cxn ang="0">
                <a:pos x="427" y="1791"/>
              </a:cxn>
              <a:cxn ang="0">
                <a:pos x="279" y="1961"/>
              </a:cxn>
            </a:cxnLst>
            <a:rect l="0" t="0" r="r" b="b"/>
            <a:pathLst>
              <a:path w="3060" h="3880">
                <a:moveTo>
                  <a:pt x="279" y="1961"/>
                </a:moveTo>
                <a:lnTo>
                  <a:pt x="279" y="1961"/>
                </a:lnTo>
                <a:lnTo>
                  <a:pt x="256" y="1992"/>
                </a:lnTo>
                <a:lnTo>
                  <a:pt x="233" y="2025"/>
                </a:lnTo>
                <a:lnTo>
                  <a:pt x="211" y="2058"/>
                </a:lnTo>
                <a:lnTo>
                  <a:pt x="190" y="2091"/>
                </a:lnTo>
                <a:lnTo>
                  <a:pt x="171" y="2124"/>
                </a:lnTo>
                <a:lnTo>
                  <a:pt x="153" y="2157"/>
                </a:lnTo>
                <a:lnTo>
                  <a:pt x="136" y="2189"/>
                </a:lnTo>
                <a:lnTo>
                  <a:pt x="121" y="2223"/>
                </a:lnTo>
                <a:lnTo>
                  <a:pt x="105" y="2256"/>
                </a:lnTo>
                <a:lnTo>
                  <a:pt x="91" y="2289"/>
                </a:lnTo>
                <a:lnTo>
                  <a:pt x="79" y="2322"/>
                </a:lnTo>
                <a:lnTo>
                  <a:pt x="67" y="2356"/>
                </a:lnTo>
                <a:lnTo>
                  <a:pt x="57" y="2388"/>
                </a:lnTo>
                <a:lnTo>
                  <a:pt x="47" y="2421"/>
                </a:lnTo>
                <a:lnTo>
                  <a:pt x="38" y="2455"/>
                </a:lnTo>
                <a:lnTo>
                  <a:pt x="30" y="2487"/>
                </a:lnTo>
                <a:lnTo>
                  <a:pt x="24" y="2520"/>
                </a:lnTo>
                <a:lnTo>
                  <a:pt x="18" y="2554"/>
                </a:lnTo>
                <a:lnTo>
                  <a:pt x="13" y="2586"/>
                </a:lnTo>
                <a:lnTo>
                  <a:pt x="9" y="2619"/>
                </a:lnTo>
                <a:lnTo>
                  <a:pt x="5" y="2652"/>
                </a:lnTo>
                <a:lnTo>
                  <a:pt x="3" y="2684"/>
                </a:lnTo>
                <a:lnTo>
                  <a:pt x="1" y="2716"/>
                </a:lnTo>
                <a:lnTo>
                  <a:pt x="0" y="2748"/>
                </a:lnTo>
                <a:lnTo>
                  <a:pt x="0" y="2780"/>
                </a:lnTo>
                <a:lnTo>
                  <a:pt x="0" y="2813"/>
                </a:lnTo>
                <a:lnTo>
                  <a:pt x="1" y="2844"/>
                </a:lnTo>
                <a:lnTo>
                  <a:pt x="3" y="2876"/>
                </a:lnTo>
                <a:lnTo>
                  <a:pt x="9" y="2938"/>
                </a:lnTo>
                <a:lnTo>
                  <a:pt x="16" y="3000"/>
                </a:lnTo>
                <a:lnTo>
                  <a:pt x="26" y="3061"/>
                </a:lnTo>
                <a:lnTo>
                  <a:pt x="39" y="3121"/>
                </a:lnTo>
                <a:lnTo>
                  <a:pt x="52" y="3179"/>
                </a:lnTo>
                <a:lnTo>
                  <a:pt x="69" y="3237"/>
                </a:lnTo>
                <a:lnTo>
                  <a:pt x="86" y="3292"/>
                </a:lnTo>
                <a:lnTo>
                  <a:pt x="103" y="3347"/>
                </a:lnTo>
                <a:lnTo>
                  <a:pt x="123" y="3400"/>
                </a:lnTo>
                <a:lnTo>
                  <a:pt x="144" y="3452"/>
                </a:lnTo>
                <a:lnTo>
                  <a:pt x="165" y="3502"/>
                </a:lnTo>
                <a:lnTo>
                  <a:pt x="187" y="3550"/>
                </a:lnTo>
                <a:lnTo>
                  <a:pt x="209" y="3596"/>
                </a:lnTo>
                <a:lnTo>
                  <a:pt x="232" y="3641"/>
                </a:lnTo>
                <a:lnTo>
                  <a:pt x="253" y="3683"/>
                </a:lnTo>
                <a:lnTo>
                  <a:pt x="276" y="3723"/>
                </a:lnTo>
                <a:lnTo>
                  <a:pt x="298" y="3761"/>
                </a:lnTo>
                <a:lnTo>
                  <a:pt x="320" y="3797"/>
                </a:lnTo>
                <a:lnTo>
                  <a:pt x="320" y="3797"/>
                </a:lnTo>
                <a:lnTo>
                  <a:pt x="359" y="3758"/>
                </a:lnTo>
                <a:lnTo>
                  <a:pt x="405" y="3711"/>
                </a:lnTo>
                <a:lnTo>
                  <a:pt x="457" y="3657"/>
                </a:lnTo>
                <a:lnTo>
                  <a:pt x="515" y="3596"/>
                </a:lnTo>
                <a:lnTo>
                  <a:pt x="647" y="3453"/>
                </a:lnTo>
                <a:lnTo>
                  <a:pt x="795" y="3289"/>
                </a:lnTo>
                <a:lnTo>
                  <a:pt x="958" y="3107"/>
                </a:lnTo>
                <a:lnTo>
                  <a:pt x="1130" y="2912"/>
                </a:lnTo>
                <a:lnTo>
                  <a:pt x="1309" y="2707"/>
                </a:lnTo>
                <a:lnTo>
                  <a:pt x="1491" y="2496"/>
                </a:lnTo>
                <a:lnTo>
                  <a:pt x="1671" y="2284"/>
                </a:lnTo>
                <a:lnTo>
                  <a:pt x="1848" y="2074"/>
                </a:lnTo>
                <a:lnTo>
                  <a:pt x="2015" y="1871"/>
                </a:lnTo>
                <a:lnTo>
                  <a:pt x="2170" y="1680"/>
                </a:lnTo>
                <a:lnTo>
                  <a:pt x="2242" y="1590"/>
                </a:lnTo>
                <a:lnTo>
                  <a:pt x="2311" y="1504"/>
                </a:lnTo>
                <a:lnTo>
                  <a:pt x="2374" y="1423"/>
                </a:lnTo>
                <a:lnTo>
                  <a:pt x="2431" y="1347"/>
                </a:lnTo>
                <a:lnTo>
                  <a:pt x="2483" y="1276"/>
                </a:lnTo>
                <a:lnTo>
                  <a:pt x="2529" y="1213"/>
                </a:lnTo>
                <a:lnTo>
                  <a:pt x="2567" y="1156"/>
                </a:lnTo>
                <a:lnTo>
                  <a:pt x="2600" y="1107"/>
                </a:lnTo>
                <a:lnTo>
                  <a:pt x="2600" y="1107"/>
                </a:lnTo>
                <a:lnTo>
                  <a:pt x="2578" y="1148"/>
                </a:lnTo>
                <a:lnTo>
                  <a:pt x="2557" y="1190"/>
                </a:lnTo>
                <a:lnTo>
                  <a:pt x="2533" y="1233"/>
                </a:lnTo>
                <a:lnTo>
                  <a:pt x="2508" y="1277"/>
                </a:lnTo>
                <a:lnTo>
                  <a:pt x="2454" y="1367"/>
                </a:lnTo>
                <a:lnTo>
                  <a:pt x="2397" y="1459"/>
                </a:lnTo>
                <a:lnTo>
                  <a:pt x="2336" y="1554"/>
                </a:lnTo>
                <a:lnTo>
                  <a:pt x="2271" y="1649"/>
                </a:lnTo>
                <a:lnTo>
                  <a:pt x="2202" y="1747"/>
                </a:lnTo>
                <a:lnTo>
                  <a:pt x="2131" y="1846"/>
                </a:lnTo>
                <a:lnTo>
                  <a:pt x="2057" y="1947"/>
                </a:lnTo>
                <a:lnTo>
                  <a:pt x="1982" y="2047"/>
                </a:lnTo>
                <a:lnTo>
                  <a:pt x="1905" y="2148"/>
                </a:lnTo>
                <a:lnTo>
                  <a:pt x="1827" y="2249"/>
                </a:lnTo>
                <a:lnTo>
                  <a:pt x="1747" y="2349"/>
                </a:lnTo>
                <a:lnTo>
                  <a:pt x="1667" y="2449"/>
                </a:lnTo>
                <a:lnTo>
                  <a:pt x="1587" y="2548"/>
                </a:lnTo>
                <a:lnTo>
                  <a:pt x="1507" y="2646"/>
                </a:lnTo>
                <a:lnTo>
                  <a:pt x="1348" y="2835"/>
                </a:lnTo>
                <a:lnTo>
                  <a:pt x="1195" y="3017"/>
                </a:lnTo>
                <a:lnTo>
                  <a:pt x="1049" y="3188"/>
                </a:lnTo>
                <a:lnTo>
                  <a:pt x="915" y="3344"/>
                </a:lnTo>
                <a:lnTo>
                  <a:pt x="689" y="3605"/>
                </a:lnTo>
                <a:lnTo>
                  <a:pt x="605" y="3705"/>
                </a:lnTo>
                <a:lnTo>
                  <a:pt x="571" y="3746"/>
                </a:lnTo>
                <a:lnTo>
                  <a:pt x="543" y="3781"/>
                </a:lnTo>
                <a:lnTo>
                  <a:pt x="543" y="3781"/>
                </a:lnTo>
                <a:lnTo>
                  <a:pt x="588" y="3796"/>
                </a:lnTo>
                <a:lnTo>
                  <a:pt x="634" y="3809"/>
                </a:lnTo>
                <a:lnTo>
                  <a:pt x="680" y="3822"/>
                </a:lnTo>
                <a:lnTo>
                  <a:pt x="725" y="3833"/>
                </a:lnTo>
                <a:lnTo>
                  <a:pt x="771" y="3843"/>
                </a:lnTo>
                <a:lnTo>
                  <a:pt x="817" y="3852"/>
                </a:lnTo>
                <a:lnTo>
                  <a:pt x="862" y="3859"/>
                </a:lnTo>
                <a:lnTo>
                  <a:pt x="907" y="3866"/>
                </a:lnTo>
                <a:lnTo>
                  <a:pt x="953" y="3870"/>
                </a:lnTo>
                <a:lnTo>
                  <a:pt x="997" y="3875"/>
                </a:lnTo>
                <a:lnTo>
                  <a:pt x="1043" y="3878"/>
                </a:lnTo>
                <a:lnTo>
                  <a:pt x="1087" y="3879"/>
                </a:lnTo>
                <a:lnTo>
                  <a:pt x="1132" y="3880"/>
                </a:lnTo>
                <a:lnTo>
                  <a:pt x="1177" y="3879"/>
                </a:lnTo>
                <a:lnTo>
                  <a:pt x="1220" y="3877"/>
                </a:lnTo>
                <a:lnTo>
                  <a:pt x="1265" y="3875"/>
                </a:lnTo>
                <a:lnTo>
                  <a:pt x="1308" y="3870"/>
                </a:lnTo>
                <a:lnTo>
                  <a:pt x="1352" y="3866"/>
                </a:lnTo>
                <a:lnTo>
                  <a:pt x="1394" y="3859"/>
                </a:lnTo>
                <a:lnTo>
                  <a:pt x="1436" y="3853"/>
                </a:lnTo>
                <a:lnTo>
                  <a:pt x="1479" y="3844"/>
                </a:lnTo>
                <a:lnTo>
                  <a:pt x="1521" y="3835"/>
                </a:lnTo>
                <a:lnTo>
                  <a:pt x="1563" y="3826"/>
                </a:lnTo>
                <a:lnTo>
                  <a:pt x="1604" y="3815"/>
                </a:lnTo>
                <a:lnTo>
                  <a:pt x="1644" y="3802"/>
                </a:lnTo>
                <a:lnTo>
                  <a:pt x="1684" y="3789"/>
                </a:lnTo>
                <a:lnTo>
                  <a:pt x="1725" y="3776"/>
                </a:lnTo>
                <a:lnTo>
                  <a:pt x="1764" y="3760"/>
                </a:lnTo>
                <a:lnTo>
                  <a:pt x="1802" y="3744"/>
                </a:lnTo>
                <a:lnTo>
                  <a:pt x="1841" y="3728"/>
                </a:lnTo>
                <a:lnTo>
                  <a:pt x="1878" y="3710"/>
                </a:lnTo>
                <a:lnTo>
                  <a:pt x="1915" y="3692"/>
                </a:lnTo>
                <a:lnTo>
                  <a:pt x="1952" y="3672"/>
                </a:lnTo>
                <a:lnTo>
                  <a:pt x="1988" y="3653"/>
                </a:lnTo>
                <a:lnTo>
                  <a:pt x="2023" y="3631"/>
                </a:lnTo>
                <a:lnTo>
                  <a:pt x="2057" y="3609"/>
                </a:lnTo>
                <a:lnTo>
                  <a:pt x="2091" y="3586"/>
                </a:lnTo>
                <a:lnTo>
                  <a:pt x="2125" y="3563"/>
                </a:lnTo>
                <a:lnTo>
                  <a:pt x="2157" y="3539"/>
                </a:lnTo>
                <a:lnTo>
                  <a:pt x="2189" y="3514"/>
                </a:lnTo>
                <a:lnTo>
                  <a:pt x="2219" y="3488"/>
                </a:lnTo>
                <a:lnTo>
                  <a:pt x="2250" y="3462"/>
                </a:lnTo>
                <a:lnTo>
                  <a:pt x="2279" y="3435"/>
                </a:lnTo>
                <a:lnTo>
                  <a:pt x="2309" y="3407"/>
                </a:lnTo>
                <a:lnTo>
                  <a:pt x="2336" y="3378"/>
                </a:lnTo>
                <a:lnTo>
                  <a:pt x="2363" y="3349"/>
                </a:lnTo>
                <a:lnTo>
                  <a:pt x="2389" y="3319"/>
                </a:lnTo>
                <a:lnTo>
                  <a:pt x="2414" y="3288"/>
                </a:lnTo>
                <a:lnTo>
                  <a:pt x="2439" y="3257"/>
                </a:lnTo>
                <a:lnTo>
                  <a:pt x="2462" y="3225"/>
                </a:lnTo>
                <a:lnTo>
                  <a:pt x="2485" y="3192"/>
                </a:lnTo>
                <a:lnTo>
                  <a:pt x="2505" y="3159"/>
                </a:lnTo>
                <a:lnTo>
                  <a:pt x="2526" y="3125"/>
                </a:lnTo>
                <a:lnTo>
                  <a:pt x="2546" y="3091"/>
                </a:lnTo>
                <a:lnTo>
                  <a:pt x="2564" y="3056"/>
                </a:lnTo>
                <a:lnTo>
                  <a:pt x="2582" y="3020"/>
                </a:lnTo>
                <a:lnTo>
                  <a:pt x="2598" y="2985"/>
                </a:lnTo>
                <a:lnTo>
                  <a:pt x="2613" y="2949"/>
                </a:lnTo>
                <a:lnTo>
                  <a:pt x="2627" y="2911"/>
                </a:lnTo>
                <a:lnTo>
                  <a:pt x="2640" y="2874"/>
                </a:lnTo>
                <a:lnTo>
                  <a:pt x="2652" y="2835"/>
                </a:lnTo>
                <a:lnTo>
                  <a:pt x="2663" y="2797"/>
                </a:lnTo>
                <a:lnTo>
                  <a:pt x="2673" y="2758"/>
                </a:lnTo>
                <a:lnTo>
                  <a:pt x="2680" y="2719"/>
                </a:lnTo>
                <a:lnTo>
                  <a:pt x="2680" y="2719"/>
                </a:lnTo>
                <a:lnTo>
                  <a:pt x="2701" y="2611"/>
                </a:lnTo>
                <a:lnTo>
                  <a:pt x="2722" y="2500"/>
                </a:lnTo>
                <a:lnTo>
                  <a:pt x="2741" y="2388"/>
                </a:lnTo>
                <a:lnTo>
                  <a:pt x="2761" y="2275"/>
                </a:lnTo>
                <a:lnTo>
                  <a:pt x="2798" y="2046"/>
                </a:lnTo>
                <a:lnTo>
                  <a:pt x="2834" y="1814"/>
                </a:lnTo>
                <a:lnTo>
                  <a:pt x="2866" y="1584"/>
                </a:lnTo>
                <a:lnTo>
                  <a:pt x="2898" y="1359"/>
                </a:lnTo>
                <a:lnTo>
                  <a:pt x="2926" y="1140"/>
                </a:lnTo>
                <a:lnTo>
                  <a:pt x="2953" y="932"/>
                </a:lnTo>
                <a:lnTo>
                  <a:pt x="2977" y="739"/>
                </a:lnTo>
                <a:lnTo>
                  <a:pt x="2998" y="560"/>
                </a:lnTo>
                <a:lnTo>
                  <a:pt x="3032" y="265"/>
                </a:lnTo>
                <a:lnTo>
                  <a:pt x="3052" y="71"/>
                </a:lnTo>
                <a:lnTo>
                  <a:pt x="3060" y="0"/>
                </a:lnTo>
                <a:lnTo>
                  <a:pt x="3060" y="0"/>
                </a:lnTo>
                <a:lnTo>
                  <a:pt x="3043" y="38"/>
                </a:lnTo>
                <a:lnTo>
                  <a:pt x="3023" y="76"/>
                </a:lnTo>
                <a:lnTo>
                  <a:pt x="3002" y="112"/>
                </a:lnTo>
                <a:lnTo>
                  <a:pt x="2980" y="148"/>
                </a:lnTo>
                <a:lnTo>
                  <a:pt x="2955" y="182"/>
                </a:lnTo>
                <a:lnTo>
                  <a:pt x="2928" y="217"/>
                </a:lnTo>
                <a:lnTo>
                  <a:pt x="2900" y="249"/>
                </a:lnTo>
                <a:lnTo>
                  <a:pt x="2871" y="282"/>
                </a:lnTo>
                <a:lnTo>
                  <a:pt x="2839" y="313"/>
                </a:lnTo>
                <a:lnTo>
                  <a:pt x="2807" y="345"/>
                </a:lnTo>
                <a:lnTo>
                  <a:pt x="2772" y="375"/>
                </a:lnTo>
                <a:lnTo>
                  <a:pt x="2737" y="405"/>
                </a:lnTo>
                <a:lnTo>
                  <a:pt x="2700" y="434"/>
                </a:lnTo>
                <a:lnTo>
                  <a:pt x="2661" y="464"/>
                </a:lnTo>
                <a:lnTo>
                  <a:pt x="2622" y="492"/>
                </a:lnTo>
                <a:lnTo>
                  <a:pt x="2582" y="520"/>
                </a:lnTo>
                <a:lnTo>
                  <a:pt x="2539" y="547"/>
                </a:lnTo>
                <a:lnTo>
                  <a:pt x="2497" y="574"/>
                </a:lnTo>
                <a:lnTo>
                  <a:pt x="2452" y="602"/>
                </a:lnTo>
                <a:lnTo>
                  <a:pt x="2408" y="628"/>
                </a:lnTo>
                <a:lnTo>
                  <a:pt x="2362" y="654"/>
                </a:lnTo>
                <a:lnTo>
                  <a:pt x="2315" y="680"/>
                </a:lnTo>
                <a:lnTo>
                  <a:pt x="2219" y="731"/>
                </a:lnTo>
                <a:lnTo>
                  <a:pt x="2120" y="782"/>
                </a:lnTo>
                <a:lnTo>
                  <a:pt x="2019" y="832"/>
                </a:lnTo>
                <a:lnTo>
                  <a:pt x="1917" y="882"/>
                </a:lnTo>
                <a:lnTo>
                  <a:pt x="1812" y="932"/>
                </a:lnTo>
                <a:lnTo>
                  <a:pt x="1601" y="1035"/>
                </a:lnTo>
                <a:lnTo>
                  <a:pt x="1494" y="1087"/>
                </a:lnTo>
                <a:lnTo>
                  <a:pt x="1388" y="1140"/>
                </a:lnTo>
                <a:lnTo>
                  <a:pt x="1281" y="1195"/>
                </a:lnTo>
                <a:lnTo>
                  <a:pt x="1177" y="1251"/>
                </a:lnTo>
                <a:lnTo>
                  <a:pt x="1124" y="1280"/>
                </a:lnTo>
                <a:lnTo>
                  <a:pt x="1073" y="1309"/>
                </a:lnTo>
                <a:lnTo>
                  <a:pt x="1022" y="1339"/>
                </a:lnTo>
                <a:lnTo>
                  <a:pt x="972" y="1370"/>
                </a:lnTo>
                <a:lnTo>
                  <a:pt x="922" y="1400"/>
                </a:lnTo>
                <a:lnTo>
                  <a:pt x="873" y="1432"/>
                </a:lnTo>
                <a:lnTo>
                  <a:pt x="824" y="1465"/>
                </a:lnTo>
                <a:lnTo>
                  <a:pt x="776" y="1497"/>
                </a:lnTo>
                <a:lnTo>
                  <a:pt x="730" y="1531"/>
                </a:lnTo>
                <a:lnTo>
                  <a:pt x="683" y="1566"/>
                </a:lnTo>
                <a:lnTo>
                  <a:pt x="638" y="1602"/>
                </a:lnTo>
                <a:lnTo>
                  <a:pt x="594" y="1638"/>
                </a:lnTo>
                <a:lnTo>
                  <a:pt x="550" y="1675"/>
                </a:lnTo>
                <a:lnTo>
                  <a:pt x="508" y="1713"/>
                </a:lnTo>
                <a:lnTo>
                  <a:pt x="468" y="1751"/>
                </a:lnTo>
                <a:lnTo>
                  <a:pt x="427" y="1791"/>
                </a:lnTo>
                <a:lnTo>
                  <a:pt x="388" y="1831"/>
                </a:lnTo>
                <a:lnTo>
                  <a:pt x="351" y="1874"/>
                </a:lnTo>
                <a:lnTo>
                  <a:pt x="314" y="1916"/>
                </a:lnTo>
                <a:lnTo>
                  <a:pt x="279" y="1961"/>
                </a:lnTo>
                <a:lnTo>
                  <a:pt x="279" y="1961"/>
                </a:lnTo>
                <a:close/>
              </a:path>
            </a:pathLst>
          </a:custGeom>
          <a:solidFill>
            <a:srgbClr val="FFFFF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dirty="0"/>
          </a:p>
        </p:txBody>
      </p:sp>
      <p:sp>
        <p:nvSpPr>
          <p:cNvPr id="61" name="Rectangle 60">
            <a:extLst>
              <a:ext uri="{C183D7F6-B498-43B3-948B-1728B52AA6E4}">
                <adec:decorative xmlns:adec="http://schemas.microsoft.com/office/drawing/2017/decorative" val="1"/>
              </a:ext>
            </a:extLst>
          </p:cNvPr>
          <p:cNvSpPr/>
          <p:nvPr/>
        </p:nvSpPr>
        <p:spPr bwMode="auto">
          <a:xfrm rot="19800000">
            <a:off x="8107715" y="2623704"/>
            <a:ext cx="5024278" cy="1211262"/>
          </a:xfrm>
          <a:prstGeom prst="rect">
            <a:avLst/>
          </a:prstGeom>
          <a:solidFill>
            <a:srgbClr val="FF733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1800" dirty="0">
              <a:latin typeface="Times" pitchFamily="-97" charset="0"/>
            </a:endParaRPr>
          </a:p>
        </p:txBody>
      </p:sp>
      <p:sp>
        <p:nvSpPr>
          <p:cNvPr id="140" name="Oval 139">
            <a:extLst>
              <a:ext uri="{C183D7F6-B498-43B3-948B-1728B52AA6E4}">
                <adec:decorative xmlns:adec="http://schemas.microsoft.com/office/drawing/2017/decorative" val="1"/>
              </a:ext>
            </a:extLst>
          </p:cNvPr>
          <p:cNvSpPr/>
          <p:nvPr/>
        </p:nvSpPr>
        <p:spPr bwMode="auto">
          <a:xfrm rot="19800000">
            <a:off x="8338753" y="3844540"/>
            <a:ext cx="466317" cy="466317"/>
          </a:xfrm>
          <a:prstGeom prst="ellipse">
            <a:avLst/>
          </a:prstGeom>
          <a:solidFill>
            <a:srgbClr val="FF733C">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grpSp>
        <p:nvGrpSpPr>
          <p:cNvPr id="141" name="Group 140">
            <a:extLst>
              <a:ext uri="{C183D7F6-B498-43B3-948B-1728B52AA6E4}">
                <adec:decorative xmlns:adec="http://schemas.microsoft.com/office/drawing/2017/decorative" val="1"/>
              </a:ext>
            </a:extLst>
          </p:cNvPr>
          <p:cNvGrpSpPr/>
          <p:nvPr/>
        </p:nvGrpSpPr>
        <p:grpSpPr>
          <a:xfrm rot="19800000">
            <a:off x="8403442" y="3905673"/>
            <a:ext cx="339683" cy="342467"/>
            <a:chOff x="5489575" y="6075363"/>
            <a:chExt cx="774700" cy="781050"/>
          </a:xfrm>
          <a:solidFill>
            <a:srgbClr val="FFFFFF"/>
          </a:solidFill>
        </p:grpSpPr>
        <p:sp>
          <p:nvSpPr>
            <p:cNvPr id="142" name="Freeform 8"/>
            <p:cNvSpPr>
              <a:spLocks noEditPoints="1"/>
            </p:cNvSpPr>
            <p:nvPr/>
          </p:nvSpPr>
          <p:spPr bwMode="auto">
            <a:xfrm>
              <a:off x="5489575" y="6075363"/>
              <a:ext cx="774700" cy="781050"/>
            </a:xfrm>
            <a:custGeom>
              <a:avLst/>
              <a:gdLst>
                <a:gd name="T0" fmla="*/ 67 w 133"/>
                <a:gd name="T1" fmla="*/ 0 h 134"/>
                <a:gd name="T2" fmla="*/ 0 w 133"/>
                <a:gd name="T3" fmla="*/ 67 h 134"/>
                <a:gd name="T4" fmla="*/ 67 w 133"/>
                <a:gd name="T5" fmla="*/ 134 h 134"/>
                <a:gd name="T6" fmla="*/ 133 w 133"/>
                <a:gd name="T7" fmla="*/ 67 h 134"/>
                <a:gd name="T8" fmla="*/ 67 w 133"/>
                <a:gd name="T9" fmla="*/ 0 h 134"/>
                <a:gd name="T10" fmla="*/ 67 w 133"/>
                <a:gd name="T11" fmla="*/ 118 h 134"/>
                <a:gd name="T12" fmla="*/ 16 w 133"/>
                <a:gd name="T13" fmla="*/ 67 h 134"/>
                <a:gd name="T14" fmla="*/ 67 w 133"/>
                <a:gd name="T15" fmla="*/ 17 h 134"/>
                <a:gd name="T16" fmla="*/ 117 w 133"/>
                <a:gd name="T17" fmla="*/ 67 h 134"/>
                <a:gd name="T18" fmla="*/ 67 w 133"/>
                <a:gd name="T19" fmla="*/ 11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4">
                  <a:moveTo>
                    <a:pt x="67" y="0"/>
                  </a:moveTo>
                  <a:cubicBezTo>
                    <a:pt x="30" y="0"/>
                    <a:pt x="0" y="30"/>
                    <a:pt x="0" y="67"/>
                  </a:cubicBezTo>
                  <a:cubicBezTo>
                    <a:pt x="0" y="104"/>
                    <a:pt x="30" y="134"/>
                    <a:pt x="67" y="134"/>
                  </a:cubicBezTo>
                  <a:cubicBezTo>
                    <a:pt x="104" y="134"/>
                    <a:pt x="133" y="104"/>
                    <a:pt x="133" y="67"/>
                  </a:cubicBezTo>
                  <a:cubicBezTo>
                    <a:pt x="133" y="30"/>
                    <a:pt x="104" y="0"/>
                    <a:pt x="67" y="0"/>
                  </a:cubicBezTo>
                  <a:close/>
                  <a:moveTo>
                    <a:pt x="67" y="118"/>
                  </a:moveTo>
                  <a:cubicBezTo>
                    <a:pt x="39" y="118"/>
                    <a:pt x="16" y="95"/>
                    <a:pt x="16" y="67"/>
                  </a:cubicBezTo>
                  <a:cubicBezTo>
                    <a:pt x="16" y="39"/>
                    <a:pt x="39" y="17"/>
                    <a:pt x="67" y="17"/>
                  </a:cubicBezTo>
                  <a:cubicBezTo>
                    <a:pt x="95" y="17"/>
                    <a:pt x="117" y="39"/>
                    <a:pt x="117" y="67"/>
                  </a:cubicBezTo>
                  <a:cubicBezTo>
                    <a:pt x="117" y="95"/>
                    <a:pt x="95" y="118"/>
                    <a:pt x="67" y="11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43" name="Freeform 9"/>
            <p:cNvSpPr>
              <a:spLocks/>
            </p:cNvSpPr>
            <p:nvPr/>
          </p:nvSpPr>
          <p:spPr bwMode="auto">
            <a:xfrm>
              <a:off x="5834063" y="6203951"/>
              <a:ext cx="209550" cy="303213"/>
            </a:xfrm>
            <a:custGeom>
              <a:avLst/>
              <a:gdLst>
                <a:gd name="T0" fmla="*/ 32 w 36"/>
                <a:gd name="T1" fmla="*/ 42 h 52"/>
                <a:gd name="T2" fmla="*/ 11 w 36"/>
                <a:gd name="T3" fmla="*/ 42 h 52"/>
                <a:gd name="T4" fmla="*/ 11 w 36"/>
                <a:gd name="T5" fmla="*/ 4 h 52"/>
                <a:gd name="T6" fmla="*/ 6 w 36"/>
                <a:gd name="T7" fmla="*/ 0 h 52"/>
                <a:gd name="T8" fmla="*/ 2 w 36"/>
                <a:gd name="T9" fmla="*/ 4 h 52"/>
                <a:gd name="T10" fmla="*/ 2 w 36"/>
                <a:gd name="T11" fmla="*/ 42 h 52"/>
                <a:gd name="T12" fmla="*/ 0 w 36"/>
                <a:gd name="T13" fmla="*/ 46 h 52"/>
                <a:gd name="T14" fmla="*/ 6 w 36"/>
                <a:gd name="T15" fmla="*/ 52 h 52"/>
                <a:gd name="T16" fmla="*/ 10 w 36"/>
                <a:gd name="T17" fmla="*/ 50 h 52"/>
                <a:gd name="T18" fmla="*/ 32 w 36"/>
                <a:gd name="T19" fmla="*/ 50 h 52"/>
                <a:gd name="T20" fmla="*/ 36 w 36"/>
                <a:gd name="T21" fmla="*/ 46 h 52"/>
                <a:gd name="T22" fmla="*/ 32 w 36"/>
                <a:gd name="T23" fmla="*/ 4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52">
                  <a:moveTo>
                    <a:pt x="32" y="42"/>
                  </a:moveTo>
                  <a:cubicBezTo>
                    <a:pt x="11" y="42"/>
                    <a:pt x="11" y="42"/>
                    <a:pt x="11" y="42"/>
                  </a:cubicBezTo>
                  <a:cubicBezTo>
                    <a:pt x="11" y="4"/>
                    <a:pt x="11" y="4"/>
                    <a:pt x="11" y="4"/>
                  </a:cubicBezTo>
                  <a:cubicBezTo>
                    <a:pt x="11" y="2"/>
                    <a:pt x="9" y="0"/>
                    <a:pt x="6" y="0"/>
                  </a:cubicBezTo>
                  <a:cubicBezTo>
                    <a:pt x="4" y="0"/>
                    <a:pt x="2" y="2"/>
                    <a:pt x="2" y="4"/>
                  </a:cubicBezTo>
                  <a:cubicBezTo>
                    <a:pt x="2" y="42"/>
                    <a:pt x="2" y="42"/>
                    <a:pt x="2" y="42"/>
                  </a:cubicBezTo>
                  <a:cubicBezTo>
                    <a:pt x="1" y="43"/>
                    <a:pt x="0" y="44"/>
                    <a:pt x="0" y="46"/>
                  </a:cubicBezTo>
                  <a:cubicBezTo>
                    <a:pt x="0" y="49"/>
                    <a:pt x="3" y="52"/>
                    <a:pt x="6" y="52"/>
                  </a:cubicBezTo>
                  <a:cubicBezTo>
                    <a:pt x="8" y="52"/>
                    <a:pt x="9" y="51"/>
                    <a:pt x="10" y="50"/>
                  </a:cubicBezTo>
                  <a:cubicBezTo>
                    <a:pt x="32" y="50"/>
                    <a:pt x="32" y="50"/>
                    <a:pt x="32" y="50"/>
                  </a:cubicBezTo>
                  <a:cubicBezTo>
                    <a:pt x="34" y="50"/>
                    <a:pt x="36" y="48"/>
                    <a:pt x="36" y="46"/>
                  </a:cubicBezTo>
                  <a:cubicBezTo>
                    <a:pt x="36" y="44"/>
                    <a:pt x="34" y="42"/>
                    <a:pt x="32" y="4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128745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29"/>
                                        </p:tgtEl>
                                        <p:attrNameLst>
                                          <p:attrName>style.visibility</p:attrName>
                                        </p:attrNameLst>
                                      </p:cBhvr>
                                      <p:to>
                                        <p:strVal val="visible"/>
                                      </p:to>
                                    </p:set>
                                    <p:animEffect transition="in" filter="fade">
                                      <p:cBhvr>
                                        <p:cTn id="7" dur="1000"/>
                                        <p:tgtEl>
                                          <p:spTgt spid="129"/>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20"/>
                                        </p:tgtEl>
                                        <p:attrNameLst>
                                          <p:attrName>style.visibility</p:attrName>
                                        </p:attrNameLst>
                                      </p:cBhvr>
                                      <p:to>
                                        <p:strVal val="visible"/>
                                      </p:to>
                                    </p:set>
                                    <p:animEffect transition="in" filter="fade">
                                      <p:cBhvr>
                                        <p:cTn id="10" dur="1000"/>
                                        <p:tgtEl>
                                          <p:spTgt spid="12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1000"/>
                                        <p:tgtEl>
                                          <p:spTgt spid="61"/>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27"/>
                                        </p:tgtEl>
                                        <p:attrNameLst>
                                          <p:attrName>style.visibility</p:attrName>
                                        </p:attrNameLst>
                                      </p:cBhvr>
                                      <p:to>
                                        <p:strVal val="visible"/>
                                      </p:to>
                                    </p:set>
                                    <p:animEffect transition="in" filter="fade">
                                      <p:cBhvr>
                                        <p:cTn id="16" dur="1000"/>
                                        <p:tgtEl>
                                          <p:spTgt spid="127"/>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128"/>
                                        </p:tgtEl>
                                        <p:attrNameLst>
                                          <p:attrName>style.visibility</p:attrName>
                                        </p:attrNameLst>
                                      </p:cBhvr>
                                      <p:to>
                                        <p:strVal val="visible"/>
                                      </p:to>
                                    </p:set>
                                    <p:animEffect transition="in" filter="fade">
                                      <p:cBhvr>
                                        <p:cTn id="19" dur="1000"/>
                                        <p:tgtEl>
                                          <p:spTgt spid="128"/>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25"/>
                                        </p:tgtEl>
                                        <p:attrNameLst>
                                          <p:attrName>style.visibility</p:attrName>
                                        </p:attrNameLst>
                                      </p:cBhvr>
                                      <p:to>
                                        <p:strVal val="visible"/>
                                      </p:to>
                                    </p:set>
                                    <p:animEffect transition="in" filter="fade">
                                      <p:cBhvr>
                                        <p:cTn id="22" dur="1000"/>
                                        <p:tgtEl>
                                          <p:spTgt spid="125"/>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116"/>
                                        </p:tgtEl>
                                        <p:attrNameLst>
                                          <p:attrName>style.visibility</p:attrName>
                                        </p:attrNameLst>
                                      </p:cBhvr>
                                      <p:to>
                                        <p:strVal val="visible"/>
                                      </p:to>
                                    </p:set>
                                    <p:animEffect transition="in" filter="fade">
                                      <p:cBhvr>
                                        <p:cTn id="25" dur="1000"/>
                                        <p:tgtEl>
                                          <p:spTgt spid="116"/>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60"/>
                                        </p:tgtEl>
                                        <p:attrNameLst>
                                          <p:attrName>style.visibility</p:attrName>
                                        </p:attrNameLst>
                                      </p:cBhvr>
                                      <p:to>
                                        <p:strVal val="visible"/>
                                      </p:to>
                                    </p:set>
                                    <p:animEffect transition="in" filter="fade">
                                      <p:cBhvr>
                                        <p:cTn id="28" dur="1000"/>
                                        <p:tgtEl>
                                          <p:spTgt spid="60"/>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55"/>
                                        </p:tgtEl>
                                        <p:attrNameLst>
                                          <p:attrName>style.visibility</p:attrName>
                                        </p:attrNameLst>
                                      </p:cBhvr>
                                      <p:to>
                                        <p:strVal val="visible"/>
                                      </p:to>
                                    </p:set>
                                    <p:animEffect transition="in" filter="fade">
                                      <p:cBhvr>
                                        <p:cTn id="31" dur="1000"/>
                                        <p:tgtEl>
                                          <p:spTgt spid="55"/>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56"/>
                                        </p:tgtEl>
                                        <p:attrNameLst>
                                          <p:attrName>style.visibility</p:attrName>
                                        </p:attrNameLst>
                                      </p:cBhvr>
                                      <p:to>
                                        <p:strVal val="visible"/>
                                      </p:to>
                                    </p:set>
                                    <p:animEffect transition="in" filter="fade">
                                      <p:cBhvr>
                                        <p:cTn id="34" dur="1000"/>
                                        <p:tgtEl>
                                          <p:spTgt spid="56"/>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1000"/>
                                        <p:tgtEl>
                                          <p:spTgt spid="57"/>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50"/>
                                        </p:tgtEl>
                                        <p:attrNameLst>
                                          <p:attrName>style.visibility</p:attrName>
                                        </p:attrNameLst>
                                      </p:cBhvr>
                                      <p:to>
                                        <p:strVal val="visible"/>
                                      </p:to>
                                    </p:set>
                                    <p:animEffect transition="in" filter="fade">
                                      <p:cBhvr>
                                        <p:cTn id="40" dur="1000"/>
                                        <p:tgtEl>
                                          <p:spTgt spid="50"/>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1000"/>
                                        <p:tgtEl>
                                          <p:spTgt spid="52"/>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51"/>
                                        </p:tgtEl>
                                        <p:attrNameLst>
                                          <p:attrName>style.visibility</p:attrName>
                                        </p:attrNameLst>
                                      </p:cBhvr>
                                      <p:to>
                                        <p:strVal val="visible"/>
                                      </p:to>
                                    </p:set>
                                    <p:animEffect transition="in" filter="fade">
                                      <p:cBhvr>
                                        <p:cTn id="46" dur="1000"/>
                                        <p:tgtEl>
                                          <p:spTgt spid="51"/>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1000"/>
                                        <p:tgtEl>
                                          <p:spTgt spid="54"/>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124"/>
                                        </p:tgtEl>
                                        <p:attrNameLst>
                                          <p:attrName>style.visibility</p:attrName>
                                        </p:attrNameLst>
                                      </p:cBhvr>
                                      <p:to>
                                        <p:strVal val="visible"/>
                                      </p:to>
                                    </p:set>
                                    <p:animEffect transition="in" filter="fade">
                                      <p:cBhvr>
                                        <p:cTn id="52" dur="1000"/>
                                        <p:tgtEl>
                                          <p:spTgt spid="124"/>
                                        </p:tgtEl>
                                      </p:cBhvr>
                                    </p:animEffect>
                                  </p:childTnLst>
                                </p:cTn>
                              </p:par>
                              <p:par>
                                <p:cTn id="53" presetID="10" presetClass="entr" presetSubtype="0" fill="hold" grpId="0" nodeType="withEffect">
                                  <p:stCondLst>
                                    <p:cond delay="500"/>
                                  </p:stCondLst>
                                  <p:childTnLst>
                                    <p:set>
                                      <p:cBhvr>
                                        <p:cTn id="54" dur="1" fill="hold">
                                          <p:stCondLst>
                                            <p:cond delay="0"/>
                                          </p:stCondLst>
                                        </p:cTn>
                                        <p:tgtEl>
                                          <p:spTgt spid="48"/>
                                        </p:tgtEl>
                                        <p:attrNameLst>
                                          <p:attrName>style.visibility</p:attrName>
                                        </p:attrNameLst>
                                      </p:cBhvr>
                                      <p:to>
                                        <p:strVal val="visible"/>
                                      </p:to>
                                    </p:set>
                                    <p:animEffect transition="in" filter="fade">
                                      <p:cBhvr>
                                        <p:cTn id="55" dur="1000"/>
                                        <p:tgtEl>
                                          <p:spTgt spid="48"/>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121"/>
                                        </p:tgtEl>
                                        <p:attrNameLst>
                                          <p:attrName>style.visibility</p:attrName>
                                        </p:attrNameLst>
                                      </p:cBhvr>
                                      <p:to>
                                        <p:strVal val="visible"/>
                                      </p:to>
                                    </p:set>
                                    <p:animEffect transition="in" filter="fade">
                                      <p:cBhvr>
                                        <p:cTn id="58" dur="1000"/>
                                        <p:tgtEl>
                                          <p:spTgt spid="121"/>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126"/>
                                        </p:tgtEl>
                                        <p:attrNameLst>
                                          <p:attrName>style.visibility</p:attrName>
                                        </p:attrNameLst>
                                      </p:cBhvr>
                                      <p:to>
                                        <p:strVal val="visible"/>
                                      </p:to>
                                    </p:set>
                                    <p:animEffect transition="in" filter="fade">
                                      <p:cBhvr>
                                        <p:cTn id="61" dur="1000"/>
                                        <p:tgtEl>
                                          <p:spTgt spid="126"/>
                                        </p:tgtEl>
                                      </p:cBhvr>
                                    </p:animEffect>
                                  </p:childTnLst>
                                </p:cTn>
                              </p:par>
                              <p:par>
                                <p:cTn id="62" presetID="10" presetClass="entr" presetSubtype="0" fill="hold" grpId="0" nodeType="withEffect">
                                  <p:stCondLst>
                                    <p:cond delay="500"/>
                                  </p:stCondLst>
                                  <p:childTnLst>
                                    <p:set>
                                      <p:cBhvr>
                                        <p:cTn id="63" dur="1" fill="hold">
                                          <p:stCondLst>
                                            <p:cond delay="0"/>
                                          </p:stCondLst>
                                        </p:cTn>
                                        <p:tgtEl>
                                          <p:spTgt spid="59"/>
                                        </p:tgtEl>
                                        <p:attrNameLst>
                                          <p:attrName>style.visibility</p:attrName>
                                        </p:attrNameLst>
                                      </p:cBhvr>
                                      <p:to>
                                        <p:strVal val="visible"/>
                                      </p:to>
                                    </p:set>
                                    <p:animEffect transition="in" filter="fade">
                                      <p:cBhvr>
                                        <p:cTn id="64" dur="1000"/>
                                        <p:tgtEl>
                                          <p:spTgt spid="59"/>
                                        </p:tgtEl>
                                      </p:cBhvr>
                                    </p:animEffect>
                                  </p:childTnLst>
                                </p:cTn>
                              </p:par>
                              <p:par>
                                <p:cTn id="65" presetID="10" presetClass="entr" presetSubtype="0" fill="hold" grpId="0" nodeType="withEffect">
                                  <p:stCondLst>
                                    <p:cond delay="500"/>
                                  </p:stCondLst>
                                  <p:childTnLst>
                                    <p:set>
                                      <p:cBhvr>
                                        <p:cTn id="66" dur="1" fill="hold">
                                          <p:stCondLst>
                                            <p:cond delay="0"/>
                                          </p:stCondLst>
                                        </p:cTn>
                                        <p:tgtEl>
                                          <p:spTgt spid="47"/>
                                        </p:tgtEl>
                                        <p:attrNameLst>
                                          <p:attrName>style.visibility</p:attrName>
                                        </p:attrNameLst>
                                      </p:cBhvr>
                                      <p:to>
                                        <p:strVal val="visible"/>
                                      </p:to>
                                    </p:set>
                                    <p:animEffect transition="in" filter="fade">
                                      <p:cBhvr>
                                        <p:cTn id="67" dur="1000"/>
                                        <p:tgtEl>
                                          <p:spTgt spid="47"/>
                                        </p:tgtEl>
                                      </p:cBhvr>
                                    </p:animEffect>
                                  </p:childTnLst>
                                </p:cTn>
                              </p:par>
                              <p:par>
                                <p:cTn id="68" presetID="10" presetClass="entr" presetSubtype="0" fill="hold" grpId="0" nodeType="withEffect">
                                  <p:stCondLst>
                                    <p:cond delay="500"/>
                                  </p:stCondLst>
                                  <p:childTnLst>
                                    <p:set>
                                      <p:cBhvr>
                                        <p:cTn id="69" dur="1" fill="hold">
                                          <p:stCondLst>
                                            <p:cond delay="0"/>
                                          </p:stCondLst>
                                        </p:cTn>
                                        <p:tgtEl>
                                          <p:spTgt spid="62"/>
                                        </p:tgtEl>
                                        <p:attrNameLst>
                                          <p:attrName>style.visibility</p:attrName>
                                        </p:attrNameLst>
                                      </p:cBhvr>
                                      <p:to>
                                        <p:strVal val="visible"/>
                                      </p:to>
                                    </p:set>
                                    <p:animEffect transition="in" filter="fade">
                                      <p:cBhvr>
                                        <p:cTn id="70" dur="1000"/>
                                        <p:tgtEl>
                                          <p:spTgt spid="62"/>
                                        </p:tgtEl>
                                      </p:cBhvr>
                                    </p:animEffect>
                                  </p:childTnLst>
                                </p:cTn>
                              </p:par>
                              <p:par>
                                <p:cTn id="71" presetID="10" presetClass="entr" presetSubtype="0" fill="hold" grpId="0" nodeType="withEffect">
                                  <p:stCondLst>
                                    <p:cond delay="500"/>
                                  </p:stCondLst>
                                  <p:childTnLst>
                                    <p:set>
                                      <p:cBhvr>
                                        <p:cTn id="72" dur="1" fill="hold">
                                          <p:stCondLst>
                                            <p:cond delay="0"/>
                                          </p:stCondLst>
                                        </p:cTn>
                                        <p:tgtEl>
                                          <p:spTgt spid="64"/>
                                        </p:tgtEl>
                                        <p:attrNameLst>
                                          <p:attrName>style.visibility</p:attrName>
                                        </p:attrNameLst>
                                      </p:cBhvr>
                                      <p:to>
                                        <p:strVal val="visible"/>
                                      </p:to>
                                    </p:set>
                                    <p:animEffect transition="in" filter="fade">
                                      <p:cBhvr>
                                        <p:cTn id="73" dur="1000"/>
                                        <p:tgtEl>
                                          <p:spTgt spid="64"/>
                                        </p:tgtEl>
                                      </p:cBhvr>
                                    </p:animEffect>
                                  </p:childTnLst>
                                </p:cTn>
                              </p:par>
                              <p:par>
                                <p:cTn id="74" presetID="10" presetClass="entr" presetSubtype="0" fill="hold" grpId="0" nodeType="withEffect">
                                  <p:stCondLst>
                                    <p:cond delay="500"/>
                                  </p:stCondLst>
                                  <p:childTnLst>
                                    <p:set>
                                      <p:cBhvr>
                                        <p:cTn id="75" dur="1" fill="hold">
                                          <p:stCondLst>
                                            <p:cond delay="0"/>
                                          </p:stCondLst>
                                        </p:cTn>
                                        <p:tgtEl>
                                          <p:spTgt spid="44"/>
                                        </p:tgtEl>
                                        <p:attrNameLst>
                                          <p:attrName>style.visibility</p:attrName>
                                        </p:attrNameLst>
                                      </p:cBhvr>
                                      <p:to>
                                        <p:strVal val="visible"/>
                                      </p:to>
                                    </p:set>
                                    <p:animEffect transition="in" filter="fade">
                                      <p:cBhvr>
                                        <p:cTn id="76" dur="1000"/>
                                        <p:tgtEl>
                                          <p:spTgt spid="44"/>
                                        </p:tgtEl>
                                      </p:cBhvr>
                                    </p:animEffect>
                                  </p:childTnLst>
                                </p:cTn>
                              </p:par>
                              <p:par>
                                <p:cTn id="77" presetID="10" presetClass="entr" presetSubtype="0" fill="hold" grpId="0" nodeType="withEffect">
                                  <p:stCondLst>
                                    <p:cond delay="500"/>
                                  </p:stCondLst>
                                  <p:childTnLst>
                                    <p:set>
                                      <p:cBhvr>
                                        <p:cTn id="78" dur="1" fill="hold">
                                          <p:stCondLst>
                                            <p:cond delay="0"/>
                                          </p:stCondLst>
                                        </p:cTn>
                                        <p:tgtEl>
                                          <p:spTgt spid="58"/>
                                        </p:tgtEl>
                                        <p:attrNameLst>
                                          <p:attrName>style.visibility</p:attrName>
                                        </p:attrNameLst>
                                      </p:cBhvr>
                                      <p:to>
                                        <p:strVal val="visible"/>
                                      </p:to>
                                    </p:set>
                                    <p:animEffect transition="in" filter="fade">
                                      <p:cBhvr>
                                        <p:cTn id="79" dur="1000"/>
                                        <p:tgtEl>
                                          <p:spTgt spid="58"/>
                                        </p:tgtEl>
                                      </p:cBhvr>
                                    </p:animEffect>
                                  </p:childTnLst>
                                </p:cTn>
                              </p:par>
                              <p:par>
                                <p:cTn id="80" presetID="10" presetClass="entr" presetSubtype="0" fill="hold" grpId="0" nodeType="withEffect">
                                  <p:stCondLst>
                                    <p:cond delay="500"/>
                                  </p:stCondLst>
                                  <p:childTnLst>
                                    <p:set>
                                      <p:cBhvr>
                                        <p:cTn id="81" dur="1" fill="hold">
                                          <p:stCondLst>
                                            <p:cond delay="0"/>
                                          </p:stCondLst>
                                        </p:cTn>
                                        <p:tgtEl>
                                          <p:spTgt spid="53"/>
                                        </p:tgtEl>
                                        <p:attrNameLst>
                                          <p:attrName>style.visibility</p:attrName>
                                        </p:attrNameLst>
                                      </p:cBhvr>
                                      <p:to>
                                        <p:strVal val="visible"/>
                                      </p:to>
                                    </p:set>
                                    <p:animEffect transition="in" filter="fade">
                                      <p:cBhvr>
                                        <p:cTn id="82" dur="1000"/>
                                        <p:tgtEl>
                                          <p:spTgt spid="53"/>
                                        </p:tgtEl>
                                      </p:cBhvr>
                                    </p:animEffect>
                                  </p:childTnLst>
                                </p:cTn>
                              </p:par>
                              <p:par>
                                <p:cTn id="83" presetID="10" presetClass="entr" presetSubtype="0" fill="hold" grpId="0" nodeType="withEffect">
                                  <p:stCondLst>
                                    <p:cond delay="500"/>
                                  </p:stCondLst>
                                  <p:childTnLst>
                                    <p:set>
                                      <p:cBhvr>
                                        <p:cTn id="84" dur="1" fill="hold">
                                          <p:stCondLst>
                                            <p:cond delay="0"/>
                                          </p:stCondLst>
                                        </p:cTn>
                                        <p:tgtEl>
                                          <p:spTgt spid="117"/>
                                        </p:tgtEl>
                                        <p:attrNameLst>
                                          <p:attrName>style.visibility</p:attrName>
                                        </p:attrNameLst>
                                      </p:cBhvr>
                                      <p:to>
                                        <p:strVal val="visible"/>
                                      </p:to>
                                    </p:set>
                                    <p:animEffect transition="in" filter="fade">
                                      <p:cBhvr>
                                        <p:cTn id="85" dur="1000"/>
                                        <p:tgtEl>
                                          <p:spTgt spid="117"/>
                                        </p:tgtEl>
                                      </p:cBhvr>
                                    </p:animEffect>
                                  </p:childTnLst>
                                </p:cTn>
                              </p:par>
                              <p:par>
                                <p:cTn id="86" presetID="10" presetClass="entr" presetSubtype="0" fill="hold" grpId="0" nodeType="withEffect">
                                  <p:stCondLst>
                                    <p:cond delay="500"/>
                                  </p:stCondLst>
                                  <p:childTnLst>
                                    <p:set>
                                      <p:cBhvr>
                                        <p:cTn id="87" dur="1" fill="hold">
                                          <p:stCondLst>
                                            <p:cond delay="0"/>
                                          </p:stCondLst>
                                        </p:cTn>
                                        <p:tgtEl>
                                          <p:spTgt spid="123"/>
                                        </p:tgtEl>
                                        <p:attrNameLst>
                                          <p:attrName>style.visibility</p:attrName>
                                        </p:attrNameLst>
                                      </p:cBhvr>
                                      <p:to>
                                        <p:strVal val="visible"/>
                                      </p:to>
                                    </p:set>
                                    <p:animEffect transition="in" filter="fade">
                                      <p:cBhvr>
                                        <p:cTn id="88" dur="1000"/>
                                        <p:tgtEl>
                                          <p:spTgt spid="123"/>
                                        </p:tgtEl>
                                      </p:cBhvr>
                                    </p:animEffect>
                                  </p:childTnLst>
                                </p:cTn>
                              </p:par>
                            </p:childTnLst>
                          </p:cTn>
                        </p:par>
                        <p:par>
                          <p:cTn id="89" fill="hold">
                            <p:stCondLst>
                              <p:cond delay="1500"/>
                            </p:stCondLst>
                            <p:childTnLst>
                              <p:par>
                                <p:cTn id="90" presetID="2" presetClass="entr" presetSubtype="8" fill="hold" grpId="0" nodeType="afterEffect">
                                  <p:stCondLst>
                                    <p:cond delay="0"/>
                                  </p:stCondLst>
                                  <p:childTnLst>
                                    <p:set>
                                      <p:cBhvr>
                                        <p:cTn id="91" dur="1" fill="hold">
                                          <p:stCondLst>
                                            <p:cond delay="0"/>
                                          </p:stCondLst>
                                        </p:cTn>
                                        <p:tgtEl>
                                          <p:spTgt spid="65"/>
                                        </p:tgtEl>
                                        <p:attrNameLst>
                                          <p:attrName>style.visibility</p:attrName>
                                        </p:attrNameLst>
                                      </p:cBhvr>
                                      <p:to>
                                        <p:strVal val="visible"/>
                                      </p:to>
                                    </p:set>
                                    <p:anim calcmode="lin" valueType="num">
                                      <p:cBhvr additive="base">
                                        <p:cTn id="92" dur="1000" fill="hold"/>
                                        <p:tgtEl>
                                          <p:spTgt spid="65"/>
                                        </p:tgtEl>
                                        <p:attrNameLst>
                                          <p:attrName>ppt_x</p:attrName>
                                        </p:attrNameLst>
                                      </p:cBhvr>
                                      <p:tavLst>
                                        <p:tav tm="0">
                                          <p:val>
                                            <p:strVal val="0-#ppt_w/2"/>
                                          </p:val>
                                        </p:tav>
                                        <p:tav tm="100000">
                                          <p:val>
                                            <p:strVal val="#ppt_x"/>
                                          </p:val>
                                        </p:tav>
                                      </p:tavLst>
                                    </p:anim>
                                    <p:anim calcmode="lin" valueType="num">
                                      <p:cBhvr additive="base">
                                        <p:cTn id="93" dur="1000" fill="hold"/>
                                        <p:tgtEl>
                                          <p:spTgt spid="65"/>
                                        </p:tgtEl>
                                        <p:attrNameLst>
                                          <p:attrName>ppt_y</p:attrName>
                                        </p:attrNameLst>
                                      </p:cBhvr>
                                      <p:tavLst>
                                        <p:tav tm="0">
                                          <p:val>
                                            <p:strVal val="#ppt_y"/>
                                          </p:val>
                                        </p:tav>
                                        <p:tav tm="100000">
                                          <p:val>
                                            <p:strVal val="#ppt_y"/>
                                          </p:val>
                                        </p:tav>
                                      </p:tavLst>
                                    </p:anim>
                                  </p:childTnLst>
                                </p:cTn>
                              </p:par>
                              <p:par>
                                <p:cTn id="94" presetID="2" presetClass="entr" presetSubtype="8" fill="hold" grpId="0" nodeType="withEffect">
                                  <p:stCondLst>
                                    <p:cond delay="0"/>
                                  </p:stCondLst>
                                  <p:childTnLst>
                                    <p:set>
                                      <p:cBhvr>
                                        <p:cTn id="95" dur="1" fill="hold">
                                          <p:stCondLst>
                                            <p:cond delay="0"/>
                                          </p:stCondLst>
                                        </p:cTn>
                                        <p:tgtEl>
                                          <p:spTgt spid="66"/>
                                        </p:tgtEl>
                                        <p:attrNameLst>
                                          <p:attrName>style.visibility</p:attrName>
                                        </p:attrNameLst>
                                      </p:cBhvr>
                                      <p:to>
                                        <p:strVal val="visible"/>
                                      </p:to>
                                    </p:set>
                                    <p:anim calcmode="lin" valueType="num">
                                      <p:cBhvr additive="base">
                                        <p:cTn id="96" dur="1000" fill="hold"/>
                                        <p:tgtEl>
                                          <p:spTgt spid="66"/>
                                        </p:tgtEl>
                                        <p:attrNameLst>
                                          <p:attrName>ppt_x</p:attrName>
                                        </p:attrNameLst>
                                      </p:cBhvr>
                                      <p:tavLst>
                                        <p:tav tm="0">
                                          <p:val>
                                            <p:strVal val="0-#ppt_w/2"/>
                                          </p:val>
                                        </p:tav>
                                        <p:tav tm="100000">
                                          <p:val>
                                            <p:strVal val="#ppt_x"/>
                                          </p:val>
                                        </p:tav>
                                      </p:tavLst>
                                    </p:anim>
                                    <p:anim calcmode="lin" valueType="num">
                                      <p:cBhvr additive="base">
                                        <p:cTn id="97" dur="1000" fill="hold"/>
                                        <p:tgtEl>
                                          <p:spTgt spid="66"/>
                                        </p:tgtEl>
                                        <p:attrNameLst>
                                          <p:attrName>ppt_y</p:attrName>
                                        </p:attrNameLst>
                                      </p:cBhvr>
                                      <p:tavLst>
                                        <p:tav tm="0">
                                          <p:val>
                                            <p:strVal val="#ppt_y"/>
                                          </p:val>
                                        </p:tav>
                                        <p:tav tm="100000">
                                          <p:val>
                                            <p:strVal val="#ppt_y"/>
                                          </p:val>
                                        </p:tav>
                                      </p:tavLst>
                                    </p:anim>
                                  </p:childTnLst>
                                </p:cTn>
                              </p:par>
                              <p:par>
                                <p:cTn id="98" presetID="2" presetClass="entr" presetSubtype="4" fill="hold" grpId="0" nodeType="withEffect">
                                  <p:stCondLst>
                                    <p:cond delay="0"/>
                                  </p:stCondLst>
                                  <p:childTnLst>
                                    <p:set>
                                      <p:cBhvr>
                                        <p:cTn id="99" dur="1" fill="hold">
                                          <p:stCondLst>
                                            <p:cond delay="0"/>
                                          </p:stCondLst>
                                        </p:cTn>
                                        <p:tgtEl>
                                          <p:spTgt spid="71"/>
                                        </p:tgtEl>
                                        <p:attrNameLst>
                                          <p:attrName>style.visibility</p:attrName>
                                        </p:attrNameLst>
                                      </p:cBhvr>
                                      <p:to>
                                        <p:strVal val="visible"/>
                                      </p:to>
                                    </p:set>
                                    <p:anim calcmode="lin" valueType="num">
                                      <p:cBhvr additive="base">
                                        <p:cTn id="100" dur="1000" fill="hold"/>
                                        <p:tgtEl>
                                          <p:spTgt spid="71"/>
                                        </p:tgtEl>
                                        <p:attrNameLst>
                                          <p:attrName>ppt_x</p:attrName>
                                        </p:attrNameLst>
                                      </p:cBhvr>
                                      <p:tavLst>
                                        <p:tav tm="0">
                                          <p:val>
                                            <p:strVal val="#ppt_x"/>
                                          </p:val>
                                        </p:tav>
                                        <p:tav tm="100000">
                                          <p:val>
                                            <p:strVal val="#ppt_x"/>
                                          </p:val>
                                        </p:tav>
                                      </p:tavLst>
                                    </p:anim>
                                    <p:anim calcmode="lin" valueType="num">
                                      <p:cBhvr additive="base">
                                        <p:cTn id="101" dur="1000" fill="hold"/>
                                        <p:tgtEl>
                                          <p:spTgt spid="71"/>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72"/>
                                        </p:tgtEl>
                                        <p:attrNameLst>
                                          <p:attrName>style.visibility</p:attrName>
                                        </p:attrNameLst>
                                      </p:cBhvr>
                                      <p:to>
                                        <p:strVal val="visible"/>
                                      </p:to>
                                    </p:set>
                                    <p:anim calcmode="lin" valueType="num">
                                      <p:cBhvr additive="base">
                                        <p:cTn id="104" dur="1000" fill="hold"/>
                                        <p:tgtEl>
                                          <p:spTgt spid="72"/>
                                        </p:tgtEl>
                                        <p:attrNameLst>
                                          <p:attrName>ppt_x</p:attrName>
                                        </p:attrNameLst>
                                      </p:cBhvr>
                                      <p:tavLst>
                                        <p:tav tm="0">
                                          <p:val>
                                            <p:strVal val="#ppt_x"/>
                                          </p:val>
                                        </p:tav>
                                        <p:tav tm="100000">
                                          <p:val>
                                            <p:strVal val="#ppt_x"/>
                                          </p:val>
                                        </p:tav>
                                      </p:tavLst>
                                    </p:anim>
                                    <p:anim calcmode="lin" valueType="num">
                                      <p:cBhvr additive="base">
                                        <p:cTn id="105" dur="1000" fill="hold"/>
                                        <p:tgtEl>
                                          <p:spTgt spid="72"/>
                                        </p:tgtEl>
                                        <p:attrNameLst>
                                          <p:attrName>ppt_y</p:attrName>
                                        </p:attrNameLst>
                                      </p:cBhvr>
                                      <p:tavLst>
                                        <p:tav tm="0">
                                          <p:val>
                                            <p:strVal val="1+#ppt_h/2"/>
                                          </p:val>
                                        </p:tav>
                                        <p:tav tm="100000">
                                          <p:val>
                                            <p:strVal val="#ppt_y"/>
                                          </p:val>
                                        </p:tav>
                                      </p:tavLst>
                                    </p:anim>
                                  </p:childTnLst>
                                </p:cTn>
                              </p:par>
                              <p:par>
                                <p:cTn id="106" presetID="2" presetClass="entr" presetSubtype="2" fill="hold" grpId="0" nodeType="withEffect">
                                  <p:stCondLst>
                                    <p:cond delay="0"/>
                                  </p:stCondLst>
                                  <p:childTnLst>
                                    <p:set>
                                      <p:cBhvr>
                                        <p:cTn id="107" dur="1" fill="hold">
                                          <p:stCondLst>
                                            <p:cond delay="0"/>
                                          </p:stCondLst>
                                        </p:cTn>
                                        <p:tgtEl>
                                          <p:spTgt spid="69"/>
                                        </p:tgtEl>
                                        <p:attrNameLst>
                                          <p:attrName>style.visibility</p:attrName>
                                        </p:attrNameLst>
                                      </p:cBhvr>
                                      <p:to>
                                        <p:strVal val="visible"/>
                                      </p:to>
                                    </p:set>
                                    <p:anim calcmode="lin" valueType="num">
                                      <p:cBhvr additive="base">
                                        <p:cTn id="108" dur="1000" fill="hold"/>
                                        <p:tgtEl>
                                          <p:spTgt spid="69"/>
                                        </p:tgtEl>
                                        <p:attrNameLst>
                                          <p:attrName>ppt_x</p:attrName>
                                        </p:attrNameLst>
                                      </p:cBhvr>
                                      <p:tavLst>
                                        <p:tav tm="0">
                                          <p:val>
                                            <p:strVal val="1+#ppt_w/2"/>
                                          </p:val>
                                        </p:tav>
                                        <p:tav tm="100000">
                                          <p:val>
                                            <p:strVal val="#ppt_x"/>
                                          </p:val>
                                        </p:tav>
                                      </p:tavLst>
                                    </p:anim>
                                    <p:anim calcmode="lin" valueType="num">
                                      <p:cBhvr additive="base">
                                        <p:cTn id="109" dur="1000" fill="hold"/>
                                        <p:tgtEl>
                                          <p:spTgt spid="69"/>
                                        </p:tgtEl>
                                        <p:attrNameLst>
                                          <p:attrName>ppt_y</p:attrName>
                                        </p:attrNameLst>
                                      </p:cBhvr>
                                      <p:tavLst>
                                        <p:tav tm="0">
                                          <p:val>
                                            <p:strVal val="#ppt_y"/>
                                          </p:val>
                                        </p:tav>
                                        <p:tav tm="100000">
                                          <p:val>
                                            <p:strVal val="#ppt_y"/>
                                          </p:val>
                                        </p:tav>
                                      </p:tavLst>
                                    </p:anim>
                                  </p:childTnLst>
                                </p:cTn>
                              </p:par>
                              <p:par>
                                <p:cTn id="110" presetID="2" presetClass="entr" presetSubtype="2" fill="hold" grpId="0" nodeType="withEffect">
                                  <p:stCondLst>
                                    <p:cond delay="0"/>
                                  </p:stCondLst>
                                  <p:childTnLst>
                                    <p:set>
                                      <p:cBhvr>
                                        <p:cTn id="111" dur="1" fill="hold">
                                          <p:stCondLst>
                                            <p:cond delay="0"/>
                                          </p:stCondLst>
                                        </p:cTn>
                                        <p:tgtEl>
                                          <p:spTgt spid="70"/>
                                        </p:tgtEl>
                                        <p:attrNameLst>
                                          <p:attrName>style.visibility</p:attrName>
                                        </p:attrNameLst>
                                      </p:cBhvr>
                                      <p:to>
                                        <p:strVal val="visible"/>
                                      </p:to>
                                    </p:set>
                                    <p:anim calcmode="lin" valueType="num">
                                      <p:cBhvr additive="base">
                                        <p:cTn id="112" dur="1000" fill="hold"/>
                                        <p:tgtEl>
                                          <p:spTgt spid="70"/>
                                        </p:tgtEl>
                                        <p:attrNameLst>
                                          <p:attrName>ppt_x</p:attrName>
                                        </p:attrNameLst>
                                      </p:cBhvr>
                                      <p:tavLst>
                                        <p:tav tm="0">
                                          <p:val>
                                            <p:strVal val="1+#ppt_w/2"/>
                                          </p:val>
                                        </p:tav>
                                        <p:tav tm="100000">
                                          <p:val>
                                            <p:strVal val="#ppt_x"/>
                                          </p:val>
                                        </p:tav>
                                      </p:tavLst>
                                    </p:anim>
                                    <p:anim calcmode="lin" valueType="num">
                                      <p:cBhvr additive="base">
                                        <p:cTn id="113" dur="1000" fill="hold"/>
                                        <p:tgtEl>
                                          <p:spTgt spid="70"/>
                                        </p:tgtEl>
                                        <p:attrNameLst>
                                          <p:attrName>ppt_y</p:attrName>
                                        </p:attrNameLst>
                                      </p:cBhvr>
                                      <p:tavLst>
                                        <p:tav tm="0">
                                          <p:val>
                                            <p:strVal val="#ppt_y"/>
                                          </p:val>
                                        </p:tav>
                                        <p:tav tm="100000">
                                          <p:val>
                                            <p:strVal val="#ppt_y"/>
                                          </p:val>
                                        </p:tav>
                                      </p:tavLst>
                                    </p:anim>
                                  </p:childTnLst>
                                </p:cTn>
                              </p:par>
                              <p:par>
                                <p:cTn id="114" presetID="2" presetClass="entr" presetSubtype="1" fill="hold" grpId="0" nodeType="withEffect">
                                  <p:stCondLst>
                                    <p:cond delay="0"/>
                                  </p:stCondLst>
                                  <p:childTnLst>
                                    <p:set>
                                      <p:cBhvr>
                                        <p:cTn id="115" dur="1" fill="hold">
                                          <p:stCondLst>
                                            <p:cond delay="0"/>
                                          </p:stCondLst>
                                        </p:cTn>
                                        <p:tgtEl>
                                          <p:spTgt spid="67"/>
                                        </p:tgtEl>
                                        <p:attrNameLst>
                                          <p:attrName>style.visibility</p:attrName>
                                        </p:attrNameLst>
                                      </p:cBhvr>
                                      <p:to>
                                        <p:strVal val="visible"/>
                                      </p:to>
                                    </p:set>
                                    <p:anim calcmode="lin" valueType="num">
                                      <p:cBhvr additive="base">
                                        <p:cTn id="116" dur="1000" fill="hold"/>
                                        <p:tgtEl>
                                          <p:spTgt spid="67"/>
                                        </p:tgtEl>
                                        <p:attrNameLst>
                                          <p:attrName>ppt_x</p:attrName>
                                        </p:attrNameLst>
                                      </p:cBhvr>
                                      <p:tavLst>
                                        <p:tav tm="0">
                                          <p:val>
                                            <p:strVal val="#ppt_x"/>
                                          </p:val>
                                        </p:tav>
                                        <p:tav tm="100000">
                                          <p:val>
                                            <p:strVal val="#ppt_x"/>
                                          </p:val>
                                        </p:tav>
                                      </p:tavLst>
                                    </p:anim>
                                    <p:anim calcmode="lin" valueType="num">
                                      <p:cBhvr additive="base">
                                        <p:cTn id="117" dur="1000" fill="hold"/>
                                        <p:tgtEl>
                                          <p:spTgt spid="67"/>
                                        </p:tgtEl>
                                        <p:attrNameLst>
                                          <p:attrName>ppt_y</p:attrName>
                                        </p:attrNameLst>
                                      </p:cBhvr>
                                      <p:tavLst>
                                        <p:tav tm="0">
                                          <p:val>
                                            <p:strVal val="0-#ppt_h/2"/>
                                          </p:val>
                                        </p:tav>
                                        <p:tav tm="100000">
                                          <p:val>
                                            <p:strVal val="#ppt_y"/>
                                          </p:val>
                                        </p:tav>
                                      </p:tavLst>
                                    </p:anim>
                                  </p:childTnLst>
                                </p:cTn>
                              </p:par>
                              <p:par>
                                <p:cTn id="118" presetID="2" presetClass="entr" presetSubtype="1" fill="hold" grpId="0" nodeType="withEffect">
                                  <p:stCondLst>
                                    <p:cond delay="0"/>
                                  </p:stCondLst>
                                  <p:childTnLst>
                                    <p:set>
                                      <p:cBhvr>
                                        <p:cTn id="119" dur="1" fill="hold">
                                          <p:stCondLst>
                                            <p:cond delay="0"/>
                                          </p:stCondLst>
                                        </p:cTn>
                                        <p:tgtEl>
                                          <p:spTgt spid="68"/>
                                        </p:tgtEl>
                                        <p:attrNameLst>
                                          <p:attrName>style.visibility</p:attrName>
                                        </p:attrNameLst>
                                      </p:cBhvr>
                                      <p:to>
                                        <p:strVal val="visible"/>
                                      </p:to>
                                    </p:set>
                                    <p:anim calcmode="lin" valueType="num">
                                      <p:cBhvr additive="base">
                                        <p:cTn id="120" dur="1000" fill="hold"/>
                                        <p:tgtEl>
                                          <p:spTgt spid="68"/>
                                        </p:tgtEl>
                                        <p:attrNameLst>
                                          <p:attrName>ppt_x</p:attrName>
                                        </p:attrNameLst>
                                      </p:cBhvr>
                                      <p:tavLst>
                                        <p:tav tm="0">
                                          <p:val>
                                            <p:strVal val="#ppt_x"/>
                                          </p:val>
                                        </p:tav>
                                        <p:tav tm="100000">
                                          <p:val>
                                            <p:strVal val="#ppt_x"/>
                                          </p:val>
                                        </p:tav>
                                      </p:tavLst>
                                    </p:anim>
                                    <p:anim calcmode="lin" valueType="num">
                                      <p:cBhvr additive="base">
                                        <p:cTn id="121" dur="1000" fill="hold"/>
                                        <p:tgtEl>
                                          <p:spTgt spid="6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9" grpId="0" animBg="1"/>
      <p:bldP spid="60" grpId="0" animBg="1"/>
      <p:bldP spid="64" grpId="0" animBg="1"/>
      <p:bldP spid="48" grpId="0" animBg="1"/>
      <p:bldP spid="65" grpId="0"/>
      <p:bldP spid="66" grpId="0"/>
      <p:bldP spid="47" grpId="0" animBg="1"/>
      <p:bldP spid="69" grpId="0"/>
      <p:bldP spid="70" grpId="0"/>
      <p:bldP spid="44" grpId="0" animBg="1"/>
      <p:bldP spid="67" grpId="0"/>
      <p:bldP spid="68" grpId="0"/>
      <p:bldP spid="50" grpId="0" animBg="1"/>
      <p:bldP spid="71" grpId="0"/>
      <p:bldP spid="72" grpId="0"/>
      <p:bldP spid="55" grpId="0" animBg="1"/>
      <p:bldP spid="58" grpId="0" animBg="1"/>
      <p:bldP spid="62" grpId="0" animBg="1"/>
      <p:bldP spid="52" grpId="0" animBg="1"/>
      <p:bldP spid="53" grpId="0" animBg="1"/>
      <p:bldP spid="51" grpId="0" animBg="1"/>
      <p:bldP spid="56" grpId="0" animBg="1"/>
      <p:bldP spid="116" grpId="0" animBg="1"/>
      <p:bldP spid="121" grpId="0" animBg="1"/>
      <p:bldP spid="123" grpId="0" animBg="1"/>
      <p:bldP spid="124" grpId="0" animBg="1"/>
      <p:bldP spid="125" grpId="0" animBg="1"/>
      <p:bldP spid="126" grpId="0" animBg="1"/>
      <p:bldP spid="127" grpId="0" animBg="1"/>
      <p:bldP spid="128" grpId="0" animBg="1"/>
      <p:bldP spid="129" grpId="0" animBg="1"/>
      <p:bldP spid="120" grpId="0" animBg="1"/>
      <p:bldP spid="117" grpId="0" animBg="1"/>
      <p:bldP spid="54" grpId="0" animBg="1"/>
      <p:bldP spid="6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noFill/>
              </a:rPr>
              <a:t>Slide 3</a:t>
            </a:r>
          </a:p>
        </p:txBody>
      </p:sp>
      <p:sp>
        <p:nvSpPr>
          <p:cNvPr id="142" name="Rectangle 141">
            <a:extLst>
              <a:ext uri="{C183D7F6-B498-43B3-948B-1728B52AA6E4}">
                <adec:decorative xmlns:adec="http://schemas.microsoft.com/office/drawing/2017/decorative" val="1"/>
              </a:ext>
            </a:extLst>
          </p:cNvPr>
          <p:cNvSpPr/>
          <p:nvPr/>
        </p:nvSpPr>
        <p:spPr bwMode="auto">
          <a:xfrm>
            <a:off x="-1" y="0"/>
            <a:ext cx="12188825" cy="6858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lt1"/>
              </a:solidFill>
            </a:endParaRPr>
          </a:p>
        </p:txBody>
      </p:sp>
      <p:grpSp>
        <p:nvGrpSpPr>
          <p:cNvPr id="68" name="Group 135">
            <a:extLst>
              <a:ext uri="{C183D7F6-B498-43B3-948B-1728B52AA6E4}">
                <adec:decorative xmlns:adec="http://schemas.microsoft.com/office/drawing/2017/decorative" val="1"/>
              </a:ext>
            </a:extLst>
          </p:cNvPr>
          <p:cNvGrpSpPr/>
          <p:nvPr/>
        </p:nvGrpSpPr>
        <p:grpSpPr>
          <a:xfrm>
            <a:off x="3960812" y="2362200"/>
            <a:ext cx="4360942" cy="8405006"/>
            <a:chOff x="4716637" y="589352"/>
            <a:chExt cx="2712864" cy="5227234"/>
          </a:xfrm>
          <a:solidFill>
            <a:srgbClr val="4A4A4A"/>
          </a:solidFill>
        </p:grpSpPr>
        <p:sp>
          <p:nvSpPr>
            <p:cNvPr id="69" name="Freeform 10"/>
            <p:cNvSpPr>
              <a:spLocks/>
            </p:cNvSpPr>
            <p:nvPr/>
          </p:nvSpPr>
          <p:spPr bwMode="auto">
            <a:xfrm>
              <a:off x="4944313" y="2133593"/>
              <a:ext cx="802042" cy="380999"/>
            </a:xfrm>
            <a:custGeom>
              <a:avLst/>
              <a:gdLst/>
              <a:ahLst/>
              <a:cxnLst>
                <a:cxn ang="0">
                  <a:pos x="2450" y="1245"/>
                </a:cxn>
                <a:cxn ang="0">
                  <a:pos x="2176" y="1199"/>
                </a:cxn>
                <a:cxn ang="0">
                  <a:pos x="1995" y="1158"/>
                </a:cxn>
                <a:cxn ang="0">
                  <a:pos x="1816" y="1107"/>
                </a:cxn>
                <a:cxn ang="0">
                  <a:pos x="1639" y="1047"/>
                </a:cxn>
                <a:cxn ang="0">
                  <a:pos x="1509" y="993"/>
                </a:cxn>
                <a:cxn ang="0">
                  <a:pos x="1426" y="952"/>
                </a:cxn>
                <a:cxn ang="0">
                  <a:pos x="1303" y="880"/>
                </a:cxn>
                <a:cxn ang="0">
                  <a:pos x="1189" y="795"/>
                </a:cxn>
                <a:cxn ang="0">
                  <a:pos x="1119" y="729"/>
                </a:cxn>
                <a:cxn ang="0">
                  <a:pos x="1059" y="654"/>
                </a:cxn>
                <a:cxn ang="0">
                  <a:pos x="1032" y="613"/>
                </a:cxn>
                <a:cxn ang="0">
                  <a:pos x="998" y="551"/>
                </a:cxn>
                <a:cxn ang="0">
                  <a:pos x="964" y="496"/>
                </a:cxn>
                <a:cxn ang="0">
                  <a:pos x="913" y="425"/>
                </a:cxn>
                <a:cxn ang="0">
                  <a:pos x="823" y="330"/>
                </a:cxn>
                <a:cxn ang="0">
                  <a:pos x="718" y="247"/>
                </a:cxn>
                <a:cxn ang="0">
                  <a:pos x="643" y="199"/>
                </a:cxn>
                <a:cxn ang="0">
                  <a:pos x="523" y="137"/>
                </a:cxn>
                <a:cxn ang="0">
                  <a:pos x="397" y="86"/>
                </a:cxn>
                <a:cxn ang="0">
                  <a:pos x="313" y="59"/>
                </a:cxn>
                <a:cxn ang="0">
                  <a:pos x="180" y="27"/>
                </a:cxn>
                <a:cxn ang="0">
                  <a:pos x="46" y="4"/>
                </a:cxn>
                <a:cxn ang="0">
                  <a:pos x="46" y="1"/>
                </a:cxn>
                <a:cxn ang="0">
                  <a:pos x="183" y="15"/>
                </a:cxn>
                <a:cxn ang="0">
                  <a:pos x="317" y="39"/>
                </a:cxn>
                <a:cxn ang="0">
                  <a:pos x="406" y="62"/>
                </a:cxn>
                <a:cxn ang="0">
                  <a:pos x="537" y="106"/>
                </a:cxn>
                <a:cxn ang="0">
                  <a:pos x="663" y="161"/>
                </a:cxn>
                <a:cxn ang="0">
                  <a:pos x="745" y="206"/>
                </a:cxn>
                <a:cxn ang="0">
                  <a:pos x="859" y="287"/>
                </a:cxn>
                <a:cxn ang="0">
                  <a:pos x="962" y="383"/>
                </a:cxn>
                <a:cxn ang="0">
                  <a:pos x="1023" y="455"/>
                </a:cxn>
                <a:cxn ang="0">
                  <a:pos x="1063" y="514"/>
                </a:cxn>
                <a:cxn ang="0">
                  <a:pos x="1098" y="571"/>
                </a:cxn>
                <a:cxn ang="0">
                  <a:pos x="1152" y="636"/>
                </a:cxn>
                <a:cxn ang="0">
                  <a:pos x="1214" y="695"/>
                </a:cxn>
                <a:cxn ang="0">
                  <a:pos x="1320" y="770"/>
                </a:cxn>
                <a:cxn ang="0">
                  <a:pos x="1434" y="833"/>
                </a:cxn>
                <a:cxn ang="0">
                  <a:pos x="1515" y="869"/>
                </a:cxn>
                <a:cxn ang="0">
                  <a:pos x="1639" y="915"/>
                </a:cxn>
                <a:cxn ang="0">
                  <a:pos x="1851" y="976"/>
                </a:cxn>
                <a:cxn ang="0">
                  <a:pos x="2026" y="1013"/>
                </a:cxn>
                <a:cxn ang="0">
                  <a:pos x="2290" y="1052"/>
                </a:cxn>
                <a:cxn ang="0">
                  <a:pos x="2556" y="1074"/>
                </a:cxn>
                <a:cxn ang="0">
                  <a:pos x="2567" y="1075"/>
                </a:cxn>
                <a:cxn ang="0">
                  <a:pos x="2593" y="1082"/>
                </a:cxn>
                <a:cxn ang="0">
                  <a:pos x="2621" y="1103"/>
                </a:cxn>
                <a:cxn ang="0">
                  <a:pos x="2639" y="1133"/>
                </a:cxn>
                <a:cxn ang="0">
                  <a:pos x="2645" y="1160"/>
                </a:cxn>
                <a:cxn ang="0">
                  <a:pos x="2644" y="1178"/>
                </a:cxn>
                <a:cxn ang="0">
                  <a:pos x="2635" y="1204"/>
                </a:cxn>
                <a:cxn ang="0">
                  <a:pos x="2615" y="1232"/>
                </a:cxn>
                <a:cxn ang="0">
                  <a:pos x="2586" y="1250"/>
                </a:cxn>
                <a:cxn ang="0">
                  <a:pos x="2559" y="1256"/>
                </a:cxn>
                <a:cxn ang="0">
                  <a:pos x="2545" y="1256"/>
                </a:cxn>
              </a:cxnLst>
              <a:rect l="0" t="0" r="r" b="b"/>
              <a:pathLst>
                <a:path w="2645" h="1256">
                  <a:moveTo>
                    <a:pt x="2545" y="1256"/>
                  </a:moveTo>
                  <a:lnTo>
                    <a:pt x="2545" y="1256"/>
                  </a:lnTo>
                  <a:lnTo>
                    <a:pt x="2450" y="1245"/>
                  </a:lnTo>
                  <a:lnTo>
                    <a:pt x="2358" y="1232"/>
                  </a:lnTo>
                  <a:lnTo>
                    <a:pt x="2266" y="1216"/>
                  </a:lnTo>
                  <a:lnTo>
                    <a:pt x="2176" y="1199"/>
                  </a:lnTo>
                  <a:lnTo>
                    <a:pt x="2176" y="1199"/>
                  </a:lnTo>
                  <a:lnTo>
                    <a:pt x="2084" y="1180"/>
                  </a:lnTo>
                  <a:lnTo>
                    <a:pt x="1995" y="1158"/>
                  </a:lnTo>
                  <a:lnTo>
                    <a:pt x="1905" y="1134"/>
                  </a:lnTo>
                  <a:lnTo>
                    <a:pt x="1816" y="1107"/>
                  </a:lnTo>
                  <a:lnTo>
                    <a:pt x="1816" y="1107"/>
                  </a:lnTo>
                  <a:lnTo>
                    <a:pt x="1727" y="1079"/>
                  </a:lnTo>
                  <a:lnTo>
                    <a:pt x="1683" y="1064"/>
                  </a:lnTo>
                  <a:lnTo>
                    <a:pt x="1639" y="1047"/>
                  </a:lnTo>
                  <a:lnTo>
                    <a:pt x="1595" y="1030"/>
                  </a:lnTo>
                  <a:lnTo>
                    <a:pt x="1553" y="1011"/>
                  </a:lnTo>
                  <a:lnTo>
                    <a:pt x="1509" y="993"/>
                  </a:lnTo>
                  <a:lnTo>
                    <a:pt x="1467" y="973"/>
                  </a:lnTo>
                  <a:lnTo>
                    <a:pt x="1467" y="973"/>
                  </a:lnTo>
                  <a:lnTo>
                    <a:pt x="1426" y="952"/>
                  </a:lnTo>
                  <a:lnTo>
                    <a:pt x="1383" y="929"/>
                  </a:lnTo>
                  <a:lnTo>
                    <a:pt x="1344" y="905"/>
                  </a:lnTo>
                  <a:lnTo>
                    <a:pt x="1303" y="880"/>
                  </a:lnTo>
                  <a:lnTo>
                    <a:pt x="1263" y="853"/>
                  </a:lnTo>
                  <a:lnTo>
                    <a:pt x="1225" y="825"/>
                  </a:lnTo>
                  <a:lnTo>
                    <a:pt x="1189" y="795"/>
                  </a:lnTo>
                  <a:lnTo>
                    <a:pt x="1153" y="763"/>
                  </a:lnTo>
                  <a:lnTo>
                    <a:pt x="1153" y="763"/>
                  </a:lnTo>
                  <a:lnTo>
                    <a:pt x="1119" y="729"/>
                  </a:lnTo>
                  <a:lnTo>
                    <a:pt x="1087" y="692"/>
                  </a:lnTo>
                  <a:lnTo>
                    <a:pt x="1073" y="674"/>
                  </a:lnTo>
                  <a:lnTo>
                    <a:pt x="1059" y="654"/>
                  </a:lnTo>
                  <a:lnTo>
                    <a:pt x="1044" y="634"/>
                  </a:lnTo>
                  <a:lnTo>
                    <a:pt x="1032" y="613"/>
                  </a:lnTo>
                  <a:lnTo>
                    <a:pt x="1032" y="613"/>
                  </a:lnTo>
                  <a:lnTo>
                    <a:pt x="1019" y="592"/>
                  </a:lnTo>
                  <a:lnTo>
                    <a:pt x="1008" y="572"/>
                  </a:lnTo>
                  <a:lnTo>
                    <a:pt x="998" y="551"/>
                  </a:lnTo>
                  <a:lnTo>
                    <a:pt x="988" y="532"/>
                  </a:lnTo>
                  <a:lnTo>
                    <a:pt x="988" y="532"/>
                  </a:lnTo>
                  <a:lnTo>
                    <a:pt x="964" y="496"/>
                  </a:lnTo>
                  <a:lnTo>
                    <a:pt x="940" y="460"/>
                  </a:lnTo>
                  <a:lnTo>
                    <a:pt x="940" y="460"/>
                  </a:lnTo>
                  <a:lnTo>
                    <a:pt x="913" y="425"/>
                  </a:lnTo>
                  <a:lnTo>
                    <a:pt x="885" y="393"/>
                  </a:lnTo>
                  <a:lnTo>
                    <a:pt x="854" y="360"/>
                  </a:lnTo>
                  <a:lnTo>
                    <a:pt x="823" y="330"/>
                  </a:lnTo>
                  <a:lnTo>
                    <a:pt x="789" y="301"/>
                  </a:lnTo>
                  <a:lnTo>
                    <a:pt x="753" y="272"/>
                  </a:lnTo>
                  <a:lnTo>
                    <a:pt x="718" y="247"/>
                  </a:lnTo>
                  <a:lnTo>
                    <a:pt x="681" y="222"/>
                  </a:lnTo>
                  <a:lnTo>
                    <a:pt x="681" y="222"/>
                  </a:lnTo>
                  <a:lnTo>
                    <a:pt x="643" y="199"/>
                  </a:lnTo>
                  <a:lnTo>
                    <a:pt x="604" y="176"/>
                  </a:lnTo>
                  <a:lnTo>
                    <a:pt x="564" y="157"/>
                  </a:lnTo>
                  <a:lnTo>
                    <a:pt x="523" y="137"/>
                  </a:lnTo>
                  <a:lnTo>
                    <a:pt x="482" y="118"/>
                  </a:lnTo>
                  <a:lnTo>
                    <a:pt x="440" y="101"/>
                  </a:lnTo>
                  <a:lnTo>
                    <a:pt x="397" y="86"/>
                  </a:lnTo>
                  <a:lnTo>
                    <a:pt x="355" y="72"/>
                  </a:lnTo>
                  <a:lnTo>
                    <a:pt x="355" y="72"/>
                  </a:lnTo>
                  <a:lnTo>
                    <a:pt x="313" y="59"/>
                  </a:lnTo>
                  <a:lnTo>
                    <a:pt x="269" y="46"/>
                  </a:lnTo>
                  <a:lnTo>
                    <a:pt x="225" y="36"/>
                  </a:lnTo>
                  <a:lnTo>
                    <a:pt x="180" y="27"/>
                  </a:lnTo>
                  <a:lnTo>
                    <a:pt x="136" y="17"/>
                  </a:lnTo>
                  <a:lnTo>
                    <a:pt x="91" y="10"/>
                  </a:lnTo>
                  <a:lnTo>
                    <a:pt x="46" y="4"/>
                  </a:lnTo>
                  <a:lnTo>
                    <a:pt x="0" y="0"/>
                  </a:lnTo>
                  <a:lnTo>
                    <a:pt x="0" y="0"/>
                  </a:lnTo>
                  <a:lnTo>
                    <a:pt x="46" y="1"/>
                  </a:lnTo>
                  <a:lnTo>
                    <a:pt x="92" y="4"/>
                  </a:lnTo>
                  <a:lnTo>
                    <a:pt x="137" y="8"/>
                  </a:lnTo>
                  <a:lnTo>
                    <a:pt x="183" y="15"/>
                  </a:lnTo>
                  <a:lnTo>
                    <a:pt x="228" y="22"/>
                  </a:lnTo>
                  <a:lnTo>
                    <a:pt x="272" y="31"/>
                  </a:lnTo>
                  <a:lnTo>
                    <a:pt x="317" y="39"/>
                  </a:lnTo>
                  <a:lnTo>
                    <a:pt x="362" y="51"/>
                  </a:lnTo>
                  <a:lnTo>
                    <a:pt x="362" y="51"/>
                  </a:lnTo>
                  <a:lnTo>
                    <a:pt x="406" y="62"/>
                  </a:lnTo>
                  <a:lnTo>
                    <a:pt x="450" y="75"/>
                  </a:lnTo>
                  <a:lnTo>
                    <a:pt x="493" y="90"/>
                  </a:lnTo>
                  <a:lnTo>
                    <a:pt x="537" y="106"/>
                  </a:lnTo>
                  <a:lnTo>
                    <a:pt x="580" y="123"/>
                  </a:lnTo>
                  <a:lnTo>
                    <a:pt x="622" y="141"/>
                  </a:lnTo>
                  <a:lnTo>
                    <a:pt x="663" y="161"/>
                  </a:lnTo>
                  <a:lnTo>
                    <a:pt x="704" y="183"/>
                  </a:lnTo>
                  <a:lnTo>
                    <a:pt x="704" y="183"/>
                  </a:lnTo>
                  <a:lnTo>
                    <a:pt x="745" y="206"/>
                  </a:lnTo>
                  <a:lnTo>
                    <a:pt x="783" y="231"/>
                  </a:lnTo>
                  <a:lnTo>
                    <a:pt x="821" y="258"/>
                  </a:lnTo>
                  <a:lnTo>
                    <a:pt x="859" y="287"/>
                  </a:lnTo>
                  <a:lnTo>
                    <a:pt x="895" y="316"/>
                  </a:lnTo>
                  <a:lnTo>
                    <a:pt x="929" y="349"/>
                  </a:lnTo>
                  <a:lnTo>
                    <a:pt x="962" y="383"/>
                  </a:lnTo>
                  <a:lnTo>
                    <a:pt x="994" y="418"/>
                  </a:lnTo>
                  <a:lnTo>
                    <a:pt x="994" y="418"/>
                  </a:lnTo>
                  <a:lnTo>
                    <a:pt x="1023" y="455"/>
                  </a:lnTo>
                  <a:lnTo>
                    <a:pt x="1050" y="494"/>
                  </a:lnTo>
                  <a:lnTo>
                    <a:pt x="1050" y="494"/>
                  </a:lnTo>
                  <a:lnTo>
                    <a:pt x="1063" y="514"/>
                  </a:lnTo>
                  <a:lnTo>
                    <a:pt x="1076" y="534"/>
                  </a:lnTo>
                  <a:lnTo>
                    <a:pt x="1087" y="552"/>
                  </a:lnTo>
                  <a:lnTo>
                    <a:pt x="1098" y="571"/>
                  </a:lnTo>
                  <a:lnTo>
                    <a:pt x="1098" y="571"/>
                  </a:lnTo>
                  <a:lnTo>
                    <a:pt x="1124" y="604"/>
                  </a:lnTo>
                  <a:lnTo>
                    <a:pt x="1152" y="636"/>
                  </a:lnTo>
                  <a:lnTo>
                    <a:pt x="1181" y="667"/>
                  </a:lnTo>
                  <a:lnTo>
                    <a:pt x="1214" y="695"/>
                  </a:lnTo>
                  <a:lnTo>
                    <a:pt x="1214" y="695"/>
                  </a:lnTo>
                  <a:lnTo>
                    <a:pt x="1248" y="722"/>
                  </a:lnTo>
                  <a:lnTo>
                    <a:pt x="1283" y="747"/>
                  </a:lnTo>
                  <a:lnTo>
                    <a:pt x="1320" y="770"/>
                  </a:lnTo>
                  <a:lnTo>
                    <a:pt x="1357" y="792"/>
                  </a:lnTo>
                  <a:lnTo>
                    <a:pt x="1395" y="814"/>
                  </a:lnTo>
                  <a:lnTo>
                    <a:pt x="1434" y="833"/>
                  </a:lnTo>
                  <a:lnTo>
                    <a:pt x="1474" y="852"/>
                  </a:lnTo>
                  <a:lnTo>
                    <a:pt x="1515" y="869"/>
                  </a:lnTo>
                  <a:lnTo>
                    <a:pt x="1515" y="869"/>
                  </a:lnTo>
                  <a:lnTo>
                    <a:pt x="1556" y="886"/>
                  </a:lnTo>
                  <a:lnTo>
                    <a:pt x="1597" y="901"/>
                  </a:lnTo>
                  <a:lnTo>
                    <a:pt x="1639" y="915"/>
                  </a:lnTo>
                  <a:lnTo>
                    <a:pt x="1680" y="929"/>
                  </a:lnTo>
                  <a:lnTo>
                    <a:pt x="1766" y="955"/>
                  </a:lnTo>
                  <a:lnTo>
                    <a:pt x="1851" y="976"/>
                  </a:lnTo>
                  <a:lnTo>
                    <a:pt x="1851" y="976"/>
                  </a:lnTo>
                  <a:lnTo>
                    <a:pt x="1939" y="996"/>
                  </a:lnTo>
                  <a:lnTo>
                    <a:pt x="2026" y="1013"/>
                  </a:lnTo>
                  <a:lnTo>
                    <a:pt x="2114" y="1028"/>
                  </a:lnTo>
                  <a:lnTo>
                    <a:pt x="2203" y="1041"/>
                  </a:lnTo>
                  <a:lnTo>
                    <a:pt x="2290" y="1052"/>
                  </a:lnTo>
                  <a:lnTo>
                    <a:pt x="2379" y="1062"/>
                  </a:lnTo>
                  <a:lnTo>
                    <a:pt x="2467" y="1069"/>
                  </a:lnTo>
                  <a:lnTo>
                    <a:pt x="2556" y="1074"/>
                  </a:lnTo>
                  <a:lnTo>
                    <a:pt x="2557" y="1074"/>
                  </a:lnTo>
                  <a:lnTo>
                    <a:pt x="2557" y="1074"/>
                  </a:lnTo>
                  <a:lnTo>
                    <a:pt x="2567" y="1075"/>
                  </a:lnTo>
                  <a:lnTo>
                    <a:pt x="2576" y="1076"/>
                  </a:lnTo>
                  <a:lnTo>
                    <a:pt x="2584" y="1079"/>
                  </a:lnTo>
                  <a:lnTo>
                    <a:pt x="2593" y="1082"/>
                  </a:lnTo>
                  <a:lnTo>
                    <a:pt x="2600" y="1086"/>
                  </a:lnTo>
                  <a:lnTo>
                    <a:pt x="2608" y="1092"/>
                  </a:lnTo>
                  <a:lnTo>
                    <a:pt x="2621" y="1103"/>
                  </a:lnTo>
                  <a:lnTo>
                    <a:pt x="2631" y="1117"/>
                  </a:lnTo>
                  <a:lnTo>
                    <a:pt x="2635" y="1124"/>
                  </a:lnTo>
                  <a:lnTo>
                    <a:pt x="2639" y="1133"/>
                  </a:lnTo>
                  <a:lnTo>
                    <a:pt x="2642" y="1141"/>
                  </a:lnTo>
                  <a:lnTo>
                    <a:pt x="2644" y="1150"/>
                  </a:lnTo>
                  <a:lnTo>
                    <a:pt x="2645" y="1160"/>
                  </a:lnTo>
                  <a:lnTo>
                    <a:pt x="2645" y="1170"/>
                  </a:lnTo>
                  <a:lnTo>
                    <a:pt x="2645" y="1170"/>
                  </a:lnTo>
                  <a:lnTo>
                    <a:pt x="2644" y="1178"/>
                  </a:lnTo>
                  <a:lnTo>
                    <a:pt x="2642" y="1187"/>
                  </a:lnTo>
                  <a:lnTo>
                    <a:pt x="2639" y="1196"/>
                  </a:lnTo>
                  <a:lnTo>
                    <a:pt x="2635" y="1204"/>
                  </a:lnTo>
                  <a:lnTo>
                    <a:pt x="2631" y="1212"/>
                  </a:lnTo>
                  <a:lnTo>
                    <a:pt x="2627" y="1219"/>
                  </a:lnTo>
                  <a:lnTo>
                    <a:pt x="2615" y="1232"/>
                  </a:lnTo>
                  <a:lnTo>
                    <a:pt x="2601" y="1243"/>
                  </a:lnTo>
                  <a:lnTo>
                    <a:pt x="2593" y="1247"/>
                  </a:lnTo>
                  <a:lnTo>
                    <a:pt x="2586" y="1250"/>
                  </a:lnTo>
                  <a:lnTo>
                    <a:pt x="2576" y="1253"/>
                  </a:lnTo>
                  <a:lnTo>
                    <a:pt x="2567" y="1254"/>
                  </a:lnTo>
                  <a:lnTo>
                    <a:pt x="2559" y="1256"/>
                  </a:lnTo>
                  <a:lnTo>
                    <a:pt x="2549" y="1256"/>
                  </a:lnTo>
                  <a:lnTo>
                    <a:pt x="2549" y="1256"/>
                  </a:lnTo>
                  <a:lnTo>
                    <a:pt x="2545" y="1256"/>
                  </a:lnTo>
                  <a:lnTo>
                    <a:pt x="2545" y="1256"/>
                  </a:lnTo>
                  <a:close/>
                </a:path>
              </a:pathLst>
            </a:custGeom>
            <a:grp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nvGrpSpPr>
            <p:cNvPr id="70" name="Group 165"/>
            <p:cNvGrpSpPr/>
            <p:nvPr/>
          </p:nvGrpSpPr>
          <p:grpSpPr>
            <a:xfrm rot="3502563">
              <a:off x="5059057" y="2714807"/>
              <a:ext cx="658978" cy="591697"/>
              <a:chOff x="971551" y="0"/>
              <a:chExt cx="7200902" cy="6818311"/>
            </a:xfrm>
            <a:grpFill/>
          </p:grpSpPr>
          <p:sp>
            <p:nvSpPr>
              <p:cNvPr id="140" name="Freeform 5"/>
              <p:cNvSpPr>
                <a:spLocks/>
              </p:cNvSpPr>
              <p:nvPr/>
            </p:nvSpPr>
            <p:spPr bwMode="auto">
              <a:xfrm>
                <a:off x="1416587" y="96583"/>
                <a:ext cx="6586540" cy="6713539"/>
              </a:xfrm>
              <a:custGeom>
                <a:avLst/>
                <a:gdLst/>
                <a:ahLst/>
                <a:cxnLst>
                  <a:cxn ang="0">
                    <a:pos x="4149" y="0"/>
                  </a:cxn>
                  <a:cxn ang="0">
                    <a:pos x="3889" y="307"/>
                  </a:cxn>
                  <a:cxn ang="0">
                    <a:pos x="3618" y="619"/>
                  </a:cxn>
                  <a:cxn ang="0">
                    <a:pos x="3336" y="934"/>
                  </a:cxn>
                  <a:cxn ang="0">
                    <a:pos x="3042" y="1252"/>
                  </a:cxn>
                  <a:cxn ang="0">
                    <a:pos x="2738" y="1571"/>
                  </a:cxn>
                  <a:cxn ang="0">
                    <a:pos x="2423" y="1891"/>
                  </a:cxn>
                  <a:cxn ang="0">
                    <a:pos x="2099" y="2212"/>
                  </a:cxn>
                  <a:cxn ang="0">
                    <a:pos x="1765" y="2534"/>
                  </a:cxn>
                  <a:cxn ang="0">
                    <a:pos x="858" y="3396"/>
                  </a:cxn>
                  <a:cxn ang="0">
                    <a:pos x="0" y="4204"/>
                  </a:cxn>
                  <a:cxn ang="0">
                    <a:pos x="2" y="4205"/>
                  </a:cxn>
                  <a:cxn ang="0">
                    <a:pos x="101" y="4213"/>
                  </a:cxn>
                  <a:cxn ang="0">
                    <a:pos x="292" y="4224"/>
                  </a:cxn>
                  <a:cxn ang="0">
                    <a:pos x="465" y="4229"/>
                  </a:cxn>
                  <a:cxn ang="0">
                    <a:pos x="669" y="4229"/>
                  </a:cxn>
                  <a:cxn ang="0">
                    <a:pos x="898" y="4221"/>
                  </a:cxn>
                  <a:cxn ang="0">
                    <a:pos x="1149" y="4205"/>
                  </a:cxn>
                  <a:cxn ang="0">
                    <a:pos x="1413" y="4177"/>
                  </a:cxn>
                  <a:cxn ang="0">
                    <a:pos x="1549" y="4158"/>
                  </a:cxn>
                  <a:cxn ang="0">
                    <a:pos x="1689" y="4135"/>
                  </a:cxn>
                  <a:cxn ang="0">
                    <a:pos x="1828" y="4108"/>
                  </a:cxn>
                  <a:cxn ang="0">
                    <a:pos x="1969" y="4078"/>
                  </a:cxn>
                  <a:cxn ang="0">
                    <a:pos x="2109" y="4041"/>
                  </a:cxn>
                  <a:cxn ang="0">
                    <a:pos x="2249" y="4000"/>
                  </a:cxn>
                  <a:cxn ang="0">
                    <a:pos x="2388" y="3954"/>
                  </a:cxn>
                  <a:cxn ang="0">
                    <a:pos x="2525" y="3902"/>
                  </a:cxn>
                  <a:cxn ang="0">
                    <a:pos x="2659" y="3844"/>
                  </a:cxn>
                  <a:cxn ang="0">
                    <a:pos x="2790" y="3781"/>
                  </a:cxn>
                  <a:cxn ang="0">
                    <a:pos x="2917" y="3710"/>
                  </a:cxn>
                  <a:cxn ang="0">
                    <a:pos x="3041" y="3634"/>
                  </a:cxn>
                  <a:cxn ang="0">
                    <a:pos x="3159" y="3551"/>
                  </a:cxn>
                  <a:cxn ang="0">
                    <a:pos x="3271" y="3460"/>
                  </a:cxn>
                  <a:cxn ang="0">
                    <a:pos x="3377" y="3361"/>
                  </a:cxn>
                  <a:cxn ang="0">
                    <a:pos x="3424" y="3312"/>
                  </a:cxn>
                  <a:cxn ang="0">
                    <a:pos x="3511" y="3211"/>
                  </a:cxn>
                  <a:cxn ang="0">
                    <a:pos x="3590" y="3106"/>
                  </a:cxn>
                  <a:cxn ang="0">
                    <a:pos x="3660" y="2999"/>
                  </a:cxn>
                  <a:cxn ang="0">
                    <a:pos x="3722" y="2888"/>
                  </a:cxn>
                  <a:cxn ang="0">
                    <a:pos x="3776" y="2775"/>
                  </a:cxn>
                  <a:cxn ang="0">
                    <a:pos x="3825" y="2659"/>
                  </a:cxn>
                  <a:cxn ang="0">
                    <a:pos x="3866" y="2541"/>
                  </a:cxn>
                  <a:cxn ang="0">
                    <a:pos x="3901" y="2421"/>
                  </a:cxn>
                  <a:cxn ang="0">
                    <a:pos x="3931" y="2301"/>
                  </a:cxn>
                  <a:cxn ang="0">
                    <a:pos x="3955" y="2180"/>
                  </a:cxn>
                  <a:cxn ang="0">
                    <a:pos x="3975" y="2057"/>
                  </a:cxn>
                  <a:cxn ang="0">
                    <a:pos x="3990" y="1935"/>
                  </a:cxn>
                  <a:cxn ang="0">
                    <a:pos x="4002" y="1813"/>
                  </a:cxn>
                  <a:cxn ang="0">
                    <a:pos x="4014" y="1631"/>
                  </a:cxn>
                  <a:cxn ang="0">
                    <a:pos x="4022" y="1391"/>
                  </a:cxn>
                  <a:cxn ang="0">
                    <a:pos x="4023" y="1045"/>
                  </a:cxn>
                  <a:cxn ang="0">
                    <a:pos x="4024" y="724"/>
                  </a:cxn>
                  <a:cxn ang="0">
                    <a:pos x="4030" y="528"/>
                  </a:cxn>
                  <a:cxn ang="0">
                    <a:pos x="4040" y="393"/>
                  </a:cxn>
                  <a:cxn ang="0">
                    <a:pos x="4051" y="308"/>
                  </a:cxn>
                  <a:cxn ang="0">
                    <a:pos x="4066" y="229"/>
                  </a:cxn>
                  <a:cxn ang="0">
                    <a:pos x="4083" y="156"/>
                  </a:cxn>
                  <a:cxn ang="0">
                    <a:pos x="4106" y="89"/>
                  </a:cxn>
                  <a:cxn ang="0">
                    <a:pos x="4133" y="27"/>
                  </a:cxn>
                  <a:cxn ang="0">
                    <a:pos x="4149" y="0"/>
                  </a:cxn>
                </a:cxnLst>
                <a:rect l="0" t="0" r="r" b="b"/>
                <a:pathLst>
                  <a:path w="4149" h="4229">
                    <a:moveTo>
                      <a:pt x="4149" y="0"/>
                    </a:moveTo>
                    <a:lnTo>
                      <a:pt x="4149" y="0"/>
                    </a:lnTo>
                    <a:lnTo>
                      <a:pt x="4020" y="153"/>
                    </a:lnTo>
                    <a:lnTo>
                      <a:pt x="3889" y="307"/>
                    </a:lnTo>
                    <a:lnTo>
                      <a:pt x="3755" y="462"/>
                    </a:lnTo>
                    <a:lnTo>
                      <a:pt x="3618" y="619"/>
                    </a:lnTo>
                    <a:lnTo>
                      <a:pt x="3478" y="776"/>
                    </a:lnTo>
                    <a:lnTo>
                      <a:pt x="3336" y="934"/>
                    </a:lnTo>
                    <a:lnTo>
                      <a:pt x="3190" y="1092"/>
                    </a:lnTo>
                    <a:lnTo>
                      <a:pt x="3042" y="1252"/>
                    </a:lnTo>
                    <a:lnTo>
                      <a:pt x="2891" y="1411"/>
                    </a:lnTo>
                    <a:lnTo>
                      <a:pt x="2738" y="1571"/>
                    </a:lnTo>
                    <a:lnTo>
                      <a:pt x="2581" y="1731"/>
                    </a:lnTo>
                    <a:lnTo>
                      <a:pt x="2423" y="1891"/>
                    </a:lnTo>
                    <a:lnTo>
                      <a:pt x="2262" y="2052"/>
                    </a:lnTo>
                    <a:lnTo>
                      <a:pt x="2099" y="2212"/>
                    </a:lnTo>
                    <a:lnTo>
                      <a:pt x="1934" y="2373"/>
                    </a:lnTo>
                    <a:lnTo>
                      <a:pt x="1765" y="2534"/>
                    </a:lnTo>
                    <a:lnTo>
                      <a:pt x="1765" y="2534"/>
                    </a:lnTo>
                    <a:lnTo>
                      <a:pt x="858" y="3396"/>
                    </a:lnTo>
                    <a:lnTo>
                      <a:pt x="422" y="3808"/>
                    </a:lnTo>
                    <a:lnTo>
                      <a:pt x="0" y="4204"/>
                    </a:lnTo>
                    <a:lnTo>
                      <a:pt x="2" y="4205"/>
                    </a:lnTo>
                    <a:lnTo>
                      <a:pt x="2" y="4205"/>
                    </a:lnTo>
                    <a:lnTo>
                      <a:pt x="27" y="4208"/>
                    </a:lnTo>
                    <a:lnTo>
                      <a:pt x="101" y="4213"/>
                    </a:lnTo>
                    <a:lnTo>
                      <a:pt x="219" y="4221"/>
                    </a:lnTo>
                    <a:lnTo>
                      <a:pt x="292" y="4224"/>
                    </a:lnTo>
                    <a:lnTo>
                      <a:pt x="375" y="4226"/>
                    </a:lnTo>
                    <a:lnTo>
                      <a:pt x="465" y="4229"/>
                    </a:lnTo>
                    <a:lnTo>
                      <a:pt x="564" y="4229"/>
                    </a:lnTo>
                    <a:lnTo>
                      <a:pt x="669" y="4229"/>
                    </a:lnTo>
                    <a:lnTo>
                      <a:pt x="781" y="4226"/>
                    </a:lnTo>
                    <a:lnTo>
                      <a:pt x="898" y="4221"/>
                    </a:lnTo>
                    <a:lnTo>
                      <a:pt x="1021" y="4214"/>
                    </a:lnTo>
                    <a:lnTo>
                      <a:pt x="1149" y="4205"/>
                    </a:lnTo>
                    <a:lnTo>
                      <a:pt x="1279" y="4193"/>
                    </a:lnTo>
                    <a:lnTo>
                      <a:pt x="1413" y="4177"/>
                    </a:lnTo>
                    <a:lnTo>
                      <a:pt x="1481" y="4169"/>
                    </a:lnTo>
                    <a:lnTo>
                      <a:pt x="1549" y="4158"/>
                    </a:lnTo>
                    <a:lnTo>
                      <a:pt x="1619" y="4147"/>
                    </a:lnTo>
                    <a:lnTo>
                      <a:pt x="1689" y="4135"/>
                    </a:lnTo>
                    <a:lnTo>
                      <a:pt x="1758" y="4122"/>
                    </a:lnTo>
                    <a:lnTo>
                      <a:pt x="1828" y="4108"/>
                    </a:lnTo>
                    <a:lnTo>
                      <a:pt x="1899" y="4094"/>
                    </a:lnTo>
                    <a:lnTo>
                      <a:pt x="1969" y="4078"/>
                    </a:lnTo>
                    <a:lnTo>
                      <a:pt x="2040" y="4060"/>
                    </a:lnTo>
                    <a:lnTo>
                      <a:pt x="2109" y="4041"/>
                    </a:lnTo>
                    <a:lnTo>
                      <a:pt x="2179" y="4021"/>
                    </a:lnTo>
                    <a:lnTo>
                      <a:pt x="2249" y="4000"/>
                    </a:lnTo>
                    <a:lnTo>
                      <a:pt x="2318" y="3977"/>
                    </a:lnTo>
                    <a:lnTo>
                      <a:pt x="2388" y="3954"/>
                    </a:lnTo>
                    <a:lnTo>
                      <a:pt x="2457" y="3929"/>
                    </a:lnTo>
                    <a:lnTo>
                      <a:pt x="2525" y="3902"/>
                    </a:lnTo>
                    <a:lnTo>
                      <a:pt x="2592" y="3874"/>
                    </a:lnTo>
                    <a:lnTo>
                      <a:pt x="2659" y="3844"/>
                    </a:lnTo>
                    <a:lnTo>
                      <a:pt x="2726" y="3814"/>
                    </a:lnTo>
                    <a:lnTo>
                      <a:pt x="2790" y="3781"/>
                    </a:lnTo>
                    <a:lnTo>
                      <a:pt x="2855" y="3747"/>
                    </a:lnTo>
                    <a:lnTo>
                      <a:pt x="2917" y="3710"/>
                    </a:lnTo>
                    <a:lnTo>
                      <a:pt x="2980" y="3673"/>
                    </a:lnTo>
                    <a:lnTo>
                      <a:pt x="3041" y="3634"/>
                    </a:lnTo>
                    <a:lnTo>
                      <a:pt x="3100" y="3594"/>
                    </a:lnTo>
                    <a:lnTo>
                      <a:pt x="3159" y="3551"/>
                    </a:lnTo>
                    <a:lnTo>
                      <a:pt x="3215" y="3505"/>
                    </a:lnTo>
                    <a:lnTo>
                      <a:pt x="3271" y="3460"/>
                    </a:lnTo>
                    <a:lnTo>
                      <a:pt x="3325" y="3412"/>
                    </a:lnTo>
                    <a:lnTo>
                      <a:pt x="3377" y="3361"/>
                    </a:lnTo>
                    <a:lnTo>
                      <a:pt x="3377" y="3361"/>
                    </a:lnTo>
                    <a:lnTo>
                      <a:pt x="3424" y="3312"/>
                    </a:lnTo>
                    <a:lnTo>
                      <a:pt x="3468" y="3262"/>
                    </a:lnTo>
                    <a:lnTo>
                      <a:pt x="3511" y="3211"/>
                    </a:lnTo>
                    <a:lnTo>
                      <a:pt x="3551" y="3160"/>
                    </a:lnTo>
                    <a:lnTo>
                      <a:pt x="3590" y="3106"/>
                    </a:lnTo>
                    <a:lnTo>
                      <a:pt x="3626" y="3053"/>
                    </a:lnTo>
                    <a:lnTo>
                      <a:pt x="3660" y="2999"/>
                    </a:lnTo>
                    <a:lnTo>
                      <a:pt x="3692" y="2944"/>
                    </a:lnTo>
                    <a:lnTo>
                      <a:pt x="3722" y="2888"/>
                    </a:lnTo>
                    <a:lnTo>
                      <a:pt x="3751" y="2831"/>
                    </a:lnTo>
                    <a:lnTo>
                      <a:pt x="3776" y="2775"/>
                    </a:lnTo>
                    <a:lnTo>
                      <a:pt x="3802" y="2718"/>
                    </a:lnTo>
                    <a:lnTo>
                      <a:pt x="3825" y="2659"/>
                    </a:lnTo>
                    <a:lnTo>
                      <a:pt x="3846" y="2600"/>
                    </a:lnTo>
                    <a:lnTo>
                      <a:pt x="3866" y="2541"/>
                    </a:lnTo>
                    <a:lnTo>
                      <a:pt x="3884" y="2482"/>
                    </a:lnTo>
                    <a:lnTo>
                      <a:pt x="3901" y="2421"/>
                    </a:lnTo>
                    <a:lnTo>
                      <a:pt x="3916" y="2361"/>
                    </a:lnTo>
                    <a:lnTo>
                      <a:pt x="3931" y="2301"/>
                    </a:lnTo>
                    <a:lnTo>
                      <a:pt x="3943" y="2241"/>
                    </a:lnTo>
                    <a:lnTo>
                      <a:pt x="3955" y="2180"/>
                    </a:lnTo>
                    <a:lnTo>
                      <a:pt x="3965" y="2119"/>
                    </a:lnTo>
                    <a:lnTo>
                      <a:pt x="3975" y="2057"/>
                    </a:lnTo>
                    <a:lnTo>
                      <a:pt x="3983" y="1997"/>
                    </a:lnTo>
                    <a:lnTo>
                      <a:pt x="3990" y="1935"/>
                    </a:lnTo>
                    <a:lnTo>
                      <a:pt x="3996" y="1875"/>
                    </a:lnTo>
                    <a:lnTo>
                      <a:pt x="4002" y="1813"/>
                    </a:lnTo>
                    <a:lnTo>
                      <a:pt x="4007" y="1751"/>
                    </a:lnTo>
                    <a:lnTo>
                      <a:pt x="4014" y="1631"/>
                    </a:lnTo>
                    <a:lnTo>
                      <a:pt x="4019" y="1510"/>
                    </a:lnTo>
                    <a:lnTo>
                      <a:pt x="4022" y="1391"/>
                    </a:lnTo>
                    <a:lnTo>
                      <a:pt x="4023" y="1274"/>
                    </a:lnTo>
                    <a:lnTo>
                      <a:pt x="4023" y="1045"/>
                    </a:lnTo>
                    <a:lnTo>
                      <a:pt x="4023" y="828"/>
                    </a:lnTo>
                    <a:lnTo>
                      <a:pt x="4024" y="724"/>
                    </a:lnTo>
                    <a:lnTo>
                      <a:pt x="4026" y="625"/>
                    </a:lnTo>
                    <a:lnTo>
                      <a:pt x="4030" y="528"/>
                    </a:lnTo>
                    <a:lnTo>
                      <a:pt x="4036" y="437"/>
                    </a:lnTo>
                    <a:lnTo>
                      <a:pt x="4040" y="393"/>
                    </a:lnTo>
                    <a:lnTo>
                      <a:pt x="4046" y="350"/>
                    </a:lnTo>
                    <a:lnTo>
                      <a:pt x="4051" y="308"/>
                    </a:lnTo>
                    <a:lnTo>
                      <a:pt x="4058" y="268"/>
                    </a:lnTo>
                    <a:lnTo>
                      <a:pt x="4066" y="229"/>
                    </a:lnTo>
                    <a:lnTo>
                      <a:pt x="4074" y="192"/>
                    </a:lnTo>
                    <a:lnTo>
                      <a:pt x="4083" y="156"/>
                    </a:lnTo>
                    <a:lnTo>
                      <a:pt x="4094" y="121"/>
                    </a:lnTo>
                    <a:lnTo>
                      <a:pt x="4106" y="89"/>
                    </a:lnTo>
                    <a:lnTo>
                      <a:pt x="4119" y="58"/>
                    </a:lnTo>
                    <a:lnTo>
                      <a:pt x="4133" y="27"/>
                    </a:lnTo>
                    <a:lnTo>
                      <a:pt x="4149" y="0"/>
                    </a:lnTo>
                    <a:lnTo>
                      <a:pt x="414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141" name="Freeform 6"/>
              <p:cNvSpPr>
                <a:spLocks/>
              </p:cNvSpPr>
              <p:nvPr/>
            </p:nvSpPr>
            <p:spPr bwMode="auto">
              <a:xfrm>
                <a:off x="971551" y="0"/>
                <a:ext cx="7200902" cy="6818311"/>
              </a:xfrm>
              <a:custGeom>
                <a:avLst/>
                <a:gdLst/>
                <a:ahLst/>
                <a:cxnLst>
                  <a:cxn ang="0">
                    <a:pos x="4481" y="66"/>
                  </a:cxn>
                  <a:cxn ang="0">
                    <a:pos x="4536" y="0"/>
                  </a:cxn>
                  <a:cxn ang="0">
                    <a:pos x="4482" y="36"/>
                  </a:cxn>
                  <a:cxn ang="0">
                    <a:pos x="4389" y="82"/>
                  </a:cxn>
                  <a:cxn ang="0">
                    <a:pos x="4279" y="115"/>
                  </a:cxn>
                  <a:cxn ang="0">
                    <a:pos x="4155" y="141"/>
                  </a:cxn>
                  <a:cxn ang="0">
                    <a:pos x="4020" y="159"/>
                  </a:cxn>
                  <a:cxn ang="0">
                    <a:pos x="3713" y="185"/>
                  </a:cxn>
                  <a:cxn ang="0">
                    <a:pos x="3243" y="213"/>
                  </a:cxn>
                  <a:cxn ang="0">
                    <a:pos x="2857" y="249"/>
                  </a:cxn>
                  <a:cxn ang="0">
                    <a:pos x="2655" y="279"/>
                  </a:cxn>
                  <a:cxn ang="0">
                    <a:pos x="2450" y="318"/>
                  </a:cxn>
                  <a:cxn ang="0">
                    <a:pos x="2241" y="367"/>
                  </a:cxn>
                  <a:cxn ang="0">
                    <a:pos x="2029" y="430"/>
                  </a:cxn>
                  <a:cxn ang="0">
                    <a:pos x="1817" y="508"/>
                  </a:cxn>
                  <a:cxn ang="0">
                    <a:pos x="1605" y="603"/>
                  </a:cxn>
                  <a:cxn ang="0">
                    <a:pos x="1395" y="717"/>
                  </a:cxn>
                  <a:cxn ang="0">
                    <a:pos x="1186" y="851"/>
                  </a:cxn>
                  <a:cxn ang="0">
                    <a:pos x="980" y="1008"/>
                  </a:cxn>
                  <a:cxn ang="0">
                    <a:pos x="777" y="1189"/>
                  </a:cxn>
                  <a:cxn ang="0">
                    <a:pos x="651" y="1319"/>
                  </a:cxn>
                  <a:cxn ang="0">
                    <a:pos x="488" y="1517"/>
                  </a:cxn>
                  <a:cxn ang="0">
                    <a:pos x="351" y="1716"/>
                  </a:cxn>
                  <a:cxn ang="0">
                    <a:pos x="241" y="1917"/>
                  </a:cxn>
                  <a:cxn ang="0">
                    <a:pos x="154" y="2120"/>
                  </a:cxn>
                  <a:cxn ang="0">
                    <a:pos x="88" y="2319"/>
                  </a:cxn>
                  <a:cxn ang="0">
                    <a:pos x="43" y="2516"/>
                  </a:cxn>
                  <a:cxn ang="0">
                    <a:pos x="15" y="2709"/>
                  </a:cxn>
                  <a:cxn ang="0">
                    <a:pos x="1" y="2897"/>
                  </a:cxn>
                  <a:cxn ang="0">
                    <a:pos x="3" y="3079"/>
                  </a:cxn>
                  <a:cxn ang="0">
                    <a:pos x="15" y="3253"/>
                  </a:cxn>
                  <a:cxn ang="0">
                    <a:pos x="36" y="3418"/>
                  </a:cxn>
                  <a:cxn ang="0">
                    <a:pos x="64" y="3572"/>
                  </a:cxn>
                  <a:cxn ang="0">
                    <a:pos x="111" y="3760"/>
                  </a:cxn>
                  <a:cxn ang="0">
                    <a:pos x="188" y="3997"/>
                  </a:cxn>
                  <a:cxn ang="0">
                    <a:pos x="257" y="4173"/>
                  </a:cxn>
                  <a:cxn ang="0">
                    <a:pos x="316" y="4295"/>
                  </a:cxn>
                  <a:cxn ang="0">
                    <a:pos x="1174" y="3487"/>
                  </a:cxn>
                  <a:cxn ang="0">
                    <a:pos x="2250" y="2464"/>
                  </a:cxn>
                  <a:cxn ang="0">
                    <a:pos x="2739" y="1982"/>
                  </a:cxn>
                  <a:cxn ang="0">
                    <a:pos x="3207" y="1502"/>
                  </a:cxn>
                  <a:cxn ang="0">
                    <a:pos x="3652" y="1025"/>
                  </a:cxn>
                  <a:cxn ang="0">
                    <a:pos x="4071" y="553"/>
                  </a:cxn>
                  <a:cxn ang="0">
                    <a:pos x="4465" y="91"/>
                  </a:cxn>
                </a:cxnLst>
                <a:rect l="0" t="0" r="r" b="b"/>
                <a:pathLst>
                  <a:path w="4536" h="4295">
                    <a:moveTo>
                      <a:pt x="4465" y="91"/>
                    </a:moveTo>
                    <a:lnTo>
                      <a:pt x="4465" y="91"/>
                    </a:lnTo>
                    <a:lnTo>
                      <a:pt x="4481" y="66"/>
                    </a:lnTo>
                    <a:lnTo>
                      <a:pt x="4498" y="42"/>
                    </a:lnTo>
                    <a:lnTo>
                      <a:pt x="4517" y="20"/>
                    </a:lnTo>
                    <a:lnTo>
                      <a:pt x="4536" y="0"/>
                    </a:lnTo>
                    <a:lnTo>
                      <a:pt x="4536" y="0"/>
                    </a:lnTo>
                    <a:lnTo>
                      <a:pt x="4511" y="19"/>
                    </a:lnTo>
                    <a:lnTo>
                      <a:pt x="4482" y="36"/>
                    </a:lnTo>
                    <a:lnTo>
                      <a:pt x="4453" y="52"/>
                    </a:lnTo>
                    <a:lnTo>
                      <a:pt x="4422" y="67"/>
                    </a:lnTo>
                    <a:lnTo>
                      <a:pt x="4389" y="82"/>
                    </a:lnTo>
                    <a:lnTo>
                      <a:pt x="4354" y="94"/>
                    </a:lnTo>
                    <a:lnTo>
                      <a:pt x="4318" y="105"/>
                    </a:lnTo>
                    <a:lnTo>
                      <a:pt x="4279" y="115"/>
                    </a:lnTo>
                    <a:lnTo>
                      <a:pt x="4240" y="125"/>
                    </a:lnTo>
                    <a:lnTo>
                      <a:pt x="4198" y="133"/>
                    </a:lnTo>
                    <a:lnTo>
                      <a:pt x="4155" y="141"/>
                    </a:lnTo>
                    <a:lnTo>
                      <a:pt x="4113" y="147"/>
                    </a:lnTo>
                    <a:lnTo>
                      <a:pt x="4067" y="154"/>
                    </a:lnTo>
                    <a:lnTo>
                      <a:pt x="4020" y="159"/>
                    </a:lnTo>
                    <a:lnTo>
                      <a:pt x="3922" y="169"/>
                    </a:lnTo>
                    <a:lnTo>
                      <a:pt x="3820" y="177"/>
                    </a:lnTo>
                    <a:lnTo>
                      <a:pt x="3713" y="185"/>
                    </a:lnTo>
                    <a:lnTo>
                      <a:pt x="3485" y="197"/>
                    </a:lnTo>
                    <a:lnTo>
                      <a:pt x="3366" y="205"/>
                    </a:lnTo>
                    <a:lnTo>
                      <a:pt x="3243" y="213"/>
                    </a:lnTo>
                    <a:lnTo>
                      <a:pt x="3117" y="222"/>
                    </a:lnTo>
                    <a:lnTo>
                      <a:pt x="2988" y="234"/>
                    </a:lnTo>
                    <a:lnTo>
                      <a:pt x="2857" y="249"/>
                    </a:lnTo>
                    <a:lnTo>
                      <a:pt x="2790" y="259"/>
                    </a:lnTo>
                    <a:lnTo>
                      <a:pt x="2723" y="268"/>
                    </a:lnTo>
                    <a:lnTo>
                      <a:pt x="2655" y="279"/>
                    </a:lnTo>
                    <a:lnTo>
                      <a:pt x="2586" y="291"/>
                    </a:lnTo>
                    <a:lnTo>
                      <a:pt x="2518" y="303"/>
                    </a:lnTo>
                    <a:lnTo>
                      <a:pt x="2450" y="318"/>
                    </a:lnTo>
                    <a:lnTo>
                      <a:pt x="2380" y="332"/>
                    </a:lnTo>
                    <a:lnTo>
                      <a:pt x="2310" y="348"/>
                    </a:lnTo>
                    <a:lnTo>
                      <a:pt x="2241" y="367"/>
                    </a:lnTo>
                    <a:lnTo>
                      <a:pt x="2170" y="386"/>
                    </a:lnTo>
                    <a:lnTo>
                      <a:pt x="2100" y="407"/>
                    </a:lnTo>
                    <a:lnTo>
                      <a:pt x="2029" y="430"/>
                    </a:lnTo>
                    <a:lnTo>
                      <a:pt x="1959" y="454"/>
                    </a:lnTo>
                    <a:lnTo>
                      <a:pt x="1888" y="480"/>
                    </a:lnTo>
                    <a:lnTo>
                      <a:pt x="1817" y="508"/>
                    </a:lnTo>
                    <a:lnTo>
                      <a:pt x="1746" y="537"/>
                    </a:lnTo>
                    <a:lnTo>
                      <a:pt x="1676" y="569"/>
                    </a:lnTo>
                    <a:lnTo>
                      <a:pt x="1605" y="603"/>
                    </a:lnTo>
                    <a:lnTo>
                      <a:pt x="1534" y="638"/>
                    </a:lnTo>
                    <a:lnTo>
                      <a:pt x="1465" y="677"/>
                    </a:lnTo>
                    <a:lnTo>
                      <a:pt x="1395" y="717"/>
                    </a:lnTo>
                    <a:lnTo>
                      <a:pt x="1324" y="758"/>
                    </a:lnTo>
                    <a:lnTo>
                      <a:pt x="1254" y="804"/>
                    </a:lnTo>
                    <a:lnTo>
                      <a:pt x="1186" y="851"/>
                    </a:lnTo>
                    <a:lnTo>
                      <a:pt x="1116" y="900"/>
                    </a:lnTo>
                    <a:lnTo>
                      <a:pt x="1048" y="953"/>
                    </a:lnTo>
                    <a:lnTo>
                      <a:pt x="980" y="1008"/>
                    </a:lnTo>
                    <a:lnTo>
                      <a:pt x="911" y="1065"/>
                    </a:lnTo>
                    <a:lnTo>
                      <a:pt x="844" y="1126"/>
                    </a:lnTo>
                    <a:lnTo>
                      <a:pt x="777" y="1189"/>
                    </a:lnTo>
                    <a:lnTo>
                      <a:pt x="777" y="1189"/>
                    </a:lnTo>
                    <a:lnTo>
                      <a:pt x="713" y="1254"/>
                    </a:lnTo>
                    <a:lnTo>
                      <a:pt x="651" y="1319"/>
                    </a:lnTo>
                    <a:lnTo>
                      <a:pt x="594" y="1384"/>
                    </a:lnTo>
                    <a:lnTo>
                      <a:pt x="539" y="1450"/>
                    </a:lnTo>
                    <a:lnTo>
                      <a:pt x="488" y="1517"/>
                    </a:lnTo>
                    <a:lnTo>
                      <a:pt x="440" y="1582"/>
                    </a:lnTo>
                    <a:lnTo>
                      <a:pt x="394" y="1649"/>
                    </a:lnTo>
                    <a:lnTo>
                      <a:pt x="351" y="1716"/>
                    </a:lnTo>
                    <a:lnTo>
                      <a:pt x="312" y="1783"/>
                    </a:lnTo>
                    <a:lnTo>
                      <a:pt x="275" y="1850"/>
                    </a:lnTo>
                    <a:lnTo>
                      <a:pt x="241" y="1917"/>
                    </a:lnTo>
                    <a:lnTo>
                      <a:pt x="209" y="1986"/>
                    </a:lnTo>
                    <a:lnTo>
                      <a:pt x="181" y="2053"/>
                    </a:lnTo>
                    <a:lnTo>
                      <a:pt x="154" y="2120"/>
                    </a:lnTo>
                    <a:lnTo>
                      <a:pt x="130" y="2185"/>
                    </a:lnTo>
                    <a:lnTo>
                      <a:pt x="109" y="2252"/>
                    </a:lnTo>
                    <a:lnTo>
                      <a:pt x="88" y="2319"/>
                    </a:lnTo>
                    <a:lnTo>
                      <a:pt x="71" y="2385"/>
                    </a:lnTo>
                    <a:lnTo>
                      <a:pt x="56" y="2451"/>
                    </a:lnTo>
                    <a:lnTo>
                      <a:pt x="43" y="2516"/>
                    </a:lnTo>
                    <a:lnTo>
                      <a:pt x="31" y="2581"/>
                    </a:lnTo>
                    <a:lnTo>
                      <a:pt x="21" y="2645"/>
                    </a:lnTo>
                    <a:lnTo>
                      <a:pt x="15" y="2709"/>
                    </a:lnTo>
                    <a:lnTo>
                      <a:pt x="8" y="2772"/>
                    </a:lnTo>
                    <a:lnTo>
                      <a:pt x="4" y="2835"/>
                    </a:lnTo>
                    <a:lnTo>
                      <a:pt x="1" y="2897"/>
                    </a:lnTo>
                    <a:lnTo>
                      <a:pt x="0" y="2959"/>
                    </a:lnTo>
                    <a:lnTo>
                      <a:pt x="1" y="3019"/>
                    </a:lnTo>
                    <a:lnTo>
                      <a:pt x="3" y="3079"/>
                    </a:lnTo>
                    <a:lnTo>
                      <a:pt x="5" y="3138"/>
                    </a:lnTo>
                    <a:lnTo>
                      <a:pt x="9" y="3196"/>
                    </a:lnTo>
                    <a:lnTo>
                      <a:pt x="15" y="3253"/>
                    </a:lnTo>
                    <a:lnTo>
                      <a:pt x="20" y="3308"/>
                    </a:lnTo>
                    <a:lnTo>
                      <a:pt x="28" y="3363"/>
                    </a:lnTo>
                    <a:lnTo>
                      <a:pt x="36" y="3418"/>
                    </a:lnTo>
                    <a:lnTo>
                      <a:pt x="44" y="3470"/>
                    </a:lnTo>
                    <a:lnTo>
                      <a:pt x="54" y="3523"/>
                    </a:lnTo>
                    <a:lnTo>
                      <a:pt x="64" y="3572"/>
                    </a:lnTo>
                    <a:lnTo>
                      <a:pt x="75" y="3622"/>
                    </a:lnTo>
                    <a:lnTo>
                      <a:pt x="87" y="3669"/>
                    </a:lnTo>
                    <a:lnTo>
                      <a:pt x="111" y="3760"/>
                    </a:lnTo>
                    <a:lnTo>
                      <a:pt x="135" y="3846"/>
                    </a:lnTo>
                    <a:lnTo>
                      <a:pt x="161" y="3925"/>
                    </a:lnTo>
                    <a:lnTo>
                      <a:pt x="188" y="3997"/>
                    </a:lnTo>
                    <a:lnTo>
                      <a:pt x="212" y="4063"/>
                    </a:lnTo>
                    <a:lnTo>
                      <a:pt x="236" y="4122"/>
                    </a:lnTo>
                    <a:lnTo>
                      <a:pt x="257" y="4173"/>
                    </a:lnTo>
                    <a:lnTo>
                      <a:pt x="276" y="4214"/>
                    </a:lnTo>
                    <a:lnTo>
                      <a:pt x="306" y="4273"/>
                    </a:lnTo>
                    <a:lnTo>
                      <a:pt x="316" y="4295"/>
                    </a:lnTo>
                    <a:lnTo>
                      <a:pt x="316" y="4295"/>
                    </a:lnTo>
                    <a:lnTo>
                      <a:pt x="738" y="3899"/>
                    </a:lnTo>
                    <a:lnTo>
                      <a:pt x="1174" y="3487"/>
                    </a:lnTo>
                    <a:lnTo>
                      <a:pt x="2081" y="2625"/>
                    </a:lnTo>
                    <a:lnTo>
                      <a:pt x="2081" y="2625"/>
                    </a:lnTo>
                    <a:lnTo>
                      <a:pt x="2250" y="2464"/>
                    </a:lnTo>
                    <a:lnTo>
                      <a:pt x="2415" y="2303"/>
                    </a:lnTo>
                    <a:lnTo>
                      <a:pt x="2578" y="2143"/>
                    </a:lnTo>
                    <a:lnTo>
                      <a:pt x="2739" y="1982"/>
                    </a:lnTo>
                    <a:lnTo>
                      <a:pt x="2897" y="1822"/>
                    </a:lnTo>
                    <a:lnTo>
                      <a:pt x="3054" y="1662"/>
                    </a:lnTo>
                    <a:lnTo>
                      <a:pt x="3207" y="1502"/>
                    </a:lnTo>
                    <a:lnTo>
                      <a:pt x="3358" y="1343"/>
                    </a:lnTo>
                    <a:lnTo>
                      <a:pt x="3506" y="1183"/>
                    </a:lnTo>
                    <a:lnTo>
                      <a:pt x="3652" y="1025"/>
                    </a:lnTo>
                    <a:lnTo>
                      <a:pt x="3794" y="867"/>
                    </a:lnTo>
                    <a:lnTo>
                      <a:pt x="3934" y="710"/>
                    </a:lnTo>
                    <a:lnTo>
                      <a:pt x="4071" y="553"/>
                    </a:lnTo>
                    <a:lnTo>
                      <a:pt x="4205" y="398"/>
                    </a:lnTo>
                    <a:lnTo>
                      <a:pt x="4336" y="244"/>
                    </a:lnTo>
                    <a:lnTo>
                      <a:pt x="4465" y="91"/>
                    </a:lnTo>
                    <a:lnTo>
                      <a:pt x="4465" y="9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grpSp>
          <p:nvGrpSpPr>
            <p:cNvPr id="71" name="Group 171"/>
            <p:cNvGrpSpPr/>
            <p:nvPr/>
          </p:nvGrpSpPr>
          <p:grpSpPr>
            <a:xfrm rot="21312991" flipH="1">
              <a:off x="5180346" y="4696220"/>
              <a:ext cx="698708" cy="550196"/>
              <a:chOff x="971551" y="0"/>
              <a:chExt cx="7200902" cy="6818311"/>
            </a:xfrm>
            <a:grpFill/>
          </p:grpSpPr>
          <p:sp>
            <p:nvSpPr>
              <p:cNvPr id="138" name="Freeform 5"/>
              <p:cNvSpPr>
                <a:spLocks/>
              </p:cNvSpPr>
              <p:nvPr/>
            </p:nvSpPr>
            <p:spPr bwMode="auto">
              <a:xfrm>
                <a:off x="1416587" y="96583"/>
                <a:ext cx="6586540" cy="6713539"/>
              </a:xfrm>
              <a:custGeom>
                <a:avLst/>
                <a:gdLst/>
                <a:ahLst/>
                <a:cxnLst>
                  <a:cxn ang="0">
                    <a:pos x="4149" y="0"/>
                  </a:cxn>
                  <a:cxn ang="0">
                    <a:pos x="3889" y="307"/>
                  </a:cxn>
                  <a:cxn ang="0">
                    <a:pos x="3618" y="619"/>
                  </a:cxn>
                  <a:cxn ang="0">
                    <a:pos x="3336" y="934"/>
                  </a:cxn>
                  <a:cxn ang="0">
                    <a:pos x="3042" y="1252"/>
                  </a:cxn>
                  <a:cxn ang="0">
                    <a:pos x="2738" y="1571"/>
                  </a:cxn>
                  <a:cxn ang="0">
                    <a:pos x="2423" y="1891"/>
                  </a:cxn>
                  <a:cxn ang="0">
                    <a:pos x="2099" y="2212"/>
                  </a:cxn>
                  <a:cxn ang="0">
                    <a:pos x="1765" y="2534"/>
                  </a:cxn>
                  <a:cxn ang="0">
                    <a:pos x="858" y="3396"/>
                  </a:cxn>
                  <a:cxn ang="0">
                    <a:pos x="0" y="4204"/>
                  </a:cxn>
                  <a:cxn ang="0">
                    <a:pos x="2" y="4205"/>
                  </a:cxn>
                  <a:cxn ang="0">
                    <a:pos x="101" y="4213"/>
                  </a:cxn>
                  <a:cxn ang="0">
                    <a:pos x="292" y="4224"/>
                  </a:cxn>
                  <a:cxn ang="0">
                    <a:pos x="465" y="4229"/>
                  </a:cxn>
                  <a:cxn ang="0">
                    <a:pos x="669" y="4229"/>
                  </a:cxn>
                  <a:cxn ang="0">
                    <a:pos x="898" y="4221"/>
                  </a:cxn>
                  <a:cxn ang="0">
                    <a:pos x="1149" y="4205"/>
                  </a:cxn>
                  <a:cxn ang="0">
                    <a:pos x="1413" y="4177"/>
                  </a:cxn>
                  <a:cxn ang="0">
                    <a:pos x="1549" y="4158"/>
                  </a:cxn>
                  <a:cxn ang="0">
                    <a:pos x="1689" y="4135"/>
                  </a:cxn>
                  <a:cxn ang="0">
                    <a:pos x="1828" y="4108"/>
                  </a:cxn>
                  <a:cxn ang="0">
                    <a:pos x="1969" y="4078"/>
                  </a:cxn>
                  <a:cxn ang="0">
                    <a:pos x="2109" y="4041"/>
                  </a:cxn>
                  <a:cxn ang="0">
                    <a:pos x="2249" y="4000"/>
                  </a:cxn>
                  <a:cxn ang="0">
                    <a:pos x="2388" y="3954"/>
                  </a:cxn>
                  <a:cxn ang="0">
                    <a:pos x="2525" y="3902"/>
                  </a:cxn>
                  <a:cxn ang="0">
                    <a:pos x="2659" y="3844"/>
                  </a:cxn>
                  <a:cxn ang="0">
                    <a:pos x="2790" y="3781"/>
                  </a:cxn>
                  <a:cxn ang="0">
                    <a:pos x="2917" y="3710"/>
                  </a:cxn>
                  <a:cxn ang="0">
                    <a:pos x="3041" y="3634"/>
                  </a:cxn>
                  <a:cxn ang="0">
                    <a:pos x="3159" y="3551"/>
                  </a:cxn>
                  <a:cxn ang="0">
                    <a:pos x="3271" y="3460"/>
                  </a:cxn>
                  <a:cxn ang="0">
                    <a:pos x="3377" y="3361"/>
                  </a:cxn>
                  <a:cxn ang="0">
                    <a:pos x="3424" y="3312"/>
                  </a:cxn>
                  <a:cxn ang="0">
                    <a:pos x="3511" y="3211"/>
                  </a:cxn>
                  <a:cxn ang="0">
                    <a:pos x="3590" y="3106"/>
                  </a:cxn>
                  <a:cxn ang="0">
                    <a:pos x="3660" y="2999"/>
                  </a:cxn>
                  <a:cxn ang="0">
                    <a:pos x="3722" y="2888"/>
                  </a:cxn>
                  <a:cxn ang="0">
                    <a:pos x="3776" y="2775"/>
                  </a:cxn>
                  <a:cxn ang="0">
                    <a:pos x="3825" y="2659"/>
                  </a:cxn>
                  <a:cxn ang="0">
                    <a:pos x="3866" y="2541"/>
                  </a:cxn>
                  <a:cxn ang="0">
                    <a:pos x="3901" y="2421"/>
                  </a:cxn>
                  <a:cxn ang="0">
                    <a:pos x="3931" y="2301"/>
                  </a:cxn>
                  <a:cxn ang="0">
                    <a:pos x="3955" y="2180"/>
                  </a:cxn>
                  <a:cxn ang="0">
                    <a:pos x="3975" y="2057"/>
                  </a:cxn>
                  <a:cxn ang="0">
                    <a:pos x="3990" y="1935"/>
                  </a:cxn>
                  <a:cxn ang="0">
                    <a:pos x="4002" y="1813"/>
                  </a:cxn>
                  <a:cxn ang="0">
                    <a:pos x="4014" y="1631"/>
                  </a:cxn>
                  <a:cxn ang="0">
                    <a:pos x="4022" y="1391"/>
                  </a:cxn>
                  <a:cxn ang="0">
                    <a:pos x="4023" y="1045"/>
                  </a:cxn>
                  <a:cxn ang="0">
                    <a:pos x="4024" y="724"/>
                  </a:cxn>
                  <a:cxn ang="0">
                    <a:pos x="4030" y="528"/>
                  </a:cxn>
                  <a:cxn ang="0">
                    <a:pos x="4040" y="393"/>
                  </a:cxn>
                  <a:cxn ang="0">
                    <a:pos x="4051" y="308"/>
                  </a:cxn>
                  <a:cxn ang="0">
                    <a:pos x="4066" y="229"/>
                  </a:cxn>
                  <a:cxn ang="0">
                    <a:pos x="4083" y="156"/>
                  </a:cxn>
                  <a:cxn ang="0">
                    <a:pos x="4106" y="89"/>
                  </a:cxn>
                  <a:cxn ang="0">
                    <a:pos x="4133" y="27"/>
                  </a:cxn>
                  <a:cxn ang="0">
                    <a:pos x="4149" y="0"/>
                  </a:cxn>
                </a:cxnLst>
                <a:rect l="0" t="0" r="r" b="b"/>
                <a:pathLst>
                  <a:path w="4149" h="4229">
                    <a:moveTo>
                      <a:pt x="4149" y="0"/>
                    </a:moveTo>
                    <a:lnTo>
                      <a:pt x="4149" y="0"/>
                    </a:lnTo>
                    <a:lnTo>
                      <a:pt x="4020" y="153"/>
                    </a:lnTo>
                    <a:lnTo>
                      <a:pt x="3889" y="307"/>
                    </a:lnTo>
                    <a:lnTo>
                      <a:pt x="3755" y="462"/>
                    </a:lnTo>
                    <a:lnTo>
                      <a:pt x="3618" y="619"/>
                    </a:lnTo>
                    <a:lnTo>
                      <a:pt x="3478" y="776"/>
                    </a:lnTo>
                    <a:lnTo>
                      <a:pt x="3336" y="934"/>
                    </a:lnTo>
                    <a:lnTo>
                      <a:pt x="3190" y="1092"/>
                    </a:lnTo>
                    <a:lnTo>
                      <a:pt x="3042" y="1252"/>
                    </a:lnTo>
                    <a:lnTo>
                      <a:pt x="2891" y="1411"/>
                    </a:lnTo>
                    <a:lnTo>
                      <a:pt x="2738" y="1571"/>
                    </a:lnTo>
                    <a:lnTo>
                      <a:pt x="2581" y="1731"/>
                    </a:lnTo>
                    <a:lnTo>
                      <a:pt x="2423" y="1891"/>
                    </a:lnTo>
                    <a:lnTo>
                      <a:pt x="2262" y="2052"/>
                    </a:lnTo>
                    <a:lnTo>
                      <a:pt x="2099" y="2212"/>
                    </a:lnTo>
                    <a:lnTo>
                      <a:pt x="1934" y="2373"/>
                    </a:lnTo>
                    <a:lnTo>
                      <a:pt x="1765" y="2534"/>
                    </a:lnTo>
                    <a:lnTo>
                      <a:pt x="1765" y="2534"/>
                    </a:lnTo>
                    <a:lnTo>
                      <a:pt x="858" y="3396"/>
                    </a:lnTo>
                    <a:lnTo>
                      <a:pt x="422" y="3808"/>
                    </a:lnTo>
                    <a:lnTo>
                      <a:pt x="0" y="4204"/>
                    </a:lnTo>
                    <a:lnTo>
                      <a:pt x="2" y="4205"/>
                    </a:lnTo>
                    <a:lnTo>
                      <a:pt x="2" y="4205"/>
                    </a:lnTo>
                    <a:lnTo>
                      <a:pt x="27" y="4208"/>
                    </a:lnTo>
                    <a:lnTo>
                      <a:pt x="101" y="4213"/>
                    </a:lnTo>
                    <a:lnTo>
                      <a:pt x="219" y="4221"/>
                    </a:lnTo>
                    <a:lnTo>
                      <a:pt x="292" y="4224"/>
                    </a:lnTo>
                    <a:lnTo>
                      <a:pt x="375" y="4226"/>
                    </a:lnTo>
                    <a:lnTo>
                      <a:pt x="465" y="4229"/>
                    </a:lnTo>
                    <a:lnTo>
                      <a:pt x="564" y="4229"/>
                    </a:lnTo>
                    <a:lnTo>
                      <a:pt x="669" y="4229"/>
                    </a:lnTo>
                    <a:lnTo>
                      <a:pt x="781" y="4226"/>
                    </a:lnTo>
                    <a:lnTo>
                      <a:pt x="898" y="4221"/>
                    </a:lnTo>
                    <a:lnTo>
                      <a:pt x="1021" y="4214"/>
                    </a:lnTo>
                    <a:lnTo>
                      <a:pt x="1149" y="4205"/>
                    </a:lnTo>
                    <a:lnTo>
                      <a:pt x="1279" y="4193"/>
                    </a:lnTo>
                    <a:lnTo>
                      <a:pt x="1413" y="4177"/>
                    </a:lnTo>
                    <a:lnTo>
                      <a:pt x="1481" y="4169"/>
                    </a:lnTo>
                    <a:lnTo>
                      <a:pt x="1549" y="4158"/>
                    </a:lnTo>
                    <a:lnTo>
                      <a:pt x="1619" y="4147"/>
                    </a:lnTo>
                    <a:lnTo>
                      <a:pt x="1689" y="4135"/>
                    </a:lnTo>
                    <a:lnTo>
                      <a:pt x="1758" y="4122"/>
                    </a:lnTo>
                    <a:lnTo>
                      <a:pt x="1828" y="4108"/>
                    </a:lnTo>
                    <a:lnTo>
                      <a:pt x="1899" y="4094"/>
                    </a:lnTo>
                    <a:lnTo>
                      <a:pt x="1969" y="4078"/>
                    </a:lnTo>
                    <a:lnTo>
                      <a:pt x="2040" y="4060"/>
                    </a:lnTo>
                    <a:lnTo>
                      <a:pt x="2109" y="4041"/>
                    </a:lnTo>
                    <a:lnTo>
                      <a:pt x="2179" y="4021"/>
                    </a:lnTo>
                    <a:lnTo>
                      <a:pt x="2249" y="4000"/>
                    </a:lnTo>
                    <a:lnTo>
                      <a:pt x="2318" y="3977"/>
                    </a:lnTo>
                    <a:lnTo>
                      <a:pt x="2388" y="3954"/>
                    </a:lnTo>
                    <a:lnTo>
                      <a:pt x="2457" y="3929"/>
                    </a:lnTo>
                    <a:lnTo>
                      <a:pt x="2525" y="3902"/>
                    </a:lnTo>
                    <a:lnTo>
                      <a:pt x="2592" y="3874"/>
                    </a:lnTo>
                    <a:lnTo>
                      <a:pt x="2659" y="3844"/>
                    </a:lnTo>
                    <a:lnTo>
                      <a:pt x="2726" y="3814"/>
                    </a:lnTo>
                    <a:lnTo>
                      <a:pt x="2790" y="3781"/>
                    </a:lnTo>
                    <a:lnTo>
                      <a:pt x="2855" y="3747"/>
                    </a:lnTo>
                    <a:lnTo>
                      <a:pt x="2917" y="3710"/>
                    </a:lnTo>
                    <a:lnTo>
                      <a:pt x="2980" y="3673"/>
                    </a:lnTo>
                    <a:lnTo>
                      <a:pt x="3041" y="3634"/>
                    </a:lnTo>
                    <a:lnTo>
                      <a:pt x="3100" y="3594"/>
                    </a:lnTo>
                    <a:lnTo>
                      <a:pt x="3159" y="3551"/>
                    </a:lnTo>
                    <a:lnTo>
                      <a:pt x="3215" y="3505"/>
                    </a:lnTo>
                    <a:lnTo>
                      <a:pt x="3271" y="3460"/>
                    </a:lnTo>
                    <a:lnTo>
                      <a:pt x="3325" y="3412"/>
                    </a:lnTo>
                    <a:lnTo>
                      <a:pt x="3377" y="3361"/>
                    </a:lnTo>
                    <a:lnTo>
                      <a:pt x="3377" y="3361"/>
                    </a:lnTo>
                    <a:lnTo>
                      <a:pt x="3424" y="3312"/>
                    </a:lnTo>
                    <a:lnTo>
                      <a:pt x="3468" y="3262"/>
                    </a:lnTo>
                    <a:lnTo>
                      <a:pt x="3511" y="3211"/>
                    </a:lnTo>
                    <a:lnTo>
                      <a:pt x="3551" y="3160"/>
                    </a:lnTo>
                    <a:lnTo>
                      <a:pt x="3590" y="3106"/>
                    </a:lnTo>
                    <a:lnTo>
                      <a:pt x="3626" y="3053"/>
                    </a:lnTo>
                    <a:lnTo>
                      <a:pt x="3660" y="2999"/>
                    </a:lnTo>
                    <a:lnTo>
                      <a:pt x="3692" y="2944"/>
                    </a:lnTo>
                    <a:lnTo>
                      <a:pt x="3722" y="2888"/>
                    </a:lnTo>
                    <a:lnTo>
                      <a:pt x="3751" y="2831"/>
                    </a:lnTo>
                    <a:lnTo>
                      <a:pt x="3776" y="2775"/>
                    </a:lnTo>
                    <a:lnTo>
                      <a:pt x="3802" y="2718"/>
                    </a:lnTo>
                    <a:lnTo>
                      <a:pt x="3825" y="2659"/>
                    </a:lnTo>
                    <a:lnTo>
                      <a:pt x="3846" y="2600"/>
                    </a:lnTo>
                    <a:lnTo>
                      <a:pt x="3866" y="2541"/>
                    </a:lnTo>
                    <a:lnTo>
                      <a:pt x="3884" y="2482"/>
                    </a:lnTo>
                    <a:lnTo>
                      <a:pt x="3901" y="2421"/>
                    </a:lnTo>
                    <a:lnTo>
                      <a:pt x="3916" y="2361"/>
                    </a:lnTo>
                    <a:lnTo>
                      <a:pt x="3931" y="2301"/>
                    </a:lnTo>
                    <a:lnTo>
                      <a:pt x="3943" y="2241"/>
                    </a:lnTo>
                    <a:lnTo>
                      <a:pt x="3955" y="2180"/>
                    </a:lnTo>
                    <a:lnTo>
                      <a:pt x="3965" y="2119"/>
                    </a:lnTo>
                    <a:lnTo>
                      <a:pt x="3975" y="2057"/>
                    </a:lnTo>
                    <a:lnTo>
                      <a:pt x="3983" y="1997"/>
                    </a:lnTo>
                    <a:lnTo>
                      <a:pt x="3990" y="1935"/>
                    </a:lnTo>
                    <a:lnTo>
                      <a:pt x="3996" y="1875"/>
                    </a:lnTo>
                    <a:lnTo>
                      <a:pt x="4002" y="1813"/>
                    </a:lnTo>
                    <a:lnTo>
                      <a:pt x="4007" y="1751"/>
                    </a:lnTo>
                    <a:lnTo>
                      <a:pt x="4014" y="1631"/>
                    </a:lnTo>
                    <a:lnTo>
                      <a:pt x="4019" y="1510"/>
                    </a:lnTo>
                    <a:lnTo>
                      <a:pt x="4022" y="1391"/>
                    </a:lnTo>
                    <a:lnTo>
                      <a:pt x="4023" y="1274"/>
                    </a:lnTo>
                    <a:lnTo>
                      <a:pt x="4023" y="1045"/>
                    </a:lnTo>
                    <a:lnTo>
                      <a:pt x="4023" y="828"/>
                    </a:lnTo>
                    <a:lnTo>
                      <a:pt x="4024" y="724"/>
                    </a:lnTo>
                    <a:lnTo>
                      <a:pt x="4026" y="625"/>
                    </a:lnTo>
                    <a:lnTo>
                      <a:pt x="4030" y="528"/>
                    </a:lnTo>
                    <a:lnTo>
                      <a:pt x="4036" y="437"/>
                    </a:lnTo>
                    <a:lnTo>
                      <a:pt x="4040" y="393"/>
                    </a:lnTo>
                    <a:lnTo>
                      <a:pt x="4046" y="350"/>
                    </a:lnTo>
                    <a:lnTo>
                      <a:pt x="4051" y="308"/>
                    </a:lnTo>
                    <a:lnTo>
                      <a:pt x="4058" y="268"/>
                    </a:lnTo>
                    <a:lnTo>
                      <a:pt x="4066" y="229"/>
                    </a:lnTo>
                    <a:lnTo>
                      <a:pt x="4074" y="192"/>
                    </a:lnTo>
                    <a:lnTo>
                      <a:pt x="4083" y="156"/>
                    </a:lnTo>
                    <a:lnTo>
                      <a:pt x="4094" y="121"/>
                    </a:lnTo>
                    <a:lnTo>
                      <a:pt x="4106" y="89"/>
                    </a:lnTo>
                    <a:lnTo>
                      <a:pt x="4119" y="58"/>
                    </a:lnTo>
                    <a:lnTo>
                      <a:pt x="4133" y="27"/>
                    </a:lnTo>
                    <a:lnTo>
                      <a:pt x="4149" y="0"/>
                    </a:lnTo>
                    <a:lnTo>
                      <a:pt x="414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139" name="Freeform 6"/>
              <p:cNvSpPr>
                <a:spLocks/>
              </p:cNvSpPr>
              <p:nvPr/>
            </p:nvSpPr>
            <p:spPr bwMode="auto">
              <a:xfrm>
                <a:off x="971551" y="0"/>
                <a:ext cx="7200902" cy="6818311"/>
              </a:xfrm>
              <a:custGeom>
                <a:avLst/>
                <a:gdLst/>
                <a:ahLst/>
                <a:cxnLst>
                  <a:cxn ang="0">
                    <a:pos x="4481" y="66"/>
                  </a:cxn>
                  <a:cxn ang="0">
                    <a:pos x="4536" y="0"/>
                  </a:cxn>
                  <a:cxn ang="0">
                    <a:pos x="4482" y="36"/>
                  </a:cxn>
                  <a:cxn ang="0">
                    <a:pos x="4389" y="82"/>
                  </a:cxn>
                  <a:cxn ang="0">
                    <a:pos x="4279" y="115"/>
                  </a:cxn>
                  <a:cxn ang="0">
                    <a:pos x="4155" y="141"/>
                  </a:cxn>
                  <a:cxn ang="0">
                    <a:pos x="4020" y="159"/>
                  </a:cxn>
                  <a:cxn ang="0">
                    <a:pos x="3713" y="185"/>
                  </a:cxn>
                  <a:cxn ang="0">
                    <a:pos x="3243" y="213"/>
                  </a:cxn>
                  <a:cxn ang="0">
                    <a:pos x="2857" y="249"/>
                  </a:cxn>
                  <a:cxn ang="0">
                    <a:pos x="2655" y="279"/>
                  </a:cxn>
                  <a:cxn ang="0">
                    <a:pos x="2450" y="318"/>
                  </a:cxn>
                  <a:cxn ang="0">
                    <a:pos x="2241" y="367"/>
                  </a:cxn>
                  <a:cxn ang="0">
                    <a:pos x="2029" y="430"/>
                  </a:cxn>
                  <a:cxn ang="0">
                    <a:pos x="1817" y="508"/>
                  </a:cxn>
                  <a:cxn ang="0">
                    <a:pos x="1605" y="603"/>
                  </a:cxn>
                  <a:cxn ang="0">
                    <a:pos x="1395" y="717"/>
                  </a:cxn>
                  <a:cxn ang="0">
                    <a:pos x="1186" y="851"/>
                  </a:cxn>
                  <a:cxn ang="0">
                    <a:pos x="980" y="1008"/>
                  </a:cxn>
                  <a:cxn ang="0">
                    <a:pos x="777" y="1189"/>
                  </a:cxn>
                  <a:cxn ang="0">
                    <a:pos x="651" y="1319"/>
                  </a:cxn>
                  <a:cxn ang="0">
                    <a:pos x="488" y="1517"/>
                  </a:cxn>
                  <a:cxn ang="0">
                    <a:pos x="351" y="1716"/>
                  </a:cxn>
                  <a:cxn ang="0">
                    <a:pos x="241" y="1917"/>
                  </a:cxn>
                  <a:cxn ang="0">
                    <a:pos x="154" y="2120"/>
                  </a:cxn>
                  <a:cxn ang="0">
                    <a:pos x="88" y="2319"/>
                  </a:cxn>
                  <a:cxn ang="0">
                    <a:pos x="43" y="2516"/>
                  </a:cxn>
                  <a:cxn ang="0">
                    <a:pos x="15" y="2709"/>
                  </a:cxn>
                  <a:cxn ang="0">
                    <a:pos x="1" y="2897"/>
                  </a:cxn>
                  <a:cxn ang="0">
                    <a:pos x="3" y="3079"/>
                  </a:cxn>
                  <a:cxn ang="0">
                    <a:pos x="15" y="3253"/>
                  </a:cxn>
                  <a:cxn ang="0">
                    <a:pos x="36" y="3418"/>
                  </a:cxn>
                  <a:cxn ang="0">
                    <a:pos x="64" y="3572"/>
                  </a:cxn>
                  <a:cxn ang="0">
                    <a:pos x="111" y="3760"/>
                  </a:cxn>
                  <a:cxn ang="0">
                    <a:pos x="188" y="3997"/>
                  </a:cxn>
                  <a:cxn ang="0">
                    <a:pos x="257" y="4173"/>
                  </a:cxn>
                  <a:cxn ang="0">
                    <a:pos x="316" y="4295"/>
                  </a:cxn>
                  <a:cxn ang="0">
                    <a:pos x="1174" y="3487"/>
                  </a:cxn>
                  <a:cxn ang="0">
                    <a:pos x="2250" y="2464"/>
                  </a:cxn>
                  <a:cxn ang="0">
                    <a:pos x="2739" y="1982"/>
                  </a:cxn>
                  <a:cxn ang="0">
                    <a:pos x="3207" y="1502"/>
                  </a:cxn>
                  <a:cxn ang="0">
                    <a:pos x="3652" y="1025"/>
                  </a:cxn>
                  <a:cxn ang="0">
                    <a:pos x="4071" y="553"/>
                  </a:cxn>
                  <a:cxn ang="0">
                    <a:pos x="4465" y="91"/>
                  </a:cxn>
                </a:cxnLst>
                <a:rect l="0" t="0" r="r" b="b"/>
                <a:pathLst>
                  <a:path w="4536" h="4295">
                    <a:moveTo>
                      <a:pt x="4465" y="91"/>
                    </a:moveTo>
                    <a:lnTo>
                      <a:pt x="4465" y="91"/>
                    </a:lnTo>
                    <a:lnTo>
                      <a:pt x="4481" y="66"/>
                    </a:lnTo>
                    <a:lnTo>
                      <a:pt x="4498" y="42"/>
                    </a:lnTo>
                    <a:lnTo>
                      <a:pt x="4517" y="20"/>
                    </a:lnTo>
                    <a:lnTo>
                      <a:pt x="4536" y="0"/>
                    </a:lnTo>
                    <a:lnTo>
                      <a:pt x="4536" y="0"/>
                    </a:lnTo>
                    <a:lnTo>
                      <a:pt x="4511" y="19"/>
                    </a:lnTo>
                    <a:lnTo>
                      <a:pt x="4482" y="36"/>
                    </a:lnTo>
                    <a:lnTo>
                      <a:pt x="4453" y="52"/>
                    </a:lnTo>
                    <a:lnTo>
                      <a:pt x="4422" y="67"/>
                    </a:lnTo>
                    <a:lnTo>
                      <a:pt x="4389" y="82"/>
                    </a:lnTo>
                    <a:lnTo>
                      <a:pt x="4354" y="94"/>
                    </a:lnTo>
                    <a:lnTo>
                      <a:pt x="4318" y="105"/>
                    </a:lnTo>
                    <a:lnTo>
                      <a:pt x="4279" y="115"/>
                    </a:lnTo>
                    <a:lnTo>
                      <a:pt x="4240" y="125"/>
                    </a:lnTo>
                    <a:lnTo>
                      <a:pt x="4198" y="133"/>
                    </a:lnTo>
                    <a:lnTo>
                      <a:pt x="4155" y="141"/>
                    </a:lnTo>
                    <a:lnTo>
                      <a:pt x="4113" y="147"/>
                    </a:lnTo>
                    <a:lnTo>
                      <a:pt x="4067" y="154"/>
                    </a:lnTo>
                    <a:lnTo>
                      <a:pt x="4020" y="159"/>
                    </a:lnTo>
                    <a:lnTo>
                      <a:pt x="3922" y="169"/>
                    </a:lnTo>
                    <a:lnTo>
                      <a:pt x="3820" y="177"/>
                    </a:lnTo>
                    <a:lnTo>
                      <a:pt x="3713" y="185"/>
                    </a:lnTo>
                    <a:lnTo>
                      <a:pt x="3485" y="197"/>
                    </a:lnTo>
                    <a:lnTo>
                      <a:pt x="3366" y="205"/>
                    </a:lnTo>
                    <a:lnTo>
                      <a:pt x="3243" y="213"/>
                    </a:lnTo>
                    <a:lnTo>
                      <a:pt x="3117" y="222"/>
                    </a:lnTo>
                    <a:lnTo>
                      <a:pt x="2988" y="234"/>
                    </a:lnTo>
                    <a:lnTo>
                      <a:pt x="2857" y="249"/>
                    </a:lnTo>
                    <a:lnTo>
                      <a:pt x="2790" y="259"/>
                    </a:lnTo>
                    <a:lnTo>
                      <a:pt x="2723" y="268"/>
                    </a:lnTo>
                    <a:lnTo>
                      <a:pt x="2655" y="279"/>
                    </a:lnTo>
                    <a:lnTo>
                      <a:pt x="2586" y="291"/>
                    </a:lnTo>
                    <a:lnTo>
                      <a:pt x="2518" y="303"/>
                    </a:lnTo>
                    <a:lnTo>
                      <a:pt x="2450" y="318"/>
                    </a:lnTo>
                    <a:lnTo>
                      <a:pt x="2380" y="332"/>
                    </a:lnTo>
                    <a:lnTo>
                      <a:pt x="2310" y="348"/>
                    </a:lnTo>
                    <a:lnTo>
                      <a:pt x="2241" y="367"/>
                    </a:lnTo>
                    <a:lnTo>
                      <a:pt x="2170" y="386"/>
                    </a:lnTo>
                    <a:lnTo>
                      <a:pt x="2100" y="407"/>
                    </a:lnTo>
                    <a:lnTo>
                      <a:pt x="2029" y="430"/>
                    </a:lnTo>
                    <a:lnTo>
                      <a:pt x="1959" y="454"/>
                    </a:lnTo>
                    <a:lnTo>
                      <a:pt x="1888" y="480"/>
                    </a:lnTo>
                    <a:lnTo>
                      <a:pt x="1817" y="508"/>
                    </a:lnTo>
                    <a:lnTo>
                      <a:pt x="1746" y="537"/>
                    </a:lnTo>
                    <a:lnTo>
                      <a:pt x="1676" y="569"/>
                    </a:lnTo>
                    <a:lnTo>
                      <a:pt x="1605" y="603"/>
                    </a:lnTo>
                    <a:lnTo>
                      <a:pt x="1534" y="638"/>
                    </a:lnTo>
                    <a:lnTo>
                      <a:pt x="1465" y="677"/>
                    </a:lnTo>
                    <a:lnTo>
                      <a:pt x="1395" y="717"/>
                    </a:lnTo>
                    <a:lnTo>
                      <a:pt x="1324" y="758"/>
                    </a:lnTo>
                    <a:lnTo>
                      <a:pt x="1254" y="804"/>
                    </a:lnTo>
                    <a:lnTo>
                      <a:pt x="1186" y="851"/>
                    </a:lnTo>
                    <a:lnTo>
                      <a:pt x="1116" y="900"/>
                    </a:lnTo>
                    <a:lnTo>
                      <a:pt x="1048" y="953"/>
                    </a:lnTo>
                    <a:lnTo>
                      <a:pt x="980" y="1008"/>
                    </a:lnTo>
                    <a:lnTo>
                      <a:pt x="911" y="1065"/>
                    </a:lnTo>
                    <a:lnTo>
                      <a:pt x="844" y="1126"/>
                    </a:lnTo>
                    <a:lnTo>
                      <a:pt x="777" y="1189"/>
                    </a:lnTo>
                    <a:lnTo>
                      <a:pt x="777" y="1189"/>
                    </a:lnTo>
                    <a:lnTo>
                      <a:pt x="713" y="1254"/>
                    </a:lnTo>
                    <a:lnTo>
                      <a:pt x="651" y="1319"/>
                    </a:lnTo>
                    <a:lnTo>
                      <a:pt x="594" y="1384"/>
                    </a:lnTo>
                    <a:lnTo>
                      <a:pt x="539" y="1450"/>
                    </a:lnTo>
                    <a:lnTo>
                      <a:pt x="488" y="1517"/>
                    </a:lnTo>
                    <a:lnTo>
                      <a:pt x="440" y="1582"/>
                    </a:lnTo>
                    <a:lnTo>
                      <a:pt x="394" y="1649"/>
                    </a:lnTo>
                    <a:lnTo>
                      <a:pt x="351" y="1716"/>
                    </a:lnTo>
                    <a:lnTo>
                      <a:pt x="312" y="1783"/>
                    </a:lnTo>
                    <a:lnTo>
                      <a:pt x="275" y="1850"/>
                    </a:lnTo>
                    <a:lnTo>
                      <a:pt x="241" y="1917"/>
                    </a:lnTo>
                    <a:lnTo>
                      <a:pt x="209" y="1986"/>
                    </a:lnTo>
                    <a:lnTo>
                      <a:pt x="181" y="2053"/>
                    </a:lnTo>
                    <a:lnTo>
                      <a:pt x="154" y="2120"/>
                    </a:lnTo>
                    <a:lnTo>
                      <a:pt x="130" y="2185"/>
                    </a:lnTo>
                    <a:lnTo>
                      <a:pt x="109" y="2252"/>
                    </a:lnTo>
                    <a:lnTo>
                      <a:pt x="88" y="2319"/>
                    </a:lnTo>
                    <a:lnTo>
                      <a:pt x="71" y="2385"/>
                    </a:lnTo>
                    <a:lnTo>
                      <a:pt x="56" y="2451"/>
                    </a:lnTo>
                    <a:lnTo>
                      <a:pt x="43" y="2516"/>
                    </a:lnTo>
                    <a:lnTo>
                      <a:pt x="31" y="2581"/>
                    </a:lnTo>
                    <a:lnTo>
                      <a:pt x="21" y="2645"/>
                    </a:lnTo>
                    <a:lnTo>
                      <a:pt x="15" y="2709"/>
                    </a:lnTo>
                    <a:lnTo>
                      <a:pt x="8" y="2772"/>
                    </a:lnTo>
                    <a:lnTo>
                      <a:pt x="4" y="2835"/>
                    </a:lnTo>
                    <a:lnTo>
                      <a:pt x="1" y="2897"/>
                    </a:lnTo>
                    <a:lnTo>
                      <a:pt x="0" y="2959"/>
                    </a:lnTo>
                    <a:lnTo>
                      <a:pt x="1" y="3019"/>
                    </a:lnTo>
                    <a:lnTo>
                      <a:pt x="3" y="3079"/>
                    </a:lnTo>
                    <a:lnTo>
                      <a:pt x="5" y="3138"/>
                    </a:lnTo>
                    <a:lnTo>
                      <a:pt x="9" y="3196"/>
                    </a:lnTo>
                    <a:lnTo>
                      <a:pt x="15" y="3253"/>
                    </a:lnTo>
                    <a:lnTo>
                      <a:pt x="20" y="3308"/>
                    </a:lnTo>
                    <a:lnTo>
                      <a:pt x="28" y="3363"/>
                    </a:lnTo>
                    <a:lnTo>
                      <a:pt x="36" y="3418"/>
                    </a:lnTo>
                    <a:lnTo>
                      <a:pt x="44" y="3470"/>
                    </a:lnTo>
                    <a:lnTo>
                      <a:pt x="54" y="3523"/>
                    </a:lnTo>
                    <a:lnTo>
                      <a:pt x="64" y="3572"/>
                    </a:lnTo>
                    <a:lnTo>
                      <a:pt x="75" y="3622"/>
                    </a:lnTo>
                    <a:lnTo>
                      <a:pt x="87" y="3669"/>
                    </a:lnTo>
                    <a:lnTo>
                      <a:pt x="111" y="3760"/>
                    </a:lnTo>
                    <a:lnTo>
                      <a:pt x="135" y="3846"/>
                    </a:lnTo>
                    <a:lnTo>
                      <a:pt x="161" y="3925"/>
                    </a:lnTo>
                    <a:lnTo>
                      <a:pt x="188" y="3997"/>
                    </a:lnTo>
                    <a:lnTo>
                      <a:pt x="212" y="4063"/>
                    </a:lnTo>
                    <a:lnTo>
                      <a:pt x="236" y="4122"/>
                    </a:lnTo>
                    <a:lnTo>
                      <a:pt x="257" y="4173"/>
                    </a:lnTo>
                    <a:lnTo>
                      <a:pt x="276" y="4214"/>
                    </a:lnTo>
                    <a:lnTo>
                      <a:pt x="306" y="4273"/>
                    </a:lnTo>
                    <a:lnTo>
                      <a:pt x="316" y="4295"/>
                    </a:lnTo>
                    <a:lnTo>
                      <a:pt x="316" y="4295"/>
                    </a:lnTo>
                    <a:lnTo>
                      <a:pt x="738" y="3899"/>
                    </a:lnTo>
                    <a:lnTo>
                      <a:pt x="1174" y="3487"/>
                    </a:lnTo>
                    <a:lnTo>
                      <a:pt x="2081" y="2625"/>
                    </a:lnTo>
                    <a:lnTo>
                      <a:pt x="2081" y="2625"/>
                    </a:lnTo>
                    <a:lnTo>
                      <a:pt x="2250" y="2464"/>
                    </a:lnTo>
                    <a:lnTo>
                      <a:pt x="2415" y="2303"/>
                    </a:lnTo>
                    <a:lnTo>
                      <a:pt x="2578" y="2143"/>
                    </a:lnTo>
                    <a:lnTo>
                      <a:pt x="2739" y="1982"/>
                    </a:lnTo>
                    <a:lnTo>
                      <a:pt x="2897" y="1822"/>
                    </a:lnTo>
                    <a:lnTo>
                      <a:pt x="3054" y="1662"/>
                    </a:lnTo>
                    <a:lnTo>
                      <a:pt x="3207" y="1502"/>
                    </a:lnTo>
                    <a:lnTo>
                      <a:pt x="3358" y="1343"/>
                    </a:lnTo>
                    <a:lnTo>
                      <a:pt x="3506" y="1183"/>
                    </a:lnTo>
                    <a:lnTo>
                      <a:pt x="3652" y="1025"/>
                    </a:lnTo>
                    <a:lnTo>
                      <a:pt x="3794" y="867"/>
                    </a:lnTo>
                    <a:lnTo>
                      <a:pt x="3934" y="710"/>
                    </a:lnTo>
                    <a:lnTo>
                      <a:pt x="4071" y="553"/>
                    </a:lnTo>
                    <a:lnTo>
                      <a:pt x="4205" y="398"/>
                    </a:lnTo>
                    <a:lnTo>
                      <a:pt x="4336" y="244"/>
                    </a:lnTo>
                    <a:lnTo>
                      <a:pt x="4465" y="91"/>
                    </a:lnTo>
                    <a:lnTo>
                      <a:pt x="4465" y="9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sp>
          <p:nvSpPr>
            <p:cNvPr id="72" name="Freeform 9"/>
            <p:cNvSpPr>
              <a:spLocks/>
            </p:cNvSpPr>
            <p:nvPr/>
          </p:nvSpPr>
          <p:spPr bwMode="auto">
            <a:xfrm>
              <a:off x="4716637" y="4099556"/>
              <a:ext cx="1285555" cy="231133"/>
            </a:xfrm>
            <a:custGeom>
              <a:avLst/>
              <a:gdLst/>
              <a:ahLst/>
              <a:cxnLst>
                <a:cxn ang="0">
                  <a:pos x="2560" y="473"/>
                </a:cxn>
                <a:cxn ang="0">
                  <a:pos x="2412" y="404"/>
                </a:cxn>
                <a:cxn ang="0">
                  <a:pos x="2261" y="341"/>
                </a:cxn>
                <a:cxn ang="0">
                  <a:pos x="2107" y="283"/>
                </a:cxn>
                <a:cxn ang="0">
                  <a:pos x="1951" y="229"/>
                </a:cxn>
                <a:cxn ang="0">
                  <a:pos x="1874" y="205"/>
                </a:cxn>
                <a:cxn ang="0">
                  <a:pos x="1715" y="161"/>
                </a:cxn>
                <a:cxn ang="0">
                  <a:pos x="1554" y="126"/>
                </a:cxn>
                <a:cxn ang="0">
                  <a:pos x="1393" y="100"/>
                </a:cxn>
                <a:cxn ang="0">
                  <a:pos x="1313" y="92"/>
                </a:cxn>
                <a:cxn ang="0">
                  <a:pos x="1149" y="85"/>
                </a:cxn>
                <a:cxn ang="0">
                  <a:pos x="984" y="89"/>
                </a:cxn>
                <a:cxn ang="0">
                  <a:pos x="818" y="102"/>
                </a:cxn>
                <a:cxn ang="0">
                  <a:pos x="653" y="120"/>
                </a:cxn>
                <a:cxn ang="0">
                  <a:pos x="571" y="131"/>
                </a:cxn>
                <a:cxn ang="0">
                  <a:pos x="407" y="158"/>
                </a:cxn>
                <a:cxn ang="0">
                  <a:pos x="243" y="191"/>
                </a:cxn>
                <a:cxn ang="0">
                  <a:pos x="81" y="229"/>
                </a:cxn>
                <a:cxn ang="0">
                  <a:pos x="0" y="250"/>
                </a:cxn>
                <a:cxn ang="0">
                  <a:pos x="159" y="198"/>
                </a:cxn>
                <a:cxn ang="0">
                  <a:pos x="320" y="153"/>
                </a:cxn>
                <a:cxn ang="0">
                  <a:pos x="482" y="110"/>
                </a:cxn>
                <a:cxn ang="0">
                  <a:pos x="646" y="75"/>
                </a:cxn>
                <a:cxn ang="0">
                  <a:pos x="728" y="59"/>
                </a:cxn>
                <a:cxn ang="0">
                  <a:pos x="895" y="32"/>
                </a:cxn>
                <a:cxn ang="0">
                  <a:pos x="1061" y="13"/>
                </a:cxn>
                <a:cxn ang="0">
                  <a:pos x="1231" y="1"/>
                </a:cxn>
                <a:cxn ang="0">
                  <a:pos x="1317" y="0"/>
                </a:cxn>
                <a:cxn ang="0">
                  <a:pos x="1487" y="10"/>
                </a:cxn>
                <a:cxn ang="0">
                  <a:pos x="1656" y="30"/>
                </a:cxn>
                <a:cxn ang="0">
                  <a:pos x="1823" y="61"/>
                </a:cxn>
                <a:cxn ang="0">
                  <a:pos x="1989" y="97"/>
                </a:cxn>
                <a:cxn ang="0">
                  <a:pos x="2071" y="119"/>
                </a:cxn>
                <a:cxn ang="0">
                  <a:pos x="2234" y="165"/>
                </a:cxn>
                <a:cxn ang="0">
                  <a:pos x="2395" y="218"/>
                </a:cxn>
                <a:cxn ang="0">
                  <a:pos x="2556" y="276"/>
                </a:cxn>
                <a:cxn ang="0">
                  <a:pos x="2635" y="307"/>
                </a:cxn>
                <a:cxn ang="0">
                  <a:pos x="2652" y="315"/>
                </a:cxn>
                <a:cxn ang="0">
                  <a:pos x="2666" y="326"/>
                </a:cxn>
                <a:cxn ang="0">
                  <a:pos x="2677" y="341"/>
                </a:cxn>
                <a:cxn ang="0">
                  <a:pos x="2690" y="373"/>
                </a:cxn>
                <a:cxn ang="0">
                  <a:pos x="2693" y="390"/>
                </a:cxn>
                <a:cxn ang="0">
                  <a:pos x="2692" y="408"/>
                </a:cxn>
                <a:cxn ang="0">
                  <a:pos x="2686" y="425"/>
                </a:cxn>
                <a:cxn ang="0">
                  <a:pos x="2682" y="434"/>
                </a:cxn>
                <a:cxn ang="0">
                  <a:pos x="2672" y="449"/>
                </a:cxn>
                <a:cxn ang="0">
                  <a:pos x="2659" y="462"/>
                </a:cxn>
                <a:cxn ang="0">
                  <a:pos x="2638" y="476"/>
                </a:cxn>
                <a:cxn ang="0">
                  <a:pos x="2612" y="482"/>
                </a:cxn>
                <a:cxn ang="0">
                  <a:pos x="2594" y="483"/>
                </a:cxn>
                <a:cxn ang="0">
                  <a:pos x="2577" y="479"/>
                </a:cxn>
                <a:cxn ang="0">
                  <a:pos x="2567" y="476"/>
                </a:cxn>
                <a:cxn ang="0">
                  <a:pos x="2560" y="473"/>
                </a:cxn>
              </a:cxnLst>
              <a:rect l="0" t="0" r="r" b="b"/>
              <a:pathLst>
                <a:path w="2693" h="483">
                  <a:moveTo>
                    <a:pt x="2560" y="473"/>
                  </a:moveTo>
                  <a:lnTo>
                    <a:pt x="2560" y="473"/>
                  </a:lnTo>
                  <a:lnTo>
                    <a:pt x="2487" y="438"/>
                  </a:lnTo>
                  <a:lnTo>
                    <a:pt x="2412" y="404"/>
                  </a:lnTo>
                  <a:lnTo>
                    <a:pt x="2337" y="372"/>
                  </a:lnTo>
                  <a:lnTo>
                    <a:pt x="2261" y="341"/>
                  </a:lnTo>
                  <a:lnTo>
                    <a:pt x="2184" y="311"/>
                  </a:lnTo>
                  <a:lnTo>
                    <a:pt x="2107" y="283"/>
                  </a:lnTo>
                  <a:lnTo>
                    <a:pt x="2029" y="254"/>
                  </a:lnTo>
                  <a:lnTo>
                    <a:pt x="1951" y="229"/>
                  </a:lnTo>
                  <a:lnTo>
                    <a:pt x="1951" y="229"/>
                  </a:lnTo>
                  <a:lnTo>
                    <a:pt x="1874" y="205"/>
                  </a:lnTo>
                  <a:lnTo>
                    <a:pt x="1795" y="182"/>
                  </a:lnTo>
                  <a:lnTo>
                    <a:pt x="1715" y="161"/>
                  </a:lnTo>
                  <a:lnTo>
                    <a:pt x="1635" y="141"/>
                  </a:lnTo>
                  <a:lnTo>
                    <a:pt x="1554" y="126"/>
                  </a:lnTo>
                  <a:lnTo>
                    <a:pt x="1474" y="112"/>
                  </a:lnTo>
                  <a:lnTo>
                    <a:pt x="1393" y="100"/>
                  </a:lnTo>
                  <a:lnTo>
                    <a:pt x="1313" y="92"/>
                  </a:lnTo>
                  <a:lnTo>
                    <a:pt x="1313" y="92"/>
                  </a:lnTo>
                  <a:lnTo>
                    <a:pt x="1231" y="88"/>
                  </a:lnTo>
                  <a:lnTo>
                    <a:pt x="1149" y="85"/>
                  </a:lnTo>
                  <a:lnTo>
                    <a:pt x="1067" y="86"/>
                  </a:lnTo>
                  <a:lnTo>
                    <a:pt x="984" y="89"/>
                  </a:lnTo>
                  <a:lnTo>
                    <a:pt x="902" y="95"/>
                  </a:lnTo>
                  <a:lnTo>
                    <a:pt x="818" y="102"/>
                  </a:lnTo>
                  <a:lnTo>
                    <a:pt x="736" y="110"/>
                  </a:lnTo>
                  <a:lnTo>
                    <a:pt x="653" y="120"/>
                  </a:lnTo>
                  <a:lnTo>
                    <a:pt x="653" y="120"/>
                  </a:lnTo>
                  <a:lnTo>
                    <a:pt x="571" y="131"/>
                  </a:lnTo>
                  <a:lnTo>
                    <a:pt x="489" y="144"/>
                  </a:lnTo>
                  <a:lnTo>
                    <a:pt x="407" y="158"/>
                  </a:lnTo>
                  <a:lnTo>
                    <a:pt x="325" y="174"/>
                  </a:lnTo>
                  <a:lnTo>
                    <a:pt x="243" y="191"/>
                  </a:lnTo>
                  <a:lnTo>
                    <a:pt x="161" y="209"/>
                  </a:lnTo>
                  <a:lnTo>
                    <a:pt x="81" y="229"/>
                  </a:lnTo>
                  <a:lnTo>
                    <a:pt x="0" y="250"/>
                  </a:lnTo>
                  <a:lnTo>
                    <a:pt x="0" y="250"/>
                  </a:lnTo>
                  <a:lnTo>
                    <a:pt x="80" y="223"/>
                  </a:lnTo>
                  <a:lnTo>
                    <a:pt x="159" y="198"/>
                  </a:lnTo>
                  <a:lnTo>
                    <a:pt x="239" y="174"/>
                  </a:lnTo>
                  <a:lnTo>
                    <a:pt x="320" y="153"/>
                  </a:lnTo>
                  <a:lnTo>
                    <a:pt x="400" y="130"/>
                  </a:lnTo>
                  <a:lnTo>
                    <a:pt x="482" y="110"/>
                  </a:lnTo>
                  <a:lnTo>
                    <a:pt x="564" y="92"/>
                  </a:lnTo>
                  <a:lnTo>
                    <a:pt x="646" y="75"/>
                  </a:lnTo>
                  <a:lnTo>
                    <a:pt x="646" y="75"/>
                  </a:lnTo>
                  <a:lnTo>
                    <a:pt x="728" y="59"/>
                  </a:lnTo>
                  <a:lnTo>
                    <a:pt x="811" y="45"/>
                  </a:lnTo>
                  <a:lnTo>
                    <a:pt x="895" y="32"/>
                  </a:lnTo>
                  <a:lnTo>
                    <a:pt x="978" y="21"/>
                  </a:lnTo>
                  <a:lnTo>
                    <a:pt x="1061" y="13"/>
                  </a:lnTo>
                  <a:lnTo>
                    <a:pt x="1146" y="6"/>
                  </a:lnTo>
                  <a:lnTo>
                    <a:pt x="1231" y="1"/>
                  </a:lnTo>
                  <a:lnTo>
                    <a:pt x="1317" y="0"/>
                  </a:lnTo>
                  <a:lnTo>
                    <a:pt x="1317" y="0"/>
                  </a:lnTo>
                  <a:lnTo>
                    <a:pt x="1402" y="3"/>
                  </a:lnTo>
                  <a:lnTo>
                    <a:pt x="1487" y="10"/>
                  </a:lnTo>
                  <a:lnTo>
                    <a:pt x="1571" y="18"/>
                  </a:lnTo>
                  <a:lnTo>
                    <a:pt x="1656" y="30"/>
                  </a:lnTo>
                  <a:lnTo>
                    <a:pt x="1739" y="44"/>
                  </a:lnTo>
                  <a:lnTo>
                    <a:pt x="1823" y="61"/>
                  </a:lnTo>
                  <a:lnTo>
                    <a:pt x="1906" y="78"/>
                  </a:lnTo>
                  <a:lnTo>
                    <a:pt x="1989" y="97"/>
                  </a:lnTo>
                  <a:lnTo>
                    <a:pt x="1989" y="97"/>
                  </a:lnTo>
                  <a:lnTo>
                    <a:pt x="2071" y="119"/>
                  </a:lnTo>
                  <a:lnTo>
                    <a:pt x="2153" y="141"/>
                  </a:lnTo>
                  <a:lnTo>
                    <a:pt x="2234" y="165"/>
                  </a:lnTo>
                  <a:lnTo>
                    <a:pt x="2314" y="191"/>
                  </a:lnTo>
                  <a:lnTo>
                    <a:pt x="2395" y="218"/>
                  </a:lnTo>
                  <a:lnTo>
                    <a:pt x="2475" y="246"/>
                  </a:lnTo>
                  <a:lnTo>
                    <a:pt x="2556" y="276"/>
                  </a:lnTo>
                  <a:lnTo>
                    <a:pt x="2635" y="307"/>
                  </a:lnTo>
                  <a:lnTo>
                    <a:pt x="2635" y="307"/>
                  </a:lnTo>
                  <a:lnTo>
                    <a:pt x="2644" y="311"/>
                  </a:lnTo>
                  <a:lnTo>
                    <a:pt x="2652" y="315"/>
                  </a:lnTo>
                  <a:lnTo>
                    <a:pt x="2659" y="321"/>
                  </a:lnTo>
                  <a:lnTo>
                    <a:pt x="2666" y="326"/>
                  </a:lnTo>
                  <a:lnTo>
                    <a:pt x="2672" y="333"/>
                  </a:lnTo>
                  <a:lnTo>
                    <a:pt x="2677" y="341"/>
                  </a:lnTo>
                  <a:lnTo>
                    <a:pt x="2686" y="356"/>
                  </a:lnTo>
                  <a:lnTo>
                    <a:pt x="2690" y="373"/>
                  </a:lnTo>
                  <a:lnTo>
                    <a:pt x="2692" y="381"/>
                  </a:lnTo>
                  <a:lnTo>
                    <a:pt x="2693" y="390"/>
                  </a:lnTo>
                  <a:lnTo>
                    <a:pt x="2693" y="398"/>
                  </a:lnTo>
                  <a:lnTo>
                    <a:pt x="2692" y="408"/>
                  </a:lnTo>
                  <a:lnTo>
                    <a:pt x="2689" y="417"/>
                  </a:lnTo>
                  <a:lnTo>
                    <a:pt x="2686" y="425"/>
                  </a:lnTo>
                  <a:lnTo>
                    <a:pt x="2686" y="425"/>
                  </a:lnTo>
                  <a:lnTo>
                    <a:pt x="2682" y="434"/>
                  </a:lnTo>
                  <a:lnTo>
                    <a:pt x="2677" y="442"/>
                  </a:lnTo>
                  <a:lnTo>
                    <a:pt x="2672" y="449"/>
                  </a:lnTo>
                  <a:lnTo>
                    <a:pt x="2666" y="456"/>
                  </a:lnTo>
                  <a:lnTo>
                    <a:pt x="2659" y="462"/>
                  </a:lnTo>
                  <a:lnTo>
                    <a:pt x="2653" y="468"/>
                  </a:lnTo>
                  <a:lnTo>
                    <a:pt x="2638" y="476"/>
                  </a:lnTo>
                  <a:lnTo>
                    <a:pt x="2621" y="480"/>
                  </a:lnTo>
                  <a:lnTo>
                    <a:pt x="2612" y="482"/>
                  </a:lnTo>
                  <a:lnTo>
                    <a:pt x="2603" y="483"/>
                  </a:lnTo>
                  <a:lnTo>
                    <a:pt x="2594" y="483"/>
                  </a:lnTo>
                  <a:lnTo>
                    <a:pt x="2586" y="482"/>
                  </a:lnTo>
                  <a:lnTo>
                    <a:pt x="2577" y="479"/>
                  </a:lnTo>
                  <a:lnTo>
                    <a:pt x="2567" y="476"/>
                  </a:lnTo>
                  <a:lnTo>
                    <a:pt x="2567" y="476"/>
                  </a:lnTo>
                  <a:lnTo>
                    <a:pt x="2562" y="473"/>
                  </a:lnTo>
                  <a:lnTo>
                    <a:pt x="2560" y="473"/>
                  </a:lnTo>
                  <a:close/>
                </a:path>
              </a:pathLst>
            </a:custGeom>
            <a:grpFill/>
            <a:ln w="9525">
              <a:noFill/>
              <a:round/>
              <a:headEnd/>
              <a:tailEnd/>
            </a:ln>
            <a:effectLst>
              <a:innerShdw blurRad="63500" dist="50800" dir="360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73" name="Freeform 7"/>
            <p:cNvSpPr>
              <a:spLocks/>
            </p:cNvSpPr>
            <p:nvPr/>
          </p:nvSpPr>
          <p:spPr bwMode="auto">
            <a:xfrm>
              <a:off x="5669347" y="589352"/>
              <a:ext cx="426652" cy="5227234"/>
            </a:xfrm>
            <a:custGeom>
              <a:avLst/>
              <a:gdLst/>
              <a:ahLst/>
              <a:cxnLst>
                <a:cxn ang="0">
                  <a:pos x="85" y="8177"/>
                </a:cxn>
                <a:cxn ang="0">
                  <a:pos x="198" y="7659"/>
                </a:cxn>
                <a:cxn ang="0">
                  <a:pos x="268" y="7269"/>
                </a:cxn>
                <a:cxn ang="0">
                  <a:pos x="336" y="6747"/>
                </a:cxn>
                <a:cxn ang="0">
                  <a:pos x="357" y="6422"/>
                </a:cxn>
                <a:cxn ang="0">
                  <a:pos x="357" y="6228"/>
                </a:cxn>
                <a:cxn ang="0">
                  <a:pos x="342" y="6039"/>
                </a:cxn>
                <a:cxn ang="0">
                  <a:pos x="315" y="5888"/>
                </a:cxn>
                <a:cxn ang="0">
                  <a:pos x="275" y="5719"/>
                </a:cxn>
                <a:cxn ang="0">
                  <a:pos x="203" y="5320"/>
                </a:cxn>
                <a:cxn ang="0">
                  <a:pos x="147" y="4918"/>
                </a:cxn>
                <a:cxn ang="0">
                  <a:pos x="87" y="4383"/>
                </a:cxn>
                <a:cxn ang="0">
                  <a:pos x="52" y="3982"/>
                </a:cxn>
                <a:cxn ang="0">
                  <a:pos x="18" y="3445"/>
                </a:cxn>
                <a:cxn ang="0">
                  <a:pos x="4" y="3042"/>
                </a:cxn>
                <a:cxn ang="0">
                  <a:pos x="3" y="2504"/>
                </a:cxn>
                <a:cxn ang="0">
                  <a:pos x="22" y="2100"/>
                </a:cxn>
                <a:cxn ang="0">
                  <a:pos x="61" y="1765"/>
                </a:cxn>
                <a:cxn ang="0">
                  <a:pos x="99" y="1564"/>
                </a:cxn>
                <a:cxn ang="0">
                  <a:pos x="134" y="1433"/>
                </a:cxn>
                <a:cxn ang="0">
                  <a:pos x="179" y="1306"/>
                </a:cxn>
                <a:cxn ang="0">
                  <a:pos x="257" y="1051"/>
                </a:cxn>
                <a:cxn ang="0">
                  <a:pos x="299" y="856"/>
                </a:cxn>
                <a:cxn ang="0">
                  <a:pos x="333" y="592"/>
                </a:cxn>
                <a:cxn ang="0">
                  <a:pos x="336" y="393"/>
                </a:cxn>
                <a:cxn ang="0">
                  <a:pos x="316" y="194"/>
                </a:cxn>
                <a:cxn ang="0">
                  <a:pos x="288" y="64"/>
                </a:cxn>
                <a:cxn ang="0">
                  <a:pos x="280" y="31"/>
                </a:cxn>
                <a:cxn ang="0">
                  <a:pos x="318" y="160"/>
                </a:cxn>
                <a:cxn ang="0">
                  <a:pos x="345" y="325"/>
                </a:cxn>
                <a:cxn ang="0">
                  <a:pos x="357" y="526"/>
                </a:cxn>
                <a:cxn ang="0">
                  <a:pos x="340" y="795"/>
                </a:cxn>
                <a:cxn ang="0">
                  <a:pos x="296" y="1061"/>
                </a:cxn>
                <a:cxn ang="0">
                  <a:pos x="247" y="1257"/>
                </a:cxn>
                <a:cxn ang="0">
                  <a:pos x="198" y="1417"/>
                </a:cxn>
                <a:cxn ang="0">
                  <a:pos x="158" y="1577"/>
                </a:cxn>
                <a:cxn ang="0">
                  <a:pos x="130" y="1773"/>
                </a:cxn>
                <a:cxn ang="0">
                  <a:pos x="104" y="2104"/>
                </a:cxn>
                <a:cxn ang="0">
                  <a:pos x="100" y="2504"/>
                </a:cxn>
                <a:cxn ang="0">
                  <a:pos x="121" y="3036"/>
                </a:cxn>
                <a:cxn ang="0">
                  <a:pos x="151" y="3436"/>
                </a:cxn>
                <a:cxn ang="0">
                  <a:pos x="205" y="3966"/>
                </a:cxn>
                <a:cxn ang="0">
                  <a:pos x="256" y="4363"/>
                </a:cxn>
                <a:cxn ang="0">
                  <a:pos x="335" y="4892"/>
                </a:cxn>
                <a:cxn ang="0">
                  <a:pos x="405" y="5284"/>
                </a:cxn>
                <a:cxn ang="0">
                  <a:pos x="507" y="5734"/>
                </a:cxn>
                <a:cxn ang="0">
                  <a:pos x="544" y="5864"/>
                </a:cxn>
                <a:cxn ang="0">
                  <a:pos x="573" y="6005"/>
                </a:cxn>
                <a:cxn ang="0">
                  <a:pos x="597" y="6215"/>
                </a:cxn>
                <a:cxn ang="0">
                  <a:pos x="604" y="6423"/>
                </a:cxn>
                <a:cxn ang="0">
                  <a:pos x="597" y="6766"/>
                </a:cxn>
                <a:cxn ang="0">
                  <a:pos x="547" y="7309"/>
                </a:cxn>
                <a:cxn ang="0">
                  <a:pos x="490" y="7712"/>
                </a:cxn>
                <a:cxn ang="0">
                  <a:pos x="395" y="8246"/>
                </a:cxn>
                <a:cxn ang="0">
                  <a:pos x="335" y="8528"/>
                </a:cxn>
                <a:cxn ang="0">
                  <a:pos x="302" y="8583"/>
                </a:cxn>
                <a:cxn ang="0">
                  <a:pos x="253" y="8623"/>
                </a:cxn>
                <a:cxn ang="0">
                  <a:pos x="192" y="8640"/>
                </a:cxn>
                <a:cxn ang="0">
                  <a:pos x="144" y="8636"/>
                </a:cxn>
                <a:cxn ang="0">
                  <a:pos x="83" y="8610"/>
                </a:cxn>
                <a:cxn ang="0">
                  <a:pos x="41" y="8565"/>
                </a:cxn>
                <a:cxn ang="0">
                  <a:pos x="17" y="8506"/>
                </a:cxn>
                <a:cxn ang="0">
                  <a:pos x="18" y="8441"/>
                </a:cxn>
              </a:cxnLst>
              <a:rect l="0" t="0" r="r" b="b"/>
              <a:pathLst>
                <a:path w="606" h="8640">
                  <a:moveTo>
                    <a:pt x="21" y="8432"/>
                  </a:moveTo>
                  <a:lnTo>
                    <a:pt x="21" y="8432"/>
                  </a:lnTo>
                  <a:lnTo>
                    <a:pt x="54" y="8305"/>
                  </a:lnTo>
                  <a:lnTo>
                    <a:pt x="85" y="8177"/>
                  </a:lnTo>
                  <a:lnTo>
                    <a:pt x="114" y="8048"/>
                  </a:lnTo>
                  <a:lnTo>
                    <a:pt x="144" y="7919"/>
                  </a:lnTo>
                  <a:lnTo>
                    <a:pt x="171" y="7789"/>
                  </a:lnTo>
                  <a:lnTo>
                    <a:pt x="198" y="7659"/>
                  </a:lnTo>
                  <a:lnTo>
                    <a:pt x="223" y="7529"/>
                  </a:lnTo>
                  <a:lnTo>
                    <a:pt x="246" y="7399"/>
                  </a:lnTo>
                  <a:lnTo>
                    <a:pt x="246" y="7399"/>
                  </a:lnTo>
                  <a:lnTo>
                    <a:pt x="268" y="7269"/>
                  </a:lnTo>
                  <a:lnTo>
                    <a:pt x="288" y="7139"/>
                  </a:lnTo>
                  <a:lnTo>
                    <a:pt x="306" y="7008"/>
                  </a:lnTo>
                  <a:lnTo>
                    <a:pt x="323" y="6878"/>
                  </a:lnTo>
                  <a:lnTo>
                    <a:pt x="336" y="6747"/>
                  </a:lnTo>
                  <a:lnTo>
                    <a:pt x="347" y="6617"/>
                  </a:lnTo>
                  <a:lnTo>
                    <a:pt x="352" y="6552"/>
                  </a:lnTo>
                  <a:lnTo>
                    <a:pt x="354" y="6487"/>
                  </a:lnTo>
                  <a:lnTo>
                    <a:pt x="357" y="6422"/>
                  </a:lnTo>
                  <a:lnTo>
                    <a:pt x="359" y="6357"/>
                  </a:lnTo>
                  <a:lnTo>
                    <a:pt x="359" y="6357"/>
                  </a:lnTo>
                  <a:lnTo>
                    <a:pt x="359" y="6292"/>
                  </a:lnTo>
                  <a:lnTo>
                    <a:pt x="357" y="6228"/>
                  </a:lnTo>
                  <a:lnTo>
                    <a:pt x="353" y="6165"/>
                  </a:lnTo>
                  <a:lnTo>
                    <a:pt x="349" y="6101"/>
                  </a:lnTo>
                  <a:lnTo>
                    <a:pt x="349" y="6101"/>
                  </a:lnTo>
                  <a:lnTo>
                    <a:pt x="342" y="6039"/>
                  </a:lnTo>
                  <a:lnTo>
                    <a:pt x="333" y="5977"/>
                  </a:lnTo>
                  <a:lnTo>
                    <a:pt x="333" y="5977"/>
                  </a:lnTo>
                  <a:lnTo>
                    <a:pt x="322" y="5917"/>
                  </a:lnTo>
                  <a:lnTo>
                    <a:pt x="315" y="5888"/>
                  </a:lnTo>
                  <a:lnTo>
                    <a:pt x="306" y="5855"/>
                  </a:lnTo>
                  <a:lnTo>
                    <a:pt x="306" y="5855"/>
                  </a:lnTo>
                  <a:lnTo>
                    <a:pt x="291" y="5787"/>
                  </a:lnTo>
                  <a:lnTo>
                    <a:pt x="275" y="5719"/>
                  </a:lnTo>
                  <a:lnTo>
                    <a:pt x="263" y="5653"/>
                  </a:lnTo>
                  <a:lnTo>
                    <a:pt x="250" y="5587"/>
                  </a:lnTo>
                  <a:lnTo>
                    <a:pt x="226" y="5452"/>
                  </a:lnTo>
                  <a:lnTo>
                    <a:pt x="203" y="5320"/>
                  </a:lnTo>
                  <a:lnTo>
                    <a:pt x="203" y="5320"/>
                  </a:lnTo>
                  <a:lnTo>
                    <a:pt x="183" y="5185"/>
                  </a:lnTo>
                  <a:lnTo>
                    <a:pt x="165" y="5053"/>
                  </a:lnTo>
                  <a:lnTo>
                    <a:pt x="147" y="4918"/>
                  </a:lnTo>
                  <a:lnTo>
                    <a:pt x="131" y="4784"/>
                  </a:lnTo>
                  <a:lnTo>
                    <a:pt x="116" y="4651"/>
                  </a:lnTo>
                  <a:lnTo>
                    <a:pt x="100" y="4517"/>
                  </a:lnTo>
                  <a:lnTo>
                    <a:pt x="87" y="4383"/>
                  </a:lnTo>
                  <a:lnTo>
                    <a:pt x="75" y="4250"/>
                  </a:lnTo>
                  <a:lnTo>
                    <a:pt x="75" y="4250"/>
                  </a:lnTo>
                  <a:lnTo>
                    <a:pt x="63" y="4116"/>
                  </a:lnTo>
                  <a:lnTo>
                    <a:pt x="52" y="3982"/>
                  </a:lnTo>
                  <a:lnTo>
                    <a:pt x="42" y="3847"/>
                  </a:lnTo>
                  <a:lnTo>
                    <a:pt x="32" y="3713"/>
                  </a:lnTo>
                  <a:lnTo>
                    <a:pt x="25" y="3579"/>
                  </a:lnTo>
                  <a:lnTo>
                    <a:pt x="18" y="3445"/>
                  </a:lnTo>
                  <a:lnTo>
                    <a:pt x="13" y="3310"/>
                  </a:lnTo>
                  <a:lnTo>
                    <a:pt x="7" y="3176"/>
                  </a:lnTo>
                  <a:lnTo>
                    <a:pt x="7" y="3176"/>
                  </a:lnTo>
                  <a:lnTo>
                    <a:pt x="4" y="3042"/>
                  </a:lnTo>
                  <a:lnTo>
                    <a:pt x="1" y="2906"/>
                  </a:lnTo>
                  <a:lnTo>
                    <a:pt x="0" y="2772"/>
                  </a:lnTo>
                  <a:lnTo>
                    <a:pt x="1" y="2638"/>
                  </a:lnTo>
                  <a:lnTo>
                    <a:pt x="3" y="2504"/>
                  </a:lnTo>
                  <a:lnTo>
                    <a:pt x="7" y="2368"/>
                  </a:lnTo>
                  <a:lnTo>
                    <a:pt x="14" y="2234"/>
                  </a:lnTo>
                  <a:lnTo>
                    <a:pt x="22" y="2100"/>
                  </a:lnTo>
                  <a:lnTo>
                    <a:pt x="22" y="2100"/>
                  </a:lnTo>
                  <a:lnTo>
                    <a:pt x="35" y="1965"/>
                  </a:lnTo>
                  <a:lnTo>
                    <a:pt x="42" y="1898"/>
                  </a:lnTo>
                  <a:lnTo>
                    <a:pt x="51" y="1831"/>
                  </a:lnTo>
                  <a:lnTo>
                    <a:pt x="61" y="1765"/>
                  </a:lnTo>
                  <a:lnTo>
                    <a:pt x="72" y="1697"/>
                  </a:lnTo>
                  <a:lnTo>
                    <a:pt x="85" y="1631"/>
                  </a:lnTo>
                  <a:lnTo>
                    <a:pt x="99" y="1564"/>
                  </a:lnTo>
                  <a:lnTo>
                    <a:pt x="99" y="1564"/>
                  </a:lnTo>
                  <a:lnTo>
                    <a:pt x="116" y="1498"/>
                  </a:lnTo>
                  <a:lnTo>
                    <a:pt x="124" y="1465"/>
                  </a:lnTo>
                  <a:lnTo>
                    <a:pt x="134" y="1433"/>
                  </a:lnTo>
                  <a:lnTo>
                    <a:pt x="134" y="1433"/>
                  </a:lnTo>
                  <a:lnTo>
                    <a:pt x="145" y="1400"/>
                  </a:lnTo>
                  <a:lnTo>
                    <a:pt x="157" y="1369"/>
                  </a:lnTo>
                  <a:lnTo>
                    <a:pt x="179" y="1306"/>
                  </a:lnTo>
                  <a:lnTo>
                    <a:pt x="179" y="1306"/>
                  </a:lnTo>
                  <a:lnTo>
                    <a:pt x="200" y="1243"/>
                  </a:lnTo>
                  <a:lnTo>
                    <a:pt x="220" y="1180"/>
                  </a:lnTo>
                  <a:lnTo>
                    <a:pt x="239" y="1116"/>
                  </a:lnTo>
                  <a:lnTo>
                    <a:pt x="257" y="1051"/>
                  </a:lnTo>
                  <a:lnTo>
                    <a:pt x="257" y="1051"/>
                  </a:lnTo>
                  <a:lnTo>
                    <a:pt x="272" y="986"/>
                  </a:lnTo>
                  <a:lnTo>
                    <a:pt x="287" y="921"/>
                  </a:lnTo>
                  <a:lnTo>
                    <a:pt x="299" y="856"/>
                  </a:lnTo>
                  <a:lnTo>
                    <a:pt x="311" y="791"/>
                  </a:lnTo>
                  <a:lnTo>
                    <a:pt x="321" y="725"/>
                  </a:lnTo>
                  <a:lnTo>
                    <a:pt x="328" y="658"/>
                  </a:lnTo>
                  <a:lnTo>
                    <a:pt x="333" y="592"/>
                  </a:lnTo>
                  <a:lnTo>
                    <a:pt x="336" y="526"/>
                  </a:lnTo>
                  <a:lnTo>
                    <a:pt x="336" y="526"/>
                  </a:lnTo>
                  <a:lnTo>
                    <a:pt x="337" y="459"/>
                  </a:lnTo>
                  <a:lnTo>
                    <a:pt x="336" y="393"/>
                  </a:lnTo>
                  <a:lnTo>
                    <a:pt x="332" y="326"/>
                  </a:lnTo>
                  <a:lnTo>
                    <a:pt x="326" y="260"/>
                  </a:lnTo>
                  <a:lnTo>
                    <a:pt x="326" y="260"/>
                  </a:lnTo>
                  <a:lnTo>
                    <a:pt x="316" y="194"/>
                  </a:lnTo>
                  <a:lnTo>
                    <a:pt x="311" y="161"/>
                  </a:lnTo>
                  <a:lnTo>
                    <a:pt x="305" y="127"/>
                  </a:lnTo>
                  <a:lnTo>
                    <a:pt x="296" y="95"/>
                  </a:lnTo>
                  <a:lnTo>
                    <a:pt x="288" y="64"/>
                  </a:lnTo>
                  <a:lnTo>
                    <a:pt x="278" y="31"/>
                  </a:lnTo>
                  <a:lnTo>
                    <a:pt x="267" y="0"/>
                  </a:lnTo>
                  <a:lnTo>
                    <a:pt x="267" y="0"/>
                  </a:lnTo>
                  <a:lnTo>
                    <a:pt x="280" y="31"/>
                  </a:lnTo>
                  <a:lnTo>
                    <a:pt x="291" y="62"/>
                  </a:lnTo>
                  <a:lnTo>
                    <a:pt x="301" y="95"/>
                  </a:lnTo>
                  <a:lnTo>
                    <a:pt x="309" y="127"/>
                  </a:lnTo>
                  <a:lnTo>
                    <a:pt x="318" y="160"/>
                  </a:lnTo>
                  <a:lnTo>
                    <a:pt x="325" y="192"/>
                  </a:lnTo>
                  <a:lnTo>
                    <a:pt x="336" y="259"/>
                  </a:lnTo>
                  <a:lnTo>
                    <a:pt x="336" y="259"/>
                  </a:lnTo>
                  <a:lnTo>
                    <a:pt x="345" y="325"/>
                  </a:lnTo>
                  <a:lnTo>
                    <a:pt x="352" y="391"/>
                  </a:lnTo>
                  <a:lnTo>
                    <a:pt x="356" y="459"/>
                  </a:lnTo>
                  <a:lnTo>
                    <a:pt x="357" y="526"/>
                  </a:lnTo>
                  <a:lnTo>
                    <a:pt x="357" y="526"/>
                  </a:lnTo>
                  <a:lnTo>
                    <a:pt x="356" y="593"/>
                  </a:lnTo>
                  <a:lnTo>
                    <a:pt x="353" y="661"/>
                  </a:lnTo>
                  <a:lnTo>
                    <a:pt x="347" y="728"/>
                  </a:lnTo>
                  <a:lnTo>
                    <a:pt x="340" y="795"/>
                  </a:lnTo>
                  <a:lnTo>
                    <a:pt x="332" y="862"/>
                  </a:lnTo>
                  <a:lnTo>
                    <a:pt x="322" y="928"/>
                  </a:lnTo>
                  <a:lnTo>
                    <a:pt x="311" y="995"/>
                  </a:lnTo>
                  <a:lnTo>
                    <a:pt x="296" y="1061"/>
                  </a:lnTo>
                  <a:lnTo>
                    <a:pt x="296" y="1061"/>
                  </a:lnTo>
                  <a:lnTo>
                    <a:pt x="281" y="1126"/>
                  </a:lnTo>
                  <a:lnTo>
                    <a:pt x="265" y="1193"/>
                  </a:lnTo>
                  <a:lnTo>
                    <a:pt x="247" y="1257"/>
                  </a:lnTo>
                  <a:lnTo>
                    <a:pt x="227" y="1322"/>
                  </a:lnTo>
                  <a:lnTo>
                    <a:pt x="227" y="1322"/>
                  </a:lnTo>
                  <a:lnTo>
                    <a:pt x="207" y="1386"/>
                  </a:lnTo>
                  <a:lnTo>
                    <a:pt x="198" y="1417"/>
                  </a:lnTo>
                  <a:lnTo>
                    <a:pt x="188" y="1448"/>
                  </a:lnTo>
                  <a:lnTo>
                    <a:pt x="188" y="1448"/>
                  </a:lnTo>
                  <a:lnTo>
                    <a:pt x="172" y="1513"/>
                  </a:lnTo>
                  <a:lnTo>
                    <a:pt x="158" y="1577"/>
                  </a:lnTo>
                  <a:lnTo>
                    <a:pt x="158" y="1577"/>
                  </a:lnTo>
                  <a:lnTo>
                    <a:pt x="147" y="1642"/>
                  </a:lnTo>
                  <a:lnTo>
                    <a:pt x="137" y="1708"/>
                  </a:lnTo>
                  <a:lnTo>
                    <a:pt x="130" y="1773"/>
                  </a:lnTo>
                  <a:lnTo>
                    <a:pt x="123" y="1840"/>
                  </a:lnTo>
                  <a:lnTo>
                    <a:pt x="116" y="1906"/>
                  </a:lnTo>
                  <a:lnTo>
                    <a:pt x="111" y="1971"/>
                  </a:lnTo>
                  <a:lnTo>
                    <a:pt x="104" y="2104"/>
                  </a:lnTo>
                  <a:lnTo>
                    <a:pt x="104" y="2104"/>
                  </a:lnTo>
                  <a:lnTo>
                    <a:pt x="102" y="2238"/>
                  </a:lnTo>
                  <a:lnTo>
                    <a:pt x="100" y="2371"/>
                  </a:lnTo>
                  <a:lnTo>
                    <a:pt x="100" y="2504"/>
                  </a:lnTo>
                  <a:lnTo>
                    <a:pt x="103" y="2637"/>
                  </a:lnTo>
                  <a:lnTo>
                    <a:pt x="107" y="2771"/>
                  </a:lnTo>
                  <a:lnTo>
                    <a:pt x="114" y="2904"/>
                  </a:lnTo>
                  <a:lnTo>
                    <a:pt x="121" y="3036"/>
                  </a:lnTo>
                  <a:lnTo>
                    <a:pt x="130" y="3169"/>
                  </a:lnTo>
                  <a:lnTo>
                    <a:pt x="130" y="3169"/>
                  </a:lnTo>
                  <a:lnTo>
                    <a:pt x="140" y="3303"/>
                  </a:lnTo>
                  <a:lnTo>
                    <a:pt x="151" y="3436"/>
                  </a:lnTo>
                  <a:lnTo>
                    <a:pt x="162" y="3569"/>
                  </a:lnTo>
                  <a:lnTo>
                    <a:pt x="176" y="3702"/>
                  </a:lnTo>
                  <a:lnTo>
                    <a:pt x="191" y="3835"/>
                  </a:lnTo>
                  <a:lnTo>
                    <a:pt x="205" y="3966"/>
                  </a:lnTo>
                  <a:lnTo>
                    <a:pt x="220" y="4099"/>
                  </a:lnTo>
                  <a:lnTo>
                    <a:pt x="237" y="4232"/>
                  </a:lnTo>
                  <a:lnTo>
                    <a:pt x="237" y="4232"/>
                  </a:lnTo>
                  <a:lnTo>
                    <a:pt x="256" y="4363"/>
                  </a:lnTo>
                  <a:lnTo>
                    <a:pt x="274" y="4496"/>
                  </a:lnTo>
                  <a:lnTo>
                    <a:pt x="292" y="4627"/>
                  </a:lnTo>
                  <a:lnTo>
                    <a:pt x="313" y="4760"/>
                  </a:lnTo>
                  <a:lnTo>
                    <a:pt x="335" y="4892"/>
                  </a:lnTo>
                  <a:lnTo>
                    <a:pt x="357" y="5022"/>
                  </a:lnTo>
                  <a:lnTo>
                    <a:pt x="381" y="5153"/>
                  </a:lnTo>
                  <a:lnTo>
                    <a:pt x="405" y="5284"/>
                  </a:lnTo>
                  <a:lnTo>
                    <a:pt x="405" y="5284"/>
                  </a:lnTo>
                  <a:lnTo>
                    <a:pt x="432" y="5413"/>
                  </a:lnTo>
                  <a:lnTo>
                    <a:pt x="460" y="5543"/>
                  </a:lnTo>
                  <a:lnTo>
                    <a:pt x="490" y="5670"/>
                  </a:lnTo>
                  <a:lnTo>
                    <a:pt x="507" y="5734"/>
                  </a:lnTo>
                  <a:lnTo>
                    <a:pt x="524" y="5796"/>
                  </a:lnTo>
                  <a:lnTo>
                    <a:pt x="534" y="5828"/>
                  </a:lnTo>
                  <a:lnTo>
                    <a:pt x="544" y="5864"/>
                  </a:lnTo>
                  <a:lnTo>
                    <a:pt x="544" y="5864"/>
                  </a:lnTo>
                  <a:lnTo>
                    <a:pt x="552" y="5899"/>
                  </a:lnTo>
                  <a:lnTo>
                    <a:pt x="559" y="5934"/>
                  </a:lnTo>
                  <a:lnTo>
                    <a:pt x="559" y="5934"/>
                  </a:lnTo>
                  <a:lnTo>
                    <a:pt x="573" y="6005"/>
                  </a:lnTo>
                  <a:lnTo>
                    <a:pt x="583" y="6076"/>
                  </a:lnTo>
                  <a:lnTo>
                    <a:pt x="583" y="6076"/>
                  </a:lnTo>
                  <a:lnTo>
                    <a:pt x="590" y="6145"/>
                  </a:lnTo>
                  <a:lnTo>
                    <a:pt x="597" y="6215"/>
                  </a:lnTo>
                  <a:lnTo>
                    <a:pt x="602" y="6285"/>
                  </a:lnTo>
                  <a:lnTo>
                    <a:pt x="604" y="6354"/>
                  </a:lnTo>
                  <a:lnTo>
                    <a:pt x="604" y="6354"/>
                  </a:lnTo>
                  <a:lnTo>
                    <a:pt x="604" y="6423"/>
                  </a:lnTo>
                  <a:lnTo>
                    <a:pt x="606" y="6492"/>
                  </a:lnTo>
                  <a:lnTo>
                    <a:pt x="604" y="6562"/>
                  </a:lnTo>
                  <a:lnTo>
                    <a:pt x="603" y="6629"/>
                  </a:lnTo>
                  <a:lnTo>
                    <a:pt x="597" y="6766"/>
                  </a:lnTo>
                  <a:lnTo>
                    <a:pt x="588" y="6902"/>
                  </a:lnTo>
                  <a:lnTo>
                    <a:pt x="576" y="7039"/>
                  </a:lnTo>
                  <a:lnTo>
                    <a:pt x="562" y="7173"/>
                  </a:lnTo>
                  <a:lnTo>
                    <a:pt x="547" y="7309"/>
                  </a:lnTo>
                  <a:lnTo>
                    <a:pt x="530" y="7443"/>
                  </a:lnTo>
                  <a:lnTo>
                    <a:pt x="530" y="7443"/>
                  </a:lnTo>
                  <a:lnTo>
                    <a:pt x="511" y="7577"/>
                  </a:lnTo>
                  <a:lnTo>
                    <a:pt x="490" y="7712"/>
                  </a:lnTo>
                  <a:lnTo>
                    <a:pt x="469" y="7846"/>
                  </a:lnTo>
                  <a:lnTo>
                    <a:pt x="445" y="7979"/>
                  </a:lnTo>
                  <a:lnTo>
                    <a:pt x="421" y="8112"/>
                  </a:lnTo>
                  <a:lnTo>
                    <a:pt x="395" y="8246"/>
                  </a:lnTo>
                  <a:lnTo>
                    <a:pt x="367" y="8379"/>
                  </a:lnTo>
                  <a:lnTo>
                    <a:pt x="339" y="8511"/>
                  </a:lnTo>
                  <a:lnTo>
                    <a:pt x="339" y="8511"/>
                  </a:lnTo>
                  <a:lnTo>
                    <a:pt x="335" y="8528"/>
                  </a:lnTo>
                  <a:lnTo>
                    <a:pt x="329" y="8544"/>
                  </a:lnTo>
                  <a:lnTo>
                    <a:pt x="321" y="8558"/>
                  </a:lnTo>
                  <a:lnTo>
                    <a:pt x="312" y="8571"/>
                  </a:lnTo>
                  <a:lnTo>
                    <a:pt x="302" y="8583"/>
                  </a:lnTo>
                  <a:lnTo>
                    <a:pt x="292" y="8595"/>
                  </a:lnTo>
                  <a:lnTo>
                    <a:pt x="280" y="8606"/>
                  </a:lnTo>
                  <a:lnTo>
                    <a:pt x="267" y="8615"/>
                  </a:lnTo>
                  <a:lnTo>
                    <a:pt x="253" y="8623"/>
                  </a:lnTo>
                  <a:lnTo>
                    <a:pt x="239" y="8629"/>
                  </a:lnTo>
                  <a:lnTo>
                    <a:pt x="224" y="8634"/>
                  </a:lnTo>
                  <a:lnTo>
                    <a:pt x="209" y="8637"/>
                  </a:lnTo>
                  <a:lnTo>
                    <a:pt x="192" y="8640"/>
                  </a:lnTo>
                  <a:lnTo>
                    <a:pt x="176" y="8640"/>
                  </a:lnTo>
                  <a:lnTo>
                    <a:pt x="159" y="8639"/>
                  </a:lnTo>
                  <a:lnTo>
                    <a:pt x="144" y="8636"/>
                  </a:lnTo>
                  <a:lnTo>
                    <a:pt x="144" y="8636"/>
                  </a:lnTo>
                  <a:lnTo>
                    <a:pt x="127" y="8632"/>
                  </a:lnTo>
                  <a:lnTo>
                    <a:pt x="111" y="8626"/>
                  </a:lnTo>
                  <a:lnTo>
                    <a:pt x="97" y="8619"/>
                  </a:lnTo>
                  <a:lnTo>
                    <a:pt x="83" y="8610"/>
                  </a:lnTo>
                  <a:lnTo>
                    <a:pt x="72" y="8600"/>
                  </a:lnTo>
                  <a:lnTo>
                    <a:pt x="59" y="8589"/>
                  </a:lnTo>
                  <a:lnTo>
                    <a:pt x="49" y="8578"/>
                  </a:lnTo>
                  <a:lnTo>
                    <a:pt x="41" y="8565"/>
                  </a:lnTo>
                  <a:lnTo>
                    <a:pt x="32" y="8551"/>
                  </a:lnTo>
                  <a:lnTo>
                    <a:pt x="27" y="8537"/>
                  </a:lnTo>
                  <a:lnTo>
                    <a:pt x="21" y="8521"/>
                  </a:lnTo>
                  <a:lnTo>
                    <a:pt x="17" y="8506"/>
                  </a:lnTo>
                  <a:lnTo>
                    <a:pt x="15" y="8490"/>
                  </a:lnTo>
                  <a:lnTo>
                    <a:pt x="15" y="8473"/>
                  </a:lnTo>
                  <a:lnTo>
                    <a:pt x="15" y="8458"/>
                  </a:lnTo>
                  <a:lnTo>
                    <a:pt x="18" y="8441"/>
                  </a:lnTo>
                  <a:lnTo>
                    <a:pt x="18" y="8441"/>
                  </a:lnTo>
                  <a:lnTo>
                    <a:pt x="20" y="8435"/>
                  </a:lnTo>
                  <a:lnTo>
                    <a:pt x="21" y="8432"/>
                  </a:lnTo>
                  <a:close/>
                </a:path>
              </a:pathLst>
            </a:cu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nvGrpSpPr>
            <p:cNvPr id="74" name="Group 165"/>
            <p:cNvGrpSpPr/>
            <p:nvPr/>
          </p:nvGrpSpPr>
          <p:grpSpPr>
            <a:xfrm rot="287009">
              <a:off x="5976806" y="4153544"/>
              <a:ext cx="864454" cy="818524"/>
              <a:chOff x="707853" y="22066"/>
              <a:chExt cx="7200902" cy="6818311"/>
            </a:xfrm>
            <a:grpFill/>
          </p:grpSpPr>
          <p:sp>
            <p:nvSpPr>
              <p:cNvPr id="136" name="Freeform 5"/>
              <p:cNvSpPr>
                <a:spLocks/>
              </p:cNvSpPr>
              <p:nvPr/>
            </p:nvSpPr>
            <p:spPr bwMode="auto">
              <a:xfrm>
                <a:off x="1152890" y="118645"/>
                <a:ext cx="6586538" cy="6713537"/>
              </a:xfrm>
              <a:custGeom>
                <a:avLst/>
                <a:gdLst/>
                <a:ahLst/>
                <a:cxnLst>
                  <a:cxn ang="0">
                    <a:pos x="4149" y="0"/>
                  </a:cxn>
                  <a:cxn ang="0">
                    <a:pos x="3889" y="307"/>
                  </a:cxn>
                  <a:cxn ang="0">
                    <a:pos x="3618" y="619"/>
                  </a:cxn>
                  <a:cxn ang="0">
                    <a:pos x="3336" y="934"/>
                  </a:cxn>
                  <a:cxn ang="0">
                    <a:pos x="3042" y="1252"/>
                  </a:cxn>
                  <a:cxn ang="0">
                    <a:pos x="2738" y="1571"/>
                  </a:cxn>
                  <a:cxn ang="0">
                    <a:pos x="2423" y="1891"/>
                  </a:cxn>
                  <a:cxn ang="0">
                    <a:pos x="2099" y="2212"/>
                  </a:cxn>
                  <a:cxn ang="0">
                    <a:pos x="1765" y="2534"/>
                  </a:cxn>
                  <a:cxn ang="0">
                    <a:pos x="858" y="3396"/>
                  </a:cxn>
                  <a:cxn ang="0">
                    <a:pos x="0" y="4204"/>
                  </a:cxn>
                  <a:cxn ang="0">
                    <a:pos x="2" y="4205"/>
                  </a:cxn>
                  <a:cxn ang="0">
                    <a:pos x="101" y="4213"/>
                  </a:cxn>
                  <a:cxn ang="0">
                    <a:pos x="292" y="4224"/>
                  </a:cxn>
                  <a:cxn ang="0">
                    <a:pos x="465" y="4229"/>
                  </a:cxn>
                  <a:cxn ang="0">
                    <a:pos x="669" y="4229"/>
                  </a:cxn>
                  <a:cxn ang="0">
                    <a:pos x="898" y="4221"/>
                  </a:cxn>
                  <a:cxn ang="0">
                    <a:pos x="1149" y="4205"/>
                  </a:cxn>
                  <a:cxn ang="0">
                    <a:pos x="1413" y="4177"/>
                  </a:cxn>
                  <a:cxn ang="0">
                    <a:pos x="1549" y="4158"/>
                  </a:cxn>
                  <a:cxn ang="0">
                    <a:pos x="1689" y="4135"/>
                  </a:cxn>
                  <a:cxn ang="0">
                    <a:pos x="1828" y="4108"/>
                  </a:cxn>
                  <a:cxn ang="0">
                    <a:pos x="1969" y="4078"/>
                  </a:cxn>
                  <a:cxn ang="0">
                    <a:pos x="2109" y="4041"/>
                  </a:cxn>
                  <a:cxn ang="0">
                    <a:pos x="2249" y="4000"/>
                  </a:cxn>
                  <a:cxn ang="0">
                    <a:pos x="2388" y="3954"/>
                  </a:cxn>
                  <a:cxn ang="0">
                    <a:pos x="2525" y="3902"/>
                  </a:cxn>
                  <a:cxn ang="0">
                    <a:pos x="2659" y="3844"/>
                  </a:cxn>
                  <a:cxn ang="0">
                    <a:pos x="2790" y="3781"/>
                  </a:cxn>
                  <a:cxn ang="0">
                    <a:pos x="2917" y="3710"/>
                  </a:cxn>
                  <a:cxn ang="0">
                    <a:pos x="3041" y="3634"/>
                  </a:cxn>
                  <a:cxn ang="0">
                    <a:pos x="3159" y="3551"/>
                  </a:cxn>
                  <a:cxn ang="0">
                    <a:pos x="3271" y="3460"/>
                  </a:cxn>
                  <a:cxn ang="0">
                    <a:pos x="3377" y="3361"/>
                  </a:cxn>
                  <a:cxn ang="0">
                    <a:pos x="3424" y="3312"/>
                  </a:cxn>
                  <a:cxn ang="0">
                    <a:pos x="3511" y="3211"/>
                  </a:cxn>
                  <a:cxn ang="0">
                    <a:pos x="3590" y="3106"/>
                  </a:cxn>
                  <a:cxn ang="0">
                    <a:pos x="3660" y="2999"/>
                  </a:cxn>
                  <a:cxn ang="0">
                    <a:pos x="3722" y="2888"/>
                  </a:cxn>
                  <a:cxn ang="0">
                    <a:pos x="3776" y="2775"/>
                  </a:cxn>
                  <a:cxn ang="0">
                    <a:pos x="3825" y="2659"/>
                  </a:cxn>
                  <a:cxn ang="0">
                    <a:pos x="3866" y="2541"/>
                  </a:cxn>
                  <a:cxn ang="0">
                    <a:pos x="3901" y="2421"/>
                  </a:cxn>
                  <a:cxn ang="0">
                    <a:pos x="3931" y="2301"/>
                  </a:cxn>
                  <a:cxn ang="0">
                    <a:pos x="3955" y="2180"/>
                  </a:cxn>
                  <a:cxn ang="0">
                    <a:pos x="3975" y="2057"/>
                  </a:cxn>
                  <a:cxn ang="0">
                    <a:pos x="3990" y="1935"/>
                  </a:cxn>
                  <a:cxn ang="0">
                    <a:pos x="4002" y="1813"/>
                  </a:cxn>
                  <a:cxn ang="0">
                    <a:pos x="4014" y="1631"/>
                  </a:cxn>
                  <a:cxn ang="0">
                    <a:pos x="4022" y="1391"/>
                  </a:cxn>
                  <a:cxn ang="0">
                    <a:pos x="4023" y="1045"/>
                  </a:cxn>
                  <a:cxn ang="0">
                    <a:pos x="4024" y="724"/>
                  </a:cxn>
                  <a:cxn ang="0">
                    <a:pos x="4030" y="528"/>
                  </a:cxn>
                  <a:cxn ang="0">
                    <a:pos x="4040" y="393"/>
                  </a:cxn>
                  <a:cxn ang="0">
                    <a:pos x="4051" y="308"/>
                  </a:cxn>
                  <a:cxn ang="0">
                    <a:pos x="4066" y="229"/>
                  </a:cxn>
                  <a:cxn ang="0">
                    <a:pos x="4083" y="156"/>
                  </a:cxn>
                  <a:cxn ang="0">
                    <a:pos x="4106" y="89"/>
                  </a:cxn>
                  <a:cxn ang="0">
                    <a:pos x="4133" y="27"/>
                  </a:cxn>
                  <a:cxn ang="0">
                    <a:pos x="4149" y="0"/>
                  </a:cxn>
                </a:cxnLst>
                <a:rect l="0" t="0" r="r" b="b"/>
                <a:pathLst>
                  <a:path w="4149" h="4229">
                    <a:moveTo>
                      <a:pt x="4149" y="0"/>
                    </a:moveTo>
                    <a:lnTo>
                      <a:pt x="4149" y="0"/>
                    </a:lnTo>
                    <a:lnTo>
                      <a:pt x="4020" y="153"/>
                    </a:lnTo>
                    <a:lnTo>
                      <a:pt x="3889" y="307"/>
                    </a:lnTo>
                    <a:lnTo>
                      <a:pt x="3755" y="462"/>
                    </a:lnTo>
                    <a:lnTo>
                      <a:pt x="3618" y="619"/>
                    </a:lnTo>
                    <a:lnTo>
                      <a:pt x="3478" y="776"/>
                    </a:lnTo>
                    <a:lnTo>
                      <a:pt x="3336" y="934"/>
                    </a:lnTo>
                    <a:lnTo>
                      <a:pt x="3190" y="1092"/>
                    </a:lnTo>
                    <a:lnTo>
                      <a:pt x="3042" y="1252"/>
                    </a:lnTo>
                    <a:lnTo>
                      <a:pt x="2891" y="1411"/>
                    </a:lnTo>
                    <a:lnTo>
                      <a:pt x="2738" y="1571"/>
                    </a:lnTo>
                    <a:lnTo>
                      <a:pt x="2581" y="1731"/>
                    </a:lnTo>
                    <a:lnTo>
                      <a:pt x="2423" y="1891"/>
                    </a:lnTo>
                    <a:lnTo>
                      <a:pt x="2262" y="2052"/>
                    </a:lnTo>
                    <a:lnTo>
                      <a:pt x="2099" y="2212"/>
                    </a:lnTo>
                    <a:lnTo>
                      <a:pt x="1934" y="2373"/>
                    </a:lnTo>
                    <a:lnTo>
                      <a:pt x="1765" y="2534"/>
                    </a:lnTo>
                    <a:lnTo>
                      <a:pt x="1765" y="2534"/>
                    </a:lnTo>
                    <a:lnTo>
                      <a:pt x="858" y="3396"/>
                    </a:lnTo>
                    <a:lnTo>
                      <a:pt x="422" y="3808"/>
                    </a:lnTo>
                    <a:lnTo>
                      <a:pt x="0" y="4204"/>
                    </a:lnTo>
                    <a:lnTo>
                      <a:pt x="2" y="4205"/>
                    </a:lnTo>
                    <a:lnTo>
                      <a:pt x="2" y="4205"/>
                    </a:lnTo>
                    <a:lnTo>
                      <a:pt x="27" y="4208"/>
                    </a:lnTo>
                    <a:lnTo>
                      <a:pt x="101" y="4213"/>
                    </a:lnTo>
                    <a:lnTo>
                      <a:pt x="219" y="4221"/>
                    </a:lnTo>
                    <a:lnTo>
                      <a:pt x="292" y="4224"/>
                    </a:lnTo>
                    <a:lnTo>
                      <a:pt x="375" y="4226"/>
                    </a:lnTo>
                    <a:lnTo>
                      <a:pt x="465" y="4229"/>
                    </a:lnTo>
                    <a:lnTo>
                      <a:pt x="564" y="4229"/>
                    </a:lnTo>
                    <a:lnTo>
                      <a:pt x="669" y="4229"/>
                    </a:lnTo>
                    <a:lnTo>
                      <a:pt x="781" y="4226"/>
                    </a:lnTo>
                    <a:lnTo>
                      <a:pt x="898" y="4221"/>
                    </a:lnTo>
                    <a:lnTo>
                      <a:pt x="1021" y="4214"/>
                    </a:lnTo>
                    <a:lnTo>
                      <a:pt x="1149" y="4205"/>
                    </a:lnTo>
                    <a:lnTo>
                      <a:pt x="1279" y="4193"/>
                    </a:lnTo>
                    <a:lnTo>
                      <a:pt x="1413" y="4177"/>
                    </a:lnTo>
                    <a:lnTo>
                      <a:pt x="1481" y="4169"/>
                    </a:lnTo>
                    <a:lnTo>
                      <a:pt x="1549" y="4158"/>
                    </a:lnTo>
                    <a:lnTo>
                      <a:pt x="1619" y="4147"/>
                    </a:lnTo>
                    <a:lnTo>
                      <a:pt x="1689" y="4135"/>
                    </a:lnTo>
                    <a:lnTo>
                      <a:pt x="1758" y="4122"/>
                    </a:lnTo>
                    <a:lnTo>
                      <a:pt x="1828" y="4108"/>
                    </a:lnTo>
                    <a:lnTo>
                      <a:pt x="1899" y="4094"/>
                    </a:lnTo>
                    <a:lnTo>
                      <a:pt x="1969" y="4078"/>
                    </a:lnTo>
                    <a:lnTo>
                      <a:pt x="2040" y="4060"/>
                    </a:lnTo>
                    <a:lnTo>
                      <a:pt x="2109" y="4041"/>
                    </a:lnTo>
                    <a:lnTo>
                      <a:pt x="2179" y="4021"/>
                    </a:lnTo>
                    <a:lnTo>
                      <a:pt x="2249" y="4000"/>
                    </a:lnTo>
                    <a:lnTo>
                      <a:pt x="2318" y="3977"/>
                    </a:lnTo>
                    <a:lnTo>
                      <a:pt x="2388" y="3954"/>
                    </a:lnTo>
                    <a:lnTo>
                      <a:pt x="2457" y="3929"/>
                    </a:lnTo>
                    <a:lnTo>
                      <a:pt x="2525" y="3902"/>
                    </a:lnTo>
                    <a:lnTo>
                      <a:pt x="2592" y="3874"/>
                    </a:lnTo>
                    <a:lnTo>
                      <a:pt x="2659" y="3844"/>
                    </a:lnTo>
                    <a:lnTo>
                      <a:pt x="2726" y="3814"/>
                    </a:lnTo>
                    <a:lnTo>
                      <a:pt x="2790" y="3781"/>
                    </a:lnTo>
                    <a:lnTo>
                      <a:pt x="2855" y="3747"/>
                    </a:lnTo>
                    <a:lnTo>
                      <a:pt x="2917" y="3710"/>
                    </a:lnTo>
                    <a:lnTo>
                      <a:pt x="2980" y="3673"/>
                    </a:lnTo>
                    <a:lnTo>
                      <a:pt x="3041" y="3634"/>
                    </a:lnTo>
                    <a:lnTo>
                      <a:pt x="3100" y="3594"/>
                    </a:lnTo>
                    <a:lnTo>
                      <a:pt x="3159" y="3551"/>
                    </a:lnTo>
                    <a:lnTo>
                      <a:pt x="3215" y="3505"/>
                    </a:lnTo>
                    <a:lnTo>
                      <a:pt x="3271" y="3460"/>
                    </a:lnTo>
                    <a:lnTo>
                      <a:pt x="3325" y="3412"/>
                    </a:lnTo>
                    <a:lnTo>
                      <a:pt x="3377" y="3361"/>
                    </a:lnTo>
                    <a:lnTo>
                      <a:pt x="3377" y="3361"/>
                    </a:lnTo>
                    <a:lnTo>
                      <a:pt x="3424" y="3312"/>
                    </a:lnTo>
                    <a:lnTo>
                      <a:pt x="3468" y="3262"/>
                    </a:lnTo>
                    <a:lnTo>
                      <a:pt x="3511" y="3211"/>
                    </a:lnTo>
                    <a:lnTo>
                      <a:pt x="3551" y="3160"/>
                    </a:lnTo>
                    <a:lnTo>
                      <a:pt x="3590" y="3106"/>
                    </a:lnTo>
                    <a:lnTo>
                      <a:pt x="3626" y="3053"/>
                    </a:lnTo>
                    <a:lnTo>
                      <a:pt x="3660" y="2999"/>
                    </a:lnTo>
                    <a:lnTo>
                      <a:pt x="3692" y="2944"/>
                    </a:lnTo>
                    <a:lnTo>
                      <a:pt x="3722" y="2888"/>
                    </a:lnTo>
                    <a:lnTo>
                      <a:pt x="3751" y="2831"/>
                    </a:lnTo>
                    <a:lnTo>
                      <a:pt x="3776" y="2775"/>
                    </a:lnTo>
                    <a:lnTo>
                      <a:pt x="3802" y="2718"/>
                    </a:lnTo>
                    <a:lnTo>
                      <a:pt x="3825" y="2659"/>
                    </a:lnTo>
                    <a:lnTo>
                      <a:pt x="3846" y="2600"/>
                    </a:lnTo>
                    <a:lnTo>
                      <a:pt x="3866" y="2541"/>
                    </a:lnTo>
                    <a:lnTo>
                      <a:pt x="3884" y="2482"/>
                    </a:lnTo>
                    <a:lnTo>
                      <a:pt x="3901" y="2421"/>
                    </a:lnTo>
                    <a:lnTo>
                      <a:pt x="3916" y="2361"/>
                    </a:lnTo>
                    <a:lnTo>
                      <a:pt x="3931" y="2301"/>
                    </a:lnTo>
                    <a:lnTo>
                      <a:pt x="3943" y="2241"/>
                    </a:lnTo>
                    <a:lnTo>
                      <a:pt x="3955" y="2180"/>
                    </a:lnTo>
                    <a:lnTo>
                      <a:pt x="3965" y="2119"/>
                    </a:lnTo>
                    <a:lnTo>
                      <a:pt x="3975" y="2057"/>
                    </a:lnTo>
                    <a:lnTo>
                      <a:pt x="3983" y="1997"/>
                    </a:lnTo>
                    <a:lnTo>
                      <a:pt x="3990" y="1935"/>
                    </a:lnTo>
                    <a:lnTo>
                      <a:pt x="3996" y="1875"/>
                    </a:lnTo>
                    <a:lnTo>
                      <a:pt x="4002" y="1813"/>
                    </a:lnTo>
                    <a:lnTo>
                      <a:pt x="4007" y="1751"/>
                    </a:lnTo>
                    <a:lnTo>
                      <a:pt x="4014" y="1631"/>
                    </a:lnTo>
                    <a:lnTo>
                      <a:pt x="4019" y="1510"/>
                    </a:lnTo>
                    <a:lnTo>
                      <a:pt x="4022" y="1391"/>
                    </a:lnTo>
                    <a:lnTo>
                      <a:pt x="4023" y="1274"/>
                    </a:lnTo>
                    <a:lnTo>
                      <a:pt x="4023" y="1045"/>
                    </a:lnTo>
                    <a:lnTo>
                      <a:pt x="4023" y="828"/>
                    </a:lnTo>
                    <a:lnTo>
                      <a:pt x="4024" y="724"/>
                    </a:lnTo>
                    <a:lnTo>
                      <a:pt x="4026" y="625"/>
                    </a:lnTo>
                    <a:lnTo>
                      <a:pt x="4030" y="528"/>
                    </a:lnTo>
                    <a:lnTo>
                      <a:pt x="4036" y="437"/>
                    </a:lnTo>
                    <a:lnTo>
                      <a:pt x="4040" y="393"/>
                    </a:lnTo>
                    <a:lnTo>
                      <a:pt x="4046" y="350"/>
                    </a:lnTo>
                    <a:lnTo>
                      <a:pt x="4051" y="308"/>
                    </a:lnTo>
                    <a:lnTo>
                      <a:pt x="4058" y="268"/>
                    </a:lnTo>
                    <a:lnTo>
                      <a:pt x="4066" y="229"/>
                    </a:lnTo>
                    <a:lnTo>
                      <a:pt x="4074" y="192"/>
                    </a:lnTo>
                    <a:lnTo>
                      <a:pt x="4083" y="156"/>
                    </a:lnTo>
                    <a:lnTo>
                      <a:pt x="4094" y="121"/>
                    </a:lnTo>
                    <a:lnTo>
                      <a:pt x="4106" y="89"/>
                    </a:lnTo>
                    <a:lnTo>
                      <a:pt x="4119" y="58"/>
                    </a:lnTo>
                    <a:lnTo>
                      <a:pt x="4133" y="27"/>
                    </a:lnTo>
                    <a:lnTo>
                      <a:pt x="4149" y="0"/>
                    </a:lnTo>
                    <a:lnTo>
                      <a:pt x="414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137" name="Freeform 6"/>
              <p:cNvSpPr>
                <a:spLocks/>
              </p:cNvSpPr>
              <p:nvPr/>
            </p:nvSpPr>
            <p:spPr bwMode="auto">
              <a:xfrm>
                <a:off x="707853" y="22066"/>
                <a:ext cx="7200902" cy="6818311"/>
              </a:xfrm>
              <a:custGeom>
                <a:avLst/>
                <a:gdLst/>
                <a:ahLst/>
                <a:cxnLst>
                  <a:cxn ang="0">
                    <a:pos x="4481" y="66"/>
                  </a:cxn>
                  <a:cxn ang="0">
                    <a:pos x="4536" y="0"/>
                  </a:cxn>
                  <a:cxn ang="0">
                    <a:pos x="4482" y="36"/>
                  </a:cxn>
                  <a:cxn ang="0">
                    <a:pos x="4389" y="82"/>
                  </a:cxn>
                  <a:cxn ang="0">
                    <a:pos x="4279" y="115"/>
                  </a:cxn>
                  <a:cxn ang="0">
                    <a:pos x="4155" y="141"/>
                  </a:cxn>
                  <a:cxn ang="0">
                    <a:pos x="4020" y="159"/>
                  </a:cxn>
                  <a:cxn ang="0">
                    <a:pos x="3713" y="185"/>
                  </a:cxn>
                  <a:cxn ang="0">
                    <a:pos x="3243" y="213"/>
                  </a:cxn>
                  <a:cxn ang="0">
                    <a:pos x="2857" y="249"/>
                  </a:cxn>
                  <a:cxn ang="0">
                    <a:pos x="2655" y="279"/>
                  </a:cxn>
                  <a:cxn ang="0">
                    <a:pos x="2450" y="318"/>
                  </a:cxn>
                  <a:cxn ang="0">
                    <a:pos x="2241" y="367"/>
                  </a:cxn>
                  <a:cxn ang="0">
                    <a:pos x="2029" y="430"/>
                  </a:cxn>
                  <a:cxn ang="0">
                    <a:pos x="1817" y="508"/>
                  </a:cxn>
                  <a:cxn ang="0">
                    <a:pos x="1605" y="603"/>
                  </a:cxn>
                  <a:cxn ang="0">
                    <a:pos x="1395" y="717"/>
                  </a:cxn>
                  <a:cxn ang="0">
                    <a:pos x="1186" y="851"/>
                  </a:cxn>
                  <a:cxn ang="0">
                    <a:pos x="980" y="1008"/>
                  </a:cxn>
                  <a:cxn ang="0">
                    <a:pos x="777" y="1189"/>
                  </a:cxn>
                  <a:cxn ang="0">
                    <a:pos x="651" y="1319"/>
                  </a:cxn>
                  <a:cxn ang="0">
                    <a:pos x="488" y="1517"/>
                  </a:cxn>
                  <a:cxn ang="0">
                    <a:pos x="351" y="1716"/>
                  </a:cxn>
                  <a:cxn ang="0">
                    <a:pos x="241" y="1917"/>
                  </a:cxn>
                  <a:cxn ang="0">
                    <a:pos x="154" y="2120"/>
                  </a:cxn>
                  <a:cxn ang="0">
                    <a:pos x="88" y="2319"/>
                  </a:cxn>
                  <a:cxn ang="0">
                    <a:pos x="43" y="2516"/>
                  </a:cxn>
                  <a:cxn ang="0">
                    <a:pos x="15" y="2709"/>
                  </a:cxn>
                  <a:cxn ang="0">
                    <a:pos x="1" y="2897"/>
                  </a:cxn>
                  <a:cxn ang="0">
                    <a:pos x="3" y="3079"/>
                  </a:cxn>
                  <a:cxn ang="0">
                    <a:pos x="15" y="3253"/>
                  </a:cxn>
                  <a:cxn ang="0">
                    <a:pos x="36" y="3418"/>
                  </a:cxn>
                  <a:cxn ang="0">
                    <a:pos x="64" y="3572"/>
                  </a:cxn>
                  <a:cxn ang="0">
                    <a:pos x="111" y="3760"/>
                  </a:cxn>
                  <a:cxn ang="0">
                    <a:pos x="188" y="3997"/>
                  </a:cxn>
                  <a:cxn ang="0">
                    <a:pos x="257" y="4173"/>
                  </a:cxn>
                  <a:cxn ang="0">
                    <a:pos x="316" y="4295"/>
                  </a:cxn>
                  <a:cxn ang="0">
                    <a:pos x="1174" y="3487"/>
                  </a:cxn>
                  <a:cxn ang="0">
                    <a:pos x="2250" y="2464"/>
                  </a:cxn>
                  <a:cxn ang="0">
                    <a:pos x="2739" y="1982"/>
                  </a:cxn>
                  <a:cxn ang="0">
                    <a:pos x="3207" y="1502"/>
                  </a:cxn>
                  <a:cxn ang="0">
                    <a:pos x="3652" y="1025"/>
                  </a:cxn>
                  <a:cxn ang="0">
                    <a:pos x="4071" y="553"/>
                  </a:cxn>
                  <a:cxn ang="0">
                    <a:pos x="4465" y="91"/>
                  </a:cxn>
                </a:cxnLst>
                <a:rect l="0" t="0" r="r" b="b"/>
                <a:pathLst>
                  <a:path w="4536" h="4295">
                    <a:moveTo>
                      <a:pt x="4465" y="91"/>
                    </a:moveTo>
                    <a:lnTo>
                      <a:pt x="4465" y="91"/>
                    </a:lnTo>
                    <a:lnTo>
                      <a:pt x="4481" y="66"/>
                    </a:lnTo>
                    <a:lnTo>
                      <a:pt x="4498" y="42"/>
                    </a:lnTo>
                    <a:lnTo>
                      <a:pt x="4517" y="20"/>
                    </a:lnTo>
                    <a:lnTo>
                      <a:pt x="4536" y="0"/>
                    </a:lnTo>
                    <a:lnTo>
                      <a:pt x="4536" y="0"/>
                    </a:lnTo>
                    <a:lnTo>
                      <a:pt x="4511" y="19"/>
                    </a:lnTo>
                    <a:lnTo>
                      <a:pt x="4482" y="36"/>
                    </a:lnTo>
                    <a:lnTo>
                      <a:pt x="4453" y="52"/>
                    </a:lnTo>
                    <a:lnTo>
                      <a:pt x="4422" y="67"/>
                    </a:lnTo>
                    <a:lnTo>
                      <a:pt x="4389" y="82"/>
                    </a:lnTo>
                    <a:lnTo>
                      <a:pt x="4354" y="94"/>
                    </a:lnTo>
                    <a:lnTo>
                      <a:pt x="4318" y="105"/>
                    </a:lnTo>
                    <a:lnTo>
                      <a:pt x="4279" y="115"/>
                    </a:lnTo>
                    <a:lnTo>
                      <a:pt x="4240" y="125"/>
                    </a:lnTo>
                    <a:lnTo>
                      <a:pt x="4198" y="133"/>
                    </a:lnTo>
                    <a:lnTo>
                      <a:pt x="4155" y="141"/>
                    </a:lnTo>
                    <a:lnTo>
                      <a:pt x="4113" y="147"/>
                    </a:lnTo>
                    <a:lnTo>
                      <a:pt x="4067" y="154"/>
                    </a:lnTo>
                    <a:lnTo>
                      <a:pt x="4020" y="159"/>
                    </a:lnTo>
                    <a:lnTo>
                      <a:pt x="3922" y="169"/>
                    </a:lnTo>
                    <a:lnTo>
                      <a:pt x="3820" y="177"/>
                    </a:lnTo>
                    <a:lnTo>
                      <a:pt x="3713" y="185"/>
                    </a:lnTo>
                    <a:lnTo>
                      <a:pt x="3485" y="197"/>
                    </a:lnTo>
                    <a:lnTo>
                      <a:pt x="3366" y="205"/>
                    </a:lnTo>
                    <a:lnTo>
                      <a:pt x="3243" y="213"/>
                    </a:lnTo>
                    <a:lnTo>
                      <a:pt x="3117" y="222"/>
                    </a:lnTo>
                    <a:lnTo>
                      <a:pt x="2988" y="234"/>
                    </a:lnTo>
                    <a:lnTo>
                      <a:pt x="2857" y="249"/>
                    </a:lnTo>
                    <a:lnTo>
                      <a:pt x="2790" y="259"/>
                    </a:lnTo>
                    <a:lnTo>
                      <a:pt x="2723" y="268"/>
                    </a:lnTo>
                    <a:lnTo>
                      <a:pt x="2655" y="279"/>
                    </a:lnTo>
                    <a:lnTo>
                      <a:pt x="2586" y="291"/>
                    </a:lnTo>
                    <a:lnTo>
                      <a:pt x="2518" y="303"/>
                    </a:lnTo>
                    <a:lnTo>
                      <a:pt x="2450" y="318"/>
                    </a:lnTo>
                    <a:lnTo>
                      <a:pt x="2380" y="332"/>
                    </a:lnTo>
                    <a:lnTo>
                      <a:pt x="2310" y="348"/>
                    </a:lnTo>
                    <a:lnTo>
                      <a:pt x="2241" y="367"/>
                    </a:lnTo>
                    <a:lnTo>
                      <a:pt x="2170" y="386"/>
                    </a:lnTo>
                    <a:lnTo>
                      <a:pt x="2100" y="407"/>
                    </a:lnTo>
                    <a:lnTo>
                      <a:pt x="2029" y="430"/>
                    </a:lnTo>
                    <a:lnTo>
                      <a:pt x="1959" y="454"/>
                    </a:lnTo>
                    <a:lnTo>
                      <a:pt x="1888" y="480"/>
                    </a:lnTo>
                    <a:lnTo>
                      <a:pt x="1817" y="508"/>
                    </a:lnTo>
                    <a:lnTo>
                      <a:pt x="1746" y="537"/>
                    </a:lnTo>
                    <a:lnTo>
                      <a:pt x="1676" y="569"/>
                    </a:lnTo>
                    <a:lnTo>
                      <a:pt x="1605" y="603"/>
                    </a:lnTo>
                    <a:lnTo>
                      <a:pt x="1534" y="638"/>
                    </a:lnTo>
                    <a:lnTo>
                      <a:pt x="1465" y="677"/>
                    </a:lnTo>
                    <a:lnTo>
                      <a:pt x="1395" y="717"/>
                    </a:lnTo>
                    <a:lnTo>
                      <a:pt x="1324" y="758"/>
                    </a:lnTo>
                    <a:lnTo>
                      <a:pt x="1254" y="804"/>
                    </a:lnTo>
                    <a:lnTo>
                      <a:pt x="1186" y="851"/>
                    </a:lnTo>
                    <a:lnTo>
                      <a:pt x="1116" y="900"/>
                    </a:lnTo>
                    <a:lnTo>
                      <a:pt x="1048" y="953"/>
                    </a:lnTo>
                    <a:lnTo>
                      <a:pt x="980" y="1008"/>
                    </a:lnTo>
                    <a:lnTo>
                      <a:pt x="911" y="1065"/>
                    </a:lnTo>
                    <a:lnTo>
                      <a:pt x="844" y="1126"/>
                    </a:lnTo>
                    <a:lnTo>
                      <a:pt x="777" y="1189"/>
                    </a:lnTo>
                    <a:lnTo>
                      <a:pt x="777" y="1189"/>
                    </a:lnTo>
                    <a:lnTo>
                      <a:pt x="713" y="1254"/>
                    </a:lnTo>
                    <a:lnTo>
                      <a:pt x="651" y="1319"/>
                    </a:lnTo>
                    <a:lnTo>
                      <a:pt x="594" y="1384"/>
                    </a:lnTo>
                    <a:lnTo>
                      <a:pt x="539" y="1450"/>
                    </a:lnTo>
                    <a:lnTo>
                      <a:pt x="488" y="1517"/>
                    </a:lnTo>
                    <a:lnTo>
                      <a:pt x="440" y="1582"/>
                    </a:lnTo>
                    <a:lnTo>
                      <a:pt x="394" y="1649"/>
                    </a:lnTo>
                    <a:lnTo>
                      <a:pt x="351" y="1716"/>
                    </a:lnTo>
                    <a:lnTo>
                      <a:pt x="312" y="1783"/>
                    </a:lnTo>
                    <a:lnTo>
                      <a:pt x="275" y="1850"/>
                    </a:lnTo>
                    <a:lnTo>
                      <a:pt x="241" y="1917"/>
                    </a:lnTo>
                    <a:lnTo>
                      <a:pt x="209" y="1986"/>
                    </a:lnTo>
                    <a:lnTo>
                      <a:pt x="181" y="2053"/>
                    </a:lnTo>
                    <a:lnTo>
                      <a:pt x="154" y="2120"/>
                    </a:lnTo>
                    <a:lnTo>
                      <a:pt x="130" y="2185"/>
                    </a:lnTo>
                    <a:lnTo>
                      <a:pt x="109" y="2252"/>
                    </a:lnTo>
                    <a:lnTo>
                      <a:pt x="88" y="2319"/>
                    </a:lnTo>
                    <a:lnTo>
                      <a:pt x="71" y="2385"/>
                    </a:lnTo>
                    <a:lnTo>
                      <a:pt x="56" y="2451"/>
                    </a:lnTo>
                    <a:lnTo>
                      <a:pt x="43" y="2516"/>
                    </a:lnTo>
                    <a:lnTo>
                      <a:pt x="31" y="2581"/>
                    </a:lnTo>
                    <a:lnTo>
                      <a:pt x="21" y="2645"/>
                    </a:lnTo>
                    <a:lnTo>
                      <a:pt x="15" y="2709"/>
                    </a:lnTo>
                    <a:lnTo>
                      <a:pt x="8" y="2772"/>
                    </a:lnTo>
                    <a:lnTo>
                      <a:pt x="4" y="2835"/>
                    </a:lnTo>
                    <a:lnTo>
                      <a:pt x="1" y="2897"/>
                    </a:lnTo>
                    <a:lnTo>
                      <a:pt x="0" y="2959"/>
                    </a:lnTo>
                    <a:lnTo>
                      <a:pt x="1" y="3019"/>
                    </a:lnTo>
                    <a:lnTo>
                      <a:pt x="3" y="3079"/>
                    </a:lnTo>
                    <a:lnTo>
                      <a:pt x="5" y="3138"/>
                    </a:lnTo>
                    <a:lnTo>
                      <a:pt x="9" y="3196"/>
                    </a:lnTo>
                    <a:lnTo>
                      <a:pt x="15" y="3253"/>
                    </a:lnTo>
                    <a:lnTo>
                      <a:pt x="20" y="3308"/>
                    </a:lnTo>
                    <a:lnTo>
                      <a:pt x="28" y="3363"/>
                    </a:lnTo>
                    <a:lnTo>
                      <a:pt x="36" y="3418"/>
                    </a:lnTo>
                    <a:lnTo>
                      <a:pt x="44" y="3470"/>
                    </a:lnTo>
                    <a:lnTo>
                      <a:pt x="54" y="3523"/>
                    </a:lnTo>
                    <a:lnTo>
                      <a:pt x="64" y="3572"/>
                    </a:lnTo>
                    <a:lnTo>
                      <a:pt x="75" y="3622"/>
                    </a:lnTo>
                    <a:lnTo>
                      <a:pt x="87" y="3669"/>
                    </a:lnTo>
                    <a:lnTo>
                      <a:pt x="111" y="3760"/>
                    </a:lnTo>
                    <a:lnTo>
                      <a:pt x="135" y="3846"/>
                    </a:lnTo>
                    <a:lnTo>
                      <a:pt x="161" y="3925"/>
                    </a:lnTo>
                    <a:lnTo>
                      <a:pt x="188" y="3997"/>
                    </a:lnTo>
                    <a:lnTo>
                      <a:pt x="212" y="4063"/>
                    </a:lnTo>
                    <a:lnTo>
                      <a:pt x="236" y="4122"/>
                    </a:lnTo>
                    <a:lnTo>
                      <a:pt x="257" y="4173"/>
                    </a:lnTo>
                    <a:lnTo>
                      <a:pt x="276" y="4214"/>
                    </a:lnTo>
                    <a:lnTo>
                      <a:pt x="306" y="4273"/>
                    </a:lnTo>
                    <a:lnTo>
                      <a:pt x="316" y="4295"/>
                    </a:lnTo>
                    <a:lnTo>
                      <a:pt x="316" y="4295"/>
                    </a:lnTo>
                    <a:lnTo>
                      <a:pt x="738" y="3899"/>
                    </a:lnTo>
                    <a:lnTo>
                      <a:pt x="1174" y="3487"/>
                    </a:lnTo>
                    <a:lnTo>
                      <a:pt x="2081" y="2625"/>
                    </a:lnTo>
                    <a:lnTo>
                      <a:pt x="2081" y="2625"/>
                    </a:lnTo>
                    <a:lnTo>
                      <a:pt x="2250" y="2464"/>
                    </a:lnTo>
                    <a:lnTo>
                      <a:pt x="2415" y="2303"/>
                    </a:lnTo>
                    <a:lnTo>
                      <a:pt x="2578" y="2143"/>
                    </a:lnTo>
                    <a:lnTo>
                      <a:pt x="2739" y="1982"/>
                    </a:lnTo>
                    <a:lnTo>
                      <a:pt x="2897" y="1822"/>
                    </a:lnTo>
                    <a:lnTo>
                      <a:pt x="3054" y="1662"/>
                    </a:lnTo>
                    <a:lnTo>
                      <a:pt x="3207" y="1502"/>
                    </a:lnTo>
                    <a:lnTo>
                      <a:pt x="3358" y="1343"/>
                    </a:lnTo>
                    <a:lnTo>
                      <a:pt x="3506" y="1183"/>
                    </a:lnTo>
                    <a:lnTo>
                      <a:pt x="3652" y="1025"/>
                    </a:lnTo>
                    <a:lnTo>
                      <a:pt x="3794" y="867"/>
                    </a:lnTo>
                    <a:lnTo>
                      <a:pt x="3934" y="710"/>
                    </a:lnTo>
                    <a:lnTo>
                      <a:pt x="4071" y="553"/>
                    </a:lnTo>
                    <a:lnTo>
                      <a:pt x="4205" y="398"/>
                    </a:lnTo>
                    <a:lnTo>
                      <a:pt x="4336" y="244"/>
                    </a:lnTo>
                    <a:lnTo>
                      <a:pt x="4465" y="91"/>
                    </a:lnTo>
                    <a:lnTo>
                      <a:pt x="4465" y="9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sp>
          <p:nvSpPr>
            <p:cNvPr id="75" name="Freeform 8"/>
            <p:cNvSpPr>
              <a:spLocks/>
            </p:cNvSpPr>
            <p:nvPr/>
          </p:nvSpPr>
          <p:spPr bwMode="auto">
            <a:xfrm>
              <a:off x="5840799" y="3121967"/>
              <a:ext cx="1588702" cy="539293"/>
            </a:xfrm>
            <a:custGeom>
              <a:avLst/>
              <a:gdLst/>
              <a:ahLst/>
              <a:cxnLst>
                <a:cxn ang="0">
                  <a:pos x="38" y="785"/>
                </a:cxn>
                <a:cxn ang="0">
                  <a:pos x="90" y="735"/>
                </a:cxn>
                <a:cxn ang="0">
                  <a:pos x="165" y="679"/>
                </a:cxn>
                <a:cxn ang="0">
                  <a:pos x="281" y="602"/>
                </a:cxn>
                <a:cxn ang="0">
                  <a:pos x="361" y="559"/>
                </a:cxn>
                <a:cxn ang="0">
                  <a:pos x="486" y="501"/>
                </a:cxn>
                <a:cxn ang="0">
                  <a:pos x="613" y="451"/>
                </a:cxn>
                <a:cxn ang="0">
                  <a:pos x="699" y="424"/>
                </a:cxn>
                <a:cxn ang="0">
                  <a:pos x="830" y="390"/>
                </a:cxn>
                <a:cxn ang="0">
                  <a:pos x="1008" y="356"/>
                </a:cxn>
                <a:cxn ang="0">
                  <a:pos x="1275" y="330"/>
                </a:cxn>
                <a:cxn ang="0">
                  <a:pos x="1452" y="323"/>
                </a:cxn>
                <a:cxn ang="0">
                  <a:pos x="1715" y="300"/>
                </a:cxn>
                <a:cxn ang="0">
                  <a:pos x="1975" y="258"/>
                </a:cxn>
                <a:cxn ang="0">
                  <a:pos x="2146" y="219"/>
                </a:cxn>
                <a:cxn ang="0">
                  <a:pos x="2399" y="143"/>
                </a:cxn>
                <a:cxn ang="0">
                  <a:pos x="2523" y="96"/>
                </a:cxn>
                <a:cxn ang="0">
                  <a:pos x="2643" y="43"/>
                </a:cxn>
                <a:cxn ang="0">
                  <a:pos x="2721" y="0"/>
                </a:cxn>
                <a:cxn ang="0">
                  <a:pos x="2606" y="68"/>
                </a:cxn>
                <a:cxn ang="0">
                  <a:pos x="2486" y="125"/>
                </a:cxn>
                <a:cxn ang="0">
                  <a:pos x="2322" y="193"/>
                </a:cxn>
                <a:cxn ang="0">
                  <a:pos x="2069" y="275"/>
                </a:cxn>
                <a:cxn ang="0">
                  <a:pos x="1897" y="318"/>
                </a:cxn>
                <a:cxn ang="0">
                  <a:pos x="1634" y="368"/>
                </a:cxn>
                <a:cxn ang="0">
                  <a:pos x="1370" y="400"/>
                </a:cxn>
                <a:cxn ang="0">
                  <a:pos x="1195" y="417"/>
                </a:cxn>
                <a:cxn ang="0">
                  <a:pos x="939" y="465"/>
                </a:cxn>
                <a:cxn ang="0">
                  <a:pos x="774" y="512"/>
                </a:cxn>
                <a:cxn ang="0">
                  <a:pos x="692" y="540"/>
                </a:cxn>
                <a:cxn ang="0">
                  <a:pos x="573" y="590"/>
                </a:cxn>
                <a:cxn ang="0">
                  <a:pos x="459" y="648"/>
                </a:cxn>
                <a:cxn ang="0">
                  <a:pos x="385" y="690"/>
                </a:cxn>
                <a:cxn ang="0">
                  <a:pos x="281" y="761"/>
                </a:cxn>
                <a:cxn ang="0">
                  <a:pos x="215" y="814"/>
                </a:cxn>
                <a:cxn ang="0">
                  <a:pos x="155" y="869"/>
                </a:cxn>
                <a:cxn ang="0">
                  <a:pos x="130" y="899"/>
                </a:cxn>
                <a:cxn ang="0">
                  <a:pos x="94" y="923"/>
                </a:cxn>
                <a:cxn ang="0">
                  <a:pos x="53" y="923"/>
                </a:cxn>
                <a:cxn ang="0">
                  <a:pos x="27" y="910"/>
                </a:cxn>
                <a:cxn ang="0">
                  <a:pos x="3" y="875"/>
                </a:cxn>
                <a:cxn ang="0">
                  <a:pos x="3" y="833"/>
                </a:cxn>
                <a:cxn ang="0">
                  <a:pos x="17" y="807"/>
                </a:cxn>
              </a:cxnLst>
              <a:rect l="0" t="0" r="r" b="b"/>
              <a:pathLst>
                <a:path w="2721" h="926">
                  <a:moveTo>
                    <a:pt x="20" y="804"/>
                  </a:moveTo>
                  <a:lnTo>
                    <a:pt x="20" y="804"/>
                  </a:lnTo>
                  <a:lnTo>
                    <a:pt x="38" y="785"/>
                  </a:lnTo>
                  <a:lnTo>
                    <a:pt x="55" y="768"/>
                  </a:lnTo>
                  <a:lnTo>
                    <a:pt x="90" y="735"/>
                  </a:lnTo>
                  <a:lnTo>
                    <a:pt x="90" y="735"/>
                  </a:lnTo>
                  <a:lnTo>
                    <a:pt x="127" y="705"/>
                  </a:lnTo>
                  <a:lnTo>
                    <a:pt x="165" y="679"/>
                  </a:lnTo>
                  <a:lnTo>
                    <a:pt x="165" y="679"/>
                  </a:lnTo>
                  <a:lnTo>
                    <a:pt x="203" y="652"/>
                  </a:lnTo>
                  <a:lnTo>
                    <a:pt x="241" y="626"/>
                  </a:lnTo>
                  <a:lnTo>
                    <a:pt x="281" y="602"/>
                  </a:lnTo>
                  <a:lnTo>
                    <a:pt x="320" y="580"/>
                  </a:lnTo>
                  <a:lnTo>
                    <a:pt x="320" y="580"/>
                  </a:lnTo>
                  <a:lnTo>
                    <a:pt x="361" y="559"/>
                  </a:lnTo>
                  <a:lnTo>
                    <a:pt x="402" y="537"/>
                  </a:lnTo>
                  <a:lnTo>
                    <a:pt x="443" y="519"/>
                  </a:lnTo>
                  <a:lnTo>
                    <a:pt x="486" y="501"/>
                  </a:lnTo>
                  <a:lnTo>
                    <a:pt x="528" y="482"/>
                  </a:lnTo>
                  <a:lnTo>
                    <a:pt x="571" y="467"/>
                  </a:lnTo>
                  <a:lnTo>
                    <a:pt x="613" y="451"/>
                  </a:lnTo>
                  <a:lnTo>
                    <a:pt x="657" y="437"/>
                  </a:lnTo>
                  <a:lnTo>
                    <a:pt x="657" y="437"/>
                  </a:lnTo>
                  <a:lnTo>
                    <a:pt x="699" y="424"/>
                  </a:lnTo>
                  <a:lnTo>
                    <a:pt x="743" y="412"/>
                  </a:lnTo>
                  <a:lnTo>
                    <a:pt x="787" y="400"/>
                  </a:lnTo>
                  <a:lnTo>
                    <a:pt x="830" y="390"/>
                  </a:lnTo>
                  <a:lnTo>
                    <a:pt x="876" y="380"/>
                  </a:lnTo>
                  <a:lnTo>
                    <a:pt x="919" y="372"/>
                  </a:lnTo>
                  <a:lnTo>
                    <a:pt x="1008" y="356"/>
                  </a:lnTo>
                  <a:lnTo>
                    <a:pt x="1097" y="345"/>
                  </a:lnTo>
                  <a:lnTo>
                    <a:pt x="1186" y="337"/>
                  </a:lnTo>
                  <a:lnTo>
                    <a:pt x="1275" y="330"/>
                  </a:lnTo>
                  <a:lnTo>
                    <a:pt x="1366" y="327"/>
                  </a:lnTo>
                  <a:lnTo>
                    <a:pt x="1366" y="327"/>
                  </a:lnTo>
                  <a:lnTo>
                    <a:pt x="1452" y="323"/>
                  </a:lnTo>
                  <a:lnTo>
                    <a:pt x="1540" y="317"/>
                  </a:lnTo>
                  <a:lnTo>
                    <a:pt x="1627" y="310"/>
                  </a:lnTo>
                  <a:lnTo>
                    <a:pt x="1715" y="300"/>
                  </a:lnTo>
                  <a:lnTo>
                    <a:pt x="1801" y="287"/>
                  </a:lnTo>
                  <a:lnTo>
                    <a:pt x="1889" y="275"/>
                  </a:lnTo>
                  <a:lnTo>
                    <a:pt x="1975" y="258"/>
                  </a:lnTo>
                  <a:lnTo>
                    <a:pt x="2061" y="239"/>
                  </a:lnTo>
                  <a:lnTo>
                    <a:pt x="2061" y="239"/>
                  </a:lnTo>
                  <a:lnTo>
                    <a:pt x="2146" y="219"/>
                  </a:lnTo>
                  <a:lnTo>
                    <a:pt x="2230" y="197"/>
                  </a:lnTo>
                  <a:lnTo>
                    <a:pt x="2315" y="171"/>
                  </a:lnTo>
                  <a:lnTo>
                    <a:pt x="2399" y="143"/>
                  </a:lnTo>
                  <a:lnTo>
                    <a:pt x="2399" y="143"/>
                  </a:lnTo>
                  <a:lnTo>
                    <a:pt x="2482" y="113"/>
                  </a:lnTo>
                  <a:lnTo>
                    <a:pt x="2523" y="96"/>
                  </a:lnTo>
                  <a:lnTo>
                    <a:pt x="2564" y="80"/>
                  </a:lnTo>
                  <a:lnTo>
                    <a:pt x="2603" y="61"/>
                  </a:lnTo>
                  <a:lnTo>
                    <a:pt x="2643" y="43"/>
                  </a:lnTo>
                  <a:lnTo>
                    <a:pt x="2682" y="22"/>
                  </a:lnTo>
                  <a:lnTo>
                    <a:pt x="2721" y="0"/>
                  </a:lnTo>
                  <a:lnTo>
                    <a:pt x="2721" y="0"/>
                  </a:lnTo>
                  <a:lnTo>
                    <a:pt x="2684" y="24"/>
                  </a:lnTo>
                  <a:lnTo>
                    <a:pt x="2646" y="47"/>
                  </a:lnTo>
                  <a:lnTo>
                    <a:pt x="2606" y="68"/>
                  </a:lnTo>
                  <a:lnTo>
                    <a:pt x="2567" y="88"/>
                  </a:lnTo>
                  <a:lnTo>
                    <a:pt x="2527" y="106"/>
                  </a:lnTo>
                  <a:lnTo>
                    <a:pt x="2486" y="125"/>
                  </a:lnTo>
                  <a:lnTo>
                    <a:pt x="2406" y="160"/>
                  </a:lnTo>
                  <a:lnTo>
                    <a:pt x="2406" y="160"/>
                  </a:lnTo>
                  <a:lnTo>
                    <a:pt x="2322" y="193"/>
                  </a:lnTo>
                  <a:lnTo>
                    <a:pt x="2239" y="222"/>
                  </a:lnTo>
                  <a:lnTo>
                    <a:pt x="2154" y="250"/>
                  </a:lnTo>
                  <a:lnTo>
                    <a:pt x="2069" y="275"/>
                  </a:lnTo>
                  <a:lnTo>
                    <a:pt x="2069" y="275"/>
                  </a:lnTo>
                  <a:lnTo>
                    <a:pt x="1983" y="299"/>
                  </a:lnTo>
                  <a:lnTo>
                    <a:pt x="1897" y="318"/>
                  </a:lnTo>
                  <a:lnTo>
                    <a:pt x="1811" y="337"/>
                  </a:lnTo>
                  <a:lnTo>
                    <a:pt x="1723" y="354"/>
                  </a:lnTo>
                  <a:lnTo>
                    <a:pt x="1634" y="368"/>
                  </a:lnTo>
                  <a:lnTo>
                    <a:pt x="1547" y="380"/>
                  </a:lnTo>
                  <a:lnTo>
                    <a:pt x="1458" y="390"/>
                  </a:lnTo>
                  <a:lnTo>
                    <a:pt x="1370" y="400"/>
                  </a:lnTo>
                  <a:lnTo>
                    <a:pt x="1370" y="400"/>
                  </a:lnTo>
                  <a:lnTo>
                    <a:pt x="1283" y="407"/>
                  </a:lnTo>
                  <a:lnTo>
                    <a:pt x="1195" y="417"/>
                  </a:lnTo>
                  <a:lnTo>
                    <a:pt x="1109" y="430"/>
                  </a:lnTo>
                  <a:lnTo>
                    <a:pt x="1024" y="447"/>
                  </a:lnTo>
                  <a:lnTo>
                    <a:pt x="939" y="465"/>
                  </a:lnTo>
                  <a:lnTo>
                    <a:pt x="856" y="486"/>
                  </a:lnTo>
                  <a:lnTo>
                    <a:pt x="815" y="499"/>
                  </a:lnTo>
                  <a:lnTo>
                    <a:pt x="774" y="512"/>
                  </a:lnTo>
                  <a:lnTo>
                    <a:pt x="733" y="526"/>
                  </a:lnTo>
                  <a:lnTo>
                    <a:pt x="692" y="540"/>
                  </a:lnTo>
                  <a:lnTo>
                    <a:pt x="692" y="540"/>
                  </a:lnTo>
                  <a:lnTo>
                    <a:pt x="652" y="556"/>
                  </a:lnTo>
                  <a:lnTo>
                    <a:pt x="613" y="573"/>
                  </a:lnTo>
                  <a:lnTo>
                    <a:pt x="573" y="590"/>
                  </a:lnTo>
                  <a:lnTo>
                    <a:pt x="534" y="608"/>
                  </a:lnTo>
                  <a:lnTo>
                    <a:pt x="496" y="628"/>
                  </a:lnTo>
                  <a:lnTo>
                    <a:pt x="459" y="648"/>
                  </a:lnTo>
                  <a:lnTo>
                    <a:pt x="421" y="667"/>
                  </a:lnTo>
                  <a:lnTo>
                    <a:pt x="385" y="690"/>
                  </a:lnTo>
                  <a:lnTo>
                    <a:pt x="385" y="690"/>
                  </a:lnTo>
                  <a:lnTo>
                    <a:pt x="349" y="713"/>
                  </a:lnTo>
                  <a:lnTo>
                    <a:pt x="315" y="737"/>
                  </a:lnTo>
                  <a:lnTo>
                    <a:pt x="281" y="761"/>
                  </a:lnTo>
                  <a:lnTo>
                    <a:pt x="247" y="787"/>
                  </a:lnTo>
                  <a:lnTo>
                    <a:pt x="247" y="787"/>
                  </a:lnTo>
                  <a:lnTo>
                    <a:pt x="215" y="814"/>
                  </a:lnTo>
                  <a:lnTo>
                    <a:pt x="185" y="841"/>
                  </a:lnTo>
                  <a:lnTo>
                    <a:pt x="185" y="841"/>
                  </a:lnTo>
                  <a:lnTo>
                    <a:pt x="155" y="869"/>
                  </a:lnTo>
                  <a:lnTo>
                    <a:pt x="131" y="898"/>
                  </a:lnTo>
                  <a:lnTo>
                    <a:pt x="130" y="899"/>
                  </a:lnTo>
                  <a:lnTo>
                    <a:pt x="130" y="899"/>
                  </a:lnTo>
                  <a:lnTo>
                    <a:pt x="120" y="909"/>
                  </a:lnTo>
                  <a:lnTo>
                    <a:pt x="107" y="917"/>
                  </a:lnTo>
                  <a:lnTo>
                    <a:pt x="94" y="923"/>
                  </a:lnTo>
                  <a:lnTo>
                    <a:pt x="80" y="926"/>
                  </a:lnTo>
                  <a:lnTo>
                    <a:pt x="66" y="926"/>
                  </a:lnTo>
                  <a:lnTo>
                    <a:pt x="53" y="923"/>
                  </a:lnTo>
                  <a:lnTo>
                    <a:pt x="39" y="917"/>
                  </a:lnTo>
                  <a:lnTo>
                    <a:pt x="27" y="910"/>
                  </a:lnTo>
                  <a:lnTo>
                    <a:pt x="27" y="910"/>
                  </a:lnTo>
                  <a:lnTo>
                    <a:pt x="17" y="899"/>
                  </a:lnTo>
                  <a:lnTo>
                    <a:pt x="8" y="888"/>
                  </a:lnTo>
                  <a:lnTo>
                    <a:pt x="3" y="875"/>
                  </a:lnTo>
                  <a:lnTo>
                    <a:pt x="0" y="861"/>
                  </a:lnTo>
                  <a:lnTo>
                    <a:pt x="0" y="847"/>
                  </a:lnTo>
                  <a:lnTo>
                    <a:pt x="3" y="833"/>
                  </a:lnTo>
                  <a:lnTo>
                    <a:pt x="8" y="820"/>
                  </a:lnTo>
                  <a:lnTo>
                    <a:pt x="17" y="807"/>
                  </a:lnTo>
                  <a:lnTo>
                    <a:pt x="17" y="807"/>
                  </a:lnTo>
                  <a:lnTo>
                    <a:pt x="20" y="804"/>
                  </a:lnTo>
                  <a:lnTo>
                    <a:pt x="20" y="804"/>
                  </a:lnTo>
                  <a:close/>
                </a:path>
              </a:pathLst>
            </a:custGeom>
            <a:grp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nvGrpSpPr>
            <p:cNvPr id="76" name="Group 168"/>
            <p:cNvGrpSpPr/>
            <p:nvPr/>
          </p:nvGrpSpPr>
          <p:grpSpPr>
            <a:xfrm rot="18617175">
              <a:off x="6718460" y="3075585"/>
              <a:ext cx="340136" cy="167559"/>
              <a:chOff x="793750" y="0"/>
              <a:chExt cx="7556501" cy="2116991"/>
            </a:xfrm>
            <a:grpFill/>
          </p:grpSpPr>
          <p:sp>
            <p:nvSpPr>
              <p:cNvPr id="134"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135"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grpSp>
          <p:nvGrpSpPr>
            <p:cNvPr id="77" name="Group 168"/>
            <p:cNvGrpSpPr/>
            <p:nvPr/>
          </p:nvGrpSpPr>
          <p:grpSpPr>
            <a:xfrm rot="550500">
              <a:off x="5079516" y="3730262"/>
              <a:ext cx="820427" cy="229847"/>
              <a:chOff x="793750" y="0"/>
              <a:chExt cx="7556501" cy="2116991"/>
            </a:xfrm>
            <a:grpFill/>
          </p:grpSpPr>
          <p:sp>
            <p:nvSpPr>
              <p:cNvPr id="132"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133"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grpSp>
          <p:nvGrpSpPr>
            <p:cNvPr id="78" name="Group 168"/>
            <p:cNvGrpSpPr/>
            <p:nvPr/>
          </p:nvGrpSpPr>
          <p:grpSpPr>
            <a:xfrm rot="14856880">
              <a:off x="5668394" y="4447182"/>
              <a:ext cx="340136" cy="167559"/>
              <a:chOff x="793750" y="0"/>
              <a:chExt cx="7556501" cy="2116991"/>
            </a:xfrm>
            <a:grpFill/>
          </p:grpSpPr>
          <p:sp>
            <p:nvSpPr>
              <p:cNvPr id="130"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131"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grpSp>
          <p:nvGrpSpPr>
            <p:cNvPr id="79" name="Group 168"/>
            <p:cNvGrpSpPr/>
            <p:nvPr/>
          </p:nvGrpSpPr>
          <p:grpSpPr>
            <a:xfrm rot="19919584">
              <a:off x="6966926" y="3094180"/>
              <a:ext cx="383462" cy="160774"/>
              <a:chOff x="793750" y="0"/>
              <a:chExt cx="7556501" cy="2116991"/>
            </a:xfrm>
            <a:grpFill/>
          </p:grpSpPr>
          <p:sp>
            <p:nvSpPr>
              <p:cNvPr id="128"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129"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grpSp>
          <p:nvGrpSpPr>
            <p:cNvPr id="80" name="Group 168"/>
            <p:cNvGrpSpPr/>
            <p:nvPr/>
          </p:nvGrpSpPr>
          <p:grpSpPr>
            <a:xfrm>
              <a:off x="4872684" y="2285994"/>
              <a:ext cx="444643" cy="124568"/>
              <a:chOff x="793750" y="0"/>
              <a:chExt cx="7556501" cy="2116991"/>
            </a:xfrm>
            <a:grpFill/>
          </p:grpSpPr>
          <p:sp>
            <p:nvSpPr>
              <p:cNvPr id="126"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127"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grpSp>
          <p:nvGrpSpPr>
            <p:cNvPr id="81" name="Group 165"/>
            <p:cNvGrpSpPr/>
            <p:nvPr/>
          </p:nvGrpSpPr>
          <p:grpSpPr>
            <a:xfrm rot="287009">
              <a:off x="5737318" y="2262569"/>
              <a:ext cx="591349" cy="559927"/>
              <a:chOff x="707853" y="22066"/>
              <a:chExt cx="7200902" cy="6818311"/>
            </a:xfrm>
            <a:grpFill/>
          </p:grpSpPr>
          <p:sp>
            <p:nvSpPr>
              <p:cNvPr id="124" name="Freeform 5"/>
              <p:cNvSpPr>
                <a:spLocks/>
              </p:cNvSpPr>
              <p:nvPr/>
            </p:nvSpPr>
            <p:spPr bwMode="auto">
              <a:xfrm>
                <a:off x="1152890" y="118645"/>
                <a:ext cx="6586538" cy="6713537"/>
              </a:xfrm>
              <a:custGeom>
                <a:avLst/>
                <a:gdLst/>
                <a:ahLst/>
                <a:cxnLst>
                  <a:cxn ang="0">
                    <a:pos x="4149" y="0"/>
                  </a:cxn>
                  <a:cxn ang="0">
                    <a:pos x="3889" y="307"/>
                  </a:cxn>
                  <a:cxn ang="0">
                    <a:pos x="3618" y="619"/>
                  </a:cxn>
                  <a:cxn ang="0">
                    <a:pos x="3336" y="934"/>
                  </a:cxn>
                  <a:cxn ang="0">
                    <a:pos x="3042" y="1252"/>
                  </a:cxn>
                  <a:cxn ang="0">
                    <a:pos x="2738" y="1571"/>
                  </a:cxn>
                  <a:cxn ang="0">
                    <a:pos x="2423" y="1891"/>
                  </a:cxn>
                  <a:cxn ang="0">
                    <a:pos x="2099" y="2212"/>
                  </a:cxn>
                  <a:cxn ang="0">
                    <a:pos x="1765" y="2534"/>
                  </a:cxn>
                  <a:cxn ang="0">
                    <a:pos x="858" y="3396"/>
                  </a:cxn>
                  <a:cxn ang="0">
                    <a:pos x="0" y="4204"/>
                  </a:cxn>
                  <a:cxn ang="0">
                    <a:pos x="2" y="4205"/>
                  </a:cxn>
                  <a:cxn ang="0">
                    <a:pos x="101" y="4213"/>
                  </a:cxn>
                  <a:cxn ang="0">
                    <a:pos x="292" y="4224"/>
                  </a:cxn>
                  <a:cxn ang="0">
                    <a:pos x="465" y="4229"/>
                  </a:cxn>
                  <a:cxn ang="0">
                    <a:pos x="669" y="4229"/>
                  </a:cxn>
                  <a:cxn ang="0">
                    <a:pos x="898" y="4221"/>
                  </a:cxn>
                  <a:cxn ang="0">
                    <a:pos x="1149" y="4205"/>
                  </a:cxn>
                  <a:cxn ang="0">
                    <a:pos x="1413" y="4177"/>
                  </a:cxn>
                  <a:cxn ang="0">
                    <a:pos x="1549" y="4158"/>
                  </a:cxn>
                  <a:cxn ang="0">
                    <a:pos x="1689" y="4135"/>
                  </a:cxn>
                  <a:cxn ang="0">
                    <a:pos x="1828" y="4108"/>
                  </a:cxn>
                  <a:cxn ang="0">
                    <a:pos x="1969" y="4078"/>
                  </a:cxn>
                  <a:cxn ang="0">
                    <a:pos x="2109" y="4041"/>
                  </a:cxn>
                  <a:cxn ang="0">
                    <a:pos x="2249" y="4000"/>
                  </a:cxn>
                  <a:cxn ang="0">
                    <a:pos x="2388" y="3954"/>
                  </a:cxn>
                  <a:cxn ang="0">
                    <a:pos x="2525" y="3902"/>
                  </a:cxn>
                  <a:cxn ang="0">
                    <a:pos x="2659" y="3844"/>
                  </a:cxn>
                  <a:cxn ang="0">
                    <a:pos x="2790" y="3781"/>
                  </a:cxn>
                  <a:cxn ang="0">
                    <a:pos x="2917" y="3710"/>
                  </a:cxn>
                  <a:cxn ang="0">
                    <a:pos x="3041" y="3634"/>
                  </a:cxn>
                  <a:cxn ang="0">
                    <a:pos x="3159" y="3551"/>
                  </a:cxn>
                  <a:cxn ang="0">
                    <a:pos x="3271" y="3460"/>
                  </a:cxn>
                  <a:cxn ang="0">
                    <a:pos x="3377" y="3361"/>
                  </a:cxn>
                  <a:cxn ang="0">
                    <a:pos x="3424" y="3312"/>
                  </a:cxn>
                  <a:cxn ang="0">
                    <a:pos x="3511" y="3211"/>
                  </a:cxn>
                  <a:cxn ang="0">
                    <a:pos x="3590" y="3106"/>
                  </a:cxn>
                  <a:cxn ang="0">
                    <a:pos x="3660" y="2999"/>
                  </a:cxn>
                  <a:cxn ang="0">
                    <a:pos x="3722" y="2888"/>
                  </a:cxn>
                  <a:cxn ang="0">
                    <a:pos x="3776" y="2775"/>
                  </a:cxn>
                  <a:cxn ang="0">
                    <a:pos x="3825" y="2659"/>
                  </a:cxn>
                  <a:cxn ang="0">
                    <a:pos x="3866" y="2541"/>
                  </a:cxn>
                  <a:cxn ang="0">
                    <a:pos x="3901" y="2421"/>
                  </a:cxn>
                  <a:cxn ang="0">
                    <a:pos x="3931" y="2301"/>
                  </a:cxn>
                  <a:cxn ang="0">
                    <a:pos x="3955" y="2180"/>
                  </a:cxn>
                  <a:cxn ang="0">
                    <a:pos x="3975" y="2057"/>
                  </a:cxn>
                  <a:cxn ang="0">
                    <a:pos x="3990" y="1935"/>
                  </a:cxn>
                  <a:cxn ang="0">
                    <a:pos x="4002" y="1813"/>
                  </a:cxn>
                  <a:cxn ang="0">
                    <a:pos x="4014" y="1631"/>
                  </a:cxn>
                  <a:cxn ang="0">
                    <a:pos x="4022" y="1391"/>
                  </a:cxn>
                  <a:cxn ang="0">
                    <a:pos x="4023" y="1045"/>
                  </a:cxn>
                  <a:cxn ang="0">
                    <a:pos x="4024" y="724"/>
                  </a:cxn>
                  <a:cxn ang="0">
                    <a:pos x="4030" y="528"/>
                  </a:cxn>
                  <a:cxn ang="0">
                    <a:pos x="4040" y="393"/>
                  </a:cxn>
                  <a:cxn ang="0">
                    <a:pos x="4051" y="308"/>
                  </a:cxn>
                  <a:cxn ang="0">
                    <a:pos x="4066" y="229"/>
                  </a:cxn>
                  <a:cxn ang="0">
                    <a:pos x="4083" y="156"/>
                  </a:cxn>
                  <a:cxn ang="0">
                    <a:pos x="4106" y="89"/>
                  </a:cxn>
                  <a:cxn ang="0">
                    <a:pos x="4133" y="27"/>
                  </a:cxn>
                  <a:cxn ang="0">
                    <a:pos x="4149" y="0"/>
                  </a:cxn>
                </a:cxnLst>
                <a:rect l="0" t="0" r="r" b="b"/>
                <a:pathLst>
                  <a:path w="4149" h="4229">
                    <a:moveTo>
                      <a:pt x="4149" y="0"/>
                    </a:moveTo>
                    <a:lnTo>
                      <a:pt x="4149" y="0"/>
                    </a:lnTo>
                    <a:lnTo>
                      <a:pt x="4020" y="153"/>
                    </a:lnTo>
                    <a:lnTo>
                      <a:pt x="3889" y="307"/>
                    </a:lnTo>
                    <a:lnTo>
                      <a:pt x="3755" y="462"/>
                    </a:lnTo>
                    <a:lnTo>
                      <a:pt x="3618" y="619"/>
                    </a:lnTo>
                    <a:lnTo>
                      <a:pt x="3478" y="776"/>
                    </a:lnTo>
                    <a:lnTo>
                      <a:pt x="3336" y="934"/>
                    </a:lnTo>
                    <a:lnTo>
                      <a:pt x="3190" y="1092"/>
                    </a:lnTo>
                    <a:lnTo>
                      <a:pt x="3042" y="1252"/>
                    </a:lnTo>
                    <a:lnTo>
                      <a:pt x="2891" y="1411"/>
                    </a:lnTo>
                    <a:lnTo>
                      <a:pt x="2738" y="1571"/>
                    </a:lnTo>
                    <a:lnTo>
                      <a:pt x="2581" y="1731"/>
                    </a:lnTo>
                    <a:lnTo>
                      <a:pt x="2423" y="1891"/>
                    </a:lnTo>
                    <a:lnTo>
                      <a:pt x="2262" y="2052"/>
                    </a:lnTo>
                    <a:lnTo>
                      <a:pt x="2099" y="2212"/>
                    </a:lnTo>
                    <a:lnTo>
                      <a:pt x="1934" y="2373"/>
                    </a:lnTo>
                    <a:lnTo>
                      <a:pt x="1765" y="2534"/>
                    </a:lnTo>
                    <a:lnTo>
                      <a:pt x="1765" y="2534"/>
                    </a:lnTo>
                    <a:lnTo>
                      <a:pt x="858" y="3396"/>
                    </a:lnTo>
                    <a:lnTo>
                      <a:pt x="422" y="3808"/>
                    </a:lnTo>
                    <a:lnTo>
                      <a:pt x="0" y="4204"/>
                    </a:lnTo>
                    <a:lnTo>
                      <a:pt x="2" y="4205"/>
                    </a:lnTo>
                    <a:lnTo>
                      <a:pt x="2" y="4205"/>
                    </a:lnTo>
                    <a:lnTo>
                      <a:pt x="27" y="4208"/>
                    </a:lnTo>
                    <a:lnTo>
                      <a:pt x="101" y="4213"/>
                    </a:lnTo>
                    <a:lnTo>
                      <a:pt x="219" y="4221"/>
                    </a:lnTo>
                    <a:lnTo>
                      <a:pt x="292" y="4224"/>
                    </a:lnTo>
                    <a:lnTo>
                      <a:pt x="375" y="4226"/>
                    </a:lnTo>
                    <a:lnTo>
                      <a:pt x="465" y="4229"/>
                    </a:lnTo>
                    <a:lnTo>
                      <a:pt x="564" y="4229"/>
                    </a:lnTo>
                    <a:lnTo>
                      <a:pt x="669" y="4229"/>
                    </a:lnTo>
                    <a:lnTo>
                      <a:pt x="781" y="4226"/>
                    </a:lnTo>
                    <a:lnTo>
                      <a:pt x="898" y="4221"/>
                    </a:lnTo>
                    <a:lnTo>
                      <a:pt x="1021" y="4214"/>
                    </a:lnTo>
                    <a:lnTo>
                      <a:pt x="1149" y="4205"/>
                    </a:lnTo>
                    <a:lnTo>
                      <a:pt x="1279" y="4193"/>
                    </a:lnTo>
                    <a:lnTo>
                      <a:pt x="1413" y="4177"/>
                    </a:lnTo>
                    <a:lnTo>
                      <a:pt x="1481" y="4169"/>
                    </a:lnTo>
                    <a:lnTo>
                      <a:pt x="1549" y="4158"/>
                    </a:lnTo>
                    <a:lnTo>
                      <a:pt x="1619" y="4147"/>
                    </a:lnTo>
                    <a:lnTo>
                      <a:pt x="1689" y="4135"/>
                    </a:lnTo>
                    <a:lnTo>
                      <a:pt x="1758" y="4122"/>
                    </a:lnTo>
                    <a:lnTo>
                      <a:pt x="1828" y="4108"/>
                    </a:lnTo>
                    <a:lnTo>
                      <a:pt x="1899" y="4094"/>
                    </a:lnTo>
                    <a:lnTo>
                      <a:pt x="1969" y="4078"/>
                    </a:lnTo>
                    <a:lnTo>
                      <a:pt x="2040" y="4060"/>
                    </a:lnTo>
                    <a:lnTo>
                      <a:pt x="2109" y="4041"/>
                    </a:lnTo>
                    <a:lnTo>
                      <a:pt x="2179" y="4021"/>
                    </a:lnTo>
                    <a:lnTo>
                      <a:pt x="2249" y="4000"/>
                    </a:lnTo>
                    <a:lnTo>
                      <a:pt x="2318" y="3977"/>
                    </a:lnTo>
                    <a:lnTo>
                      <a:pt x="2388" y="3954"/>
                    </a:lnTo>
                    <a:lnTo>
                      <a:pt x="2457" y="3929"/>
                    </a:lnTo>
                    <a:lnTo>
                      <a:pt x="2525" y="3902"/>
                    </a:lnTo>
                    <a:lnTo>
                      <a:pt x="2592" y="3874"/>
                    </a:lnTo>
                    <a:lnTo>
                      <a:pt x="2659" y="3844"/>
                    </a:lnTo>
                    <a:lnTo>
                      <a:pt x="2726" y="3814"/>
                    </a:lnTo>
                    <a:lnTo>
                      <a:pt x="2790" y="3781"/>
                    </a:lnTo>
                    <a:lnTo>
                      <a:pt x="2855" y="3747"/>
                    </a:lnTo>
                    <a:lnTo>
                      <a:pt x="2917" y="3710"/>
                    </a:lnTo>
                    <a:lnTo>
                      <a:pt x="2980" y="3673"/>
                    </a:lnTo>
                    <a:lnTo>
                      <a:pt x="3041" y="3634"/>
                    </a:lnTo>
                    <a:lnTo>
                      <a:pt x="3100" y="3594"/>
                    </a:lnTo>
                    <a:lnTo>
                      <a:pt x="3159" y="3551"/>
                    </a:lnTo>
                    <a:lnTo>
                      <a:pt x="3215" y="3505"/>
                    </a:lnTo>
                    <a:lnTo>
                      <a:pt x="3271" y="3460"/>
                    </a:lnTo>
                    <a:lnTo>
                      <a:pt x="3325" y="3412"/>
                    </a:lnTo>
                    <a:lnTo>
                      <a:pt x="3377" y="3361"/>
                    </a:lnTo>
                    <a:lnTo>
                      <a:pt x="3377" y="3361"/>
                    </a:lnTo>
                    <a:lnTo>
                      <a:pt x="3424" y="3312"/>
                    </a:lnTo>
                    <a:lnTo>
                      <a:pt x="3468" y="3262"/>
                    </a:lnTo>
                    <a:lnTo>
                      <a:pt x="3511" y="3211"/>
                    </a:lnTo>
                    <a:lnTo>
                      <a:pt x="3551" y="3160"/>
                    </a:lnTo>
                    <a:lnTo>
                      <a:pt x="3590" y="3106"/>
                    </a:lnTo>
                    <a:lnTo>
                      <a:pt x="3626" y="3053"/>
                    </a:lnTo>
                    <a:lnTo>
                      <a:pt x="3660" y="2999"/>
                    </a:lnTo>
                    <a:lnTo>
                      <a:pt x="3692" y="2944"/>
                    </a:lnTo>
                    <a:lnTo>
                      <a:pt x="3722" y="2888"/>
                    </a:lnTo>
                    <a:lnTo>
                      <a:pt x="3751" y="2831"/>
                    </a:lnTo>
                    <a:lnTo>
                      <a:pt x="3776" y="2775"/>
                    </a:lnTo>
                    <a:lnTo>
                      <a:pt x="3802" y="2718"/>
                    </a:lnTo>
                    <a:lnTo>
                      <a:pt x="3825" y="2659"/>
                    </a:lnTo>
                    <a:lnTo>
                      <a:pt x="3846" y="2600"/>
                    </a:lnTo>
                    <a:lnTo>
                      <a:pt x="3866" y="2541"/>
                    </a:lnTo>
                    <a:lnTo>
                      <a:pt x="3884" y="2482"/>
                    </a:lnTo>
                    <a:lnTo>
                      <a:pt x="3901" y="2421"/>
                    </a:lnTo>
                    <a:lnTo>
                      <a:pt x="3916" y="2361"/>
                    </a:lnTo>
                    <a:lnTo>
                      <a:pt x="3931" y="2301"/>
                    </a:lnTo>
                    <a:lnTo>
                      <a:pt x="3943" y="2241"/>
                    </a:lnTo>
                    <a:lnTo>
                      <a:pt x="3955" y="2180"/>
                    </a:lnTo>
                    <a:lnTo>
                      <a:pt x="3965" y="2119"/>
                    </a:lnTo>
                    <a:lnTo>
                      <a:pt x="3975" y="2057"/>
                    </a:lnTo>
                    <a:lnTo>
                      <a:pt x="3983" y="1997"/>
                    </a:lnTo>
                    <a:lnTo>
                      <a:pt x="3990" y="1935"/>
                    </a:lnTo>
                    <a:lnTo>
                      <a:pt x="3996" y="1875"/>
                    </a:lnTo>
                    <a:lnTo>
                      <a:pt x="4002" y="1813"/>
                    </a:lnTo>
                    <a:lnTo>
                      <a:pt x="4007" y="1751"/>
                    </a:lnTo>
                    <a:lnTo>
                      <a:pt x="4014" y="1631"/>
                    </a:lnTo>
                    <a:lnTo>
                      <a:pt x="4019" y="1510"/>
                    </a:lnTo>
                    <a:lnTo>
                      <a:pt x="4022" y="1391"/>
                    </a:lnTo>
                    <a:lnTo>
                      <a:pt x="4023" y="1274"/>
                    </a:lnTo>
                    <a:lnTo>
                      <a:pt x="4023" y="1045"/>
                    </a:lnTo>
                    <a:lnTo>
                      <a:pt x="4023" y="828"/>
                    </a:lnTo>
                    <a:lnTo>
                      <a:pt x="4024" y="724"/>
                    </a:lnTo>
                    <a:lnTo>
                      <a:pt x="4026" y="625"/>
                    </a:lnTo>
                    <a:lnTo>
                      <a:pt x="4030" y="528"/>
                    </a:lnTo>
                    <a:lnTo>
                      <a:pt x="4036" y="437"/>
                    </a:lnTo>
                    <a:lnTo>
                      <a:pt x="4040" y="393"/>
                    </a:lnTo>
                    <a:lnTo>
                      <a:pt x="4046" y="350"/>
                    </a:lnTo>
                    <a:lnTo>
                      <a:pt x="4051" y="308"/>
                    </a:lnTo>
                    <a:lnTo>
                      <a:pt x="4058" y="268"/>
                    </a:lnTo>
                    <a:lnTo>
                      <a:pt x="4066" y="229"/>
                    </a:lnTo>
                    <a:lnTo>
                      <a:pt x="4074" y="192"/>
                    </a:lnTo>
                    <a:lnTo>
                      <a:pt x="4083" y="156"/>
                    </a:lnTo>
                    <a:lnTo>
                      <a:pt x="4094" y="121"/>
                    </a:lnTo>
                    <a:lnTo>
                      <a:pt x="4106" y="89"/>
                    </a:lnTo>
                    <a:lnTo>
                      <a:pt x="4119" y="58"/>
                    </a:lnTo>
                    <a:lnTo>
                      <a:pt x="4133" y="27"/>
                    </a:lnTo>
                    <a:lnTo>
                      <a:pt x="4149" y="0"/>
                    </a:lnTo>
                    <a:lnTo>
                      <a:pt x="414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125" name="Freeform 6"/>
              <p:cNvSpPr>
                <a:spLocks/>
              </p:cNvSpPr>
              <p:nvPr/>
            </p:nvSpPr>
            <p:spPr bwMode="auto">
              <a:xfrm>
                <a:off x="707853" y="22066"/>
                <a:ext cx="7200902" cy="6818311"/>
              </a:xfrm>
              <a:custGeom>
                <a:avLst/>
                <a:gdLst/>
                <a:ahLst/>
                <a:cxnLst>
                  <a:cxn ang="0">
                    <a:pos x="4481" y="66"/>
                  </a:cxn>
                  <a:cxn ang="0">
                    <a:pos x="4536" y="0"/>
                  </a:cxn>
                  <a:cxn ang="0">
                    <a:pos x="4482" y="36"/>
                  </a:cxn>
                  <a:cxn ang="0">
                    <a:pos x="4389" y="82"/>
                  </a:cxn>
                  <a:cxn ang="0">
                    <a:pos x="4279" y="115"/>
                  </a:cxn>
                  <a:cxn ang="0">
                    <a:pos x="4155" y="141"/>
                  </a:cxn>
                  <a:cxn ang="0">
                    <a:pos x="4020" y="159"/>
                  </a:cxn>
                  <a:cxn ang="0">
                    <a:pos x="3713" y="185"/>
                  </a:cxn>
                  <a:cxn ang="0">
                    <a:pos x="3243" y="213"/>
                  </a:cxn>
                  <a:cxn ang="0">
                    <a:pos x="2857" y="249"/>
                  </a:cxn>
                  <a:cxn ang="0">
                    <a:pos x="2655" y="279"/>
                  </a:cxn>
                  <a:cxn ang="0">
                    <a:pos x="2450" y="318"/>
                  </a:cxn>
                  <a:cxn ang="0">
                    <a:pos x="2241" y="367"/>
                  </a:cxn>
                  <a:cxn ang="0">
                    <a:pos x="2029" y="430"/>
                  </a:cxn>
                  <a:cxn ang="0">
                    <a:pos x="1817" y="508"/>
                  </a:cxn>
                  <a:cxn ang="0">
                    <a:pos x="1605" y="603"/>
                  </a:cxn>
                  <a:cxn ang="0">
                    <a:pos x="1395" y="717"/>
                  </a:cxn>
                  <a:cxn ang="0">
                    <a:pos x="1186" y="851"/>
                  </a:cxn>
                  <a:cxn ang="0">
                    <a:pos x="980" y="1008"/>
                  </a:cxn>
                  <a:cxn ang="0">
                    <a:pos x="777" y="1189"/>
                  </a:cxn>
                  <a:cxn ang="0">
                    <a:pos x="651" y="1319"/>
                  </a:cxn>
                  <a:cxn ang="0">
                    <a:pos x="488" y="1517"/>
                  </a:cxn>
                  <a:cxn ang="0">
                    <a:pos x="351" y="1716"/>
                  </a:cxn>
                  <a:cxn ang="0">
                    <a:pos x="241" y="1917"/>
                  </a:cxn>
                  <a:cxn ang="0">
                    <a:pos x="154" y="2120"/>
                  </a:cxn>
                  <a:cxn ang="0">
                    <a:pos x="88" y="2319"/>
                  </a:cxn>
                  <a:cxn ang="0">
                    <a:pos x="43" y="2516"/>
                  </a:cxn>
                  <a:cxn ang="0">
                    <a:pos x="15" y="2709"/>
                  </a:cxn>
                  <a:cxn ang="0">
                    <a:pos x="1" y="2897"/>
                  </a:cxn>
                  <a:cxn ang="0">
                    <a:pos x="3" y="3079"/>
                  </a:cxn>
                  <a:cxn ang="0">
                    <a:pos x="15" y="3253"/>
                  </a:cxn>
                  <a:cxn ang="0">
                    <a:pos x="36" y="3418"/>
                  </a:cxn>
                  <a:cxn ang="0">
                    <a:pos x="64" y="3572"/>
                  </a:cxn>
                  <a:cxn ang="0">
                    <a:pos x="111" y="3760"/>
                  </a:cxn>
                  <a:cxn ang="0">
                    <a:pos x="188" y="3997"/>
                  </a:cxn>
                  <a:cxn ang="0">
                    <a:pos x="257" y="4173"/>
                  </a:cxn>
                  <a:cxn ang="0">
                    <a:pos x="316" y="4295"/>
                  </a:cxn>
                  <a:cxn ang="0">
                    <a:pos x="1174" y="3487"/>
                  </a:cxn>
                  <a:cxn ang="0">
                    <a:pos x="2250" y="2464"/>
                  </a:cxn>
                  <a:cxn ang="0">
                    <a:pos x="2739" y="1982"/>
                  </a:cxn>
                  <a:cxn ang="0">
                    <a:pos x="3207" y="1502"/>
                  </a:cxn>
                  <a:cxn ang="0">
                    <a:pos x="3652" y="1025"/>
                  </a:cxn>
                  <a:cxn ang="0">
                    <a:pos x="4071" y="553"/>
                  </a:cxn>
                  <a:cxn ang="0">
                    <a:pos x="4465" y="91"/>
                  </a:cxn>
                </a:cxnLst>
                <a:rect l="0" t="0" r="r" b="b"/>
                <a:pathLst>
                  <a:path w="4536" h="4295">
                    <a:moveTo>
                      <a:pt x="4465" y="91"/>
                    </a:moveTo>
                    <a:lnTo>
                      <a:pt x="4465" y="91"/>
                    </a:lnTo>
                    <a:lnTo>
                      <a:pt x="4481" y="66"/>
                    </a:lnTo>
                    <a:lnTo>
                      <a:pt x="4498" y="42"/>
                    </a:lnTo>
                    <a:lnTo>
                      <a:pt x="4517" y="20"/>
                    </a:lnTo>
                    <a:lnTo>
                      <a:pt x="4536" y="0"/>
                    </a:lnTo>
                    <a:lnTo>
                      <a:pt x="4536" y="0"/>
                    </a:lnTo>
                    <a:lnTo>
                      <a:pt x="4511" y="19"/>
                    </a:lnTo>
                    <a:lnTo>
                      <a:pt x="4482" y="36"/>
                    </a:lnTo>
                    <a:lnTo>
                      <a:pt x="4453" y="52"/>
                    </a:lnTo>
                    <a:lnTo>
                      <a:pt x="4422" y="67"/>
                    </a:lnTo>
                    <a:lnTo>
                      <a:pt x="4389" y="82"/>
                    </a:lnTo>
                    <a:lnTo>
                      <a:pt x="4354" y="94"/>
                    </a:lnTo>
                    <a:lnTo>
                      <a:pt x="4318" y="105"/>
                    </a:lnTo>
                    <a:lnTo>
                      <a:pt x="4279" y="115"/>
                    </a:lnTo>
                    <a:lnTo>
                      <a:pt x="4240" y="125"/>
                    </a:lnTo>
                    <a:lnTo>
                      <a:pt x="4198" y="133"/>
                    </a:lnTo>
                    <a:lnTo>
                      <a:pt x="4155" y="141"/>
                    </a:lnTo>
                    <a:lnTo>
                      <a:pt x="4113" y="147"/>
                    </a:lnTo>
                    <a:lnTo>
                      <a:pt x="4067" y="154"/>
                    </a:lnTo>
                    <a:lnTo>
                      <a:pt x="4020" y="159"/>
                    </a:lnTo>
                    <a:lnTo>
                      <a:pt x="3922" y="169"/>
                    </a:lnTo>
                    <a:lnTo>
                      <a:pt x="3820" y="177"/>
                    </a:lnTo>
                    <a:lnTo>
                      <a:pt x="3713" y="185"/>
                    </a:lnTo>
                    <a:lnTo>
                      <a:pt x="3485" y="197"/>
                    </a:lnTo>
                    <a:lnTo>
                      <a:pt x="3366" y="205"/>
                    </a:lnTo>
                    <a:lnTo>
                      <a:pt x="3243" y="213"/>
                    </a:lnTo>
                    <a:lnTo>
                      <a:pt x="3117" y="222"/>
                    </a:lnTo>
                    <a:lnTo>
                      <a:pt x="2988" y="234"/>
                    </a:lnTo>
                    <a:lnTo>
                      <a:pt x="2857" y="249"/>
                    </a:lnTo>
                    <a:lnTo>
                      <a:pt x="2790" y="259"/>
                    </a:lnTo>
                    <a:lnTo>
                      <a:pt x="2723" y="268"/>
                    </a:lnTo>
                    <a:lnTo>
                      <a:pt x="2655" y="279"/>
                    </a:lnTo>
                    <a:lnTo>
                      <a:pt x="2586" y="291"/>
                    </a:lnTo>
                    <a:lnTo>
                      <a:pt x="2518" y="303"/>
                    </a:lnTo>
                    <a:lnTo>
                      <a:pt x="2450" y="318"/>
                    </a:lnTo>
                    <a:lnTo>
                      <a:pt x="2380" y="332"/>
                    </a:lnTo>
                    <a:lnTo>
                      <a:pt x="2310" y="348"/>
                    </a:lnTo>
                    <a:lnTo>
                      <a:pt x="2241" y="367"/>
                    </a:lnTo>
                    <a:lnTo>
                      <a:pt x="2170" y="386"/>
                    </a:lnTo>
                    <a:lnTo>
                      <a:pt x="2100" y="407"/>
                    </a:lnTo>
                    <a:lnTo>
                      <a:pt x="2029" y="430"/>
                    </a:lnTo>
                    <a:lnTo>
                      <a:pt x="1959" y="454"/>
                    </a:lnTo>
                    <a:lnTo>
                      <a:pt x="1888" y="480"/>
                    </a:lnTo>
                    <a:lnTo>
                      <a:pt x="1817" y="508"/>
                    </a:lnTo>
                    <a:lnTo>
                      <a:pt x="1746" y="537"/>
                    </a:lnTo>
                    <a:lnTo>
                      <a:pt x="1676" y="569"/>
                    </a:lnTo>
                    <a:lnTo>
                      <a:pt x="1605" y="603"/>
                    </a:lnTo>
                    <a:lnTo>
                      <a:pt x="1534" y="638"/>
                    </a:lnTo>
                    <a:lnTo>
                      <a:pt x="1465" y="677"/>
                    </a:lnTo>
                    <a:lnTo>
                      <a:pt x="1395" y="717"/>
                    </a:lnTo>
                    <a:lnTo>
                      <a:pt x="1324" y="758"/>
                    </a:lnTo>
                    <a:lnTo>
                      <a:pt x="1254" y="804"/>
                    </a:lnTo>
                    <a:lnTo>
                      <a:pt x="1186" y="851"/>
                    </a:lnTo>
                    <a:lnTo>
                      <a:pt x="1116" y="900"/>
                    </a:lnTo>
                    <a:lnTo>
                      <a:pt x="1048" y="953"/>
                    </a:lnTo>
                    <a:lnTo>
                      <a:pt x="980" y="1008"/>
                    </a:lnTo>
                    <a:lnTo>
                      <a:pt x="911" y="1065"/>
                    </a:lnTo>
                    <a:lnTo>
                      <a:pt x="844" y="1126"/>
                    </a:lnTo>
                    <a:lnTo>
                      <a:pt x="777" y="1189"/>
                    </a:lnTo>
                    <a:lnTo>
                      <a:pt x="777" y="1189"/>
                    </a:lnTo>
                    <a:lnTo>
                      <a:pt x="713" y="1254"/>
                    </a:lnTo>
                    <a:lnTo>
                      <a:pt x="651" y="1319"/>
                    </a:lnTo>
                    <a:lnTo>
                      <a:pt x="594" y="1384"/>
                    </a:lnTo>
                    <a:lnTo>
                      <a:pt x="539" y="1450"/>
                    </a:lnTo>
                    <a:lnTo>
                      <a:pt x="488" y="1517"/>
                    </a:lnTo>
                    <a:lnTo>
                      <a:pt x="440" y="1582"/>
                    </a:lnTo>
                    <a:lnTo>
                      <a:pt x="394" y="1649"/>
                    </a:lnTo>
                    <a:lnTo>
                      <a:pt x="351" y="1716"/>
                    </a:lnTo>
                    <a:lnTo>
                      <a:pt x="312" y="1783"/>
                    </a:lnTo>
                    <a:lnTo>
                      <a:pt x="275" y="1850"/>
                    </a:lnTo>
                    <a:lnTo>
                      <a:pt x="241" y="1917"/>
                    </a:lnTo>
                    <a:lnTo>
                      <a:pt x="209" y="1986"/>
                    </a:lnTo>
                    <a:lnTo>
                      <a:pt x="181" y="2053"/>
                    </a:lnTo>
                    <a:lnTo>
                      <a:pt x="154" y="2120"/>
                    </a:lnTo>
                    <a:lnTo>
                      <a:pt x="130" y="2185"/>
                    </a:lnTo>
                    <a:lnTo>
                      <a:pt x="109" y="2252"/>
                    </a:lnTo>
                    <a:lnTo>
                      <a:pt x="88" y="2319"/>
                    </a:lnTo>
                    <a:lnTo>
                      <a:pt x="71" y="2385"/>
                    </a:lnTo>
                    <a:lnTo>
                      <a:pt x="56" y="2451"/>
                    </a:lnTo>
                    <a:lnTo>
                      <a:pt x="43" y="2516"/>
                    </a:lnTo>
                    <a:lnTo>
                      <a:pt x="31" y="2581"/>
                    </a:lnTo>
                    <a:lnTo>
                      <a:pt x="21" y="2645"/>
                    </a:lnTo>
                    <a:lnTo>
                      <a:pt x="15" y="2709"/>
                    </a:lnTo>
                    <a:lnTo>
                      <a:pt x="8" y="2772"/>
                    </a:lnTo>
                    <a:lnTo>
                      <a:pt x="4" y="2835"/>
                    </a:lnTo>
                    <a:lnTo>
                      <a:pt x="1" y="2897"/>
                    </a:lnTo>
                    <a:lnTo>
                      <a:pt x="0" y="2959"/>
                    </a:lnTo>
                    <a:lnTo>
                      <a:pt x="1" y="3019"/>
                    </a:lnTo>
                    <a:lnTo>
                      <a:pt x="3" y="3079"/>
                    </a:lnTo>
                    <a:lnTo>
                      <a:pt x="5" y="3138"/>
                    </a:lnTo>
                    <a:lnTo>
                      <a:pt x="9" y="3196"/>
                    </a:lnTo>
                    <a:lnTo>
                      <a:pt x="15" y="3253"/>
                    </a:lnTo>
                    <a:lnTo>
                      <a:pt x="20" y="3308"/>
                    </a:lnTo>
                    <a:lnTo>
                      <a:pt x="28" y="3363"/>
                    </a:lnTo>
                    <a:lnTo>
                      <a:pt x="36" y="3418"/>
                    </a:lnTo>
                    <a:lnTo>
                      <a:pt x="44" y="3470"/>
                    </a:lnTo>
                    <a:lnTo>
                      <a:pt x="54" y="3523"/>
                    </a:lnTo>
                    <a:lnTo>
                      <a:pt x="64" y="3572"/>
                    </a:lnTo>
                    <a:lnTo>
                      <a:pt x="75" y="3622"/>
                    </a:lnTo>
                    <a:lnTo>
                      <a:pt x="87" y="3669"/>
                    </a:lnTo>
                    <a:lnTo>
                      <a:pt x="111" y="3760"/>
                    </a:lnTo>
                    <a:lnTo>
                      <a:pt x="135" y="3846"/>
                    </a:lnTo>
                    <a:lnTo>
                      <a:pt x="161" y="3925"/>
                    </a:lnTo>
                    <a:lnTo>
                      <a:pt x="188" y="3997"/>
                    </a:lnTo>
                    <a:lnTo>
                      <a:pt x="212" y="4063"/>
                    </a:lnTo>
                    <a:lnTo>
                      <a:pt x="236" y="4122"/>
                    </a:lnTo>
                    <a:lnTo>
                      <a:pt x="257" y="4173"/>
                    </a:lnTo>
                    <a:lnTo>
                      <a:pt x="276" y="4214"/>
                    </a:lnTo>
                    <a:lnTo>
                      <a:pt x="306" y="4273"/>
                    </a:lnTo>
                    <a:lnTo>
                      <a:pt x="316" y="4295"/>
                    </a:lnTo>
                    <a:lnTo>
                      <a:pt x="316" y="4295"/>
                    </a:lnTo>
                    <a:lnTo>
                      <a:pt x="738" y="3899"/>
                    </a:lnTo>
                    <a:lnTo>
                      <a:pt x="1174" y="3487"/>
                    </a:lnTo>
                    <a:lnTo>
                      <a:pt x="2081" y="2625"/>
                    </a:lnTo>
                    <a:lnTo>
                      <a:pt x="2081" y="2625"/>
                    </a:lnTo>
                    <a:lnTo>
                      <a:pt x="2250" y="2464"/>
                    </a:lnTo>
                    <a:lnTo>
                      <a:pt x="2415" y="2303"/>
                    </a:lnTo>
                    <a:lnTo>
                      <a:pt x="2578" y="2143"/>
                    </a:lnTo>
                    <a:lnTo>
                      <a:pt x="2739" y="1982"/>
                    </a:lnTo>
                    <a:lnTo>
                      <a:pt x="2897" y="1822"/>
                    </a:lnTo>
                    <a:lnTo>
                      <a:pt x="3054" y="1662"/>
                    </a:lnTo>
                    <a:lnTo>
                      <a:pt x="3207" y="1502"/>
                    </a:lnTo>
                    <a:lnTo>
                      <a:pt x="3358" y="1343"/>
                    </a:lnTo>
                    <a:lnTo>
                      <a:pt x="3506" y="1183"/>
                    </a:lnTo>
                    <a:lnTo>
                      <a:pt x="3652" y="1025"/>
                    </a:lnTo>
                    <a:lnTo>
                      <a:pt x="3794" y="867"/>
                    </a:lnTo>
                    <a:lnTo>
                      <a:pt x="3934" y="710"/>
                    </a:lnTo>
                    <a:lnTo>
                      <a:pt x="4071" y="553"/>
                    </a:lnTo>
                    <a:lnTo>
                      <a:pt x="4205" y="398"/>
                    </a:lnTo>
                    <a:lnTo>
                      <a:pt x="4336" y="244"/>
                    </a:lnTo>
                    <a:lnTo>
                      <a:pt x="4465" y="91"/>
                    </a:lnTo>
                    <a:lnTo>
                      <a:pt x="4465" y="9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grpSp>
          <p:nvGrpSpPr>
            <p:cNvPr id="82" name="Group 168"/>
            <p:cNvGrpSpPr/>
            <p:nvPr/>
          </p:nvGrpSpPr>
          <p:grpSpPr>
            <a:xfrm rot="1747496">
              <a:off x="5985569" y="3534295"/>
              <a:ext cx="617151" cy="147534"/>
              <a:chOff x="793750" y="0"/>
              <a:chExt cx="7556501" cy="2116991"/>
            </a:xfrm>
            <a:grpFill/>
          </p:grpSpPr>
          <p:sp>
            <p:nvSpPr>
              <p:cNvPr id="122"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123"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grpSp>
          <p:nvGrpSpPr>
            <p:cNvPr id="83" name="Group 168"/>
            <p:cNvGrpSpPr/>
            <p:nvPr/>
          </p:nvGrpSpPr>
          <p:grpSpPr>
            <a:xfrm rot="2267926">
              <a:off x="6480812" y="3325917"/>
              <a:ext cx="340137" cy="167559"/>
              <a:chOff x="793750" y="0"/>
              <a:chExt cx="7556501" cy="2116991"/>
            </a:xfrm>
            <a:grpFill/>
          </p:grpSpPr>
          <p:sp>
            <p:nvSpPr>
              <p:cNvPr id="120"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121"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grpSp>
          <p:nvGrpSpPr>
            <p:cNvPr id="84" name="Group 168"/>
            <p:cNvGrpSpPr/>
            <p:nvPr/>
          </p:nvGrpSpPr>
          <p:grpSpPr>
            <a:xfrm rot="17838455">
              <a:off x="6106269" y="3140671"/>
              <a:ext cx="340136" cy="167559"/>
              <a:chOff x="793750" y="0"/>
              <a:chExt cx="7556501" cy="2116991"/>
            </a:xfrm>
            <a:grpFill/>
          </p:grpSpPr>
          <p:sp>
            <p:nvSpPr>
              <p:cNvPr id="118"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119"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grpSp>
          <p:nvGrpSpPr>
            <p:cNvPr id="85" name="Group 168"/>
            <p:cNvGrpSpPr/>
            <p:nvPr/>
          </p:nvGrpSpPr>
          <p:grpSpPr>
            <a:xfrm rot="2163541">
              <a:off x="4954246" y="4022454"/>
              <a:ext cx="288583" cy="80848"/>
              <a:chOff x="793750" y="0"/>
              <a:chExt cx="7556501" cy="2116991"/>
            </a:xfrm>
            <a:grpFill/>
          </p:grpSpPr>
          <p:sp>
            <p:nvSpPr>
              <p:cNvPr id="116"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117"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grpSp>
          <p:nvGrpSpPr>
            <p:cNvPr id="86" name="Group 165"/>
            <p:cNvGrpSpPr/>
            <p:nvPr/>
          </p:nvGrpSpPr>
          <p:grpSpPr>
            <a:xfrm rot="20956613">
              <a:off x="5257803" y="4165731"/>
              <a:ext cx="373174" cy="335071"/>
              <a:chOff x="971551" y="0"/>
              <a:chExt cx="7200902" cy="6818311"/>
            </a:xfrm>
            <a:grpFill/>
          </p:grpSpPr>
          <p:sp>
            <p:nvSpPr>
              <p:cNvPr id="114" name="Freeform 5"/>
              <p:cNvSpPr>
                <a:spLocks/>
              </p:cNvSpPr>
              <p:nvPr/>
            </p:nvSpPr>
            <p:spPr bwMode="auto">
              <a:xfrm>
                <a:off x="1416587" y="96583"/>
                <a:ext cx="6586540" cy="6713539"/>
              </a:xfrm>
              <a:custGeom>
                <a:avLst/>
                <a:gdLst/>
                <a:ahLst/>
                <a:cxnLst>
                  <a:cxn ang="0">
                    <a:pos x="4149" y="0"/>
                  </a:cxn>
                  <a:cxn ang="0">
                    <a:pos x="3889" y="307"/>
                  </a:cxn>
                  <a:cxn ang="0">
                    <a:pos x="3618" y="619"/>
                  </a:cxn>
                  <a:cxn ang="0">
                    <a:pos x="3336" y="934"/>
                  </a:cxn>
                  <a:cxn ang="0">
                    <a:pos x="3042" y="1252"/>
                  </a:cxn>
                  <a:cxn ang="0">
                    <a:pos x="2738" y="1571"/>
                  </a:cxn>
                  <a:cxn ang="0">
                    <a:pos x="2423" y="1891"/>
                  </a:cxn>
                  <a:cxn ang="0">
                    <a:pos x="2099" y="2212"/>
                  </a:cxn>
                  <a:cxn ang="0">
                    <a:pos x="1765" y="2534"/>
                  </a:cxn>
                  <a:cxn ang="0">
                    <a:pos x="858" y="3396"/>
                  </a:cxn>
                  <a:cxn ang="0">
                    <a:pos x="0" y="4204"/>
                  </a:cxn>
                  <a:cxn ang="0">
                    <a:pos x="2" y="4205"/>
                  </a:cxn>
                  <a:cxn ang="0">
                    <a:pos x="101" y="4213"/>
                  </a:cxn>
                  <a:cxn ang="0">
                    <a:pos x="292" y="4224"/>
                  </a:cxn>
                  <a:cxn ang="0">
                    <a:pos x="465" y="4229"/>
                  </a:cxn>
                  <a:cxn ang="0">
                    <a:pos x="669" y="4229"/>
                  </a:cxn>
                  <a:cxn ang="0">
                    <a:pos x="898" y="4221"/>
                  </a:cxn>
                  <a:cxn ang="0">
                    <a:pos x="1149" y="4205"/>
                  </a:cxn>
                  <a:cxn ang="0">
                    <a:pos x="1413" y="4177"/>
                  </a:cxn>
                  <a:cxn ang="0">
                    <a:pos x="1549" y="4158"/>
                  </a:cxn>
                  <a:cxn ang="0">
                    <a:pos x="1689" y="4135"/>
                  </a:cxn>
                  <a:cxn ang="0">
                    <a:pos x="1828" y="4108"/>
                  </a:cxn>
                  <a:cxn ang="0">
                    <a:pos x="1969" y="4078"/>
                  </a:cxn>
                  <a:cxn ang="0">
                    <a:pos x="2109" y="4041"/>
                  </a:cxn>
                  <a:cxn ang="0">
                    <a:pos x="2249" y="4000"/>
                  </a:cxn>
                  <a:cxn ang="0">
                    <a:pos x="2388" y="3954"/>
                  </a:cxn>
                  <a:cxn ang="0">
                    <a:pos x="2525" y="3902"/>
                  </a:cxn>
                  <a:cxn ang="0">
                    <a:pos x="2659" y="3844"/>
                  </a:cxn>
                  <a:cxn ang="0">
                    <a:pos x="2790" y="3781"/>
                  </a:cxn>
                  <a:cxn ang="0">
                    <a:pos x="2917" y="3710"/>
                  </a:cxn>
                  <a:cxn ang="0">
                    <a:pos x="3041" y="3634"/>
                  </a:cxn>
                  <a:cxn ang="0">
                    <a:pos x="3159" y="3551"/>
                  </a:cxn>
                  <a:cxn ang="0">
                    <a:pos x="3271" y="3460"/>
                  </a:cxn>
                  <a:cxn ang="0">
                    <a:pos x="3377" y="3361"/>
                  </a:cxn>
                  <a:cxn ang="0">
                    <a:pos x="3424" y="3312"/>
                  </a:cxn>
                  <a:cxn ang="0">
                    <a:pos x="3511" y="3211"/>
                  </a:cxn>
                  <a:cxn ang="0">
                    <a:pos x="3590" y="3106"/>
                  </a:cxn>
                  <a:cxn ang="0">
                    <a:pos x="3660" y="2999"/>
                  </a:cxn>
                  <a:cxn ang="0">
                    <a:pos x="3722" y="2888"/>
                  </a:cxn>
                  <a:cxn ang="0">
                    <a:pos x="3776" y="2775"/>
                  </a:cxn>
                  <a:cxn ang="0">
                    <a:pos x="3825" y="2659"/>
                  </a:cxn>
                  <a:cxn ang="0">
                    <a:pos x="3866" y="2541"/>
                  </a:cxn>
                  <a:cxn ang="0">
                    <a:pos x="3901" y="2421"/>
                  </a:cxn>
                  <a:cxn ang="0">
                    <a:pos x="3931" y="2301"/>
                  </a:cxn>
                  <a:cxn ang="0">
                    <a:pos x="3955" y="2180"/>
                  </a:cxn>
                  <a:cxn ang="0">
                    <a:pos x="3975" y="2057"/>
                  </a:cxn>
                  <a:cxn ang="0">
                    <a:pos x="3990" y="1935"/>
                  </a:cxn>
                  <a:cxn ang="0">
                    <a:pos x="4002" y="1813"/>
                  </a:cxn>
                  <a:cxn ang="0">
                    <a:pos x="4014" y="1631"/>
                  </a:cxn>
                  <a:cxn ang="0">
                    <a:pos x="4022" y="1391"/>
                  </a:cxn>
                  <a:cxn ang="0">
                    <a:pos x="4023" y="1045"/>
                  </a:cxn>
                  <a:cxn ang="0">
                    <a:pos x="4024" y="724"/>
                  </a:cxn>
                  <a:cxn ang="0">
                    <a:pos x="4030" y="528"/>
                  </a:cxn>
                  <a:cxn ang="0">
                    <a:pos x="4040" y="393"/>
                  </a:cxn>
                  <a:cxn ang="0">
                    <a:pos x="4051" y="308"/>
                  </a:cxn>
                  <a:cxn ang="0">
                    <a:pos x="4066" y="229"/>
                  </a:cxn>
                  <a:cxn ang="0">
                    <a:pos x="4083" y="156"/>
                  </a:cxn>
                  <a:cxn ang="0">
                    <a:pos x="4106" y="89"/>
                  </a:cxn>
                  <a:cxn ang="0">
                    <a:pos x="4133" y="27"/>
                  </a:cxn>
                  <a:cxn ang="0">
                    <a:pos x="4149" y="0"/>
                  </a:cxn>
                </a:cxnLst>
                <a:rect l="0" t="0" r="r" b="b"/>
                <a:pathLst>
                  <a:path w="4149" h="4229">
                    <a:moveTo>
                      <a:pt x="4149" y="0"/>
                    </a:moveTo>
                    <a:lnTo>
                      <a:pt x="4149" y="0"/>
                    </a:lnTo>
                    <a:lnTo>
                      <a:pt x="4020" y="153"/>
                    </a:lnTo>
                    <a:lnTo>
                      <a:pt x="3889" y="307"/>
                    </a:lnTo>
                    <a:lnTo>
                      <a:pt x="3755" y="462"/>
                    </a:lnTo>
                    <a:lnTo>
                      <a:pt x="3618" y="619"/>
                    </a:lnTo>
                    <a:lnTo>
                      <a:pt x="3478" y="776"/>
                    </a:lnTo>
                    <a:lnTo>
                      <a:pt x="3336" y="934"/>
                    </a:lnTo>
                    <a:lnTo>
                      <a:pt x="3190" y="1092"/>
                    </a:lnTo>
                    <a:lnTo>
                      <a:pt x="3042" y="1252"/>
                    </a:lnTo>
                    <a:lnTo>
                      <a:pt x="2891" y="1411"/>
                    </a:lnTo>
                    <a:lnTo>
                      <a:pt x="2738" y="1571"/>
                    </a:lnTo>
                    <a:lnTo>
                      <a:pt x="2581" y="1731"/>
                    </a:lnTo>
                    <a:lnTo>
                      <a:pt x="2423" y="1891"/>
                    </a:lnTo>
                    <a:lnTo>
                      <a:pt x="2262" y="2052"/>
                    </a:lnTo>
                    <a:lnTo>
                      <a:pt x="2099" y="2212"/>
                    </a:lnTo>
                    <a:lnTo>
                      <a:pt x="1934" y="2373"/>
                    </a:lnTo>
                    <a:lnTo>
                      <a:pt x="1765" y="2534"/>
                    </a:lnTo>
                    <a:lnTo>
                      <a:pt x="1765" y="2534"/>
                    </a:lnTo>
                    <a:lnTo>
                      <a:pt x="858" y="3396"/>
                    </a:lnTo>
                    <a:lnTo>
                      <a:pt x="422" y="3808"/>
                    </a:lnTo>
                    <a:lnTo>
                      <a:pt x="0" y="4204"/>
                    </a:lnTo>
                    <a:lnTo>
                      <a:pt x="2" y="4205"/>
                    </a:lnTo>
                    <a:lnTo>
                      <a:pt x="2" y="4205"/>
                    </a:lnTo>
                    <a:lnTo>
                      <a:pt x="27" y="4208"/>
                    </a:lnTo>
                    <a:lnTo>
                      <a:pt x="101" y="4213"/>
                    </a:lnTo>
                    <a:lnTo>
                      <a:pt x="219" y="4221"/>
                    </a:lnTo>
                    <a:lnTo>
                      <a:pt x="292" y="4224"/>
                    </a:lnTo>
                    <a:lnTo>
                      <a:pt x="375" y="4226"/>
                    </a:lnTo>
                    <a:lnTo>
                      <a:pt x="465" y="4229"/>
                    </a:lnTo>
                    <a:lnTo>
                      <a:pt x="564" y="4229"/>
                    </a:lnTo>
                    <a:lnTo>
                      <a:pt x="669" y="4229"/>
                    </a:lnTo>
                    <a:lnTo>
                      <a:pt x="781" y="4226"/>
                    </a:lnTo>
                    <a:lnTo>
                      <a:pt x="898" y="4221"/>
                    </a:lnTo>
                    <a:lnTo>
                      <a:pt x="1021" y="4214"/>
                    </a:lnTo>
                    <a:lnTo>
                      <a:pt x="1149" y="4205"/>
                    </a:lnTo>
                    <a:lnTo>
                      <a:pt x="1279" y="4193"/>
                    </a:lnTo>
                    <a:lnTo>
                      <a:pt x="1413" y="4177"/>
                    </a:lnTo>
                    <a:lnTo>
                      <a:pt x="1481" y="4169"/>
                    </a:lnTo>
                    <a:lnTo>
                      <a:pt x="1549" y="4158"/>
                    </a:lnTo>
                    <a:lnTo>
                      <a:pt x="1619" y="4147"/>
                    </a:lnTo>
                    <a:lnTo>
                      <a:pt x="1689" y="4135"/>
                    </a:lnTo>
                    <a:lnTo>
                      <a:pt x="1758" y="4122"/>
                    </a:lnTo>
                    <a:lnTo>
                      <a:pt x="1828" y="4108"/>
                    </a:lnTo>
                    <a:lnTo>
                      <a:pt x="1899" y="4094"/>
                    </a:lnTo>
                    <a:lnTo>
                      <a:pt x="1969" y="4078"/>
                    </a:lnTo>
                    <a:lnTo>
                      <a:pt x="2040" y="4060"/>
                    </a:lnTo>
                    <a:lnTo>
                      <a:pt x="2109" y="4041"/>
                    </a:lnTo>
                    <a:lnTo>
                      <a:pt x="2179" y="4021"/>
                    </a:lnTo>
                    <a:lnTo>
                      <a:pt x="2249" y="4000"/>
                    </a:lnTo>
                    <a:lnTo>
                      <a:pt x="2318" y="3977"/>
                    </a:lnTo>
                    <a:lnTo>
                      <a:pt x="2388" y="3954"/>
                    </a:lnTo>
                    <a:lnTo>
                      <a:pt x="2457" y="3929"/>
                    </a:lnTo>
                    <a:lnTo>
                      <a:pt x="2525" y="3902"/>
                    </a:lnTo>
                    <a:lnTo>
                      <a:pt x="2592" y="3874"/>
                    </a:lnTo>
                    <a:lnTo>
                      <a:pt x="2659" y="3844"/>
                    </a:lnTo>
                    <a:lnTo>
                      <a:pt x="2726" y="3814"/>
                    </a:lnTo>
                    <a:lnTo>
                      <a:pt x="2790" y="3781"/>
                    </a:lnTo>
                    <a:lnTo>
                      <a:pt x="2855" y="3747"/>
                    </a:lnTo>
                    <a:lnTo>
                      <a:pt x="2917" y="3710"/>
                    </a:lnTo>
                    <a:lnTo>
                      <a:pt x="2980" y="3673"/>
                    </a:lnTo>
                    <a:lnTo>
                      <a:pt x="3041" y="3634"/>
                    </a:lnTo>
                    <a:lnTo>
                      <a:pt x="3100" y="3594"/>
                    </a:lnTo>
                    <a:lnTo>
                      <a:pt x="3159" y="3551"/>
                    </a:lnTo>
                    <a:lnTo>
                      <a:pt x="3215" y="3505"/>
                    </a:lnTo>
                    <a:lnTo>
                      <a:pt x="3271" y="3460"/>
                    </a:lnTo>
                    <a:lnTo>
                      <a:pt x="3325" y="3412"/>
                    </a:lnTo>
                    <a:lnTo>
                      <a:pt x="3377" y="3361"/>
                    </a:lnTo>
                    <a:lnTo>
                      <a:pt x="3377" y="3361"/>
                    </a:lnTo>
                    <a:lnTo>
                      <a:pt x="3424" y="3312"/>
                    </a:lnTo>
                    <a:lnTo>
                      <a:pt x="3468" y="3262"/>
                    </a:lnTo>
                    <a:lnTo>
                      <a:pt x="3511" y="3211"/>
                    </a:lnTo>
                    <a:lnTo>
                      <a:pt x="3551" y="3160"/>
                    </a:lnTo>
                    <a:lnTo>
                      <a:pt x="3590" y="3106"/>
                    </a:lnTo>
                    <a:lnTo>
                      <a:pt x="3626" y="3053"/>
                    </a:lnTo>
                    <a:lnTo>
                      <a:pt x="3660" y="2999"/>
                    </a:lnTo>
                    <a:lnTo>
                      <a:pt x="3692" y="2944"/>
                    </a:lnTo>
                    <a:lnTo>
                      <a:pt x="3722" y="2888"/>
                    </a:lnTo>
                    <a:lnTo>
                      <a:pt x="3751" y="2831"/>
                    </a:lnTo>
                    <a:lnTo>
                      <a:pt x="3776" y="2775"/>
                    </a:lnTo>
                    <a:lnTo>
                      <a:pt x="3802" y="2718"/>
                    </a:lnTo>
                    <a:lnTo>
                      <a:pt x="3825" y="2659"/>
                    </a:lnTo>
                    <a:lnTo>
                      <a:pt x="3846" y="2600"/>
                    </a:lnTo>
                    <a:lnTo>
                      <a:pt x="3866" y="2541"/>
                    </a:lnTo>
                    <a:lnTo>
                      <a:pt x="3884" y="2482"/>
                    </a:lnTo>
                    <a:lnTo>
                      <a:pt x="3901" y="2421"/>
                    </a:lnTo>
                    <a:lnTo>
                      <a:pt x="3916" y="2361"/>
                    </a:lnTo>
                    <a:lnTo>
                      <a:pt x="3931" y="2301"/>
                    </a:lnTo>
                    <a:lnTo>
                      <a:pt x="3943" y="2241"/>
                    </a:lnTo>
                    <a:lnTo>
                      <a:pt x="3955" y="2180"/>
                    </a:lnTo>
                    <a:lnTo>
                      <a:pt x="3965" y="2119"/>
                    </a:lnTo>
                    <a:lnTo>
                      <a:pt x="3975" y="2057"/>
                    </a:lnTo>
                    <a:lnTo>
                      <a:pt x="3983" y="1997"/>
                    </a:lnTo>
                    <a:lnTo>
                      <a:pt x="3990" y="1935"/>
                    </a:lnTo>
                    <a:lnTo>
                      <a:pt x="3996" y="1875"/>
                    </a:lnTo>
                    <a:lnTo>
                      <a:pt x="4002" y="1813"/>
                    </a:lnTo>
                    <a:lnTo>
                      <a:pt x="4007" y="1751"/>
                    </a:lnTo>
                    <a:lnTo>
                      <a:pt x="4014" y="1631"/>
                    </a:lnTo>
                    <a:lnTo>
                      <a:pt x="4019" y="1510"/>
                    </a:lnTo>
                    <a:lnTo>
                      <a:pt x="4022" y="1391"/>
                    </a:lnTo>
                    <a:lnTo>
                      <a:pt x="4023" y="1274"/>
                    </a:lnTo>
                    <a:lnTo>
                      <a:pt x="4023" y="1045"/>
                    </a:lnTo>
                    <a:lnTo>
                      <a:pt x="4023" y="828"/>
                    </a:lnTo>
                    <a:lnTo>
                      <a:pt x="4024" y="724"/>
                    </a:lnTo>
                    <a:lnTo>
                      <a:pt x="4026" y="625"/>
                    </a:lnTo>
                    <a:lnTo>
                      <a:pt x="4030" y="528"/>
                    </a:lnTo>
                    <a:lnTo>
                      <a:pt x="4036" y="437"/>
                    </a:lnTo>
                    <a:lnTo>
                      <a:pt x="4040" y="393"/>
                    </a:lnTo>
                    <a:lnTo>
                      <a:pt x="4046" y="350"/>
                    </a:lnTo>
                    <a:lnTo>
                      <a:pt x="4051" y="308"/>
                    </a:lnTo>
                    <a:lnTo>
                      <a:pt x="4058" y="268"/>
                    </a:lnTo>
                    <a:lnTo>
                      <a:pt x="4066" y="229"/>
                    </a:lnTo>
                    <a:lnTo>
                      <a:pt x="4074" y="192"/>
                    </a:lnTo>
                    <a:lnTo>
                      <a:pt x="4083" y="156"/>
                    </a:lnTo>
                    <a:lnTo>
                      <a:pt x="4094" y="121"/>
                    </a:lnTo>
                    <a:lnTo>
                      <a:pt x="4106" y="89"/>
                    </a:lnTo>
                    <a:lnTo>
                      <a:pt x="4119" y="58"/>
                    </a:lnTo>
                    <a:lnTo>
                      <a:pt x="4133" y="27"/>
                    </a:lnTo>
                    <a:lnTo>
                      <a:pt x="4149" y="0"/>
                    </a:lnTo>
                    <a:lnTo>
                      <a:pt x="414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115" name="Freeform 6"/>
              <p:cNvSpPr>
                <a:spLocks/>
              </p:cNvSpPr>
              <p:nvPr/>
            </p:nvSpPr>
            <p:spPr bwMode="auto">
              <a:xfrm>
                <a:off x="971551" y="0"/>
                <a:ext cx="7200902" cy="6818311"/>
              </a:xfrm>
              <a:custGeom>
                <a:avLst/>
                <a:gdLst/>
                <a:ahLst/>
                <a:cxnLst>
                  <a:cxn ang="0">
                    <a:pos x="4481" y="66"/>
                  </a:cxn>
                  <a:cxn ang="0">
                    <a:pos x="4536" y="0"/>
                  </a:cxn>
                  <a:cxn ang="0">
                    <a:pos x="4482" y="36"/>
                  </a:cxn>
                  <a:cxn ang="0">
                    <a:pos x="4389" y="82"/>
                  </a:cxn>
                  <a:cxn ang="0">
                    <a:pos x="4279" y="115"/>
                  </a:cxn>
                  <a:cxn ang="0">
                    <a:pos x="4155" y="141"/>
                  </a:cxn>
                  <a:cxn ang="0">
                    <a:pos x="4020" y="159"/>
                  </a:cxn>
                  <a:cxn ang="0">
                    <a:pos x="3713" y="185"/>
                  </a:cxn>
                  <a:cxn ang="0">
                    <a:pos x="3243" y="213"/>
                  </a:cxn>
                  <a:cxn ang="0">
                    <a:pos x="2857" y="249"/>
                  </a:cxn>
                  <a:cxn ang="0">
                    <a:pos x="2655" y="279"/>
                  </a:cxn>
                  <a:cxn ang="0">
                    <a:pos x="2450" y="318"/>
                  </a:cxn>
                  <a:cxn ang="0">
                    <a:pos x="2241" y="367"/>
                  </a:cxn>
                  <a:cxn ang="0">
                    <a:pos x="2029" y="430"/>
                  </a:cxn>
                  <a:cxn ang="0">
                    <a:pos x="1817" y="508"/>
                  </a:cxn>
                  <a:cxn ang="0">
                    <a:pos x="1605" y="603"/>
                  </a:cxn>
                  <a:cxn ang="0">
                    <a:pos x="1395" y="717"/>
                  </a:cxn>
                  <a:cxn ang="0">
                    <a:pos x="1186" y="851"/>
                  </a:cxn>
                  <a:cxn ang="0">
                    <a:pos x="980" y="1008"/>
                  </a:cxn>
                  <a:cxn ang="0">
                    <a:pos x="777" y="1189"/>
                  </a:cxn>
                  <a:cxn ang="0">
                    <a:pos x="651" y="1319"/>
                  </a:cxn>
                  <a:cxn ang="0">
                    <a:pos x="488" y="1517"/>
                  </a:cxn>
                  <a:cxn ang="0">
                    <a:pos x="351" y="1716"/>
                  </a:cxn>
                  <a:cxn ang="0">
                    <a:pos x="241" y="1917"/>
                  </a:cxn>
                  <a:cxn ang="0">
                    <a:pos x="154" y="2120"/>
                  </a:cxn>
                  <a:cxn ang="0">
                    <a:pos x="88" y="2319"/>
                  </a:cxn>
                  <a:cxn ang="0">
                    <a:pos x="43" y="2516"/>
                  </a:cxn>
                  <a:cxn ang="0">
                    <a:pos x="15" y="2709"/>
                  </a:cxn>
                  <a:cxn ang="0">
                    <a:pos x="1" y="2897"/>
                  </a:cxn>
                  <a:cxn ang="0">
                    <a:pos x="3" y="3079"/>
                  </a:cxn>
                  <a:cxn ang="0">
                    <a:pos x="15" y="3253"/>
                  </a:cxn>
                  <a:cxn ang="0">
                    <a:pos x="36" y="3418"/>
                  </a:cxn>
                  <a:cxn ang="0">
                    <a:pos x="64" y="3572"/>
                  </a:cxn>
                  <a:cxn ang="0">
                    <a:pos x="111" y="3760"/>
                  </a:cxn>
                  <a:cxn ang="0">
                    <a:pos x="188" y="3997"/>
                  </a:cxn>
                  <a:cxn ang="0">
                    <a:pos x="257" y="4173"/>
                  </a:cxn>
                  <a:cxn ang="0">
                    <a:pos x="316" y="4295"/>
                  </a:cxn>
                  <a:cxn ang="0">
                    <a:pos x="1174" y="3487"/>
                  </a:cxn>
                  <a:cxn ang="0">
                    <a:pos x="2250" y="2464"/>
                  </a:cxn>
                  <a:cxn ang="0">
                    <a:pos x="2739" y="1982"/>
                  </a:cxn>
                  <a:cxn ang="0">
                    <a:pos x="3207" y="1502"/>
                  </a:cxn>
                  <a:cxn ang="0">
                    <a:pos x="3652" y="1025"/>
                  </a:cxn>
                  <a:cxn ang="0">
                    <a:pos x="4071" y="553"/>
                  </a:cxn>
                  <a:cxn ang="0">
                    <a:pos x="4465" y="91"/>
                  </a:cxn>
                </a:cxnLst>
                <a:rect l="0" t="0" r="r" b="b"/>
                <a:pathLst>
                  <a:path w="4536" h="4295">
                    <a:moveTo>
                      <a:pt x="4465" y="91"/>
                    </a:moveTo>
                    <a:lnTo>
                      <a:pt x="4465" y="91"/>
                    </a:lnTo>
                    <a:lnTo>
                      <a:pt x="4481" y="66"/>
                    </a:lnTo>
                    <a:lnTo>
                      <a:pt x="4498" y="42"/>
                    </a:lnTo>
                    <a:lnTo>
                      <a:pt x="4517" y="20"/>
                    </a:lnTo>
                    <a:lnTo>
                      <a:pt x="4536" y="0"/>
                    </a:lnTo>
                    <a:lnTo>
                      <a:pt x="4536" y="0"/>
                    </a:lnTo>
                    <a:lnTo>
                      <a:pt x="4511" y="19"/>
                    </a:lnTo>
                    <a:lnTo>
                      <a:pt x="4482" y="36"/>
                    </a:lnTo>
                    <a:lnTo>
                      <a:pt x="4453" y="52"/>
                    </a:lnTo>
                    <a:lnTo>
                      <a:pt x="4422" y="67"/>
                    </a:lnTo>
                    <a:lnTo>
                      <a:pt x="4389" y="82"/>
                    </a:lnTo>
                    <a:lnTo>
                      <a:pt x="4354" y="94"/>
                    </a:lnTo>
                    <a:lnTo>
                      <a:pt x="4318" y="105"/>
                    </a:lnTo>
                    <a:lnTo>
                      <a:pt x="4279" y="115"/>
                    </a:lnTo>
                    <a:lnTo>
                      <a:pt x="4240" y="125"/>
                    </a:lnTo>
                    <a:lnTo>
                      <a:pt x="4198" y="133"/>
                    </a:lnTo>
                    <a:lnTo>
                      <a:pt x="4155" y="141"/>
                    </a:lnTo>
                    <a:lnTo>
                      <a:pt x="4113" y="147"/>
                    </a:lnTo>
                    <a:lnTo>
                      <a:pt x="4067" y="154"/>
                    </a:lnTo>
                    <a:lnTo>
                      <a:pt x="4020" y="159"/>
                    </a:lnTo>
                    <a:lnTo>
                      <a:pt x="3922" y="169"/>
                    </a:lnTo>
                    <a:lnTo>
                      <a:pt x="3820" y="177"/>
                    </a:lnTo>
                    <a:lnTo>
                      <a:pt x="3713" y="185"/>
                    </a:lnTo>
                    <a:lnTo>
                      <a:pt x="3485" y="197"/>
                    </a:lnTo>
                    <a:lnTo>
                      <a:pt x="3366" y="205"/>
                    </a:lnTo>
                    <a:lnTo>
                      <a:pt x="3243" y="213"/>
                    </a:lnTo>
                    <a:lnTo>
                      <a:pt x="3117" y="222"/>
                    </a:lnTo>
                    <a:lnTo>
                      <a:pt x="2988" y="234"/>
                    </a:lnTo>
                    <a:lnTo>
                      <a:pt x="2857" y="249"/>
                    </a:lnTo>
                    <a:lnTo>
                      <a:pt x="2790" y="259"/>
                    </a:lnTo>
                    <a:lnTo>
                      <a:pt x="2723" y="268"/>
                    </a:lnTo>
                    <a:lnTo>
                      <a:pt x="2655" y="279"/>
                    </a:lnTo>
                    <a:lnTo>
                      <a:pt x="2586" y="291"/>
                    </a:lnTo>
                    <a:lnTo>
                      <a:pt x="2518" y="303"/>
                    </a:lnTo>
                    <a:lnTo>
                      <a:pt x="2450" y="318"/>
                    </a:lnTo>
                    <a:lnTo>
                      <a:pt x="2380" y="332"/>
                    </a:lnTo>
                    <a:lnTo>
                      <a:pt x="2310" y="348"/>
                    </a:lnTo>
                    <a:lnTo>
                      <a:pt x="2241" y="367"/>
                    </a:lnTo>
                    <a:lnTo>
                      <a:pt x="2170" y="386"/>
                    </a:lnTo>
                    <a:lnTo>
                      <a:pt x="2100" y="407"/>
                    </a:lnTo>
                    <a:lnTo>
                      <a:pt x="2029" y="430"/>
                    </a:lnTo>
                    <a:lnTo>
                      <a:pt x="1959" y="454"/>
                    </a:lnTo>
                    <a:lnTo>
                      <a:pt x="1888" y="480"/>
                    </a:lnTo>
                    <a:lnTo>
                      <a:pt x="1817" y="508"/>
                    </a:lnTo>
                    <a:lnTo>
                      <a:pt x="1746" y="537"/>
                    </a:lnTo>
                    <a:lnTo>
                      <a:pt x="1676" y="569"/>
                    </a:lnTo>
                    <a:lnTo>
                      <a:pt x="1605" y="603"/>
                    </a:lnTo>
                    <a:lnTo>
                      <a:pt x="1534" y="638"/>
                    </a:lnTo>
                    <a:lnTo>
                      <a:pt x="1465" y="677"/>
                    </a:lnTo>
                    <a:lnTo>
                      <a:pt x="1395" y="717"/>
                    </a:lnTo>
                    <a:lnTo>
                      <a:pt x="1324" y="758"/>
                    </a:lnTo>
                    <a:lnTo>
                      <a:pt x="1254" y="804"/>
                    </a:lnTo>
                    <a:lnTo>
                      <a:pt x="1186" y="851"/>
                    </a:lnTo>
                    <a:lnTo>
                      <a:pt x="1116" y="900"/>
                    </a:lnTo>
                    <a:lnTo>
                      <a:pt x="1048" y="953"/>
                    </a:lnTo>
                    <a:lnTo>
                      <a:pt x="980" y="1008"/>
                    </a:lnTo>
                    <a:lnTo>
                      <a:pt x="911" y="1065"/>
                    </a:lnTo>
                    <a:lnTo>
                      <a:pt x="844" y="1126"/>
                    </a:lnTo>
                    <a:lnTo>
                      <a:pt x="777" y="1189"/>
                    </a:lnTo>
                    <a:lnTo>
                      <a:pt x="777" y="1189"/>
                    </a:lnTo>
                    <a:lnTo>
                      <a:pt x="713" y="1254"/>
                    </a:lnTo>
                    <a:lnTo>
                      <a:pt x="651" y="1319"/>
                    </a:lnTo>
                    <a:lnTo>
                      <a:pt x="594" y="1384"/>
                    </a:lnTo>
                    <a:lnTo>
                      <a:pt x="539" y="1450"/>
                    </a:lnTo>
                    <a:lnTo>
                      <a:pt x="488" y="1517"/>
                    </a:lnTo>
                    <a:lnTo>
                      <a:pt x="440" y="1582"/>
                    </a:lnTo>
                    <a:lnTo>
                      <a:pt x="394" y="1649"/>
                    </a:lnTo>
                    <a:lnTo>
                      <a:pt x="351" y="1716"/>
                    </a:lnTo>
                    <a:lnTo>
                      <a:pt x="312" y="1783"/>
                    </a:lnTo>
                    <a:lnTo>
                      <a:pt x="275" y="1850"/>
                    </a:lnTo>
                    <a:lnTo>
                      <a:pt x="241" y="1917"/>
                    </a:lnTo>
                    <a:lnTo>
                      <a:pt x="209" y="1986"/>
                    </a:lnTo>
                    <a:lnTo>
                      <a:pt x="181" y="2053"/>
                    </a:lnTo>
                    <a:lnTo>
                      <a:pt x="154" y="2120"/>
                    </a:lnTo>
                    <a:lnTo>
                      <a:pt x="130" y="2185"/>
                    </a:lnTo>
                    <a:lnTo>
                      <a:pt x="109" y="2252"/>
                    </a:lnTo>
                    <a:lnTo>
                      <a:pt x="88" y="2319"/>
                    </a:lnTo>
                    <a:lnTo>
                      <a:pt x="71" y="2385"/>
                    </a:lnTo>
                    <a:lnTo>
                      <a:pt x="56" y="2451"/>
                    </a:lnTo>
                    <a:lnTo>
                      <a:pt x="43" y="2516"/>
                    </a:lnTo>
                    <a:lnTo>
                      <a:pt x="31" y="2581"/>
                    </a:lnTo>
                    <a:lnTo>
                      <a:pt x="21" y="2645"/>
                    </a:lnTo>
                    <a:lnTo>
                      <a:pt x="15" y="2709"/>
                    </a:lnTo>
                    <a:lnTo>
                      <a:pt x="8" y="2772"/>
                    </a:lnTo>
                    <a:lnTo>
                      <a:pt x="4" y="2835"/>
                    </a:lnTo>
                    <a:lnTo>
                      <a:pt x="1" y="2897"/>
                    </a:lnTo>
                    <a:lnTo>
                      <a:pt x="0" y="2959"/>
                    </a:lnTo>
                    <a:lnTo>
                      <a:pt x="1" y="3019"/>
                    </a:lnTo>
                    <a:lnTo>
                      <a:pt x="3" y="3079"/>
                    </a:lnTo>
                    <a:lnTo>
                      <a:pt x="5" y="3138"/>
                    </a:lnTo>
                    <a:lnTo>
                      <a:pt x="9" y="3196"/>
                    </a:lnTo>
                    <a:lnTo>
                      <a:pt x="15" y="3253"/>
                    </a:lnTo>
                    <a:lnTo>
                      <a:pt x="20" y="3308"/>
                    </a:lnTo>
                    <a:lnTo>
                      <a:pt x="28" y="3363"/>
                    </a:lnTo>
                    <a:lnTo>
                      <a:pt x="36" y="3418"/>
                    </a:lnTo>
                    <a:lnTo>
                      <a:pt x="44" y="3470"/>
                    </a:lnTo>
                    <a:lnTo>
                      <a:pt x="54" y="3523"/>
                    </a:lnTo>
                    <a:lnTo>
                      <a:pt x="64" y="3572"/>
                    </a:lnTo>
                    <a:lnTo>
                      <a:pt x="75" y="3622"/>
                    </a:lnTo>
                    <a:lnTo>
                      <a:pt x="87" y="3669"/>
                    </a:lnTo>
                    <a:lnTo>
                      <a:pt x="111" y="3760"/>
                    </a:lnTo>
                    <a:lnTo>
                      <a:pt x="135" y="3846"/>
                    </a:lnTo>
                    <a:lnTo>
                      <a:pt x="161" y="3925"/>
                    </a:lnTo>
                    <a:lnTo>
                      <a:pt x="188" y="3997"/>
                    </a:lnTo>
                    <a:lnTo>
                      <a:pt x="212" y="4063"/>
                    </a:lnTo>
                    <a:lnTo>
                      <a:pt x="236" y="4122"/>
                    </a:lnTo>
                    <a:lnTo>
                      <a:pt x="257" y="4173"/>
                    </a:lnTo>
                    <a:lnTo>
                      <a:pt x="276" y="4214"/>
                    </a:lnTo>
                    <a:lnTo>
                      <a:pt x="306" y="4273"/>
                    </a:lnTo>
                    <a:lnTo>
                      <a:pt x="316" y="4295"/>
                    </a:lnTo>
                    <a:lnTo>
                      <a:pt x="316" y="4295"/>
                    </a:lnTo>
                    <a:lnTo>
                      <a:pt x="738" y="3899"/>
                    </a:lnTo>
                    <a:lnTo>
                      <a:pt x="1174" y="3487"/>
                    </a:lnTo>
                    <a:lnTo>
                      <a:pt x="2081" y="2625"/>
                    </a:lnTo>
                    <a:lnTo>
                      <a:pt x="2081" y="2625"/>
                    </a:lnTo>
                    <a:lnTo>
                      <a:pt x="2250" y="2464"/>
                    </a:lnTo>
                    <a:lnTo>
                      <a:pt x="2415" y="2303"/>
                    </a:lnTo>
                    <a:lnTo>
                      <a:pt x="2578" y="2143"/>
                    </a:lnTo>
                    <a:lnTo>
                      <a:pt x="2739" y="1982"/>
                    </a:lnTo>
                    <a:lnTo>
                      <a:pt x="2897" y="1822"/>
                    </a:lnTo>
                    <a:lnTo>
                      <a:pt x="3054" y="1662"/>
                    </a:lnTo>
                    <a:lnTo>
                      <a:pt x="3207" y="1502"/>
                    </a:lnTo>
                    <a:lnTo>
                      <a:pt x="3358" y="1343"/>
                    </a:lnTo>
                    <a:lnTo>
                      <a:pt x="3506" y="1183"/>
                    </a:lnTo>
                    <a:lnTo>
                      <a:pt x="3652" y="1025"/>
                    </a:lnTo>
                    <a:lnTo>
                      <a:pt x="3794" y="867"/>
                    </a:lnTo>
                    <a:lnTo>
                      <a:pt x="3934" y="710"/>
                    </a:lnTo>
                    <a:lnTo>
                      <a:pt x="4071" y="553"/>
                    </a:lnTo>
                    <a:lnTo>
                      <a:pt x="4205" y="398"/>
                    </a:lnTo>
                    <a:lnTo>
                      <a:pt x="4336" y="244"/>
                    </a:lnTo>
                    <a:lnTo>
                      <a:pt x="4465" y="91"/>
                    </a:lnTo>
                    <a:lnTo>
                      <a:pt x="4465" y="9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grpSp>
          <p:nvGrpSpPr>
            <p:cNvPr id="87" name="Group 165"/>
            <p:cNvGrpSpPr/>
            <p:nvPr/>
          </p:nvGrpSpPr>
          <p:grpSpPr>
            <a:xfrm>
              <a:off x="4889502" y="4114789"/>
              <a:ext cx="220774" cy="198231"/>
              <a:chOff x="971551" y="0"/>
              <a:chExt cx="7200902" cy="6818311"/>
            </a:xfrm>
            <a:grpFill/>
          </p:grpSpPr>
          <p:sp>
            <p:nvSpPr>
              <p:cNvPr id="112" name="Freeform 5"/>
              <p:cNvSpPr>
                <a:spLocks/>
              </p:cNvSpPr>
              <p:nvPr/>
            </p:nvSpPr>
            <p:spPr bwMode="auto">
              <a:xfrm>
                <a:off x="1416587" y="96583"/>
                <a:ext cx="6586540" cy="6713539"/>
              </a:xfrm>
              <a:custGeom>
                <a:avLst/>
                <a:gdLst/>
                <a:ahLst/>
                <a:cxnLst>
                  <a:cxn ang="0">
                    <a:pos x="4149" y="0"/>
                  </a:cxn>
                  <a:cxn ang="0">
                    <a:pos x="3889" y="307"/>
                  </a:cxn>
                  <a:cxn ang="0">
                    <a:pos x="3618" y="619"/>
                  </a:cxn>
                  <a:cxn ang="0">
                    <a:pos x="3336" y="934"/>
                  </a:cxn>
                  <a:cxn ang="0">
                    <a:pos x="3042" y="1252"/>
                  </a:cxn>
                  <a:cxn ang="0">
                    <a:pos x="2738" y="1571"/>
                  </a:cxn>
                  <a:cxn ang="0">
                    <a:pos x="2423" y="1891"/>
                  </a:cxn>
                  <a:cxn ang="0">
                    <a:pos x="2099" y="2212"/>
                  </a:cxn>
                  <a:cxn ang="0">
                    <a:pos x="1765" y="2534"/>
                  </a:cxn>
                  <a:cxn ang="0">
                    <a:pos x="858" y="3396"/>
                  </a:cxn>
                  <a:cxn ang="0">
                    <a:pos x="0" y="4204"/>
                  </a:cxn>
                  <a:cxn ang="0">
                    <a:pos x="2" y="4205"/>
                  </a:cxn>
                  <a:cxn ang="0">
                    <a:pos x="101" y="4213"/>
                  </a:cxn>
                  <a:cxn ang="0">
                    <a:pos x="292" y="4224"/>
                  </a:cxn>
                  <a:cxn ang="0">
                    <a:pos x="465" y="4229"/>
                  </a:cxn>
                  <a:cxn ang="0">
                    <a:pos x="669" y="4229"/>
                  </a:cxn>
                  <a:cxn ang="0">
                    <a:pos x="898" y="4221"/>
                  </a:cxn>
                  <a:cxn ang="0">
                    <a:pos x="1149" y="4205"/>
                  </a:cxn>
                  <a:cxn ang="0">
                    <a:pos x="1413" y="4177"/>
                  </a:cxn>
                  <a:cxn ang="0">
                    <a:pos x="1549" y="4158"/>
                  </a:cxn>
                  <a:cxn ang="0">
                    <a:pos x="1689" y="4135"/>
                  </a:cxn>
                  <a:cxn ang="0">
                    <a:pos x="1828" y="4108"/>
                  </a:cxn>
                  <a:cxn ang="0">
                    <a:pos x="1969" y="4078"/>
                  </a:cxn>
                  <a:cxn ang="0">
                    <a:pos x="2109" y="4041"/>
                  </a:cxn>
                  <a:cxn ang="0">
                    <a:pos x="2249" y="4000"/>
                  </a:cxn>
                  <a:cxn ang="0">
                    <a:pos x="2388" y="3954"/>
                  </a:cxn>
                  <a:cxn ang="0">
                    <a:pos x="2525" y="3902"/>
                  </a:cxn>
                  <a:cxn ang="0">
                    <a:pos x="2659" y="3844"/>
                  </a:cxn>
                  <a:cxn ang="0">
                    <a:pos x="2790" y="3781"/>
                  </a:cxn>
                  <a:cxn ang="0">
                    <a:pos x="2917" y="3710"/>
                  </a:cxn>
                  <a:cxn ang="0">
                    <a:pos x="3041" y="3634"/>
                  </a:cxn>
                  <a:cxn ang="0">
                    <a:pos x="3159" y="3551"/>
                  </a:cxn>
                  <a:cxn ang="0">
                    <a:pos x="3271" y="3460"/>
                  </a:cxn>
                  <a:cxn ang="0">
                    <a:pos x="3377" y="3361"/>
                  </a:cxn>
                  <a:cxn ang="0">
                    <a:pos x="3424" y="3312"/>
                  </a:cxn>
                  <a:cxn ang="0">
                    <a:pos x="3511" y="3211"/>
                  </a:cxn>
                  <a:cxn ang="0">
                    <a:pos x="3590" y="3106"/>
                  </a:cxn>
                  <a:cxn ang="0">
                    <a:pos x="3660" y="2999"/>
                  </a:cxn>
                  <a:cxn ang="0">
                    <a:pos x="3722" y="2888"/>
                  </a:cxn>
                  <a:cxn ang="0">
                    <a:pos x="3776" y="2775"/>
                  </a:cxn>
                  <a:cxn ang="0">
                    <a:pos x="3825" y="2659"/>
                  </a:cxn>
                  <a:cxn ang="0">
                    <a:pos x="3866" y="2541"/>
                  </a:cxn>
                  <a:cxn ang="0">
                    <a:pos x="3901" y="2421"/>
                  </a:cxn>
                  <a:cxn ang="0">
                    <a:pos x="3931" y="2301"/>
                  </a:cxn>
                  <a:cxn ang="0">
                    <a:pos x="3955" y="2180"/>
                  </a:cxn>
                  <a:cxn ang="0">
                    <a:pos x="3975" y="2057"/>
                  </a:cxn>
                  <a:cxn ang="0">
                    <a:pos x="3990" y="1935"/>
                  </a:cxn>
                  <a:cxn ang="0">
                    <a:pos x="4002" y="1813"/>
                  </a:cxn>
                  <a:cxn ang="0">
                    <a:pos x="4014" y="1631"/>
                  </a:cxn>
                  <a:cxn ang="0">
                    <a:pos x="4022" y="1391"/>
                  </a:cxn>
                  <a:cxn ang="0">
                    <a:pos x="4023" y="1045"/>
                  </a:cxn>
                  <a:cxn ang="0">
                    <a:pos x="4024" y="724"/>
                  </a:cxn>
                  <a:cxn ang="0">
                    <a:pos x="4030" y="528"/>
                  </a:cxn>
                  <a:cxn ang="0">
                    <a:pos x="4040" y="393"/>
                  </a:cxn>
                  <a:cxn ang="0">
                    <a:pos x="4051" y="308"/>
                  </a:cxn>
                  <a:cxn ang="0">
                    <a:pos x="4066" y="229"/>
                  </a:cxn>
                  <a:cxn ang="0">
                    <a:pos x="4083" y="156"/>
                  </a:cxn>
                  <a:cxn ang="0">
                    <a:pos x="4106" y="89"/>
                  </a:cxn>
                  <a:cxn ang="0">
                    <a:pos x="4133" y="27"/>
                  </a:cxn>
                  <a:cxn ang="0">
                    <a:pos x="4149" y="0"/>
                  </a:cxn>
                </a:cxnLst>
                <a:rect l="0" t="0" r="r" b="b"/>
                <a:pathLst>
                  <a:path w="4149" h="4229">
                    <a:moveTo>
                      <a:pt x="4149" y="0"/>
                    </a:moveTo>
                    <a:lnTo>
                      <a:pt x="4149" y="0"/>
                    </a:lnTo>
                    <a:lnTo>
                      <a:pt x="4020" y="153"/>
                    </a:lnTo>
                    <a:lnTo>
                      <a:pt x="3889" y="307"/>
                    </a:lnTo>
                    <a:lnTo>
                      <a:pt x="3755" y="462"/>
                    </a:lnTo>
                    <a:lnTo>
                      <a:pt x="3618" y="619"/>
                    </a:lnTo>
                    <a:lnTo>
                      <a:pt x="3478" y="776"/>
                    </a:lnTo>
                    <a:lnTo>
                      <a:pt x="3336" y="934"/>
                    </a:lnTo>
                    <a:lnTo>
                      <a:pt x="3190" y="1092"/>
                    </a:lnTo>
                    <a:lnTo>
                      <a:pt x="3042" y="1252"/>
                    </a:lnTo>
                    <a:lnTo>
                      <a:pt x="2891" y="1411"/>
                    </a:lnTo>
                    <a:lnTo>
                      <a:pt x="2738" y="1571"/>
                    </a:lnTo>
                    <a:lnTo>
                      <a:pt x="2581" y="1731"/>
                    </a:lnTo>
                    <a:lnTo>
                      <a:pt x="2423" y="1891"/>
                    </a:lnTo>
                    <a:lnTo>
                      <a:pt x="2262" y="2052"/>
                    </a:lnTo>
                    <a:lnTo>
                      <a:pt x="2099" y="2212"/>
                    </a:lnTo>
                    <a:lnTo>
                      <a:pt x="1934" y="2373"/>
                    </a:lnTo>
                    <a:lnTo>
                      <a:pt x="1765" y="2534"/>
                    </a:lnTo>
                    <a:lnTo>
                      <a:pt x="1765" y="2534"/>
                    </a:lnTo>
                    <a:lnTo>
                      <a:pt x="858" y="3396"/>
                    </a:lnTo>
                    <a:lnTo>
                      <a:pt x="422" y="3808"/>
                    </a:lnTo>
                    <a:lnTo>
                      <a:pt x="0" y="4204"/>
                    </a:lnTo>
                    <a:lnTo>
                      <a:pt x="2" y="4205"/>
                    </a:lnTo>
                    <a:lnTo>
                      <a:pt x="2" y="4205"/>
                    </a:lnTo>
                    <a:lnTo>
                      <a:pt x="27" y="4208"/>
                    </a:lnTo>
                    <a:lnTo>
                      <a:pt x="101" y="4213"/>
                    </a:lnTo>
                    <a:lnTo>
                      <a:pt x="219" y="4221"/>
                    </a:lnTo>
                    <a:lnTo>
                      <a:pt x="292" y="4224"/>
                    </a:lnTo>
                    <a:lnTo>
                      <a:pt x="375" y="4226"/>
                    </a:lnTo>
                    <a:lnTo>
                      <a:pt x="465" y="4229"/>
                    </a:lnTo>
                    <a:lnTo>
                      <a:pt x="564" y="4229"/>
                    </a:lnTo>
                    <a:lnTo>
                      <a:pt x="669" y="4229"/>
                    </a:lnTo>
                    <a:lnTo>
                      <a:pt x="781" y="4226"/>
                    </a:lnTo>
                    <a:lnTo>
                      <a:pt x="898" y="4221"/>
                    </a:lnTo>
                    <a:lnTo>
                      <a:pt x="1021" y="4214"/>
                    </a:lnTo>
                    <a:lnTo>
                      <a:pt x="1149" y="4205"/>
                    </a:lnTo>
                    <a:lnTo>
                      <a:pt x="1279" y="4193"/>
                    </a:lnTo>
                    <a:lnTo>
                      <a:pt x="1413" y="4177"/>
                    </a:lnTo>
                    <a:lnTo>
                      <a:pt x="1481" y="4169"/>
                    </a:lnTo>
                    <a:lnTo>
                      <a:pt x="1549" y="4158"/>
                    </a:lnTo>
                    <a:lnTo>
                      <a:pt x="1619" y="4147"/>
                    </a:lnTo>
                    <a:lnTo>
                      <a:pt x="1689" y="4135"/>
                    </a:lnTo>
                    <a:lnTo>
                      <a:pt x="1758" y="4122"/>
                    </a:lnTo>
                    <a:lnTo>
                      <a:pt x="1828" y="4108"/>
                    </a:lnTo>
                    <a:lnTo>
                      <a:pt x="1899" y="4094"/>
                    </a:lnTo>
                    <a:lnTo>
                      <a:pt x="1969" y="4078"/>
                    </a:lnTo>
                    <a:lnTo>
                      <a:pt x="2040" y="4060"/>
                    </a:lnTo>
                    <a:lnTo>
                      <a:pt x="2109" y="4041"/>
                    </a:lnTo>
                    <a:lnTo>
                      <a:pt x="2179" y="4021"/>
                    </a:lnTo>
                    <a:lnTo>
                      <a:pt x="2249" y="4000"/>
                    </a:lnTo>
                    <a:lnTo>
                      <a:pt x="2318" y="3977"/>
                    </a:lnTo>
                    <a:lnTo>
                      <a:pt x="2388" y="3954"/>
                    </a:lnTo>
                    <a:lnTo>
                      <a:pt x="2457" y="3929"/>
                    </a:lnTo>
                    <a:lnTo>
                      <a:pt x="2525" y="3902"/>
                    </a:lnTo>
                    <a:lnTo>
                      <a:pt x="2592" y="3874"/>
                    </a:lnTo>
                    <a:lnTo>
                      <a:pt x="2659" y="3844"/>
                    </a:lnTo>
                    <a:lnTo>
                      <a:pt x="2726" y="3814"/>
                    </a:lnTo>
                    <a:lnTo>
                      <a:pt x="2790" y="3781"/>
                    </a:lnTo>
                    <a:lnTo>
                      <a:pt x="2855" y="3747"/>
                    </a:lnTo>
                    <a:lnTo>
                      <a:pt x="2917" y="3710"/>
                    </a:lnTo>
                    <a:lnTo>
                      <a:pt x="2980" y="3673"/>
                    </a:lnTo>
                    <a:lnTo>
                      <a:pt x="3041" y="3634"/>
                    </a:lnTo>
                    <a:lnTo>
                      <a:pt x="3100" y="3594"/>
                    </a:lnTo>
                    <a:lnTo>
                      <a:pt x="3159" y="3551"/>
                    </a:lnTo>
                    <a:lnTo>
                      <a:pt x="3215" y="3505"/>
                    </a:lnTo>
                    <a:lnTo>
                      <a:pt x="3271" y="3460"/>
                    </a:lnTo>
                    <a:lnTo>
                      <a:pt x="3325" y="3412"/>
                    </a:lnTo>
                    <a:lnTo>
                      <a:pt x="3377" y="3361"/>
                    </a:lnTo>
                    <a:lnTo>
                      <a:pt x="3377" y="3361"/>
                    </a:lnTo>
                    <a:lnTo>
                      <a:pt x="3424" y="3312"/>
                    </a:lnTo>
                    <a:lnTo>
                      <a:pt x="3468" y="3262"/>
                    </a:lnTo>
                    <a:lnTo>
                      <a:pt x="3511" y="3211"/>
                    </a:lnTo>
                    <a:lnTo>
                      <a:pt x="3551" y="3160"/>
                    </a:lnTo>
                    <a:lnTo>
                      <a:pt x="3590" y="3106"/>
                    </a:lnTo>
                    <a:lnTo>
                      <a:pt x="3626" y="3053"/>
                    </a:lnTo>
                    <a:lnTo>
                      <a:pt x="3660" y="2999"/>
                    </a:lnTo>
                    <a:lnTo>
                      <a:pt x="3692" y="2944"/>
                    </a:lnTo>
                    <a:lnTo>
                      <a:pt x="3722" y="2888"/>
                    </a:lnTo>
                    <a:lnTo>
                      <a:pt x="3751" y="2831"/>
                    </a:lnTo>
                    <a:lnTo>
                      <a:pt x="3776" y="2775"/>
                    </a:lnTo>
                    <a:lnTo>
                      <a:pt x="3802" y="2718"/>
                    </a:lnTo>
                    <a:lnTo>
                      <a:pt x="3825" y="2659"/>
                    </a:lnTo>
                    <a:lnTo>
                      <a:pt x="3846" y="2600"/>
                    </a:lnTo>
                    <a:lnTo>
                      <a:pt x="3866" y="2541"/>
                    </a:lnTo>
                    <a:lnTo>
                      <a:pt x="3884" y="2482"/>
                    </a:lnTo>
                    <a:lnTo>
                      <a:pt x="3901" y="2421"/>
                    </a:lnTo>
                    <a:lnTo>
                      <a:pt x="3916" y="2361"/>
                    </a:lnTo>
                    <a:lnTo>
                      <a:pt x="3931" y="2301"/>
                    </a:lnTo>
                    <a:lnTo>
                      <a:pt x="3943" y="2241"/>
                    </a:lnTo>
                    <a:lnTo>
                      <a:pt x="3955" y="2180"/>
                    </a:lnTo>
                    <a:lnTo>
                      <a:pt x="3965" y="2119"/>
                    </a:lnTo>
                    <a:lnTo>
                      <a:pt x="3975" y="2057"/>
                    </a:lnTo>
                    <a:lnTo>
                      <a:pt x="3983" y="1997"/>
                    </a:lnTo>
                    <a:lnTo>
                      <a:pt x="3990" y="1935"/>
                    </a:lnTo>
                    <a:lnTo>
                      <a:pt x="3996" y="1875"/>
                    </a:lnTo>
                    <a:lnTo>
                      <a:pt x="4002" y="1813"/>
                    </a:lnTo>
                    <a:lnTo>
                      <a:pt x="4007" y="1751"/>
                    </a:lnTo>
                    <a:lnTo>
                      <a:pt x="4014" y="1631"/>
                    </a:lnTo>
                    <a:lnTo>
                      <a:pt x="4019" y="1510"/>
                    </a:lnTo>
                    <a:lnTo>
                      <a:pt x="4022" y="1391"/>
                    </a:lnTo>
                    <a:lnTo>
                      <a:pt x="4023" y="1274"/>
                    </a:lnTo>
                    <a:lnTo>
                      <a:pt x="4023" y="1045"/>
                    </a:lnTo>
                    <a:lnTo>
                      <a:pt x="4023" y="828"/>
                    </a:lnTo>
                    <a:lnTo>
                      <a:pt x="4024" y="724"/>
                    </a:lnTo>
                    <a:lnTo>
                      <a:pt x="4026" y="625"/>
                    </a:lnTo>
                    <a:lnTo>
                      <a:pt x="4030" y="528"/>
                    </a:lnTo>
                    <a:lnTo>
                      <a:pt x="4036" y="437"/>
                    </a:lnTo>
                    <a:lnTo>
                      <a:pt x="4040" y="393"/>
                    </a:lnTo>
                    <a:lnTo>
                      <a:pt x="4046" y="350"/>
                    </a:lnTo>
                    <a:lnTo>
                      <a:pt x="4051" y="308"/>
                    </a:lnTo>
                    <a:lnTo>
                      <a:pt x="4058" y="268"/>
                    </a:lnTo>
                    <a:lnTo>
                      <a:pt x="4066" y="229"/>
                    </a:lnTo>
                    <a:lnTo>
                      <a:pt x="4074" y="192"/>
                    </a:lnTo>
                    <a:lnTo>
                      <a:pt x="4083" y="156"/>
                    </a:lnTo>
                    <a:lnTo>
                      <a:pt x="4094" y="121"/>
                    </a:lnTo>
                    <a:lnTo>
                      <a:pt x="4106" y="89"/>
                    </a:lnTo>
                    <a:lnTo>
                      <a:pt x="4119" y="58"/>
                    </a:lnTo>
                    <a:lnTo>
                      <a:pt x="4133" y="27"/>
                    </a:lnTo>
                    <a:lnTo>
                      <a:pt x="4149" y="0"/>
                    </a:lnTo>
                    <a:lnTo>
                      <a:pt x="414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113" name="Freeform 6"/>
              <p:cNvSpPr>
                <a:spLocks/>
              </p:cNvSpPr>
              <p:nvPr/>
            </p:nvSpPr>
            <p:spPr bwMode="auto">
              <a:xfrm>
                <a:off x="971551" y="0"/>
                <a:ext cx="7200902" cy="6818311"/>
              </a:xfrm>
              <a:custGeom>
                <a:avLst/>
                <a:gdLst/>
                <a:ahLst/>
                <a:cxnLst>
                  <a:cxn ang="0">
                    <a:pos x="4481" y="66"/>
                  </a:cxn>
                  <a:cxn ang="0">
                    <a:pos x="4536" y="0"/>
                  </a:cxn>
                  <a:cxn ang="0">
                    <a:pos x="4482" y="36"/>
                  </a:cxn>
                  <a:cxn ang="0">
                    <a:pos x="4389" y="82"/>
                  </a:cxn>
                  <a:cxn ang="0">
                    <a:pos x="4279" y="115"/>
                  </a:cxn>
                  <a:cxn ang="0">
                    <a:pos x="4155" y="141"/>
                  </a:cxn>
                  <a:cxn ang="0">
                    <a:pos x="4020" y="159"/>
                  </a:cxn>
                  <a:cxn ang="0">
                    <a:pos x="3713" y="185"/>
                  </a:cxn>
                  <a:cxn ang="0">
                    <a:pos x="3243" y="213"/>
                  </a:cxn>
                  <a:cxn ang="0">
                    <a:pos x="2857" y="249"/>
                  </a:cxn>
                  <a:cxn ang="0">
                    <a:pos x="2655" y="279"/>
                  </a:cxn>
                  <a:cxn ang="0">
                    <a:pos x="2450" y="318"/>
                  </a:cxn>
                  <a:cxn ang="0">
                    <a:pos x="2241" y="367"/>
                  </a:cxn>
                  <a:cxn ang="0">
                    <a:pos x="2029" y="430"/>
                  </a:cxn>
                  <a:cxn ang="0">
                    <a:pos x="1817" y="508"/>
                  </a:cxn>
                  <a:cxn ang="0">
                    <a:pos x="1605" y="603"/>
                  </a:cxn>
                  <a:cxn ang="0">
                    <a:pos x="1395" y="717"/>
                  </a:cxn>
                  <a:cxn ang="0">
                    <a:pos x="1186" y="851"/>
                  </a:cxn>
                  <a:cxn ang="0">
                    <a:pos x="980" y="1008"/>
                  </a:cxn>
                  <a:cxn ang="0">
                    <a:pos x="777" y="1189"/>
                  </a:cxn>
                  <a:cxn ang="0">
                    <a:pos x="651" y="1319"/>
                  </a:cxn>
                  <a:cxn ang="0">
                    <a:pos x="488" y="1517"/>
                  </a:cxn>
                  <a:cxn ang="0">
                    <a:pos x="351" y="1716"/>
                  </a:cxn>
                  <a:cxn ang="0">
                    <a:pos x="241" y="1917"/>
                  </a:cxn>
                  <a:cxn ang="0">
                    <a:pos x="154" y="2120"/>
                  </a:cxn>
                  <a:cxn ang="0">
                    <a:pos x="88" y="2319"/>
                  </a:cxn>
                  <a:cxn ang="0">
                    <a:pos x="43" y="2516"/>
                  </a:cxn>
                  <a:cxn ang="0">
                    <a:pos x="15" y="2709"/>
                  </a:cxn>
                  <a:cxn ang="0">
                    <a:pos x="1" y="2897"/>
                  </a:cxn>
                  <a:cxn ang="0">
                    <a:pos x="3" y="3079"/>
                  </a:cxn>
                  <a:cxn ang="0">
                    <a:pos x="15" y="3253"/>
                  </a:cxn>
                  <a:cxn ang="0">
                    <a:pos x="36" y="3418"/>
                  </a:cxn>
                  <a:cxn ang="0">
                    <a:pos x="64" y="3572"/>
                  </a:cxn>
                  <a:cxn ang="0">
                    <a:pos x="111" y="3760"/>
                  </a:cxn>
                  <a:cxn ang="0">
                    <a:pos x="188" y="3997"/>
                  </a:cxn>
                  <a:cxn ang="0">
                    <a:pos x="257" y="4173"/>
                  </a:cxn>
                  <a:cxn ang="0">
                    <a:pos x="316" y="4295"/>
                  </a:cxn>
                  <a:cxn ang="0">
                    <a:pos x="1174" y="3487"/>
                  </a:cxn>
                  <a:cxn ang="0">
                    <a:pos x="2250" y="2464"/>
                  </a:cxn>
                  <a:cxn ang="0">
                    <a:pos x="2739" y="1982"/>
                  </a:cxn>
                  <a:cxn ang="0">
                    <a:pos x="3207" y="1502"/>
                  </a:cxn>
                  <a:cxn ang="0">
                    <a:pos x="3652" y="1025"/>
                  </a:cxn>
                  <a:cxn ang="0">
                    <a:pos x="4071" y="553"/>
                  </a:cxn>
                  <a:cxn ang="0">
                    <a:pos x="4465" y="91"/>
                  </a:cxn>
                </a:cxnLst>
                <a:rect l="0" t="0" r="r" b="b"/>
                <a:pathLst>
                  <a:path w="4536" h="4295">
                    <a:moveTo>
                      <a:pt x="4465" y="91"/>
                    </a:moveTo>
                    <a:lnTo>
                      <a:pt x="4465" y="91"/>
                    </a:lnTo>
                    <a:lnTo>
                      <a:pt x="4481" y="66"/>
                    </a:lnTo>
                    <a:lnTo>
                      <a:pt x="4498" y="42"/>
                    </a:lnTo>
                    <a:lnTo>
                      <a:pt x="4517" y="20"/>
                    </a:lnTo>
                    <a:lnTo>
                      <a:pt x="4536" y="0"/>
                    </a:lnTo>
                    <a:lnTo>
                      <a:pt x="4536" y="0"/>
                    </a:lnTo>
                    <a:lnTo>
                      <a:pt x="4511" y="19"/>
                    </a:lnTo>
                    <a:lnTo>
                      <a:pt x="4482" y="36"/>
                    </a:lnTo>
                    <a:lnTo>
                      <a:pt x="4453" y="52"/>
                    </a:lnTo>
                    <a:lnTo>
                      <a:pt x="4422" y="67"/>
                    </a:lnTo>
                    <a:lnTo>
                      <a:pt x="4389" y="82"/>
                    </a:lnTo>
                    <a:lnTo>
                      <a:pt x="4354" y="94"/>
                    </a:lnTo>
                    <a:lnTo>
                      <a:pt x="4318" y="105"/>
                    </a:lnTo>
                    <a:lnTo>
                      <a:pt x="4279" y="115"/>
                    </a:lnTo>
                    <a:lnTo>
                      <a:pt x="4240" y="125"/>
                    </a:lnTo>
                    <a:lnTo>
                      <a:pt x="4198" y="133"/>
                    </a:lnTo>
                    <a:lnTo>
                      <a:pt x="4155" y="141"/>
                    </a:lnTo>
                    <a:lnTo>
                      <a:pt x="4113" y="147"/>
                    </a:lnTo>
                    <a:lnTo>
                      <a:pt x="4067" y="154"/>
                    </a:lnTo>
                    <a:lnTo>
                      <a:pt x="4020" y="159"/>
                    </a:lnTo>
                    <a:lnTo>
                      <a:pt x="3922" y="169"/>
                    </a:lnTo>
                    <a:lnTo>
                      <a:pt x="3820" y="177"/>
                    </a:lnTo>
                    <a:lnTo>
                      <a:pt x="3713" y="185"/>
                    </a:lnTo>
                    <a:lnTo>
                      <a:pt x="3485" y="197"/>
                    </a:lnTo>
                    <a:lnTo>
                      <a:pt x="3366" y="205"/>
                    </a:lnTo>
                    <a:lnTo>
                      <a:pt x="3243" y="213"/>
                    </a:lnTo>
                    <a:lnTo>
                      <a:pt x="3117" y="222"/>
                    </a:lnTo>
                    <a:lnTo>
                      <a:pt x="2988" y="234"/>
                    </a:lnTo>
                    <a:lnTo>
                      <a:pt x="2857" y="249"/>
                    </a:lnTo>
                    <a:lnTo>
                      <a:pt x="2790" y="259"/>
                    </a:lnTo>
                    <a:lnTo>
                      <a:pt x="2723" y="268"/>
                    </a:lnTo>
                    <a:lnTo>
                      <a:pt x="2655" y="279"/>
                    </a:lnTo>
                    <a:lnTo>
                      <a:pt x="2586" y="291"/>
                    </a:lnTo>
                    <a:lnTo>
                      <a:pt x="2518" y="303"/>
                    </a:lnTo>
                    <a:lnTo>
                      <a:pt x="2450" y="318"/>
                    </a:lnTo>
                    <a:lnTo>
                      <a:pt x="2380" y="332"/>
                    </a:lnTo>
                    <a:lnTo>
                      <a:pt x="2310" y="348"/>
                    </a:lnTo>
                    <a:lnTo>
                      <a:pt x="2241" y="367"/>
                    </a:lnTo>
                    <a:lnTo>
                      <a:pt x="2170" y="386"/>
                    </a:lnTo>
                    <a:lnTo>
                      <a:pt x="2100" y="407"/>
                    </a:lnTo>
                    <a:lnTo>
                      <a:pt x="2029" y="430"/>
                    </a:lnTo>
                    <a:lnTo>
                      <a:pt x="1959" y="454"/>
                    </a:lnTo>
                    <a:lnTo>
                      <a:pt x="1888" y="480"/>
                    </a:lnTo>
                    <a:lnTo>
                      <a:pt x="1817" y="508"/>
                    </a:lnTo>
                    <a:lnTo>
                      <a:pt x="1746" y="537"/>
                    </a:lnTo>
                    <a:lnTo>
                      <a:pt x="1676" y="569"/>
                    </a:lnTo>
                    <a:lnTo>
                      <a:pt x="1605" y="603"/>
                    </a:lnTo>
                    <a:lnTo>
                      <a:pt x="1534" y="638"/>
                    </a:lnTo>
                    <a:lnTo>
                      <a:pt x="1465" y="677"/>
                    </a:lnTo>
                    <a:lnTo>
                      <a:pt x="1395" y="717"/>
                    </a:lnTo>
                    <a:lnTo>
                      <a:pt x="1324" y="758"/>
                    </a:lnTo>
                    <a:lnTo>
                      <a:pt x="1254" y="804"/>
                    </a:lnTo>
                    <a:lnTo>
                      <a:pt x="1186" y="851"/>
                    </a:lnTo>
                    <a:lnTo>
                      <a:pt x="1116" y="900"/>
                    </a:lnTo>
                    <a:lnTo>
                      <a:pt x="1048" y="953"/>
                    </a:lnTo>
                    <a:lnTo>
                      <a:pt x="980" y="1008"/>
                    </a:lnTo>
                    <a:lnTo>
                      <a:pt x="911" y="1065"/>
                    </a:lnTo>
                    <a:lnTo>
                      <a:pt x="844" y="1126"/>
                    </a:lnTo>
                    <a:lnTo>
                      <a:pt x="777" y="1189"/>
                    </a:lnTo>
                    <a:lnTo>
                      <a:pt x="777" y="1189"/>
                    </a:lnTo>
                    <a:lnTo>
                      <a:pt x="713" y="1254"/>
                    </a:lnTo>
                    <a:lnTo>
                      <a:pt x="651" y="1319"/>
                    </a:lnTo>
                    <a:lnTo>
                      <a:pt x="594" y="1384"/>
                    </a:lnTo>
                    <a:lnTo>
                      <a:pt x="539" y="1450"/>
                    </a:lnTo>
                    <a:lnTo>
                      <a:pt x="488" y="1517"/>
                    </a:lnTo>
                    <a:lnTo>
                      <a:pt x="440" y="1582"/>
                    </a:lnTo>
                    <a:lnTo>
                      <a:pt x="394" y="1649"/>
                    </a:lnTo>
                    <a:lnTo>
                      <a:pt x="351" y="1716"/>
                    </a:lnTo>
                    <a:lnTo>
                      <a:pt x="312" y="1783"/>
                    </a:lnTo>
                    <a:lnTo>
                      <a:pt x="275" y="1850"/>
                    </a:lnTo>
                    <a:lnTo>
                      <a:pt x="241" y="1917"/>
                    </a:lnTo>
                    <a:lnTo>
                      <a:pt x="209" y="1986"/>
                    </a:lnTo>
                    <a:lnTo>
                      <a:pt x="181" y="2053"/>
                    </a:lnTo>
                    <a:lnTo>
                      <a:pt x="154" y="2120"/>
                    </a:lnTo>
                    <a:lnTo>
                      <a:pt x="130" y="2185"/>
                    </a:lnTo>
                    <a:lnTo>
                      <a:pt x="109" y="2252"/>
                    </a:lnTo>
                    <a:lnTo>
                      <a:pt x="88" y="2319"/>
                    </a:lnTo>
                    <a:lnTo>
                      <a:pt x="71" y="2385"/>
                    </a:lnTo>
                    <a:lnTo>
                      <a:pt x="56" y="2451"/>
                    </a:lnTo>
                    <a:lnTo>
                      <a:pt x="43" y="2516"/>
                    </a:lnTo>
                    <a:lnTo>
                      <a:pt x="31" y="2581"/>
                    </a:lnTo>
                    <a:lnTo>
                      <a:pt x="21" y="2645"/>
                    </a:lnTo>
                    <a:lnTo>
                      <a:pt x="15" y="2709"/>
                    </a:lnTo>
                    <a:lnTo>
                      <a:pt x="8" y="2772"/>
                    </a:lnTo>
                    <a:lnTo>
                      <a:pt x="4" y="2835"/>
                    </a:lnTo>
                    <a:lnTo>
                      <a:pt x="1" y="2897"/>
                    </a:lnTo>
                    <a:lnTo>
                      <a:pt x="0" y="2959"/>
                    </a:lnTo>
                    <a:lnTo>
                      <a:pt x="1" y="3019"/>
                    </a:lnTo>
                    <a:lnTo>
                      <a:pt x="3" y="3079"/>
                    </a:lnTo>
                    <a:lnTo>
                      <a:pt x="5" y="3138"/>
                    </a:lnTo>
                    <a:lnTo>
                      <a:pt x="9" y="3196"/>
                    </a:lnTo>
                    <a:lnTo>
                      <a:pt x="15" y="3253"/>
                    </a:lnTo>
                    <a:lnTo>
                      <a:pt x="20" y="3308"/>
                    </a:lnTo>
                    <a:lnTo>
                      <a:pt x="28" y="3363"/>
                    </a:lnTo>
                    <a:lnTo>
                      <a:pt x="36" y="3418"/>
                    </a:lnTo>
                    <a:lnTo>
                      <a:pt x="44" y="3470"/>
                    </a:lnTo>
                    <a:lnTo>
                      <a:pt x="54" y="3523"/>
                    </a:lnTo>
                    <a:lnTo>
                      <a:pt x="64" y="3572"/>
                    </a:lnTo>
                    <a:lnTo>
                      <a:pt x="75" y="3622"/>
                    </a:lnTo>
                    <a:lnTo>
                      <a:pt x="87" y="3669"/>
                    </a:lnTo>
                    <a:lnTo>
                      <a:pt x="111" y="3760"/>
                    </a:lnTo>
                    <a:lnTo>
                      <a:pt x="135" y="3846"/>
                    </a:lnTo>
                    <a:lnTo>
                      <a:pt x="161" y="3925"/>
                    </a:lnTo>
                    <a:lnTo>
                      <a:pt x="188" y="3997"/>
                    </a:lnTo>
                    <a:lnTo>
                      <a:pt x="212" y="4063"/>
                    </a:lnTo>
                    <a:lnTo>
                      <a:pt x="236" y="4122"/>
                    </a:lnTo>
                    <a:lnTo>
                      <a:pt x="257" y="4173"/>
                    </a:lnTo>
                    <a:lnTo>
                      <a:pt x="276" y="4214"/>
                    </a:lnTo>
                    <a:lnTo>
                      <a:pt x="306" y="4273"/>
                    </a:lnTo>
                    <a:lnTo>
                      <a:pt x="316" y="4295"/>
                    </a:lnTo>
                    <a:lnTo>
                      <a:pt x="316" y="4295"/>
                    </a:lnTo>
                    <a:lnTo>
                      <a:pt x="738" y="3899"/>
                    </a:lnTo>
                    <a:lnTo>
                      <a:pt x="1174" y="3487"/>
                    </a:lnTo>
                    <a:lnTo>
                      <a:pt x="2081" y="2625"/>
                    </a:lnTo>
                    <a:lnTo>
                      <a:pt x="2081" y="2625"/>
                    </a:lnTo>
                    <a:lnTo>
                      <a:pt x="2250" y="2464"/>
                    </a:lnTo>
                    <a:lnTo>
                      <a:pt x="2415" y="2303"/>
                    </a:lnTo>
                    <a:lnTo>
                      <a:pt x="2578" y="2143"/>
                    </a:lnTo>
                    <a:lnTo>
                      <a:pt x="2739" y="1982"/>
                    </a:lnTo>
                    <a:lnTo>
                      <a:pt x="2897" y="1822"/>
                    </a:lnTo>
                    <a:lnTo>
                      <a:pt x="3054" y="1662"/>
                    </a:lnTo>
                    <a:lnTo>
                      <a:pt x="3207" y="1502"/>
                    </a:lnTo>
                    <a:lnTo>
                      <a:pt x="3358" y="1343"/>
                    </a:lnTo>
                    <a:lnTo>
                      <a:pt x="3506" y="1183"/>
                    </a:lnTo>
                    <a:lnTo>
                      <a:pt x="3652" y="1025"/>
                    </a:lnTo>
                    <a:lnTo>
                      <a:pt x="3794" y="867"/>
                    </a:lnTo>
                    <a:lnTo>
                      <a:pt x="3934" y="710"/>
                    </a:lnTo>
                    <a:lnTo>
                      <a:pt x="4071" y="553"/>
                    </a:lnTo>
                    <a:lnTo>
                      <a:pt x="4205" y="398"/>
                    </a:lnTo>
                    <a:lnTo>
                      <a:pt x="4336" y="244"/>
                    </a:lnTo>
                    <a:lnTo>
                      <a:pt x="4465" y="91"/>
                    </a:lnTo>
                    <a:lnTo>
                      <a:pt x="4465" y="9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grpSp>
          <p:nvGrpSpPr>
            <p:cNvPr id="88" name="Group 168"/>
            <p:cNvGrpSpPr/>
            <p:nvPr/>
          </p:nvGrpSpPr>
          <p:grpSpPr>
            <a:xfrm rot="16453772">
              <a:off x="5219862" y="2161187"/>
              <a:ext cx="340136" cy="167559"/>
              <a:chOff x="793750" y="0"/>
              <a:chExt cx="7556501" cy="2116991"/>
            </a:xfrm>
            <a:grpFill/>
          </p:grpSpPr>
          <p:sp>
            <p:nvSpPr>
              <p:cNvPr id="110"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111"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grpSp>
          <p:nvGrpSpPr>
            <p:cNvPr id="89" name="Group 168"/>
            <p:cNvGrpSpPr/>
            <p:nvPr/>
          </p:nvGrpSpPr>
          <p:grpSpPr>
            <a:xfrm rot="2267926">
              <a:off x="5349664" y="2372648"/>
              <a:ext cx="340137" cy="167559"/>
              <a:chOff x="793750" y="0"/>
              <a:chExt cx="7556501" cy="2116991"/>
            </a:xfrm>
            <a:grpFill/>
          </p:grpSpPr>
          <p:sp>
            <p:nvSpPr>
              <p:cNvPr id="108"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109"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grpSp>
          <p:nvGrpSpPr>
            <p:cNvPr id="90" name="Group 168"/>
            <p:cNvGrpSpPr/>
            <p:nvPr/>
          </p:nvGrpSpPr>
          <p:grpSpPr>
            <a:xfrm rot="19669352">
              <a:off x="5697398" y="1705965"/>
              <a:ext cx="340137" cy="167559"/>
              <a:chOff x="793750" y="0"/>
              <a:chExt cx="7556501" cy="2116991"/>
            </a:xfrm>
            <a:grpFill/>
          </p:grpSpPr>
          <p:sp>
            <p:nvSpPr>
              <p:cNvPr id="106"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107"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grpSp>
          <p:nvGrpSpPr>
            <p:cNvPr id="91" name="Group 168"/>
            <p:cNvGrpSpPr/>
            <p:nvPr/>
          </p:nvGrpSpPr>
          <p:grpSpPr>
            <a:xfrm rot="1650327">
              <a:off x="5510103" y="1309858"/>
              <a:ext cx="303252" cy="149389"/>
              <a:chOff x="793750" y="0"/>
              <a:chExt cx="7556501" cy="2116991"/>
            </a:xfrm>
            <a:grpFill/>
          </p:grpSpPr>
          <p:sp>
            <p:nvSpPr>
              <p:cNvPr id="104"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105"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grpSp>
          <p:nvGrpSpPr>
            <p:cNvPr id="92" name="Group 168"/>
            <p:cNvGrpSpPr/>
            <p:nvPr/>
          </p:nvGrpSpPr>
          <p:grpSpPr>
            <a:xfrm rot="1350096">
              <a:off x="5243920" y="1795995"/>
              <a:ext cx="508462" cy="213183"/>
              <a:chOff x="793750" y="0"/>
              <a:chExt cx="7556501" cy="2116991"/>
            </a:xfrm>
            <a:grpFill/>
          </p:grpSpPr>
          <p:sp>
            <p:nvSpPr>
              <p:cNvPr id="102"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103"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grpSp>
          <p:nvGrpSpPr>
            <p:cNvPr id="93" name="Group 165"/>
            <p:cNvGrpSpPr/>
            <p:nvPr/>
          </p:nvGrpSpPr>
          <p:grpSpPr>
            <a:xfrm rot="287009">
              <a:off x="5799241" y="3108678"/>
              <a:ext cx="213047" cy="201726"/>
              <a:chOff x="707853" y="22066"/>
              <a:chExt cx="7200902" cy="6818311"/>
            </a:xfrm>
            <a:grpFill/>
          </p:grpSpPr>
          <p:sp>
            <p:nvSpPr>
              <p:cNvPr id="100" name="Freeform 5"/>
              <p:cNvSpPr>
                <a:spLocks/>
              </p:cNvSpPr>
              <p:nvPr/>
            </p:nvSpPr>
            <p:spPr bwMode="auto">
              <a:xfrm>
                <a:off x="1152890" y="118645"/>
                <a:ext cx="6586538" cy="6713537"/>
              </a:xfrm>
              <a:custGeom>
                <a:avLst/>
                <a:gdLst/>
                <a:ahLst/>
                <a:cxnLst>
                  <a:cxn ang="0">
                    <a:pos x="4149" y="0"/>
                  </a:cxn>
                  <a:cxn ang="0">
                    <a:pos x="3889" y="307"/>
                  </a:cxn>
                  <a:cxn ang="0">
                    <a:pos x="3618" y="619"/>
                  </a:cxn>
                  <a:cxn ang="0">
                    <a:pos x="3336" y="934"/>
                  </a:cxn>
                  <a:cxn ang="0">
                    <a:pos x="3042" y="1252"/>
                  </a:cxn>
                  <a:cxn ang="0">
                    <a:pos x="2738" y="1571"/>
                  </a:cxn>
                  <a:cxn ang="0">
                    <a:pos x="2423" y="1891"/>
                  </a:cxn>
                  <a:cxn ang="0">
                    <a:pos x="2099" y="2212"/>
                  </a:cxn>
                  <a:cxn ang="0">
                    <a:pos x="1765" y="2534"/>
                  </a:cxn>
                  <a:cxn ang="0">
                    <a:pos x="858" y="3396"/>
                  </a:cxn>
                  <a:cxn ang="0">
                    <a:pos x="0" y="4204"/>
                  </a:cxn>
                  <a:cxn ang="0">
                    <a:pos x="2" y="4205"/>
                  </a:cxn>
                  <a:cxn ang="0">
                    <a:pos x="101" y="4213"/>
                  </a:cxn>
                  <a:cxn ang="0">
                    <a:pos x="292" y="4224"/>
                  </a:cxn>
                  <a:cxn ang="0">
                    <a:pos x="465" y="4229"/>
                  </a:cxn>
                  <a:cxn ang="0">
                    <a:pos x="669" y="4229"/>
                  </a:cxn>
                  <a:cxn ang="0">
                    <a:pos x="898" y="4221"/>
                  </a:cxn>
                  <a:cxn ang="0">
                    <a:pos x="1149" y="4205"/>
                  </a:cxn>
                  <a:cxn ang="0">
                    <a:pos x="1413" y="4177"/>
                  </a:cxn>
                  <a:cxn ang="0">
                    <a:pos x="1549" y="4158"/>
                  </a:cxn>
                  <a:cxn ang="0">
                    <a:pos x="1689" y="4135"/>
                  </a:cxn>
                  <a:cxn ang="0">
                    <a:pos x="1828" y="4108"/>
                  </a:cxn>
                  <a:cxn ang="0">
                    <a:pos x="1969" y="4078"/>
                  </a:cxn>
                  <a:cxn ang="0">
                    <a:pos x="2109" y="4041"/>
                  </a:cxn>
                  <a:cxn ang="0">
                    <a:pos x="2249" y="4000"/>
                  </a:cxn>
                  <a:cxn ang="0">
                    <a:pos x="2388" y="3954"/>
                  </a:cxn>
                  <a:cxn ang="0">
                    <a:pos x="2525" y="3902"/>
                  </a:cxn>
                  <a:cxn ang="0">
                    <a:pos x="2659" y="3844"/>
                  </a:cxn>
                  <a:cxn ang="0">
                    <a:pos x="2790" y="3781"/>
                  </a:cxn>
                  <a:cxn ang="0">
                    <a:pos x="2917" y="3710"/>
                  </a:cxn>
                  <a:cxn ang="0">
                    <a:pos x="3041" y="3634"/>
                  </a:cxn>
                  <a:cxn ang="0">
                    <a:pos x="3159" y="3551"/>
                  </a:cxn>
                  <a:cxn ang="0">
                    <a:pos x="3271" y="3460"/>
                  </a:cxn>
                  <a:cxn ang="0">
                    <a:pos x="3377" y="3361"/>
                  </a:cxn>
                  <a:cxn ang="0">
                    <a:pos x="3424" y="3312"/>
                  </a:cxn>
                  <a:cxn ang="0">
                    <a:pos x="3511" y="3211"/>
                  </a:cxn>
                  <a:cxn ang="0">
                    <a:pos x="3590" y="3106"/>
                  </a:cxn>
                  <a:cxn ang="0">
                    <a:pos x="3660" y="2999"/>
                  </a:cxn>
                  <a:cxn ang="0">
                    <a:pos x="3722" y="2888"/>
                  </a:cxn>
                  <a:cxn ang="0">
                    <a:pos x="3776" y="2775"/>
                  </a:cxn>
                  <a:cxn ang="0">
                    <a:pos x="3825" y="2659"/>
                  </a:cxn>
                  <a:cxn ang="0">
                    <a:pos x="3866" y="2541"/>
                  </a:cxn>
                  <a:cxn ang="0">
                    <a:pos x="3901" y="2421"/>
                  </a:cxn>
                  <a:cxn ang="0">
                    <a:pos x="3931" y="2301"/>
                  </a:cxn>
                  <a:cxn ang="0">
                    <a:pos x="3955" y="2180"/>
                  </a:cxn>
                  <a:cxn ang="0">
                    <a:pos x="3975" y="2057"/>
                  </a:cxn>
                  <a:cxn ang="0">
                    <a:pos x="3990" y="1935"/>
                  </a:cxn>
                  <a:cxn ang="0">
                    <a:pos x="4002" y="1813"/>
                  </a:cxn>
                  <a:cxn ang="0">
                    <a:pos x="4014" y="1631"/>
                  </a:cxn>
                  <a:cxn ang="0">
                    <a:pos x="4022" y="1391"/>
                  </a:cxn>
                  <a:cxn ang="0">
                    <a:pos x="4023" y="1045"/>
                  </a:cxn>
                  <a:cxn ang="0">
                    <a:pos x="4024" y="724"/>
                  </a:cxn>
                  <a:cxn ang="0">
                    <a:pos x="4030" y="528"/>
                  </a:cxn>
                  <a:cxn ang="0">
                    <a:pos x="4040" y="393"/>
                  </a:cxn>
                  <a:cxn ang="0">
                    <a:pos x="4051" y="308"/>
                  </a:cxn>
                  <a:cxn ang="0">
                    <a:pos x="4066" y="229"/>
                  </a:cxn>
                  <a:cxn ang="0">
                    <a:pos x="4083" y="156"/>
                  </a:cxn>
                  <a:cxn ang="0">
                    <a:pos x="4106" y="89"/>
                  </a:cxn>
                  <a:cxn ang="0">
                    <a:pos x="4133" y="27"/>
                  </a:cxn>
                  <a:cxn ang="0">
                    <a:pos x="4149" y="0"/>
                  </a:cxn>
                </a:cxnLst>
                <a:rect l="0" t="0" r="r" b="b"/>
                <a:pathLst>
                  <a:path w="4149" h="4229">
                    <a:moveTo>
                      <a:pt x="4149" y="0"/>
                    </a:moveTo>
                    <a:lnTo>
                      <a:pt x="4149" y="0"/>
                    </a:lnTo>
                    <a:lnTo>
                      <a:pt x="4020" y="153"/>
                    </a:lnTo>
                    <a:lnTo>
                      <a:pt x="3889" y="307"/>
                    </a:lnTo>
                    <a:lnTo>
                      <a:pt x="3755" y="462"/>
                    </a:lnTo>
                    <a:lnTo>
                      <a:pt x="3618" y="619"/>
                    </a:lnTo>
                    <a:lnTo>
                      <a:pt x="3478" y="776"/>
                    </a:lnTo>
                    <a:lnTo>
                      <a:pt x="3336" y="934"/>
                    </a:lnTo>
                    <a:lnTo>
                      <a:pt x="3190" y="1092"/>
                    </a:lnTo>
                    <a:lnTo>
                      <a:pt x="3042" y="1252"/>
                    </a:lnTo>
                    <a:lnTo>
                      <a:pt x="2891" y="1411"/>
                    </a:lnTo>
                    <a:lnTo>
                      <a:pt x="2738" y="1571"/>
                    </a:lnTo>
                    <a:lnTo>
                      <a:pt x="2581" y="1731"/>
                    </a:lnTo>
                    <a:lnTo>
                      <a:pt x="2423" y="1891"/>
                    </a:lnTo>
                    <a:lnTo>
                      <a:pt x="2262" y="2052"/>
                    </a:lnTo>
                    <a:lnTo>
                      <a:pt x="2099" y="2212"/>
                    </a:lnTo>
                    <a:lnTo>
                      <a:pt x="1934" y="2373"/>
                    </a:lnTo>
                    <a:lnTo>
                      <a:pt x="1765" y="2534"/>
                    </a:lnTo>
                    <a:lnTo>
                      <a:pt x="1765" y="2534"/>
                    </a:lnTo>
                    <a:lnTo>
                      <a:pt x="858" y="3396"/>
                    </a:lnTo>
                    <a:lnTo>
                      <a:pt x="422" y="3808"/>
                    </a:lnTo>
                    <a:lnTo>
                      <a:pt x="0" y="4204"/>
                    </a:lnTo>
                    <a:lnTo>
                      <a:pt x="2" y="4205"/>
                    </a:lnTo>
                    <a:lnTo>
                      <a:pt x="2" y="4205"/>
                    </a:lnTo>
                    <a:lnTo>
                      <a:pt x="27" y="4208"/>
                    </a:lnTo>
                    <a:lnTo>
                      <a:pt x="101" y="4213"/>
                    </a:lnTo>
                    <a:lnTo>
                      <a:pt x="219" y="4221"/>
                    </a:lnTo>
                    <a:lnTo>
                      <a:pt x="292" y="4224"/>
                    </a:lnTo>
                    <a:lnTo>
                      <a:pt x="375" y="4226"/>
                    </a:lnTo>
                    <a:lnTo>
                      <a:pt x="465" y="4229"/>
                    </a:lnTo>
                    <a:lnTo>
                      <a:pt x="564" y="4229"/>
                    </a:lnTo>
                    <a:lnTo>
                      <a:pt x="669" y="4229"/>
                    </a:lnTo>
                    <a:lnTo>
                      <a:pt x="781" y="4226"/>
                    </a:lnTo>
                    <a:lnTo>
                      <a:pt x="898" y="4221"/>
                    </a:lnTo>
                    <a:lnTo>
                      <a:pt x="1021" y="4214"/>
                    </a:lnTo>
                    <a:lnTo>
                      <a:pt x="1149" y="4205"/>
                    </a:lnTo>
                    <a:lnTo>
                      <a:pt x="1279" y="4193"/>
                    </a:lnTo>
                    <a:lnTo>
                      <a:pt x="1413" y="4177"/>
                    </a:lnTo>
                    <a:lnTo>
                      <a:pt x="1481" y="4169"/>
                    </a:lnTo>
                    <a:lnTo>
                      <a:pt x="1549" y="4158"/>
                    </a:lnTo>
                    <a:lnTo>
                      <a:pt x="1619" y="4147"/>
                    </a:lnTo>
                    <a:lnTo>
                      <a:pt x="1689" y="4135"/>
                    </a:lnTo>
                    <a:lnTo>
                      <a:pt x="1758" y="4122"/>
                    </a:lnTo>
                    <a:lnTo>
                      <a:pt x="1828" y="4108"/>
                    </a:lnTo>
                    <a:lnTo>
                      <a:pt x="1899" y="4094"/>
                    </a:lnTo>
                    <a:lnTo>
                      <a:pt x="1969" y="4078"/>
                    </a:lnTo>
                    <a:lnTo>
                      <a:pt x="2040" y="4060"/>
                    </a:lnTo>
                    <a:lnTo>
                      <a:pt x="2109" y="4041"/>
                    </a:lnTo>
                    <a:lnTo>
                      <a:pt x="2179" y="4021"/>
                    </a:lnTo>
                    <a:lnTo>
                      <a:pt x="2249" y="4000"/>
                    </a:lnTo>
                    <a:lnTo>
                      <a:pt x="2318" y="3977"/>
                    </a:lnTo>
                    <a:lnTo>
                      <a:pt x="2388" y="3954"/>
                    </a:lnTo>
                    <a:lnTo>
                      <a:pt x="2457" y="3929"/>
                    </a:lnTo>
                    <a:lnTo>
                      <a:pt x="2525" y="3902"/>
                    </a:lnTo>
                    <a:lnTo>
                      <a:pt x="2592" y="3874"/>
                    </a:lnTo>
                    <a:lnTo>
                      <a:pt x="2659" y="3844"/>
                    </a:lnTo>
                    <a:lnTo>
                      <a:pt x="2726" y="3814"/>
                    </a:lnTo>
                    <a:lnTo>
                      <a:pt x="2790" y="3781"/>
                    </a:lnTo>
                    <a:lnTo>
                      <a:pt x="2855" y="3747"/>
                    </a:lnTo>
                    <a:lnTo>
                      <a:pt x="2917" y="3710"/>
                    </a:lnTo>
                    <a:lnTo>
                      <a:pt x="2980" y="3673"/>
                    </a:lnTo>
                    <a:lnTo>
                      <a:pt x="3041" y="3634"/>
                    </a:lnTo>
                    <a:lnTo>
                      <a:pt x="3100" y="3594"/>
                    </a:lnTo>
                    <a:lnTo>
                      <a:pt x="3159" y="3551"/>
                    </a:lnTo>
                    <a:lnTo>
                      <a:pt x="3215" y="3505"/>
                    </a:lnTo>
                    <a:lnTo>
                      <a:pt x="3271" y="3460"/>
                    </a:lnTo>
                    <a:lnTo>
                      <a:pt x="3325" y="3412"/>
                    </a:lnTo>
                    <a:lnTo>
                      <a:pt x="3377" y="3361"/>
                    </a:lnTo>
                    <a:lnTo>
                      <a:pt x="3377" y="3361"/>
                    </a:lnTo>
                    <a:lnTo>
                      <a:pt x="3424" y="3312"/>
                    </a:lnTo>
                    <a:lnTo>
                      <a:pt x="3468" y="3262"/>
                    </a:lnTo>
                    <a:lnTo>
                      <a:pt x="3511" y="3211"/>
                    </a:lnTo>
                    <a:lnTo>
                      <a:pt x="3551" y="3160"/>
                    </a:lnTo>
                    <a:lnTo>
                      <a:pt x="3590" y="3106"/>
                    </a:lnTo>
                    <a:lnTo>
                      <a:pt x="3626" y="3053"/>
                    </a:lnTo>
                    <a:lnTo>
                      <a:pt x="3660" y="2999"/>
                    </a:lnTo>
                    <a:lnTo>
                      <a:pt x="3692" y="2944"/>
                    </a:lnTo>
                    <a:lnTo>
                      <a:pt x="3722" y="2888"/>
                    </a:lnTo>
                    <a:lnTo>
                      <a:pt x="3751" y="2831"/>
                    </a:lnTo>
                    <a:lnTo>
                      <a:pt x="3776" y="2775"/>
                    </a:lnTo>
                    <a:lnTo>
                      <a:pt x="3802" y="2718"/>
                    </a:lnTo>
                    <a:lnTo>
                      <a:pt x="3825" y="2659"/>
                    </a:lnTo>
                    <a:lnTo>
                      <a:pt x="3846" y="2600"/>
                    </a:lnTo>
                    <a:lnTo>
                      <a:pt x="3866" y="2541"/>
                    </a:lnTo>
                    <a:lnTo>
                      <a:pt x="3884" y="2482"/>
                    </a:lnTo>
                    <a:lnTo>
                      <a:pt x="3901" y="2421"/>
                    </a:lnTo>
                    <a:lnTo>
                      <a:pt x="3916" y="2361"/>
                    </a:lnTo>
                    <a:lnTo>
                      <a:pt x="3931" y="2301"/>
                    </a:lnTo>
                    <a:lnTo>
                      <a:pt x="3943" y="2241"/>
                    </a:lnTo>
                    <a:lnTo>
                      <a:pt x="3955" y="2180"/>
                    </a:lnTo>
                    <a:lnTo>
                      <a:pt x="3965" y="2119"/>
                    </a:lnTo>
                    <a:lnTo>
                      <a:pt x="3975" y="2057"/>
                    </a:lnTo>
                    <a:lnTo>
                      <a:pt x="3983" y="1997"/>
                    </a:lnTo>
                    <a:lnTo>
                      <a:pt x="3990" y="1935"/>
                    </a:lnTo>
                    <a:lnTo>
                      <a:pt x="3996" y="1875"/>
                    </a:lnTo>
                    <a:lnTo>
                      <a:pt x="4002" y="1813"/>
                    </a:lnTo>
                    <a:lnTo>
                      <a:pt x="4007" y="1751"/>
                    </a:lnTo>
                    <a:lnTo>
                      <a:pt x="4014" y="1631"/>
                    </a:lnTo>
                    <a:lnTo>
                      <a:pt x="4019" y="1510"/>
                    </a:lnTo>
                    <a:lnTo>
                      <a:pt x="4022" y="1391"/>
                    </a:lnTo>
                    <a:lnTo>
                      <a:pt x="4023" y="1274"/>
                    </a:lnTo>
                    <a:lnTo>
                      <a:pt x="4023" y="1045"/>
                    </a:lnTo>
                    <a:lnTo>
                      <a:pt x="4023" y="828"/>
                    </a:lnTo>
                    <a:lnTo>
                      <a:pt x="4024" y="724"/>
                    </a:lnTo>
                    <a:lnTo>
                      <a:pt x="4026" y="625"/>
                    </a:lnTo>
                    <a:lnTo>
                      <a:pt x="4030" y="528"/>
                    </a:lnTo>
                    <a:lnTo>
                      <a:pt x="4036" y="437"/>
                    </a:lnTo>
                    <a:lnTo>
                      <a:pt x="4040" y="393"/>
                    </a:lnTo>
                    <a:lnTo>
                      <a:pt x="4046" y="350"/>
                    </a:lnTo>
                    <a:lnTo>
                      <a:pt x="4051" y="308"/>
                    </a:lnTo>
                    <a:lnTo>
                      <a:pt x="4058" y="268"/>
                    </a:lnTo>
                    <a:lnTo>
                      <a:pt x="4066" y="229"/>
                    </a:lnTo>
                    <a:lnTo>
                      <a:pt x="4074" y="192"/>
                    </a:lnTo>
                    <a:lnTo>
                      <a:pt x="4083" y="156"/>
                    </a:lnTo>
                    <a:lnTo>
                      <a:pt x="4094" y="121"/>
                    </a:lnTo>
                    <a:lnTo>
                      <a:pt x="4106" y="89"/>
                    </a:lnTo>
                    <a:lnTo>
                      <a:pt x="4119" y="58"/>
                    </a:lnTo>
                    <a:lnTo>
                      <a:pt x="4133" y="27"/>
                    </a:lnTo>
                    <a:lnTo>
                      <a:pt x="4149" y="0"/>
                    </a:lnTo>
                    <a:lnTo>
                      <a:pt x="414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101" name="Freeform 6"/>
              <p:cNvSpPr>
                <a:spLocks/>
              </p:cNvSpPr>
              <p:nvPr/>
            </p:nvSpPr>
            <p:spPr bwMode="auto">
              <a:xfrm>
                <a:off x="707853" y="22066"/>
                <a:ext cx="7200902" cy="6818311"/>
              </a:xfrm>
              <a:custGeom>
                <a:avLst/>
                <a:gdLst/>
                <a:ahLst/>
                <a:cxnLst>
                  <a:cxn ang="0">
                    <a:pos x="4481" y="66"/>
                  </a:cxn>
                  <a:cxn ang="0">
                    <a:pos x="4536" y="0"/>
                  </a:cxn>
                  <a:cxn ang="0">
                    <a:pos x="4482" y="36"/>
                  </a:cxn>
                  <a:cxn ang="0">
                    <a:pos x="4389" y="82"/>
                  </a:cxn>
                  <a:cxn ang="0">
                    <a:pos x="4279" y="115"/>
                  </a:cxn>
                  <a:cxn ang="0">
                    <a:pos x="4155" y="141"/>
                  </a:cxn>
                  <a:cxn ang="0">
                    <a:pos x="4020" y="159"/>
                  </a:cxn>
                  <a:cxn ang="0">
                    <a:pos x="3713" y="185"/>
                  </a:cxn>
                  <a:cxn ang="0">
                    <a:pos x="3243" y="213"/>
                  </a:cxn>
                  <a:cxn ang="0">
                    <a:pos x="2857" y="249"/>
                  </a:cxn>
                  <a:cxn ang="0">
                    <a:pos x="2655" y="279"/>
                  </a:cxn>
                  <a:cxn ang="0">
                    <a:pos x="2450" y="318"/>
                  </a:cxn>
                  <a:cxn ang="0">
                    <a:pos x="2241" y="367"/>
                  </a:cxn>
                  <a:cxn ang="0">
                    <a:pos x="2029" y="430"/>
                  </a:cxn>
                  <a:cxn ang="0">
                    <a:pos x="1817" y="508"/>
                  </a:cxn>
                  <a:cxn ang="0">
                    <a:pos x="1605" y="603"/>
                  </a:cxn>
                  <a:cxn ang="0">
                    <a:pos x="1395" y="717"/>
                  </a:cxn>
                  <a:cxn ang="0">
                    <a:pos x="1186" y="851"/>
                  </a:cxn>
                  <a:cxn ang="0">
                    <a:pos x="980" y="1008"/>
                  </a:cxn>
                  <a:cxn ang="0">
                    <a:pos x="777" y="1189"/>
                  </a:cxn>
                  <a:cxn ang="0">
                    <a:pos x="651" y="1319"/>
                  </a:cxn>
                  <a:cxn ang="0">
                    <a:pos x="488" y="1517"/>
                  </a:cxn>
                  <a:cxn ang="0">
                    <a:pos x="351" y="1716"/>
                  </a:cxn>
                  <a:cxn ang="0">
                    <a:pos x="241" y="1917"/>
                  </a:cxn>
                  <a:cxn ang="0">
                    <a:pos x="154" y="2120"/>
                  </a:cxn>
                  <a:cxn ang="0">
                    <a:pos x="88" y="2319"/>
                  </a:cxn>
                  <a:cxn ang="0">
                    <a:pos x="43" y="2516"/>
                  </a:cxn>
                  <a:cxn ang="0">
                    <a:pos x="15" y="2709"/>
                  </a:cxn>
                  <a:cxn ang="0">
                    <a:pos x="1" y="2897"/>
                  </a:cxn>
                  <a:cxn ang="0">
                    <a:pos x="3" y="3079"/>
                  </a:cxn>
                  <a:cxn ang="0">
                    <a:pos x="15" y="3253"/>
                  </a:cxn>
                  <a:cxn ang="0">
                    <a:pos x="36" y="3418"/>
                  </a:cxn>
                  <a:cxn ang="0">
                    <a:pos x="64" y="3572"/>
                  </a:cxn>
                  <a:cxn ang="0">
                    <a:pos x="111" y="3760"/>
                  </a:cxn>
                  <a:cxn ang="0">
                    <a:pos x="188" y="3997"/>
                  </a:cxn>
                  <a:cxn ang="0">
                    <a:pos x="257" y="4173"/>
                  </a:cxn>
                  <a:cxn ang="0">
                    <a:pos x="316" y="4295"/>
                  </a:cxn>
                  <a:cxn ang="0">
                    <a:pos x="1174" y="3487"/>
                  </a:cxn>
                  <a:cxn ang="0">
                    <a:pos x="2250" y="2464"/>
                  </a:cxn>
                  <a:cxn ang="0">
                    <a:pos x="2739" y="1982"/>
                  </a:cxn>
                  <a:cxn ang="0">
                    <a:pos x="3207" y="1502"/>
                  </a:cxn>
                  <a:cxn ang="0">
                    <a:pos x="3652" y="1025"/>
                  </a:cxn>
                  <a:cxn ang="0">
                    <a:pos x="4071" y="553"/>
                  </a:cxn>
                  <a:cxn ang="0">
                    <a:pos x="4465" y="91"/>
                  </a:cxn>
                </a:cxnLst>
                <a:rect l="0" t="0" r="r" b="b"/>
                <a:pathLst>
                  <a:path w="4536" h="4295">
                    <a:moveTo>
                      <a:pt x="4465" y="91"/>
                    </a:moveTo>
                    <a:lnTo>
                      <a:pt x="4465" y="91"/>
                    </a:lnTo>
                    <a:lnTo>
                      <a:pt x="4481" y="66"/>
                    </a:lnTo>
                    <a:lnTo>
                      <a:pt x="4498" y="42"/>
                    </a:lnTo>
                    <a:lnTo>
                      <a:pt x="4517" y="20"/>
                    </a:lnTo>
                    <a:lnTo>
                      <a:pt x="4536" y="0"/>
                    </a:lnTo>
                    <a:lnTo>
                      <a:pt x="4536" y="0"/>
                    </a:lnTo>
                    <a:lnTo>
                      <a:pt x="4511" y="19"/>
                    </a:lnTo>
                    <a:lnTo>
                      <a:pt x="4482" y="36"/>
                    </a:lnTo>
                    <a:lnTo>
                      <a:pt x="4453" y="52"/>
                    </a:lnTo>
                    <a:lnTo>
                      <a:pt x="4422" y="67"/>
                    </a:lnTo>
                    <a:lnTo>
                      <a:pt x="4389" y="82"/>
                    </a:lnTo>
                    <a:lnTo>
                      <a:pt x="4354" y="94"/>
                    </a:lnTo>
                    <a:lnTo>
                      <a:pt x="4318" y="105"/>
                    </a:lnTo>
                    <a:lnTo>
                      <a:pt x="4279" y="115"/>
                    </a:lnTo>
                    <a:lnTo>
                      <a:pt x="4240" y="125"/>
                    </a:lnTo>
                    <a:lnTo>
                      <a:pt x="4198" y="133"/>
                    </a:lnTo>
                    <a:lnTo>
                      <a:pt x="4155" y="141"/>
                    </a:lnTo>
                    <a:lnTo>
                      <a:pt x="4113" y="147"/>
                    </a:lnTo>
                    <a:lnTo>
                      <a:pt x="4067" y="154"/>
                    </a:lnTo>
                    <a:lnTo>
                      <a:pt x="4020" y="159"/>
                    </a:lnTo>
                    <a:lnTo>
                      <a:pt x="3922" y="169"/>
                    </a:lnTo>
                    <a:lnTo>
                      <a:pt x="3820" y="177"/>
                    </a:lnTo>
                    <a:lnTo>
                      <a:pt x="3713" y="185"/>
                    </a:lnTo>
                    <a:lnTo>
                      <a:pt x="3485" y="197"/>
                    </a:lnTo>
                    <a:lnTo>
                      <a:pt x="3366" y="205"/>
                    </a:lnTo>
                    <a:lnTo>
                      <a:pt x="3243" y="213"/>
                    </a:lnTo>
                    <a:lnTo>
                      <a:pt x="3117" y="222"/>
                    </a:lnTo>
                    <a:lnTo>
                      <a:pt x="2988" y="234"/>
                    </a:lnTo>
                    <a:lnTo>
                      <a:pt x="2857" y="249"/>
                    </a:lnTo>
                    <a:lnTo>
                      <a:pt x="2790" y="259"/>
                    </a:lnTo>
                    <a:lnTo>
                      <a:pt x="2723" y="268"/>
                    </a:lnTo>
                    <a:lnTo>
                      <a:pt x="2655" y="279"/>
                    </a:lnTo>
                    <a:lnTo>
                      <a:pt x="2586" y="291"/>
                    </a:lnTo>
                    <a:lnTo>
                      <a:pt x="2518" y="303"/>
                    </a:lnTo>
                    <a:lnTo>
                      <a:pt x="2450" y="318"/>
                    </a:lnTo>
                    <a:lnTo>
                      <a:pt x="2380" y="332"/>
                    </a:lnTo>
                    <a:lnTo>
                      <a:pt x="2310" y="348"/>
                    </a:lnTo>
                    <a:lnTo>
                      <a:pt x="2241" y="367"/>
                    </a:lnTo>
                    <a:lnTo>
                      <a:pt x="2170" y="386"/>
                    </a:lnTo>
                    <a:lnTo>
                      <a:pt x="2100" y="407"/>
                    </a:lnTo>
                    <a:lnTo>
                      <a:pt x="2029" y="430"/>
                    </a:lnTo>
                    <a:lnTo>
                      <a:pt x="1959" y="454"/>
                    </a:lnTo>
                    <a:lnTo>
                      <a:pt x="1888" y="480"/>
                    </a:lnTo>
                    <a:lnTo>
                      <a:pt x="1817" y="508"/>
                    </a:lnTo>
                    <a:lnTo>
                      <a:pt x="1746" y="537"/>
                    </a:lnTo>
                    <a:lnTo>
                      <a:pt x="1676" y="569"/>
                    </a:lnTo>
                    <a:lnTo>
                      <a:pt x="1605" y="603"/>
                    </a:lnTo>
                    <a:lnTo>
                      <a:pt x="1534" y="638"/>
                    </a:lnTo>
                    <a:lnTo>
                      <a:pt x="1465" y="677"/>
                    </a:lnTo>
                    <a:lnTo>
                      <a:pt x="1395" y="717"/>
                    </a:lnTo>
                    <a:lnTo>
                      <a:pt x="1324" y="758"/>
                    </a:lnTo>
                    <a:lnTo>
                      <a:pt x="1254" y="804"/>
                    </a:lnTo>
                    <a:lnTo>
                      <a:pt x="1186" y="851"/>
                    </a:lnTo>
                    <a:lnTo>
                      <a:pt x="1116" y="900"/>
                    </a:lnTo>
                    <a:lnTo>
                      <a:pt x="1048" y="953"/>
                    </a:lnTo>
                    <a:lnTo>
                      <a:pt x="980" y="1008"/>
                    </a:lnTo>
                    <a:lnTo>
                      <a:pt x="911" y="1065"/>
                    </a:lnTo>
                    <a:lnTo>
                      <a:pt x="844" y="1126"/>
                    </a:lnTo>
                    <a:lnTo>
                      <a:pt x="777" y="1189"/>
                    </a:lnTo>
                    <a:lnTo>
                      <a:pt x="777" y="1189"/>
                    </a:lnTo>
                    <a:lnTo>
                      <a:pt x="713" y="1254"/>
                    </a:lnTo>
                    <a:lnTo>
                      <a:pt x="651" y="1319"/>
                    </a:lnTo>
                    <a:lnTo>
                      <a:pt x="594" y="1384"/>
                    </a:lnTo>
                    <a:lnTo>
                      <a:pt x="539" y="1450"/>
                    </a:lnTo>
                    <a:lnTo>
                      <a:pt x="488" y="1517"/>
                    </a:lnTo>
                    <a:lnTo>
                      <a:pt x="440" y="1582"/>
                    </a:lnTo>
                    <a:lnTo>
                      <a:pt x="394" y="1649"/>
                    </a:lnTo>
                    <a:lnTo>
                      <a:pt x="351" y="1716"/>
                    </a:lnTo>
                    <a:lnTo>
                      <a:pt x="312" y="1783"/>
                    </a:lnTo>
                    <a:lnTo>
                      <a:pt x="275" y="1850"/>
                    </a:lnTo>
                    <a:lnTo>
                      <a:pt x="241" y="1917"/>
                    </a:lnTo>
                    <a:lnTo>
                      <a:pt x="209" y="1986"/>
                    </a:lnTo>
                    <a:lnTo>
                      <a:pt x="181" y="2053"/>
                    </a:lnTo>
                    <a:lnTo>
                      <a:pt x="154" y="2120"/>
                    </a:lnTo>
                    <a:lnTo>
                      <a:pt x="130" y="2185"/>
                    </a:lnTo>
                    <a:lnTo>
                      <a:pt x="109" y="2252"/>
                    </a:lnTo>
                    <a:lnTo>
                      <a:pt x="88" y="2319"/>
                    </a:lnTo>
                    <a:lnTo>
                      <a:pt x="71" y="2385"/>
                    </a:lnTo>
                    <a:lnTo>
                      <a:pt x="56" y="2451"/>
                    </a:lnTo>
                    <a:lnTo>
                      <a:pt x="43" y="2516"/>
                    </a:lnTo>
                    <a:lnTo>
                      <a:pt x="31" y="2581"/>
                    </a:lnTo>
                    <a:lnTo>
                      <a:pt x="21" y="2645"/>
                    </a:lnTo>
                    <a:lnTo>
                      <a:pt x="15" y="2709"/>
                    </a:lnTo>
                    <a:lnTo>
                      <a:pt x="8" y="2772"/>
                    </a:lnTo>
                    <a:lnTo>
                      <a:pt x="4" y="2835"/>
                    </a:lnTo>
                    <a:lnTo>
                      <a:pt x="1" y="2897"/>
                    </a:lnTo>
                    <a:lnTo>
                      <a:pt x="0" y="2959"/>
                    </a:lnTo>
                    <a:lnTo>
                      <a:pt x="1" y="3019"/>
                    </a:lnTo>
                    <a:lnTo>
                      <a:pt x="3" y="3079"/>
                    </a:lnTo>
                    <a:lnTo>
                      <a:pt x="5" y="3138"/>
                    </a:lnTo>
                    <a:lnTo>
                      <a:pt x="9" y="3196"/>
                    </a:lnTo>
                    <a:lnTo>
                      <a:pt x="15" y="3253"/>
                    </a:lnTo>
                    <a:lnTo>
                      <a:pt x="20" y="3308"/>
                    </a:lnTo>
                    <a:lnTo>
                      <a:pt x="28" y="3363"/>
                    </a:lnTo>
                    <a:lnTo>
                      <a:pt x="36" y="3418"/>
                    </a:lnTo>
                    <a:lnTo>
                      <a:pt x="44" y="3470"/>
                    </a:lnTo>
                    <a:lnTo>
                      <a:pt x="54" y="3523"/>
                    </a:lnTo>
                    <a:lnTo>
                      <a:pt x="64" y="3572"/>
                    </a:lnTo>
                    <a:lnTo>
                      <a:pt x="75" y="3622"/>
                    </a:lnTo>
                    <a:lnTo>
                      <a:pt x="87" y="3669"/>
                    </a:lnTo>
                    <a:lnTo>
                      <a:pt x="111" y="3760"/>
                    </a:lnTo>
                    <a:lnTo>
                      <a:pt x="135" y="3846"/>
                    </a:lnTo>
                    <a:lnTo>
                      <a:pt x="161" y="3925"/>
                    </a:lnTo>
                    <a:lnTo>
                      <a:pt x="188" y="3997"/>
                    </a:lnTo>
                    <a:lnTo>
                      <a:pt x="212" y="4063"/>
                    </a:lnTo>
                    <a:lnTo>
                      <a:pt x="236" y="4122"/>
                    </a:lnTo>
                    <a:lnTo>
                      <a:pt x="257" y="4173"/>
                    </a:lnTo>
                    <a:lnTo>
                      <a:pt x="276" y="4214"/>
                    </a:lnTo>
                    <a:lnTo>
                      <a:pt x="306" y="4273"/>
                    </a:lnTo>
                    <a:lnTo>
                      <a:pt x="316" y="4295"/>
                    </a:lnTo>
                    <a:lnTo>
                      <a:pt x="316" y="4295"/>
                    </a:lnTo>
                    <a:lnTo>
                      <a:pt x="738" y="3899"/>
                    </a:lnTo>
                    <a:lnTo>
                      <a:pt x="1174" y="3487"/>
                    </a:lnTo>
                    <a:lnTo>
                      <a:pt x="2081" y="2625"/>
                    </a:lnTo>
                    <a:lnTo>
                      <a:pt x="2081" y="2625"/>
                    </a:lnTo>
                    <a:lnTo>
                      <a:pt x="2250" y="2464"/>
                    </a:lnTo>
                    <a:lnTo>
                      <a:pt x="2415" y="2303"/>
                    </a:lnTo>
                    <a:lnTo>
                      <a:pt x="2578" y="2143"/>
                    </a:lnTo>
                    <a:lnTo>
                      <a:pt x="2739" y="1982"/>
                    </a:lnTo>
                    <a:lnTo>
                      <a:pt x="2897" y="1822"/>
                    </a:lnTo>
                    <a:lnTo>
                      <a:pt x="3054" y="1662"/>
                    </a:lnTo>
                    <a:lnTo>
                      <a:pt x="3207" y="1502"/>
                    </a:lnTo>
                    <a:lnTo>
                      <a:pt x="3358" y="1343"/>
                    </a:lnTo>
                    <a:lnTo>
                      <a:pt x="3506" y="1183"/>
                    </a:lnTo>
                    <a:lnTo>
                      <a:pt x="3652" y="1025"/>
                    </a:lnTo>
                    <a:lnTo>
                      <a:pt x="3794" y="867"/>
                    </a:lnTo>
                    <a:lnTo>
                      <a:pt x="3934" y="710"/>
                    </a:lnTo>
                    <a:lnTo>
                      <a:pt x="4071" y="553"/>
                    </a:lnTo>
                    <a:lnTo>
                      <a:pt x="4205" y="398"/>
                    </a:lnTo>
                    <a:lnTo>
                      <a:pt x="4336" y="244"/>
                    </a:lnTo>
                    <a:lnTo>
                      <a:pt x="4465" y="91"/>
                    </a:lnTo>
                    <a:lnTo>
                      <a:pt x="4465" y="9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grpSp>
          <p:nvGrpSpPr>
            <p:cNvPr id="94" name="Group 168"/>
            <p:cNvGrpSpPr/>
            <p:nvPr/>
          </p:nvGrpSpPr>
          <p:grpSpPr>
            <a:xfrm rot="18617175">
              <a:off x="5878272" y="3858459"/>
              <a:ext cx="599427" cy="295291"/>
              <a:chOff x="793750" y="0"/>
              <a:chExt cx="7556501" cy="2116991"/>
            </a:xfrm>
            <a:grpFill/>
          </p:grpSpPr>
          <p:sp>
            <p:nvSpPr>
              <p:cNvPr id="98"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99"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grpSp>
          <p:nvGrpSpPr>
            <p:cNvPr id="95" name="Group 168"/>
            <p:cNvGrpSpPr/>
            <p:nvPr/>
          </p:nvGrpSpPr>
          <p:grpSpPr>
            <a:xfrm rot="2267926">
              <a:off x="5541009" y="3592625"/>
              <a:ext cx="340137" cy="167559"/>
              <a:chOff x="793750" y="0"/>
              <a:chExt cx="7556501" cy="2116991"/>
            </a:xfrm>
            <a:grpFill/>
          </p:grpSpPr>
          <p:sp>
            <p:nvSpPr>
              <p:cNvPr id="96"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97"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grpSp>
      <p:grpSp>
        <p:nvGrpSpPr>
          <p:cNvPr id="11" name="Group 10" descr="Chart icon."/>
          <p:cNvGrpSpPr/>
          <p:nvPr/>
        </p:nvGrpSpPr>
        <p:grpSpPr>
          <a:xfrm>
            <a:off x="3556158" y="1868593"/>
            <a:ext cx="2373079" cy="722207"/>
            <a:chOff x="3556158" y="1874643"/>
            <a:chExt cx="2373079" cy="722207"/>
          </a:xfrm>
        </p:grpSpPr>
        <p:sp>
          <p:nvSpPr>
            <p:cNvPr id="208" name="Freeform 207">
              <a:extLst>
                <a:ext uri="{C183D7F6-B498-43B3-948B-1728B52AA6E4}">
                  <adec:decorative xmlns:adec="http://schemas.microsoft.com/office/drawing/2017/decorative" val="1"/>
                </a:ext>
              </a:extLst>
            </p:cNvPr>
            <p:cNvSpPr>
              <a:spLocks/>
            </p:cNvSpPr>
            <p:nvPr/>
          </p:nvSpPr>
          <p:spPr bwMode="auto">
            <a:xfrm rot="18548262" flipH="1">
              <a:off x="4632785" y="1033563"/>
              <a:ext cx="455371" cy="2137532"/>
            </a:xfrm>
            <a:custGeom>
              <a:avLst/>
              <a:gdLst>
                <a:gd name="T0" fmla="*/ 6 w 490"/>
                <a:gd name="T1" fmla="*/ 2247 h 4288"/>
                <a:gd name="T2" fmla="*/ 2 w 490"/>
                <a:gd name="T3" fmla="*/ 2352 h 4288"/>
                <a:gd name="T4" fmla="*/ 0 w 490"/>
                <a:gd name="T5" fmla="*/ 2456 h 4288"/>
                <a:gd name="T6" fmla="*/ 4 w 490"/>
                <a:gd name="T7" fmla="*/ 2658 h 4288"/>
                <a:gd name="T8" fmla="*/ 17 w 490"/>
                <a:gd name="T9" fmla="*/ 2853 h 4288"/>
                <a:gd name="T10" fmla="*/ 36 w 490"/>
                <a:gd name="T11" fmla="*/ 3040 h 4288"/>
                <a:gd name="T12" fmla="*/ 63 w 490"/>
                <a:gd name="T13" fmla="*/ 3219 h 4288"/>
                <a:gd name="T14" fmla="*/ 96 w 490"/>
                <a:gd name="T15" fmla="*/ 3387 h 4288"/>
                <a:gd name="T16" fmla="*/ 133 w 490"/>
                <a:gd name="T17" fmla="*/ 3545 h 4288"/>
                <a:gd name="T18" fmla="*/ 173 w 490"/>
                <a:gd name="T19" fmla="*/ 3689 h 4288"/>
                <a:gd name="T20" fmla="*/ 215 w 490"/>
                <a:gd name="T21" fmla="*/ 3821 h 4288"/>
                <a:gd name="T22" fmla="*/ 259 w 490"/>
                <a:gd name="T23" fmla="*/ 3938 h 4288"/>
                <a:gd name="T24" fmla="*/ 302 w 490"/>
                <a:gd name="T25" fmla="*/ 4041 h 4288"/>
                <a:gd name="T26" fmla="*/ 345 w 490"/>
                <a:gd name="T27" fmla="*/ 4127 h 4288"/>
                <a:gd name="T28" fmla="*/ 385 w 490"/>
                <a:gd name="T29" fmla="*/ 4196 h 4288"/>
                <a:gd name="T30" fmla="*/ 423 w 490"/>
                <a:gd name="T31" fmla="*/ 4246 h 4288"/>
                <a:gd name="T32" fmla="*/ 439 w 490"/>
                <a:gd name="T33" fmla="*/ 4264 h 4288"/>
                <a:gd name="T34" fmla="*/ 455 w 490"/>
                <a:gd name="T35" fmla="*/ 4277 h 4288"/>
                <a:gd name="T36" fmla="*/ 469 w 490"/>
                <a:gd name="T37" fmla="*/ 4285 h 4288"/>
                <a:gd name="T38" fmla="*/ 483 w 490"/>
                <a:gd name="T39" fmla="*/ 4288 h 4288"/>
                <a:gd name="T40" fmla="*/ 486 w 490"/>
                <a:gd name="T41" fmla="*/ 4287 h 4288"/>
                <a:gd name="T42" fmla="*/ 490 w 490"/>
                <a:gd name="T43" fmla="*/ 4286 h 4288"/>
                <a:gd name="T44" fmla="*/ 487 w 490"/>
                <a:gd name="T45" fmla="*/ 3370 h 4288"/>
                <a:gd name="T46" fmla="*/ 479 w 490"/>
                <a:gd name="T47" fmla="*/ 2581 h 4288"/>
                <a:gd name="T48" fmla="*/ 466 w 490"/>
                <a:gd name="T49" fmla="*/ 1910 h 4288"/>
                <a:gd name="T50" fmla="*/ 452 w 490"/>
                <a:gd name="T51" fmla="*/ 1349 h 4288"/>
                <a:gd name="T52" fmla="*/ 435 w 490"/>
                <a:gd name="T53" fmla="*/ 886 h 4288"/>
                <a:gd name="T54" fmla="*/ 416 w 490"/>
                <a:gd name="T55" fmla="*/ 513 h 4288"/>
                <a:gd name="T56" fmla="*/ 398 w 490"/>
                <a:gd name="T57" fmla="*/ 221 h 4288"/>
                <a:gd name="T58" fmla="*/ 380 w 490"/>
                <a:gd name="T59" fmla="*/ 0 h 4288"/>
                <a:gd name="T60" fmla="*/ 368 w 490"/>
                <a:gd name="T61" fmla="*/ 40 h 4288"/>
                <a:gd name="T62" fmla="*/ 331 w 490"/>
                <a:gd name="T63" fmla="*/ 162 h 4288"/>
                <a:gd name="T64" fmla="*/ 284 w 490"/>
                <a:gd name="T65" fmla="*/ 342 h 4288"/>
                <a:gd name="T66" fmla="*/ 227 w 490"/>
                <a:gd name="T67" fmla="*/ 576 h 4288"/>
                <a:gd name="T68" fmla="*/ 185 w 490"/>
                <a:gd name="T69" fmla="*/ 786 h 4288"/>
                <a:gd name="T70" fmla="*/ 156 w 490"/>
                <a:gd name="T71" fmla="*/ 943 h 4288"/>
                <a:gd name="T72" fmla="*/ 127 w 490"/>
                <a:gd name="T73" fmla="*/ 1111 h 4288"/>
                <a:gd name="T74" fmla="*/ 100 w 490"/>
                <a:gd name="T75" fmla="*/ 1292 h 4288"/>
                <a:gd name="T76" fmla="*/ 74 w 490"/>
                <a:gd name="T77" fmla="*/ 1485 h 4288"/>
                <a:gd name="T78" fmla="*/ 51 w 490"/>
                <a:gd name="T79" fmla="*/ 1688 h 4288"/>
                <a:gd name="T80" fmla="*/ 30 w 490"/>
                <a:gd name="T81" fmla="*/ 1904 h 4288"/>
                <a:gd name="T82" fmla="*/ 14 w 490"/>
                <a:gd name="T83" fmla="*/ 2130 h 4288"/>
                <a:gd name="T84" fmla="*/ 6 w 490"/>
                <a:gd name="T85" fmla="*/ 2247 h 4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0" h="4288">
                  <a:moveTo>
                    <a:pt x="6" y="2247"/>
                  </a:moveTo>
                  <a:lnTo>
                    <a:pt x="6" y="2247"/>
                  </a:lnTo>
                  <a:lnTo>
                    <a:pt x="4" y="2300"/>
                  </a:lnTo>
                  <a:lnTo>
                    <a:pt x="2" y="2352"/>
                  </a:lnTo>
                  <a:lnTo>
                    <a:pt x="1" y="2404"/>
                  </a:lnTo>
                  <a:lnTo>
                    <a:pt x="0" y="2456"/>
                  </a:lnTo>
                  <a:lnTo>
                    <a:pt x="1" y="2557"/>
                  </a:lnTo>
                  <a:lnTo>
                    <a:pt x="4" y="2658"/>
                  </a:lnTo>
                  <a:lnTo>
                    <a:pt x="9" y="2757"/>
                  </a:lnTo>
                  <a:lnTo>
                    <a:pt x="17" y="2853"/>
                  </a:lnTo>
                  <a:lnTo>
                    <a:pt x="25" y="2948"/>
                  </a:lnTo>
                  <a:lnTo>
                    <a:pt x="36" y="3040"/>
                  </a:lnTo>
                  <a:lnTo>
                    <a:pt x="49" y="3130"/>
                  </a:lnTo>
                  <a:lnTo>
                    <a:pt x="63" y="3219"/>
                  </a:lnTo>
                  <a:lnTo>
                    <a:pt x="79" y="3304"/>
                  </a:lnTo>
                  <a:lnTo>
                    <a:pt x="96" y="3387"/>
                  </a:lnTo>
                  <a:lnTo>
                    <a:pt x="114" y="3467"/>
                  </a:lnTo>
                  <a:lnTo>
                    <a:pt x="133" y="3545"/>
                  </a:lnTo>
                  <a:lnTo>
                    <a:pt x="153" y="3618"/>
                  </a:lnTo>
                  <a:lnTo>
                    <a:pt x="173" y="3689"/>
                  </a:lnTo>
                  <a:lnTo>
                    <a:pt x="194" y="3756"/>
                  </a:lnTo>
                  <a:lnTo>
                    <a:pt x="215" y="3821"/>
                  </a:lnTo>
                  <a:lnTo>
                    <a:pt x="237" y="3882"/>
                  </a:lnTo>
                  <a:lnTo>
                    <a:pt x="259" y="3938"/>
                  </a:lnTo>
                  <a:lnTo>
                    <a:pt x="280" y="3992"/>
                  </a:lnTo>
                  <a:lnTo>
                    <a:pt x="302" y="4041"/>
                  </a:lnTo>
                  <a:lnTo>
                    <a:pt x="324" y="4086"/>
                  </a:lnTo>
                  <a:lnTo>
                    <a:pt x="345" y="4127"/>
                  </a:lnTo>
                  <a:lnTo>
                    <a:pt x="366" y="4163"/>
                  </a:lnTo>
                  <a:lnTo>
                    <a:pt x="385" y="4196"/>
                  </a:lnTo>
                  <a:lnTo>
                    <a:pt x="405" y="4224"/>
                  </a:lnTo>
                  <a:lnTo>
                    <a:pt x="423" y="4246"/>
                  </a:lnTo>
                  <a:lnTo>
                    <a:pt x="431" y="4256"/>
                  </a:lnTo>
                  <a:lnTo>
                    <a:pt x="439" y="4264"/>
                  </a:lnTo>
                  <a:lnTo>
                    <a:pt x="448" y="4271"/>
                  </a:lnTo>
                  <a:lnTo>
                    <a:pt x="455" y="4277"/>
                  </a:lnTo>
                  <a:lnTo>
                    <a:pt x="462" y="4282"/>
                  </a:lnTo>
                  <a:lnTo>
                    <a:pt x="469" y="4285"/>
                  </a:lnTo>
                  <a:lnTo>
                    <a:pt x="477" y="4287"/>
                  </a:lnTo>
                  <a:lnTo>
                    <a:pt x="483" y="4288"/>
                  </a:lnTo>
                  <a:lnTo>
                    <a:pt x="483" y="4288"/>
                  </a:lnTo>
                  <a:lnTo>
                    <a:pt x="486" y="4287"/>
                  </a:lnTo>
                  <a:lnTo>
                    <a:pt x="490" y="4286"/>
                  </a:lnTo>
                  <a:lnTo>
                    <a:pt x="490" y="4286"/>
                  </a:lnTo>
                  <a:lnTo>
                    <a:pt x="489" y="3811"/>
                  </a:lnTo>
                  <a:lnTo>
                    <a:pt x="487" y="3370"/>
                  </a:lnTo>
                  <a:lnTo>
                    <a:pt x="483" y="2960"/>
                  </a:lnTo>
                  <a:lnTo>
                    <a:pt x="479" y="2581"/>
                  </a:lnTo>
                  <a:lnTo>
                    <a:pt x="474" y="2232"/>
                  </a:lnTo>
                  <a:lnTo>
                    <a:pt x="466" y="1910"/>
                  </a:lnTo>
                  <a:lnTo>
                    <a:pt x="460" y="1617"/>
                  </a:lnTo>
                  <a:lnTo>
                    <a:pt x="452" y="1349"/>
                  </a:lnTo>
                  <a:lnTo>
                    <a:pt x="443" y="1106"/>
                  </a:lnTo>
                  <a:lnTo>
                    <a:pt x="435" y="886"/>
                  </a:lnTo>
                  <a:lnTo>
                    <a:pt x="426" y="690"/>
                  </a:lnTo>
                  <a:lnTo>
                    <a:pt x="416" y="513"/>
                  </a:lnTo>
                  <a:lnTo>
                    <a:pt x="407" y="358"/>
                  </a:lnTo>
                  <a:lnTo>
                    <a:pt x="398" y="221"/>
                  </a:lnTo>
                  <a:lnTo>
                    <a:pt x="388" y="103"/>
                  </a:lnTo>
                  <a:lnTo>
                    <a:pt x="380" y="0"/>
                  </a:lnTo>
                  <a:lnTo>
                    <a:pt x="380" y="0"/>
                  </a:lnTo>
                  <a:lnTo>
                    <a:pt x="368" y="40"/>
                  </a:lnTo>
                  <a:lnTo>
                    <a:pt x="351" y="94"/>
                  </a:lnTo>
                  <a:lnTo>
                    <a:pt x="331" y="162"/>
                  </a:lnTo>
                  <a:lnTo>
                    <a:pt x="308" y="244"/>
                  </a:lnTo>
                  <a:lnTo>
                    <a:pt x="284" y="342"/>
                  </a:lnTo>
                  <a:lnTo>
                    <a:pt x="257" y="452"/>
                  </a:lnTo>
                  <a:lnTo>
                    <a:pt x="227" y="576"/>
                  </a:lnTo>
                  <a:lnTo>
                    <a:pt x="199" y="713"/>
                  </a:lnTo>
                  <a:lnTo>
                    <a:pt x="185" y="786"/>
                  </a:lnTo>
                  <a:lnTo>
                    <a:pt x="169" y="863"/>
                  </a:lnTo>
                  <a:lnTo>
                    <a:pt x="156" y="943"/>
                  </a:lnTo>
                  <a:lnTo>
                    <a:pt x="141" y="1026"/>
                  </a:lnTo>
                  <a:lnTo>
                    <a:pt x="127" y="1111"/>
                  </a:lnTo>
                  <a:lnTo>
                    <a:pt x="113" y="1200"/>
                  </a:lnTo>
                  <a:lnTo>
                    <a:pt x="100" y="1292"/>
                  </a:lnTo>
                  <a:lnTo>
                    <a:pt x="86" y="1387"/>
                  </a:lnTo>
                  <a:lnTo>
                    <a:pt x="74" y="1485"/>
                  </a:lnTo>
                  <a:lnTo>
                    <a:pt x="62" y="1586"/>
                  </a:lnTo>
                  <a:lnTo>
                    <a:pt x="51" y="1688"/>
                  </a:lnTo>
                  <a:lnTo>
                    <a:pt x="41" y="1795"/>
                  </a:lnTo>
                  <a:lnTo>
                    <a:pt x="30" y="1904"/>
                  </a:lnTo>
                  <a:lnTo>
                    <a:pt x="22" y="2015"/>
                  </a:lnTo>
                  <a:lnTo>
                    <a:pt x="14" y="2130"/>
                  </a:lnTo>
                  <a:lnTo>
                    <a:pt x="6" y="2247"/>
                  </a:lnTo>
                  <a:lnTo>
                    <a:pt x="6" y="2247"/>
                  </a:lnTo>
                  <a:close/>
                </a:path>
              </a:pathLst>
            </a:custGeom>
            <a:solidFill>
              <a:srgbClr val="A73B91"/>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9" name="Freeform 208">
              <a:extLst>
                <a:ext uri="{C183D7F6-B498-43B3-948B-1728B52AA6E4}">
                  <adec:decorative xmlns:adec="http://schemas.microsoft.com/office/drawing/2017/decorative" val="1"/>
                </a:ext>
              </a:extLst>
            </p:cNvPr>
            <p:cNvSpPr>
              <a:spLocks/>
            </p:cNvSpPr>
            <p:nvPr/>
          </p:nvSpPr>
          <p:spPr bwMode="auto">
            <a:xfrm rot="18548262" flipH="1">
              <a:off x="4404716" y="1292921"/>
              <a:ext cx="455371" cy="2152487"/>
            </a:xfrm>
            <a:custGeom>
              <a:avLst/>
              <a:gdLst>
                <a:gd name="T0" fmla="*/ 490 w 490"/>
                <a:gd name="T1" fmla="*/ 2231 h 4318"/>
                <a:gd name="T2" fmla="*/ 489 w 490"/>
                <a:gd name="T3" fmla="*/ 2127 h 4318"/>
                <a:gd name="T4" fmla="*/ 485 w 490"/>
                <a:gd name="T5" fmla="*/ 2022 h 4318"/>
                <a:gd name="T6" fmla="*/ 469 w 490"/>
                <a:gd name="T7" fmla="*/ 1816 h 4318"/>
                <a:gd name="T8" fmla="*/ 446 w 490"/>
                <a:gd name="T9" fmla="*/ 1611 h 4318"/>
                <a:gd name="T10" fmla="*/ 415 w 490"/>
                <a:gd name="T11" fmla="*/ 1412 h 4318"/>
                <a:gd name="T12" fmla="*/ 379 w 490"/>
                <a:gd name="T13" fmla="*/ 1220 h 4318"/>
                <a:gd name="T14" fmla="*/ 339 w 490"/>
                <a:gd name="T15" fmla="*/ 1035 h 4318"/>
                <a:gd name="T16" fmla="*/ 295 w 490"/>
                <a:gd name="T17" fmla="*/ 861 h 4318"/>
                <a:gd name="T18" fmla="*/ 250 w 490"/>
                <a:gd name="T19" fmla="*/ 698 h 4318"/>
                <a:gd name="T20" fmla="*/ 206 w 490"/>
                <a:gd name="T21" fmla="*/ 547 h 4318"/>
                <a:gd name="T22" fmla="*/ 162 w 490"/>
                <a:gd name="T23" fmla="*/ 412 h 4318"/>
                <a:gd name="T24" fmla="*/ 86 w 490"/>
                <a:gd name="T25" fmla="*/ 192 h 4318"/>
                <a:gd name="T26" fmla="*/ 31 w 490"/>
                <a:gd name="T27" fmla="*/ 50 h 4318"/>
                <a:gd name="T28" fmla="*/ 10 w 490"/>
                <a:gd name="T29" fmla="*/ 0 h 4318"/>
                <a:gd name="T30" fmla="*/ 0 w 490"/>
                <a:gd name="T31" fmla="*/ 32 h 4318"/>
                <a:gd name="T32" fmla="*/ 18 w 490"/>
                <a:gd name="T33" fmla="*/ 253 h 4318"/>
                <a:gd name="T34" fmla="*/ 36 w 490"/>
                <a:gd name="T35" fmla="*/ 545 h 4318"/>
                <a:gd name="T36" fmla="*/ 55 w 490"/>
                <a:gd name="T37" fmla="*/ 918 h 4318"/>
                <a:gd name="T38" fmla="*/ 72 w 490"/>
                <a:gd name="T39" fmla="*/ 1381 h 4318"/>
                <a:gd name="T40" fmla="*/ 86 w 490"/>
                <a:gd name="T41" fmla="*/ 1942 h 4318"/>
                <a:gd name="T42" fmla="*/ 99 w 490"/>
                <a:gd name="T43" fmla="*/ 2613 h 4318"/>
                <a:gd name="T44" fmla="*/ 107 w 490"/>
                <a:gd name="T45" fmla="*/ 3402 h 4318"/>
                <a:gd name="T46" fmla="*/ 110 w 490"/>
                <a:gd name="T47" fmla="*/ 4318 h 4318"/>
                <a:gd name="T48" fmla="*/ 115 w 490"/>
                <a:gd name="T49" fmla="*/ 4316 h 4318"/>
                <a:gd name="T50" fmla="*/ 128 w 490"/>
                <a:gd name="T51" fmla="*/ 4307 h 4318"/>
                <a:gd name="T52" fmla="*/ 141 w 490"/>
                <a:gd name="T53" fmla="*/ 4293 h 4318"/>
                <a:gd name="T54" fmla="*/ 161 w 490"/>
                <a:gd name="T55" fmla="*/ 4263 h 4318"/>
                <a:gd name="T56" fmla="*/ 190 w 490"/>
                <a:gd name="T57" fmla="*/ 4206 h 4318"/>
                <a:gd name="T58" fmla="*/ 221 w 490"/>
                <a:gd name="T59" fmla="*/ 4131 h 4318"/>
                <a:gd name="T60" fmla="*/ 252 w 490"/>
                <a:gd name="T61" fmla="*/ 4039 h 4318"/>
                <a:gd name="T62" fmla="*/ 284 w 490"/>
                <a:gd name="T63" fmla="*/ 3932 h 4318"/>
                <a:gd name="T64" fmla="*/ 315 w 490"/>
                <a:gd name="T65" fmla="*/ 3809 h 4318"/>
                <a:gd name="T66" fmla="*/ 346 w 490"/>
                <a:gd name="T67" fmla="*/ 3674 h 4318"/>
                <a:gd name="T68" fmla="*/ 375 w 490"/>
                <a:gd name="T69" fmla="*/ 3526 h 4318"/>
                <a:gd name="T70" fmla="*/ 402 w 490"/>
                <a:gd name="T71" fmla="*/ 3366 h 4318"/>
                <a:gd name="T72" fmla="*/ 427 w 490"/>
                <a:gd name="T73" fmla="*/ 3197 h 4318"/>
                <a:gd name="T74" fmla="*/ 448 w 490"/>
                <a:gd name="T75" fmla="*/ 3017 h 4318"/>
                <a:gd name="T76" fmla="*/ 465 w 490"/>
                <a:gd name="T77" fmla="*/ 2830 h 4318"/>
                <a:gd name="T78" fmla="*/ 479 w 490"/>
                <a:gd name="T79" fmla="*/ 2636 h 4318"/>
                <a:gd name="T80" fmla="*/ 487 w 490"/>
                <a:gd name="T81" fmla="*/ 2436 h 4318"/>
                <a:gd name="T82" fmla="*/ 490 w 490"/>
                <a:gd name="T83" fmla="*/ 2231 h 4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0" h="4318">
                  <a:moveTo>
                    <a:pt x="490" y="2231"/>
                  </a:moveTo>
                  <a:lnTo>
                    <a:pt x="490" y="2231"/>
                  </a:lnTo>
                  <a:lnTo>
                    <a:pt x="490" y="2179"/>
                  </a:lnTo>
                  <a:lnTo>
                    <a:pt x="489" y="2127"/>
                  </a:lnTo>
                  <a:lnTo>
                    <a:pt x="487" y="2074"/>
                  </a:lnTo>
                  <a:lnTo>
                    <a:pt x="485" y="2022"/>
                  </a:lnTo>
                  <a:lnTo>
                    <a:pt x="479" y="1919"/>
                  </a:lnTo>
                  <a:lnTo>
                    <a:pt x="469" y="1816"/>
                  </a:lnTo>
                  <a:lnTo>
                    <a:pt x="459" y="1713"/>
                  </a:lnTo>
                  <a:lnTo>
                    <a:pt x="446" y="1611"/>
                  </a:lnTo>
                  <a:lnTo>
                    <a:pt x="431" y="1512"/>
                  </a:lnTo>
                  <a:lnTo>
                    <a:pt x="415" y="1412"/>
                  </a:lnTo>
                  <a:lnTo>
                    <a:pt x="398" y="1315"/>
                  </a:lnTo>
                  <a:lnTo>
                    <a:pt x="379" y="1220"/>
                  </a:lnTo>
                  <a:lnTo>
                    <a:pt x="359" y="1126"/>
                  </a:lnTo>
                  <a:lnTo>
                    <a:pt x="339" y="1035"/>
                  </a:lnTo>
                  <a:lnTo>
                    <a:pt x="317" y="947"/>
                  </a:lnTo>
                  <a:lnTo>
                    <a:pt x="295" y="861"/>
                  </a:lnTo>
                  <a:lnTo>
                    <a:pt x="273" y="778"/>
                  </a:lnTo>
                  <a:lnTo>
                    <a:pt x="250" y="698"/>
                  </a:lnTo>
                  <a:lnTo>
                    <a:pt x="229" y="621"/>
                  </a:lnTo>
                  <a:lnTo>
                    <a:pt x="206" y="547"/>
                  </a:lnTo>
                  <a:lnTo>
                    <a:pt x="184" y="478"/>
                  </a:lnTo>
                  <a:lnTo>
                    <a:pt x="162" y="412"/>
                  </a:lnTo>
                  <a:lnTo>
                    <a:pt x="122" y="293"/>
                  </a:lnTo>
                  <a:lnTo>
                    <a:pt x="86" y="192"/>
                  </a:lnTo>
                  <a:lnTo>
                    <a:pt x="55" y="110"/>
                  </a:lnTo>
                  <a:lnTo>
                    <a:pt x="31" y="50"/>
                  </a:lnTo>
                  <a:lnTo>
                    <a:pt x="10" y="0"/>
                  </a:lnTo>
                  <a:lnTo>
                    <a:pt x="10" y="0"/>
                  </a:lnTo>
                  <a:lnTo>
                    <a:pt x="0" y="32"/>
                  </a:lnTo>
                  <a:lnTo>
                    <a:pt x="0" y="32"/>
                  </a:lnTo>
                  <a:lnTo>
                    <a:pt x="8" y="135"/>
                  </a:lnTo>
                  <a:lnTo>
                    <a:pt x="18" y="253"/>
                  </a:lnTo>
                  <a:lnTo>
                    <a:pt x="27" y="390"/>
                  </a:lnTo>
                  <a:lnTo>
                    <a:pt x="36" y="545"/>
                  </a:lnTo>
                  <a:lnTo>
                    <a:pt x="46" y="722"/>
                  </a:lnTo>
                  <a:lnTo>
                    <a:pt x="55" y="918"/>
                  </a:lnTo>
                  <a:lnTo>
                    <a:pt x="63" y="1138"/>
                  </a:lnTo>
                  <a:lnTo>
                    <a:pt x="72" y="1381"/>
                  </a:lnTo>
                  <a:lnTo>
                    <a:pt x="80" y="1649"/>
                  </a:lnTo>
                  <a:lnTo>
                    <a:pt x="86" y="1942"/>
                  </a:lnTo>
                  <a:lnTo>
                    <a:pt x="94" y="2264"/>
                  </a:lnTo>
                  <a:lnTo>
                    <a:pt x="99" y="2613"/>
                  </a:lnTo>
                  <a:lnTo>
                    <a:pt x="103" y="2992"/>
                  </a:lnTo>
                  <a:lnTo>
                    <a:pt x="107" y="3402"/>
                  </a:lnTo>
                  <a:lnTo>
                    <a:pt x="109" y="3843"/>
                  </a:lnTo>
                  <a:lnTo>
                    <a:pt x="110" y="4318"/>
                  </a:lnTo>
                  <a:lnTo>
                    <a:pt x="110" y="4318"/>
                  </a:lnTo>
                  <a:lnTo>
                    <a:pt x="115" y="4316"/>
                  </a:lnTo>
                  <a:lnTo>
                    <a:pt x="122" y="4312"/>
                  </a:lnTo>
                  <a:lnTo>
                    <a:pt x="128" y="4307"/>
                  </a:lnTo>
                  <a:lnTo>
                    <a:pt x="134" y="4300"/>
                  </a:lnTo>
                  <a:lnTo>
                    <a:pt x="141" y="4293"/>
                  </a:lnTo>
                  <a:lnTo>
                    <a:pt x="148" y="4284"/>
                  </a:lnTo>
                  <a:lnTo>
                    <a:pt x="161" y="4263"/>
                  </a:lnTo>
                  <a:lnTo>
                    <a:pt x="176" y="4236"/>
                  </a:lnTo>
                  <a:lnTo>
                    <a:pt x="190" y="4206"/>
                  </a:lnTo>
                  <a:lnTo>
                    <a:pt x="206" y="4170"/>
                  </a:lnTo>
                  <a:lnTo>
                    <a:pt x="221" y="4131"/>
                  </a:lnTo>
                  <a:lnTo>
                    <a:pt x="237" y="4087"/>
                  </a:lnTo>
                  <a:lnTo>
                    <a:pt x="252" y="4039"/>
                  </a:lnTo>
                  <a:lnTo>
                    <a:pt x="268" y="3988"/>
                  </a:lnTo>
                  <a:lnTo>
                    <a:pt x="284" y="3932"/>
                  </a:lnTo>
                  <a:lnTo>
                    <a:pt x="299" y="3873"/>
                  </a:lnTo>
                  <a:lnTo>
                    <a:pt x="315" y="3809"/>
                  </a:lnTo>
                  <a:lnTo>
                    <a:pt x="330" y="3744"/>
                  </a:lnTo>
                  <a:lnTo>
                    <a:pt x="346" y="3674"/>
                  </a:lnTo>
                  <a:lnTo>
                    <a:pt x="360" y="3602"/>
                  </a:lnTo>
                  <a:lnTo>
                    <a:pt x="375" y="3526"/>
                  </a:lnTo>
                  <a:lnTo>
                    <a:pt x="388" y="3447"/>
                  </a:lnTo>
                  <a:lnTo>
                    <a:pt x="402" y="3366"/>
                  </a:lnTo>
                  <a:lnTo>
                    <a:pt x="414" y="3283"/>
                  </a:lnTo>
                  <a:lnTo>
                    <a:pt x="427" y="3197"/>
                  </a:lnTo>
                  <a:lnTo>
                    <a:pt x="437" y="3108"/>
                  </a:lnTo>
                  <a:lnTo>
                    <a:pt x="448" y="3017"/>
                  </a:lnTo>
                  <a:lnTo>
                    <a:pt x="457" y="2925"/>
                  </a:lnTo>
                  <a:lnTo>
                    <a:pt x="465" y="2830"/>
                  </a:lnTo>
                  <a:lnTo>
                    <a:pt x="473" y="2734"/>
                  </a:lnTo>
                  <a:lnTo>
                    <a:pt x="479" y="2636"/>
                  </a:lnTo>
                  <a:lnTo>
                    <a:pt x="484" y="2536"/>
                  </a:lnTo>
                  <a:lnTo>
                    <a:pt x="487" y="2436"/>
                  </a:lnTo>
                  <a:lnTo>
                    <a:pt x="489" y="2334"/>
                  </a:lnTo>
                  <a:lnTo>
                    <a:pt x="490" y="2231"/>
                  </a:lnTo>
                  <a:lnTo>
                    <a:pt x="490" y="2231"/>
                  </a:lnTo>
                  <a:close/>
                </a:path>
              </a:pathLst>
            </a:custGeom>
            <a:solidFill>
              <a:srgbClr val="B855A2"/>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45" name="Group 144"/>
            <p:cNvGrpSpPr/>
            <p:nvPr/>
          </p:nvGrpSpPr>
          <p:grpSpPr>
            <a:xfrm>
              <a:off x="4570412" y="2057400"/>
              <a:ext cx="531513" cy="395656"/>
              <a:chOff x="5266765" y="1848970"/>
              <a:chExt cx="517847" cy="385483"/>
            </a:xfrm>
            <a:solidFill>
              <a:srgbClr val="FFFFFF"/>
            </a:solidFill>
            <a:effectLst/>
          </p:grpSpPr>
          <p:sp>
            <p:nvSpPr>
              <p:cNvPr id="146" name="Freeform 131">
                <a:extLst>
                  <a:ext uri="{C183D7F6-B498-43B3-948B-1728B52AA6E4}">
                    <adec:decorative xmlns:adec="http://schemas.microsoft.com/office/drawing/2017/decorative" val="1"/>
                  </a:ext>
                </a:extLst>
              </p:cNvPr>
              <p:cNvSpPr>
                <a:spLocks/>
              </p:cNvSpPr>
              <p:nvPr/>
            </p:nvSpPr>
            <p:spPr bwMode="auto">
              <a:xfrm>
                <a:off x="5266765" y="2211856"/>
                <a:ext cx="517847" cy="22597"/>
              </a:xfrm>
              <a:custGeom>
                <a:avLst/>
                <a:gdLst/>
                <a:ahLst/>
                <a:cxnLst>
                  <a:cxn ang="0">
                    <a:pos x="0" y="22"/>
                  </a:cxn>
                  <a:cxn ang="0">
                    <a:pos x="0" y="22"/>
                  </a:cxn>
                  <a:cxn ang="0">
                    <a:pos x="0" y="18"/>
                  </a:cxn>
                  <a:cxn ang="0">
                    <a:pos x="1" y="13"/>
                  </a:cxn>
                  <a:cxn ang="0">
                    <a:pos x="4" y="10"/>
                  </a:cxn>
                  <a:cxn ang="0">
                    <a:pos x="6" y="6"/>
                  </a:cxn>
                  <a:cxn ang="0">
                    <a:pos x="10" y="3"/>
                  </a:cxn>
                  <a:cxn ang="0">
                    <a:pos x="13" y="1"/>
                  </a:cxn>
                  <a:cxn ang="0">
                    <a:pos x="17" y="0"/>
                  </a:cxn>
                  <a:cxn ang="0">
                    <a:pos x="22" y="0"/>
                  </a:cxn>
                  <a:cxn ang="0">
                    <a:pos x="769" y="0"/>
                  </a:cxn>
                  <a:cxn ang="0">
                    <a:pos x="769" y="0"/>
                  </a:cxn>
                  <a:cxn ang="0">
                    <a:pos x="774" y="0"/>
                  </a:cxn>
                  <a:cxn ang="0">
                    <a:pos x="778" y="1"/>
                  </a:cxn>
                  <a:cxn ang="0">
                    <a:pos x="781" y="3"/>
                  </a:cxn>
                  <a:cxn ang="0">
                    <a:pos x="785" y="6"/>
                  </a:cxn>
                  <a:cxn ang="0">
                    <a:pos x="787" y="10"/>
                  </a:cxn>
                  <a:cxn ang="0">
                    <a:pos x="790" y="13"/>
                  </a:cxn>
                  <a:cxn ang="0">
                    <a:pos x="791" y="18"/>
                  </a:cxn>
                  <a:cxn ang="0">
                    <a:pos x="791" y="22"/>
                  </a:cxn>
                  <a:cxn ang="0">
                    <a:pos x="791" y="37"/>
                  </a:cxn>
                  <a:cxn ang="0">
                    <a:pos x="791" y="37"/>
                  </a:cxn>
                  <a:cxn ang="0">
                    <a:pos x="791" y="41"/>
                  </a:cxn>
                  <a:cxn ang="0">
                    <a:pos x="790" y="46"/>
                  </a:cxn>
                  <a:cxn ang="0">
                    <a:pos x="787" y="49"/>
                  </a:cxn>
                  <a:cxn ang="0">
                    <a:pos x="785" y="53"/>
                  </a:cxn>
                  <a:cxn ang="0">
                    <a:pos x="781" y="55"/>
                  </a:cxn>
                  <a:cxn ang="0">
                    <a:pos x="778" y="58"/>
                  </a:cxn>
                  <a:cxn ang="0">
                    <a:pos x="774" y="59"/>
                  </a:cxn>
                  <a:cxn ang="0">
                    <a:pos x="769" y="59"/>
                  </a:cxn>
                  <a:cxn ang="0">
                    <a:pos x="22" y="59"/>
                  </a:cxn>
                  <a:cxn ang="0">
                    <a:pos x="22" y="59"/>
                  </a:cxn>
                  <a:cxn ang="0">
                    <a:pos x="17" y="59"/>
                  </a:cxn>
                  <a:cxn ang="0">
                    <a:pos x="13" y="58"/>
                  </a:cxn>
                  <a:cxn ang="0">
                    <a:pos x="10" y="55"/>
                  </a:cxn>
                  <a:cxn ang="0">
                    <a:pos x="6" y="53"/>
                  </a:cxn>
                  <a:cxn ang="0">
                    <a:pos x="4" y="49"/>
                  </a:cxn>
                  <a:cxn ang="0">
                    <a:pos x="1" y="46"/>
                  </a:cxn>
                  <a:cxn ang="0">
                    <a:pos x="0" y="41"/>
                  </a:cxn>
                  <a:cxn ang="0">
                    <a:pos x="0" y="37"/>
                  </a:cxn>
                  <a:cxn ang="0">
                    <a:pos x="0" y="22"/>
                  </a:cxn>
                </a:cxnLst>
                <a:rect l="0" t="0" r="r" b="b"/>
                <a:pathLst>
                  <a:path w="791" h="59">
                    <a:moveTo>
                      <a:pt x="0" y="22"/>
                    </a:moveTo>
                    <a:lnTo>
                      <a:pt x="0" y="22"/>
                    </a:lnTo>
                    <a:lnTo>
                      <a:pt x="0" y="18"/>
                    </a:lnTo>
                    <a:lnTo>
                      <a:pt x="1" y="13"/>
                    </a:lnTo>
                    <a:lnTo>
                      <a:pt x="4" y="10"/>
                    </a:lnTo>
                    <a:lnTo>
                      <a:pt x="6" y="6"/>
                    </a:lnTo>
                    <a:lnTo>
                      <a:pt x="10" y="3"/>
                    </a:lnTo>
                    <a:lnTo>
                      <a:pt x="13" y="1"/>
                    </a:lnTo>
                    <a:lnTo>
                      <a:pt x="17" y="0"/>
                    </a:lnTo>
                    <a:lnTo>
                      <a:pt x="22" y="0"/>
                    </a:lnTo>
                    <a:lnTo>
                      <a:pt x="769" y="0"/>
                    </a:lnTo>
                    <a:lnTo>
                      <a:pt x="769" y="0"/>
                    </a:lnTo>
                    <a:lnTo>
                      <a:pt x="774" y="0"/>
                    </a:lnTo>
                    <a:lnTo>
                      <a:pt x="778" y="1"/>
                    </a:lnTo>
                    <a:lnTo>
                      <a:pt x="781" y="3"/>
                    </a:lnTo>
                    <a:lnTo>
                      <a:pt x="785" y="6"/>
                    </a:lnTo>
                    <a:lnTo>
                      <a:pt x="787" y="10"/>
                    </a:lnTo>
                    <a:lnTo>
                      <a:pt x="790" y="13"/>
                    </a:lnTo>
                    <a:lnTo>
                      <a:pt x="791" y="18"/>
                    </a:lnTo>
                    <a:lnTo>
                      <a:pt x="791" y="22"/>
                    </a:lnTo>
                    <a:lnTo>
                      <a:pt x="791" y="37"/>
                    </a:lnTo>
                    <a:lnTo>
                      <a:pt x="791" y="37"/>
                    </a:lnTo>
                    <a:lnTo>
                      <a:pt x="791" y="41"/>
                    </a:lnTo>
                    <a:lnTo>
                      <a:pt x="790" y="46"/>
                    </a:lnTo>
                    <a:lnTo>
                      <a:pt x="787" y="49"/>
                    </a:lnTo>
                    <a:lnTo>
                      <a:pt x="785" y="53"/>
                    </a:lnTo>
                    <a:lnTo>
                      <a:pt x="781" y="55"/>
                    </a:lnTo>
                    <a:lnTo>
                      <a:pt x="778" y="58"/>
                    </a:lnTo>
                    <a:lnTo>
                      <a:pt x="774" y="59"/>
                    </a:lnTo>
                    <a:lnTo>
                      <a:pt x="769" y="59"/>
                    </a:lnTo>
                    <a:lnTo>
                      <a:pt x="22" y="59"/>
                    </a:lnTo>
                    <a:lnTo>
                      <a:pt x="22" y="59"/>
                    </a:lnTo>
                    <a:lnTo>
                      <a:pt x="17" y="59"/>
                    </a:lnTo>
                    <a:lnTo>
                      <a:pt x="13" y="58"/>
                    </a:lnTo>
                    <a:lnTo>
                      <a:pt x="10" y="55"/>
                    </a:lnTo>
                    <a:lnTo>
                      <a:pt x="6" y="53"/>
                    </a:lnTo>
                    <a:lnTo>
                      <a:pt x="4" y="49"/>
                    </a:lnTo>
                    <a:lnTo>
                      <a:pt x="1" y="46"/>
                    </a:lnTo>
                    <a:lnTo>
                      <a:pt x="0" y="41"/>
                    </a:lnTo>
                    <a:lnTo>
                      <a:pt x="0" y="37"/>
                    </a:lnTo>
                    <a:lnTo>
                      <a:pt x="0" y="22"/>
                    </a:lnTo>
                    <a:close/>
                  </a:path>
                </a:pathLst>
              </a:cu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7" name="Rectangle 146">
                <a:extLst>
                  <a:ext uri="{C183D7F6-B498-43B3-948B-1728B52AA6E4}">
                    <adec:decorative xmlns:adec="http://schemas.microsoft.com/office/drawing/2017/decorative" val="1"/>
                  </a:ext>
                </a:extLst>
              </p:cNvPr>
              <p:cNvSpPr/>
              <p:nvPr/>
            </p:nvSpPr>
            <p:spPr>
              <a:xfrm>
                <a:off x="5266765" y="1956933"/>
                <a:ext cx="141231" cy="21969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8" name="Rectangle 147">
                <a:extLst>
                  <a:ext uri="{C183D7F6-B498-43B3-948B-1728B52AA6E4}">
                    <adec:decorative xmlns:adec="http://schemas.microsoft.com/office/drawing/2017/decorative" val="1"/>
                  </a:ext>
                </a:extLst>
              </p:cNvPr>
              <p:cNvSpPr/>
              <p:nvPr/>
            </p:nvSpPr>
            <p:spPr>
              <a:xfrm>
                <a:off x="5455073" y="1848970"/>
                <a:ext cx="141231" cy="32765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9" name="Rectangle 148">
                <a:extLst>
                  <a:ext uri="{C183D7F6-B498-43B3-948B-1728B52AA6E4}">
                    <adec:decorative xmlns:adec="http://schemas.microsoft.com/office/drawing/2017/decorative" val="1"/>
                  </a:ext>
                </a:extLst>
              </p:cNvPr>
              <p:cNvSpPr/>
              <p:nvPr/>
            </p:nvSpPr>
            <p:spPr>
              <a:xfrm>
                <a:off x="5643381" y="1956933"/>
                <a:ext cx="141231" cy="21969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2" name="Group 11" descr="Chip icon."/>
          <p:cNvGrpSpPr/>
          <p:nvPr/>
        </p:nvGrpSpPr>
        <p:grpSpPr>
          <a:xfrm>
            <a:off x="5369869" y="742115"/>
            <a:ext cx="806289" cy="2153485"/>
            <a:chOff x="5369869" y="720301"/>
            <a:chExt cx="806289" cy="2153485"/>
          </a:xfrm>
        </p:grpSpPr>
        <p:grpSp>
          <p:nvGrpSpPr>
            <p:cNvPr id="5" name="Group 4"/>
            <p:cNvGrpSpPr>
              <a:grpSpLocks/>
            </p:cNvGrpSpPr>
            <p:nvPr/>
          </p:nvGrpSpPr>
          <p:grpSpPr>
            <a:xfrm rot="21398031">
              <a:off x="5369869" y="720301"/>
              <a:ext cx="806289" cy="2153485"/>
              <a:chOff x="3065589" y="197267"/>
              <a:chExt cx="1377323" cy="6858005"/>
            </a:xfrm>
          </p:grpSpPr>
          <p:sp>
            <p:nvSpPr>
              <p:cNvPr id="6" name="Freeform 5"/>
              <p:cNvSpPr>
                <a:spLocks/>
              </p:cNvSpPr>
              <p:nvPr/>
            </p:nvSpPr>
            <p:spPr bwMode="auto">
              <a:xfrm>
                <a:off x="3065589" y="248072"/>
                <a:ext cx="777876" cy="6807200"/>
              </a:xfrm>
              <a:custGeom>
                <a:avLst/>
                <a:gdLst>
                  <a:gd name="T0" fmla="*/ 6 w 490"/>
                  <a:gd name="T1" fmla="*/ 2247 h 4288"/>
                  <a:gd name="T2" fmla="*/ 2 w 490"/>
                  <a:gd name="T3" fmla="*/ 2352 h 4288"/>
                  <a:gd name="T4" fmla="*/ 0 w 490"/>
                  <a:gd name="T5" fmla="*/ 2456 h 4288"/>
                  <a:gd name="T6" fmla="*/ 4 w 490"/>
                  <a:gd name="T7" fmla="*/ 2658 h 4288"/>
                  <a:gd name="T8" fmla="*/ 17 w 490"/>
                  <a:gd name="T9" fmla="*/ 2853 h 4288"/>
                  <a:gd name="T10" fmla="*/ 36 w 490"/>
                  <a:gd name="T11" fmla="*/ 3040 h 4288"/>
                  <a:gd name="T12" fmla="*/ 63 w 490"/>
                  <a:gd name="T13" fmla="*/ 3219 h 4288"/>
                  <a:gd name="T14" fmla="*/ 96 w 490"/>
                  <a:gd name="T15" fmla="*/ 3387 h 4288"/>
                  <a:gd name="T16" fmla="*/ 133 w 490"/>
                  <a:gd name="T17" fmla="*/ 3545 h 4288"/>
                  <a:gd name="T18" fmla="*/ 173 w 490"/>
                  <a:gd name="T19" fmla="*/ 3689 h 4288"/>
                  <a:gd name="T20" fmla="*/ 215 w 490"/>
                  <a:gd name="T21" fmla="*/ 3821 h 4288"/>
                  <a:gd name="T22" fmla="*/ 259 w 490"/>
                  <a:gd name="T23" fmla="*/ 3938 h 4288"/>
                  <a:gd name="T24" fmla="*/ 302 w 490"/>
                  <a:gd name="T25" fmla="*/ 4041 h 4288"/>
                  <a:gd name="T26" fmla="*/ 345 w 490"/>
                  <a:gd name="T27" fmla="*/ 4127 h 4288"/>
                  <a:gd name="T28" fmla="*/ 385 w 490"/>
                  <a:gd name="T29" fmla="*/ 4196 h 4288"/>
                  <a:gd name="T30" fmla="*/ 423 w 490"/>
                  <a:gd name="T31" fmla="*/ 4246 h 4288"/>
                  <a:gd name="T32" fmla="*/ 439 w 490"/>
                  <a:gd name="T33" fmla="*/ 4264 h 4288"/>
                  <a:gd name="T34" fmla="*/ 455 w 490"/>
                  <a:gd name="T35" fmla="*/ 4277 h 4288"/>
                  <a:gd name="T36" fmla="*/ 469 w 490"/>
                  <a:gd name="T37" fmla="*/ 4285 h 4288"/>
                  <a:gd name="T38" fmla="*/ 483 w 490"/>
                  <a:gd name="T39" fmla="*/ 4288 h 4288"/>
                  <a:gd name="T40" fmla="*/ 486 w 490"/>
                  <a:gd name="T41" fmla="*/ 4287 h 4288"/>
                  <a:gd name="T42" fmla="*/ 490 w 490"/>
                  <a:gd name="T43" fmla="*/ 4286 h 4288"/>
                  <a:gd name="T44" fmla="*/ 487 w 490"/>
                  <a:gd name="T45" fmla="*/ 3370 h 4288"/>
                  <a:gd name="T46" fmla="*/ 479 w 490"/>
                  <a:gd name="T47" fmla="*/ 2581 h 4288"/>
                  <a:gd name="T48" fmla="*/ 466 w 490"/>
                  <a:gd name="T49" fmla="*/ 1910 h 4288"/>
                  <a:gd name="T50" fmla="*/ 452 w 490"/>
                  <a:gd name="T51" fmla="*/ 1349 h 4288"/>
                  <a:gd name="T52" fmla="*/ 435 w 490"/>
                  <a:gd name="T53" fmla="*/ 886 h 4288"/>
                  <a:gd name="T54" fmla="*/ 416 w 490"/>
                  <a:gd name="T55" fmla="*/ 513 h 4288"/>
                  <a:gd name="T56" fmla="*/ 398 w 490"/>
                  <a:gd name="T57" fmla="*/ 221 h 4288"/>
                  <a:gd name="T58" fmla="*/ 380 w 490"/>
                  <a:gd name="T59" fmla="*/ 0 h 4288"/>
                  <a:gd name="T60" fmla="*/ 368 w 490"/>
                  <a:gd name="T61" fmla="*/ 40 h 4288"/>
                  <a:gd name="T62" fmla="*/ 331 w 490"/>
                  <a:gd name="T63" fmla="*/ 162 h 4288"/>
                  <a:gd name="T64" fmla="*/ 284 w 490"/>
                  <a:gd name="T65" fmla="*/ 342 h 4288"/>
                  <a:gd name="T66" fmla="*/ 227 w 490"/>
                  <a:gd name="T67" fmla="*/ 576 h 4288"/>
                  <a:gd name="T68" fmla="*/ 185 w 490"/>
                  <a:gd name="T69" fmla="*/ 786 h 4288"/>
                  <a:gd name="T70" fmla="*/ 156 w 490"/>
                  <a:gd name="T71" fmla="*/ 943 h 4288"/>
                  <a:gd name="T72" fmla="*/ 127 w 490"/>
                  <a:gd name="T73" fmla="*/ 1111 h 4288"/>
                  <a:gd name="T74" fmla="*/ 100 w 490"/>
                  <a:gd name="T75" fmla="*/ 1292 h 4288"/>
                  <a:gd name="T76" fmla="*/ 74 w 490"/>
                  <a:gd name="T77" fmla="*/ 1485 h 4288"/>
                  <a:gd name="T78" fmla="*/ 51 w 490"/>
                  <a:gd name="T79" fmla="*/ 1688 h 4288"/>
                  <a:gd name="T80" fmla="*/ 30 w 490"/>
                  <a:gd name="T81" fmla="*/ 1904 h 4288"/>
                  <a:gd name="T82" fmla="*/ 14 w 490"/>
                  <a:gd name="T83" fmla="*/ 2130 h 4288"/>
                  <a:gd name="T84" fmla="*/ 6 w 490"/>
                  <a:gd name="T85" fmla="*/ 2247 h 4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0" h="4288">
                    <a:moveTo>
                      <a:pt x="6" y="2247"/>
                    </a:moveTo>
                    <a:lnTo>
                      <a:pt x="6" y="2247"/>
                    </a:lnTo>
                    <a:lnTo>
                      <a:pt x="4" y="2300"/>
                    </a:lnTo>
                    <a:lnTo>
                      <a:pt x="2" y="2352"/>
                    </a:lnTo>
                    <a:lnTo>
                      <a:pt x="1" y="2404"/>
                    </a:lnTo>
                    <a:lnTo>
                      <a:pt x="0" y="2456"/>
                    </a:lnTo>
                    <a:lnTo>
                      <a:pt x="1" y="2557"/>
                    </a:lnTo>
                    <a:lnTo>
                      <a:pt x="4" y="2658"/>
                    </a:lnTo>
                    <a:lnTo>
                      <a:pt x="9" y="2757"/>
                    </a:lnTo>
                    <a:lnTo>
                      <a:pt x="17" y="2853"/>
                    </a:lnTo>
                    <a:lnTo>
                      <a:pt x="25" y="2948"/>
                    </a:lnTo>
                    <a:lnTo>
                      <a:pt x="36" y="3040"/>
                    </a:lnTo>
                    <a:lnTo>
                      <a:pt x="49" y="3130"/>
                    </a:lnTo>
                    <a:lnTo>
                      <a:pt x="63" y="3219"/>
                    </a:lnTo>
                    <a:lnTo>
                      <a:pt x="79" y="3304"/>
                    </a:lnTo>
                    <a:lnTo>
                      <a:pt x="96" y="3387"/>
                    </a:lnTo>
                    <a:lnTo>
                      <a:pt x="114" y="3467"/>
                    </a:lnTo>
                    <a:lnTo>
                      <a:pt x="133" y="3545"/>
                    </a:lnTo>
                    <a:lnTo>
                      <a:pt x="153" y="3618"/>
                    </a:lnTo>
                    <a:lnTo>
                      <a:pt x="173" y="3689"/>
                    </a:lnTo>
                    <a:lnTo>
                      <a:pt x="194" y="3756"/>
                    </a:lnTo>
                    <a:lnTo>
                      <a:pt x="215" y="3821"/>
                    </a:lnTo>
                    <a:lnTo>
                      <a:pt x="237" y="3882"/>
                    </a:lnTo>
                    <a:lnTo>
                      <a:pt x="259" y="3938"/>
                    </a:lnTo>
                    <a:lnTo>
                      <a:pt x="280" y="3992"/>
                    </a:lnTo>
                    <a:lnTo>
                      <a:pt x="302" y="4041"/>
                    </a:lnTo>
                    <a:lnTo>
                      <a:pt x="324" y="4086"/>
                    </a:lnTo>
                    <a:lnTo>
                      <a:pt x="345" y="4127"/>
                    </a:lnTo>
                    <a:lnTo>
                      <a:pt x="366" y="4163"/>
                    </a:lnTo>
                    <a:lnTo>
                      <a:pt x="385" y="4196"/>
                    </a:lnTo>
                    <a:lnTo>
                      <a:pt x="405" y="4224"/>
                    </a:lnTo>
                    <a:lnTo>
                      <a:pt x="423" y="4246"/>
                    </a:lnTo>
                    <a:lnTo>
                      <a:pt x="431" y="4256"/>
                    </a:lnTo>
                    <a:lnTo>
                      <a:pt x="439" y="4264"/>
                    </a:lnTo>
                    <a:lnTo>
                      <a:pt x="448" y="4271"/>
                    </a:lnTo>
                    <a:lnTo>
                      <a:pt x="455" y="4277"/>
                    </a:lnTo>
                    <a:lnTo>
                      <a:pt x="462" y="4282"/>
                    </a:lnTo>
                    <a:lnTo>
                      <a:pt x="469" y="4285"/>
                    </a:lnTo>
                    <a:lnTo>
                      <a:pt x="477" y="4287"/>
                    </a:lnTo>
                    <a:lnTo>
                      <a:pt x="483" y="4288"/>
                    </a:lnTo>
                    <a:lnTo>
                      <a:pt x="483" y="4288"/>
                    </a:lnTo>
                    <a:lnTo>
                      <a:pt x="486" y="4287"/>
                    </a:lnTo>
                    <a:lnTo>
                      <a:pt x="490" y="4286"/>
                    </a:lnTo>
                    <a:lnTo>
                      <a:pt x="490" y="4286"/>
                    </a:lnTo>
                    <a:lnTo>
                      <a:pt x="489" y="3811"/>
                    </a:lnTo>
                    <a:lnTo>
                      <a:pt x="487" y="3370"/>
                    </a:lnTo>
                    <a:lnTo>
                      <a:pt x="483" y="2960"/>
                    </a:lnTo>
                    <a:lnTo>
                      <a:pt x="479" y="2581"/>
                    </a:lnTo>
                    <a:lnTo>
                      <a:pt x="474" y="2232"/>
                    </a:lnTo>
                    <a:lnTo>
                      <a:pt x="466" y="1910"/>
                    </a:lnTo>
                    <a:lnTo>
                      <a:pt x="460" y="1617"/>
                    </a:lnTo>
                    <a:lnTo>
                      <a:pt x="452" y="1349"/>
                    </a:lnTo>
                    <a:lnTo>
                      <a:pt x="443" y="1106"/>
                    </a:lnTo>
                    <a:lnTo>
                      <a:pt x="435" y="886"/>
                    </a:lnTo>
                    <a:lnTo>
                      <a:pt x="426" y="690"/>
                    </a:lnTo>
                    <a:lnTo>
                      <a:pt x="416" y="513"/>
                    </a:lnTo>
                    <a:lnTo>
                      <a:pt x="407" y="358"/>
                    </a:lnTo>
                    <a:lnTo>
                      <a:pt x="398" y="221"/>
                    </a:lnTo>
                    <a:lnTo>
                      <a:pt x="388" y="103"/>
                    </a:lnTo>
                    <a:lnTo>
                      <a:pt x="380" y="0"/>
                    </a:lnTo>
                    <a:lnTo>
                      <a:pt x="380" y="0"/>
                    </a:lnTo>
                    <a:lnTo>
                      <a:pt x="368" y="40"/>
                    </a:lnTo>
                    <a:lnTo>
                      <a:pt x="351" y="94"/>
                    </a:lnTo>
                    <a:lnTo>
                      <a:pt x="331" y="162"/>
                    </a:lnTo>
                    <a:lnTo>
                      <a:pt x="308" y="244"/>
                    </a:lnTo>
                    <a:lnTo>
                      <a:pt x="284" y="342"/>
                    </a:lnTo>
                    <a:lnTo>
                      <a:pt x="257" y="452"/>
                    </a:lnTo>
                    <a:lnTo>
                      <a:pt x="227" y="576"/>
                    </a:lnTo>
                    <a:lnTo>
                      <a:pt x="199" y="713"/>
                    </a:lnTo>
                    <a:lnTo>
                      <a:pt x="185" y="786"/>
                    </a:lnTo>
                    <a:lnTo>
                      <a:pt x="169" y="863"/>
                    </a:lnTo>
                    <a:lnTo>
                      <a:pt x="156" y="943"/>
                    </a:lnTo>
                    <a:lnTo>
                      <a:pt x="141" y="1026"/>
                    </a:lnTo>
                    <a:lnTo>
                      <a:pt x="127" y="1111"/>
                    </a:lnTo>
                    <a:lnTo>
                      <a:pt x="113" y="1200"/>
                    </a:lnTo>
                    <a:lnTo>
                      <a:pt x="100" y="1292"/>
                    </a:lnTo>
                    <a:lnTo>
                      <a:pt x="86" y="1387"/>
                    </a:lnTo>
                    <a:lnTo>
                      <a:pt x="74" y="1485"/>
                    </a:lnTo>
                    <a:lnTo>
                      <a:pt x="62" y="1586"/>
                    </a:lnTo>
                    <a:lnTo>
                      <a:pt x="51" y="1688"/>
                    </a:lnTo>
                    <a:lnTo>
                      <a:pt x="41" y="1795"/>
                    </a:lnTo>
                    <a:lnTo>
                      <a:pt x="30" y="1904"/>
                    </a:lnTo>
                    <a:lnTo>
                      <a:pt x="22" y="2015"/>
                    </a:lnTo>
                    <a:lnTo>
                      <a:pt x="14" y="2130"/>
                    </a:lnTo>
                    <a:lnTo>
                      <a:pt x="6" y="2247"/>
                    </a:lnTo>
                    <a:lnTo>
                      <a:pt x="6" y="2247"/>
                    </a:lnTo>
                    <a:close/>
                  </a:path>
                </a:pathLst>
              </a:custGeom>
              <a:solidFill>
                <a:srgbClr val="AE2C32"/>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6"/>
              <p:cNvSpPr>
                <a:spLocks/>
              </p:cNvSpPr>
              <p:nvPr/>
            </p:nvSpPr>
            <p:spPr bwMode="auto">
              <a:xfrm>
                <a:off x="3665036" y="197267"/>
                <a:ext cx="777876" cy="6854825"/>
              </a:xfrm>
              <a:custGeom>
                <a:avLst/>
                <a:gdLst>
                  <a:gd name="T0" fmla="*/ 490 w 490"/>
                  <a:gd name="T1" fmla="*/ 2231 h 4318"/>
                  <a:gd name="T2" fmla="*/ 489 w 490"/>
                  <a:gd name="T3" fmla="*/ 2127 h 4318"/>
                  <a:gd name="T4" fmla="*/ 485 w 490"/>
                  <a:gd name="T5" fmla="*/ 2022 h 4318"/>
                  <a:gd name="T6" fmla="*/ 469 w 490"/>
                  <a:gd name="T7" fmla="*/ 1816 h 4318"/>
                  <a:gd name="T8" fmla="*/ 446 w 490"/>
                  <a:gd name="T9" fmla="*/ 1611 h 4318"/>
                  <a:gd name="T10" fmla="*/ 415 w 490"/>
                  <a:gd name="T11" fmla="*/ 1412 h 4318"/>
                  <a:gd name="T12" fmla="*/ 379 w 490"/>
                  <a:gd name="T13" fmla="*/ 1220 h 4318"/>
                  <a:gd name="T14" fmla="*/ 339 w 490"/>
                  <a:gd name="T15" fmla="*/ 1035 h 4318"/>
                  <a:gd name="T16" fmla="*/ 295 w 490"/>
                  <a:gd name="T17" fmla="*/ 861 h 4318"/>
                  <a:gd name="T18" fmla="*/ 250 w 490"/>
                  <a:gd name="T19" fmla="*/ 698 h 4318"/>
                  <a:gd name="T20" fmla="*/ 206 w 490"/>
                  <a:gd name="T21" fmla="*/ 547 h 4318"/>
                  <a:gd name="T22" fmla="*/ 162 w 490"/>
                  <a:gd name="T23" fmla="*/ 412 h 4318"/>
                  <a:gd name="T24" fmla="*/ 86 w 490"/>
                  <a:gd name="T25" fmla="*/ 192 h 4318"/>
                  <a:gd name="T26" fmla="*/ 31 w 490"/>
                  <a:gd name="T27" fmla="*/ 50 h 4318"/>
                  <a:gd name="T28" fmla="*/ 10 w 490"/>
                  <a:gd name="T29" fmla="*/ 0 h 4318"/>
                  <a:gd name="T30" fmla="*/ 0 w 490"/>
                  <a:gd name="T31" fmla="*/ 32 h 4318"/>
                  <a:gd name="T32" fmla="*/ 18 w 490"/>
                  <a:gd name="T33" fmla="*/ 253 h 4318"/>
                  <a:gd name="T34" fmla="*/ 36 w 490"/>
                  <a:gd name="T35" fmla="*/ 545 h 4318"/>
                  <a:gd name="T36" fmla="*/ 55 w 490"/>
                  <a:gd name="T37" fmla="*/ 918 h 4318"/>
                  <a:gd name="T38" fmla="*/ 72 w 490"/>
                  <a:gd name="T39" fmla="*/ 1381 h 4318"/>
                  <a:gd name="T40" fmla="*/ 86 w 490"/>
                  <a:gd name="T41" fmla="*/ 1942 h 4318"/>
                  <a:gd name="T42" fmla="*/ 99 w 490"/>
                  <a:gd name="T43" fmla="*/ 2613 h 4318"/>
                  <a:gd name="T44" fmla="*/ 107 w 490"/>
                  <a:gd name="T45" fmla="*/ 3402 h 4318"/>
                  <a:gd name="T46" fmla="*/ 110 w 490"/>
                  <a:gd name="T47" fmla="*/ 4318 h 4318"/>
                  <a:gd name="T48" fmla="*/ 115 w 490"/>
                  <a:gd name="T49" fmla="*/ 4316 h 4318"/>
                  <a:gd name="T50" fmla="*/ 128 w 490"/>
                  <a:gd name="T51" fmla="*/ 4307 h 4318"/>
                  <a:gd name="T52" fmla="*/ 141 w 490"/>
                  <a:gd name="T53" fmla="*/ 4293 h 4318"/>
                  <a:gd name="T54" fmla="*/ 161 w 490"/>
                  <a:gd name="T55" fmla="*/ 4263 h 4318"/>
                  <a:gd name="T56" fmla="*/ 190 w 490"/>
                  <a:gd name="T57" fmla="*/ 4206 h 4318"/>
                  <a:gd name="T58" fmla="*/ 221 w 490"/>
                  <a:gd name="T59" fmla="*/ 4131 h 4318"/>
                  <a:gd name="T60" fmla="*/ 252 w 490"/>
                  <a:gd name="T61" fmla="*/ 4039 h 4318"/>
                  <a:gd name="T62" fmla="*/ 284 w 490"/>
                  <a:gd name="T63" fmla="*/ 3932 h 4318"/>
                  <a:gd name="T64" fmla="*/ 315 w 490"/>
                  <a:gd name="T65" fmla="*/ 3809 h 4318"/>
                  <a:gd name="T66" fmla="*/ 346 w 490"/>
                  <a:gd name="T67" fmla="*/ 3674 h 4318"/>
                  <a:gd name="T68" fmla="*/ 375 w 490"/>
                  <a:gd name="T69" fmla="*/ 3526 h 4318"/>
                  <a:gd name="T70" fmla="*/ 402 w 490"/>
                  <a:gd name="T71" fmla="*/ 3366 h 4318"/>
                  <a:gd name="T72" fmla="*/ 427 w 490"/>
                  <a:gd name="T73" fmla="*/ 3197 h 4318"/>
                  <a:gd name="T74" fmla="*/ 448 w 490"/>
                  <a:gd name="T75" fmla="*/ 3017 h 4318"/>
                  <a:gd name="T76" fmla="*/ 465 w 490"/>
                  <a:gd name="T77" fmla="*/ 2830 h 4318"/>
                  <a:gd name="T78" fmla="*/ 479 w 490"/>
                  <a:gd name="T79" fmla="*/ 2636 h 4318"/>
                  <a:gd name="T80" fmla="*/ 487 w 490"/>
                  <a:gd name="T81" fmla="*/ 2436 h 4318"/>
                  <a:gd name="T82" fmla="*/ 490 w 490"/>
                  <a:gd name="T83" fmla="*/ 2231 h 4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0" h="4318">
                    <a:moveTo>
                      <a:pt x="490" y="2231"/>
                    </a:moveTo>
                    <a:lnTo>
                      <a:pt x="490" y="2231"/>
                    </a:lnTo>
                    <a:lnTo>
                      <a:pt x="490" y="2179"/>
                    </a:lnTo>
                    <a:lnTo>
                      <a:pt x="489" y="2127"/>
                    </a:lnTo>
                    <a:lnTo>
                      <a:pt x="487" y="2074"/>
                    </a:lnTo>
                    <a:lnTo>
                      <a:pt x="485" y="2022"/>
                    </a:lnTo>
                    <a:lnTo>
                      <a:pt x="479" y="1919"/>
                    </a:lnTo>
                    <a:lnTo>
                      <a:pt x="469" y="1816"/>
                    </a:lnTo>
                    <a:lnTo>
                      <a:pt x="459" y="1713"/>
                    </a:lnTo>
                    <a:lnTo>
                      <a:pt x="446" y="1611"/>
                    </a:lnTo>
                    <a:lnTo>
                      <a:pt x="431" y="1512"/>
                    </a:lnTo>
                    <a:lnTo>
                      <a:pt x="415" y="1412"/>
                    </a:lnTo>
                    <a:lnTo>
                      <a:pt x="398" y="1315"/>
                    </a:lnTo>
                    <a:lnTo>
                      <a:pt x="379" y="1220"/>
                    </a:lnTo>
                    <a:lnTo>
                      <a:pt x="359" y="1126"/>
                    </a:lnTo>
                    <a:lnTo>
                      <a:pt x="339" y="1035"/>
                    </a:lnTo>
                    <a:lnTo>
                      <a:pt x="317" y="947"/>
                    </a:lnTo>
                    <a:lnTo>
                      <a:pt x="295" y="861"/>
                    </a:lnTo>
                    <a:lnTo>
                      <a:pt x="273" y="778"/>
                    </a:lnTo>
                    <a:lnTo>
                      <a:pt x="250" y="698"/>
                    </a:lnTo>
                    <a:lnTo>
                      <a:pt x="229" y="621"/>
                    </a:lnTo>
                    <a:lnTo>
                      <a:pt x="206" y="547"/>
                    </a:lnTo>
                    <a:lnTo>
                      <a:pt x="184" y="478"/>
                    </a:lnTo>
                    <a:lnTo>
                      <a:pt x="162" y="412"/>
                    </a:lnTo>
                    <a:lnTo>
                      <a:pt x="122" y="293"/>
                    </a:lnTo>
                    <a:lnTo>
                      <a:pt x="86" y="192"/>
                    </a:lnTo>
                    <a:lnTo>
                      <a:pt x="55" y="110"/>
                    </a:lnTo>
                    <a:lnTo>
                      <a:pt x="31" y="50"/>
                    </a:lnTo>
                    <a:lnTo>
                      <a:pt x="10" y="0"/>
                    </a:lnTo>
                    <a:lnTo>
                      <a:pt x="10" y="0"/>
                    </a:lnTo>
                    <a:lnTo>
                      <a:pt x="0" y="32"/>
                    </a:lnTo>
                    <a:lnTo>
                      <a:pt x="0" y="32"/>
                    </a:lnTo>
                    <a:lnTo>
                      <a:pt x="8" y="135"/>
                    </a:lnTo>
                    <a:lnTo>
                      <a:pt x="18" y="253"/>
                    </a:lnTo>
                    <a:lnTo>
                      <a:pt x="27" y="390"/>
                    </a:lnTo>
                    <a:lnTo>
                      <a:pt x="36" y="545"/>
                    </a:lnTo>
                    <a:lnTo>
                      <a:pt x="46" y="722"/>
                    </a:lnTo>
                    <a:lnTo>
                      <a:pt x="55" y="918"/>
                    </a:lnTo>
                    <a:lnTo>
                      <a:pt x="63" y="1138"/>
                    </a:lnTo>
                    <a:lnTo>
                      <a:pt x="72" y="1381"/>
                    </a:lnTo>
                    <a:lnTo>
                      <a:pt x="80" y="1649"/>
                    </a:lnTo>
                    <a:lnTo>
                      <a:pt x="86" y="1942"/>
                    </a:lnTo>
                    <a:lnTo>
                      <a:pt x="94" y="2264"/>
                    </a:lnTo>
                    <a:lnTo>
                      <a:pt x="99" y="2613"/>
                    </a:lnTo>
                    <a:lnTo>
                      <a:pt x="103" y="2992"/>
                    </a:lnTo>
                    <a:lnTo>
                      <a:pt x="107" y="3402"/>
                    </a:lnTo>
                    <a:lnTo>
                      <a:pt x="109" y="3843"/>
                    </a:lnTo>
                    <a:lnTo>
                      <a:pt x="110" y="4318"/>
                    </a:lnTo>
                    <a:lnTo>
                      <a:pt x="110" y="4318"/>
                    </a:lnTo>
                    <a:lnTo>
                      <a:pt x="115" y="4316"/>
                    </a:lnTo>
                    <a:lnTo>
                      <a:pt x="122" y="4312"/>
                    </a:lnTo>
                    <a:lnTo>
                      <a:pt x="128" y="4307"/>
                    </a:lnTo>
                    <a:lnTo>
                      <a:pt x="134" y="4300"/>
                    </a:lnTo>
                    <a:lnTo>
                      <a:pt x="141" y="4293"/>
                    </a:lnTo>
                    <a:lnTo>
                      <a:pt x="148" y="4284"/>
                    </a:lnTo>
                    <a:lnTo>
                      <a:pt x="161" y="4263"/>
                    </a:lnTo>
                    <a:lnTo>
                      <a:pt x="176" y="4236"/>
                    </a:lnTo>
                    <a:lnTo>
                      <a:pt x="190" y="4206"/>
                    </a:lnTo>
                    <a:lnTo>
                      <a:pt x="206" y="4170"/>
                    </a:lnTo>
                    <a:lnTo>
                      <a:pt x="221" y="4131"/>
                    </a:lnTo>
                    <a:lnTo>
                      <a:pt x="237" y="4087"/>
                    </a:lnTo>
                    <a:lnTo>
                      <a:pt x="252" y="4039"/>
                    </a:lnTo>
                    <a:lnTo>
                      <a:pt x="268" y="3988"/>
                    </a:lnTo>
                    <a:lnTo>
                      <a:pt x="284" y="3932"/>
                    </a:lnTo>
                    <a:lnTo>
                      <a:pt x="299" y="3873"/>
                    </a:lnTo>
                    <a:lnTo>
                      <a:pt x="315" y="3809"/>
                    </a:lnTo>
                    <a:lnTo>
                      <a:pt x="330" y="3744"/>
                    </a:lnTo>
                    <a:lnTo>
                      <a:pt x="346" y="3674"/>
                    </a:lnTo>
                    <a:lnTo>
                      <a:pt x="360" y="3602"/>
                    </a:lnTo>
                    <a:lnTo>
                      <a:pt x="375" y="3526"/>
                    </a:lnTo>
                    <a:lnTo>
                      <a:pt x="388" y="3447"/>
                    </a:lnTo>
                    <a:lnTo>
                      <a:pt x="402" y="3366"/>
                    </a:lnTo>
                    <a:lnTo>
                      <a:pt x="414" y="3283"/>
                    </a:lnTo>
                    <a:lnTo>
                      <a:pt x="427" y="3197"/>
                    </a:lnTo>
                    <a:lnTo>
                      <a:pt x="437" y="3108"/>
                    </a:lnTo>
                    <a:lnTo>
                      <a:pt x="448" y="3017"/>
                    </a:lnTo>
                    <a:lnTo>
                      <a:pt x="457" y="2925"/>
                    </a:lnTo>
                    <a:lnTo>
                      <a:pt x="465" y="2830"/>
                    </a:lnTo>
                    <a:lnTo>
                      <a:pt x="473" y="2734"/>
                    </a:lnTo>
                    <a:lnTo>
                      <a:pt x="479" y="2636"/>
                    </a:lnTo>
                    <a:lnTo>
                      <a:pt x="484" y="2536"/>
                    </a:lnTo>
                    <a:lnTo>
                      <a:pt x="487" y="2436"/>
                    </a:lnTo>
                    <a:lnTo>
                      <a:pt x="489" y="2334"/>
                    </a:lnTo>
                    <a:lnTo>
                      <a:pt x="490" y="2231"/>
                    </a:lnTo>
                    <a:lnTo>
                      <a:pt x="490" y="2231"/>
                    </a:lnTo>
                    <a:close/>
                  </a:path>
                </a:pathLst>
              </a:custGeom>
              <a:solidFill>
                <a:srgbClr val="CD353B"/>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397"/>
            <p:cNvGrpSpPr/>
            <p:nvPr/>
          </p:nvGrpSpPr>
          <p:grpSpPr>
            <a:xfrm>
              <a:off x="5488528" y="1556595"/>
              <a:ext cx="591546" cy="588497"/>
              <a:chOff x="3259138" y="4310063"/>
              <a:chExt cx="307975" cy="306388"/>
            </a:xfrm>
            <a:solidFill>
              <a:srgbClr val="FFFFFF"/>
            </a:solidFill>
            <a:effectLst/>
          </p:grpSpPr>
          <p:sp>
            <p:nvSpPr>
              <p:cNvPr id="151" name="Freeform 275">
                <a:extLst>
                  <a:ext uri="{C183D7F6-B498-43B3-948B-1728B52AA6E4}">
                    <adec:decorative xmlns:adec="http://schemas.microsoft.com/office/drawing/2017/decorative" val="1"/>
                  </a:ext>
                </a:extLst>
              </p:cNvPr>
              <p:cNvSpPr>
                <a:spLocks/>
              </p:cNvSpPr>
              <p:nvPr/>
            </p:nvSpPr>
            <p:spPr bwMode="auto">
              <a:xfrm>
                <a:off x="3328988" y="4381500"/>
                <a:ext cx="168275" cy="165100"/>
              </a:xfrm>
              <a:custGeom>
                <a:avLst/>
                <a:gdLst/>
                <a:ahLst/>
                <a:cxnLst>
                  <a:cxn ang="0">
                    <a:pos x="316" y="282"/>
                  </a:cxn>
                  <a:cxn ang="0">
                    <a:pos x="316" y="314"/>
                  </a:cxn>
                  <a:cxn ang="0">
                    <a:pos x="0" y="314"/>
                  </a:cxn>
                  <a:cxn ang="0">
                    <a:pos x="0" y="282"/>
                  </a:cxn>
                  <a:cxn ang="0">
                    <a:pos x="0" y="31"/>
                  </a:cxn>
                  <a:cxn ang="0">
                    <a:pos x="0" y="0"/>
                  </a:cxn>
                  <a:cxn ang="0">
                    <a:pos x="316" y="0"/>
                  </a:cxn>
                  <a:cxn ang="0">
                    <a:pos x="316" y="31"/>
                  </a:cxn>
                  <a:cxn ang="0">
                    <a:pos x="316" y="282"/>
                  </a:cxn>
                </a:cxnLst>
                <a:rect l="0" t="0" r="r" b="b"/>
                <a:pathLst>
                  <a:path w="316" h="314">
                    <a:moveTo>
                      <a:pt x="316" y="282"/>
                    </a:moveTo>
                    <a:lnTo>
                      <a:pt x="316" y="314"/>
                    </a:lnTo>
                    <a:lnTo>
                      <a:pt x="0" y="314"/>
                    </a:lnTo>
                    <a:lnTo>
                      <a:pt x="0" y="282"/>
                    </a:lnTo>
                    <a:lnTo>
                      <a:pt x="0" y="31"/>
                    </a:lnTo>
                    <a:lnTo>
                      <a:pt x="0" y="0"/>
                    </a:lnTo>
                    <a:lnTo>
                      <a:pt x="316" y="0"/>
                    </a:lnTo>
                    <a:lnTo>
                      <a:pt x="316" y="31"/>
                    </a:lnTo>
                    <a:lnTo>
                      <a:pt x="316" y="2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52" name="Rectangle 276">
                <a:extLst>
                  <a:ext uri="{C183D7F6-B498-43B3-948B-1728B52AA6E4}">
                    <adec:decorative xmlns:adec="http://schemas.microsoft.com/office/drawing/2017/decorative" val="1"/>
                  </a:ext>
                </a:extLst>
              </p:cNvPr>
              <p:cNvSpPr>
                <a:spLocks noChangeArrowheads="1"/>
              </p:cNvSpPr>
              <p:nvPr/>
            </p:nvSpPr>
            <p:spPr bwMode="auto">
              <a:xfrm>
                <a:off x="3503613" y="4406900"/>
                <a:ext cx="63500" cy="190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53" name="Rectangle 277">
                <a:extLst>
                  <a:ext uri="{C183D7F6-B498-43B3-948B-1728B52AA6E4}">
                    <adec:decorative xmlns:adec="http://schemas.microsoft.com/office/drawing/2017/decorative" val="1"/>
                  </a:ext>
                </a:extLst>
              </p:cNvPr>
              <p:cNvSpPr>
                <a:spLocks noChangeArrowheads="1"/>
              </p:cNvSpPr>
              <p:nvPr/>
            </p:nvSpPr>
            <p:spPr bwMode="auto">
              <a:xfrm>
                <a:off x="3503613" y="4438650"/>
                <a:ext cx="63500" cy="190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54" name="Rectangle 278">
                <a:extLst>
                  <a:ext uri="{C183D7F6-B498-43B3-948B-1728B52AA6E4}">
                    <adec:decorative xmlns:adec="http://schemas.microsoft.com/office/drawing/2017/decorative" val="1"/>
                  </a:ext>
                </a:extLst>
              </p:cNvPr>
              <p:cNvSpPr>
                <a:spLocks noChangeArrowheads="1"/>
              </p:cNvSpPr>
              <p:nvPr/>
            </p:nvSpPr>
            <p:spPr bwMode="auto">
              <a:xfrm>
                <a:off x="3503613" y="4470400"/>
                <a:ext cx="63500" cy="190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55" name="Rectangle 279">
                <a:extLst>
                  <a:ext uri="{C183D7F6-B498-43B3-948B-1728B52AA6E4}">
                    <adec:decorative xmlns:adec="http://schemas.microsoft.com/office/drawing/2017/decorative" val="1"/>
                  </a:ext>
                </a:extLst>
              </p:cNvPr>
              <p:cNvSpPr>
                <a:spLocks noChangeArrowheads="1"/>
              </p:cNvSpPr>
              <p:nvPr/>
            </p:nvSpPr>
            <p:spPr bwMode="auto">
              <a:xfrm>
                <a:off x="3503613" y="4502150"/>
                <a:ext cx="63500" cy="1746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56" name="Rectangle 280">
                <a:extLst>
                  <a:ext uri="{C183D7F6-B498-43B3-948B-1728B52AA6E4}">
                    <adec:decorative xmlns:adec="http://schemas.microsoft.com/office/drawing/2017/decorative" val="1"/>
                  </a:ext>
                </a:extLst>
              </p:cNvPr>
              <p:cNvSpPr>
                <a:spLocks noChangeArrowheads="1"/>
              </p:cNvSpPr>
              <p:nvPr/>
            </p:nvSpPr>
            <p:spPr bwMode="auto">
              <a:xfrm>
                <a:off x="3259138" y="4406900"/>
                <a:ext cx="63500" cy="190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57" name="Rectangle 281">
                <a:extLst>
                  <a:ext uri="{C183D7F6-B498-43B3-948B-1728B52AA6E4}">
                    <adec:decorative xmlns:adec="http://schemas.microsoft.com/office/drawing/2017/decorative" val="1"/>
                  </a:ext>
                </a:extLst>
              </p:cNvPr>
              <p:cNvSpPr>
                <a:spLocks noChangeArrowheads="1"/>
              </p:cNvSpPr>
              <p:nvPr/>
            </p:nvSpPr>
            <p:spPr bwMode="auto">
              <a:xfrm>
                <a:off x="3259138" y="4438650"/>
                <a:ext cx="63500" cy="190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58" name="Rectangle 282">
                <a:extLst>
                  <a:ext uri="{C183D7F6-B498-43B3-948B-1728B52AA6E4}">
                    <adec:decorative xmlns:adec="http://schemas.microsoft.com/office/drawing/2017/decorative" val="1"/>
                  </a:ext>
                </a:extLst>
              </p:cNvPr>
              <p:cNvSpPr>
                <a:spLocks noChangeArrowheads="1"/>
              </p:cNvSpPr>
              <p:nvPr/>
            </p:nvSpPr>
            <p:spPr bwMode="auto">
              <a:xfrm>
                <a:off x="3259138" y="4470400"/>
                <a:ext cx="63500" cy="190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59" name="Rectangle 283">
                <a:extLst>
                  <a:ext uri="{C183D7F6-B498-43B3-948B-1728B52AA6E4}">
                    <adec:decorative xmlns:adec="http://schemas.microsoft.com/office/drawing/2017/decorative" val="1"/>
                  </a:ext>
                </a:extLst>
              </p:cNvPr>
              <p:cNvSpPr>
                <a:spLocks noChangeArrowheads="1"/>
              </p:cNvSpPr>
              <p:nvPr/>
            </p:nvSpPr>
            <p:spPr bwMode="auto">
              <a:xfrm>
                <a:off x="3259138" y="4502150"/>
                <a:ext cx="63500" cy="1746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60" name="Rectangle 284">
                <a:extLst>
                  <a:ext uri="{C183D7F6-B498-43B3-948B-1728B52AA6E4}">
                    <adec:decorative xmlns:adec="http://schemas.microsoft.com/office/drawing/2017/decorative" val="1"/>
                  </a:ext>
                </a:extLst>
              </p:cNvPr>
              <p:cNvSpPr>
                <a:spLocks noChangeArrowheads="1"/>
              </p:cNvSpPr>
              <p:nvPr/>
            </p:nvSpPr>
            <p:spPr bwMode="auto">
              <a:xfrm>
                <a:off x="3451225" y="4554538"/>
                <a:ext cx="19050" cy="6191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61" name="Rectangle 285">
                <a:extLst>
                  <a:ext uri="{C183D7F6-B498-43B3-948B-1728B52AA6E4}">
                    <adec:decorative xmlns:adec="http://schemas.microsoft.com/office/drawing/2017/decorative" val="1"/>
                  </a:ext>
                </a:extLst>
              </p:cNvPr>
              <p:cNvSpPr>
                <a:spLocks noChangeArrowheads="1"/>
              </p:cNvSpPr>
              <p:nvPr/>
            </p:nvSpPr>
            <p:spPr bwMode="auto">
              <a:xfrm>
                <a:off x="3419475" y="4554538"/>
                <a:ext cx="19050" cy="6191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62" name="Rectangle 286">
                <a:extLst>
                  <a:ext uri="{C183D7F6-B498-43B3-948B-1728B52AA6E4}">
                    <adec:decorative xmlns:adec="http://schemas.microsoft.com/office/drawing/2017/decorative" val="1"/>
                  </a:ext>
                </a:extLst>
              </p:cNvPr>
              <p:cNvSpPr>
                <a:spLocks noChangeArrowheads="1"/>
              </p:cNvSpPr>
              <p:nvPr/>
            </p:nvSpPr>
            <p:spPr bwMode="auto">
              <a:xfrm>
                <a:off x="3389313" y="4554538"/>
                <a:ext cx="17463" cy="6191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63" name="Rectangle 287">
                <a:extLst>
                  <a:ext uri="{C183D7F6-B498-43B3-948B-1728B52AA6E4}">
                    <adec:decorative xmlns:adec="http://schemas.microsoft.com/office/drawing/2017/decorative" val="1"/>
                  </a:ext>
                </a:extLst>
              </p:cNvPr>
              <p:cNvSpPr>
                <a:spLocks noChangeArrowheads="1"/>
              </p:cNvSpPr>
              <p:nvPr/>
            </p:nvSpPr>
            <p:spPr bwMode="auto">
              <a:xfrm>
                <a:off x="3355975" y="4554538"/>
                <a:ext cx="19050" cy="6191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64" name="Rectangle 288">
                <a:extLst>
                  <a:ext uri="{C183D7F6-B498-43B3-948B-1728B52AA6E4}">
                    <adec:decorative xmlns:adec="http://schemas.microsoft.com/office/drawing/2017/decorative" val="1"/>
                  </a:ext>
                </a:extLst>
              </p:cNvPr>
              <p:cNvSpPr>
                <a:spLocks noChangeArrowheads="1"/>
              </p:cNvSpPr>
              <p:nvPr/>
            </p:nvSpPr>
            <p:spPr bwMode="auto">
              <a:xfrm>
                <a:off x="3451225" y="4310063"/>
                <a:ext cx="19050" cy="6350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65" name="Rectangle 289">
                <a:extLst>
                  <a:ext uri="{C183D7F6-B498-43B3-948B-1728B52AA6E4}">
                    <adec:decorative xmlns:adec="http://schemas.microsoft.com/office/drawing/2017/decorative" val="1"/>
                  </a:ext>
                </a:extLst>
              </p:cNvPr>
              <p:cNvSpPr>
                <a:spLocks noChangeArrowheads="1"/>
              </p:cNvSpPr>
              <p:nvPr/>
            </p:nvSpPr>
            <p:spPr bwMode="auto">
              <a:xfrm>
                <a:off x="3419475" y="4310063"/>
                <a:ext cx="19050" cy="6350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66" name="Rectangle 290">
                <a:extLst>
                  <a:ext uri="{C183D7F6-B498-43B3-948B-1728B52AA6E4}">
                    <adec:decorative xmlns:adec="http://schemas.microsoft.com/office/drawing/2017/decorative" val="1"/>
                  </a:ext>
                </a:extLst>
              </p:cNvPr>
              <p:cNvSpPr>
                <a:spLocks noChangeArrowheads="1"/>
              </p:cNvSpPr>
              <p:nvPr/>
            </p:nvSpPr>
            <p:spPr bwMode="auto">
              <a:xfrm>
                <a:off x="3389313" y="4310063"/>
                <a:ext cx="17463" cy="6350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67" name="Rectangle 291">
                <a:extLst>
                  <a:ext uri="{C183D7F6-B498-43B3-948B-1728B52AA6E4}">
                    <adec:decorative xmlns:adec="http://schemas.microsoft.com/office/drawing/2017/decorative" val="1"/>
                  </a:ext>
                </a:extLst>
              </p:cNvPr>
              <p:cNvSpPr>
                <a:spLocks noChangeArrowheads="1"/>
              </p:cNvSpPr>
              <p:nvPr/>
            </p:nvSpPr>
            <p:spPr bwMode="auto">
              <a:xfrm>
                <a:off x="3355975" y="4310063"/>
                <a:ext cx="19050" cy="6350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grpSp>
      <p:grpSp>
        <p:nvGrpSpPr>
          <p:cNvPr id="13" name="Group 12" descr="Folder icon."/>
          <p:cNvGrpSpPr/>
          <p:nvPr/>
        </p:nvGrpSpPr>
        <p:grpSpPr>
          <a:xfrm>
            <a:off x="6371545" y="825293"/>
            <a:ext cx="746273" cy="2341457"/>
            <a:chOff x="6371545" y="825293"/>
            <a:chExt cx="746273" cy="2341457"/>
          </a:xfrm>
        </p:grpSpPr>
        <p:sp>
          <p:nvSpPr>
            <p:cNvPr id="172" name="Freeform 171">
              <a:extLst>
                <a:ext uri="{C183D7F6-B498-43B3-948B-1728B52AA6E4}">
                  <adec:decorative xmlns:adec="http://schemas.microsoft.com/office/drawing/2017/decorative" val="1"/>
                </a:ext>
              </a:extLst>
            </p:cNvPr>
            <p:cNvSpPr>
              <a:spLocks/>
            </p:cNvSpPr>
            <p:nvPr/>
          </p:nvSpPr>
          <p:spPr bwMode="auto">
            <a:xfrm rot="2124880">
              <a:off x="6371545" y="825293"/>
              <a:ext cx="455371" cy="2137532"/>
            </a:xfrm>
            <a:custGeom>
              <a:avLst/>
              <a:gdLst>
                <a:gd name="T0" fmla="*/ 6 w 490"/>
                <a:gd name="T1" fmla="*/ 2247 h 4288"/>
                <a:gd name="T2" fmla="*/ 2 w 490"/>
                <a:gd name="T3" fmla="*/ 2352 h 4288"/>
                <a:gd name="T4" fmla="*/ 0 w 490"/>
                <a:gd name="T5" fmla="*/ 2456 h 4288"/>
                <a:gd name="T6" fmla="*/ 4 w 490"/>
                <a:gd name="T7" fmla="*/ 2658 h 4288"/>
                <a:gd name="T8" fmla="*/ 17 w 490"/>
                <a:gd name="T9" fmla="*/ 2853 h 4288"/>
                <a:gd name="T10" fmla="*/ 36 w 490"/>
                <a:gd name="T11" fmla="*/ 3040 h 4288"/>
                <a:gd name="T12" fmla="*/ 63 w 490"/>
                <a:gd name="T13" fmla="*/ 3219 h 4288"/>
                <a:gd name="T14" fmla="*/ 96 w 490"/>
                <a:gd name="T15" fmla="*/ 3387 h 4288"/>
                <a:gd name="T16" fmla="*/ 133 w 490"/>
                <a:gd name="T17" fmla="*/ 3545 h 4288"/>
                <a:gd name="T18" fmla="*/ 173 w 490"/>
                <a:gd name="T19" fmla="*/ 3689 h 4288"/>
                <a:gd name="T20" fmla="*/ 215 w 490"/>
                <a:gd name="T21" fmla="*/ 3821 h 4288"/>
                <a:gd name="T22" fmla="*/ 259 w 490"/>
                <a:gd name="T23" fmla="*/ 3938 h 4288"/>
                <a:gd name="T24" fmla="*/ 302 w 490"/>
                <a:gd name="T25" fmla="*/ 4041 h 4288"/>
                <a:gd name="T26" fmla="*/ 345 w 490"/>
                <a:gd name="T27" fmla="*/ 4127 h 4288"/>
                <a:gd name="T28" fmla="*/ 385 w 490"/>
                <a:gd name="T29" fmla="*/ 4196 h 4288"/>
                <a:gd name="T30" fmla="*/ 423 w 490"/>
                <a:gd name="T31" fmla="*/ 4246 h 4288"/>
                <a:gd name="T32" fmla="*/ 439 w 490"/>
                <a:gd name="T33" fmla="*/ 4264 h 4288"/>
                <a:gd name="T34" fmla="*/ 455 w 490"/>
                <a:gd name="T35" fmla="*/ 4277 h 4288"/>
                <a:gd name="T36" fmla="*/ 469 w 490"/>
                <a:gd name="T37" fmla="*/ 4285 h 4288"/>
                <a:gd name="T38" fmla="*/ 483 w 490"/>
                <a:gd name="T39" fmla="*/ 4288 h 4288"/>
                <a:gd name="T40" fmla="*/ 486 w 490"/>
                <a:gd name="T41" fmla="*/ 4287 h 4288"/>
                <a:gd name="T42" fmla="*/ 490 w 490"/>
                <a:gd name="T43" fmla="*/ 4286 h 4288"/>
                <a:gd name="T44" fmla="*/ 487 w 490"/>
                <a:gd name="T45" fmla="*/ 3370 h 4288"/>
                <a:gd name="T46" fmla="*/ 479 w 490"/>
                <a:gd name="T47" fmla="*/ 2581 h 4288"/>
                <a:gd name="T48" fmla="*/ 466 w 490"/>
                <a:gd name="T49" fmla="*/ 1910 h 4288"/>
                <a:gd name="T50" fmla="*/ 452 w 490"/>
                <a:gd name="T51" fmla="*/ 1349 h 4288"/>
                <a:gd name="T52" fmla="*/ 435 w 490"/>
                <a:gd name="T53" fmla="*/ 886 h 4288"/>
                <a:gd name="T54" fmla="*/ 416 w 490"/>
                <a:gd name="T55" fmla="*/ 513 h 4288"/>
                <a:gd name="T56" fmla="*/ 398 w 490"/>
                <a:gd name="T57" fmla="*/ 221 h 4288"/>
                <a:gd name="T58" fmla="*/ 380 w 490"/>
                <a:gd name="T59" fmla="*/ 0 h 4288"/>
                <a:gd name="T60" fmla="*/ 368 w 490"/>
                <a:gd name="T61" fmla="*/ 40 h 4288"/>
                <a:gd name="T62" fmla="*/ 331 w 490"/>
                <a:gd name="T63" fmla="*/ 162 h 4288"/>
                <a:gd name="T64" fmla="*/ 284 w 490"/>
                <a:gd name="T65" fmla="*/ 342 h 4288"/>
                <a:gd name="T66" fmla="*/ 227 w 490"/>
                <a:gd name="T67" fmla="*/ 576 h 4288"/>
                <a:gd name="T68" fmla="*/ 185 w 490"/>
                <a:gd name="T69" fmla="*/ 786 h 4288"/>
                <a:gd name="T70" fmla="*/ 156 w 490"/>
                <a:gd name="T71" fmla="*/ 943 h 4288"/>
                <a:gd name="T72" fmla="*/ 127 w 490"/>
                <a:gd name="T73" fmla="*/ 1111 h 4288"/>
                <a:gd name="T74" fmla="*/ 100 w 490"/>
                <a:gd name="T75" fmla="*/ 1292 h 4288"/>
                <a:gd name="T76" fmla="*/ 74 w 490"/>
                <a:gd name="T77" fmla="*/ 1485 h 4288"/>
                <a:gd name="T78" fmla="*/ 51 w 490"/>
                <a:gd name="T79" fmla="*/ 1688 h 4288"/>
                <a:gd name="T80" fmla="*/ 30 w 490"/>
                <a:gd name="T81" fmla="*/ 1904 h 4288"/>
                <a:gd name="T82" fmla="*/ 14 w 490"/>
                <a:gd name="T83" fmla="*/ 2130 h 4288"/>
                <a:gd name="T84" fmla="*/ 6 w 490"/>
                <a:gd name="T85" fmla="*/ 2247 h 4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0" h="4288">
                  <a:moveTo>
                    <a:pt x="6" y="2247"/>
                  </a:moveTo>
                  <a:lnTo>
                    <a:pt x="6" y="2247"/>
                  </a:lnTo>
                  <a:lnTo>
                    <a:pt x="4" y="2300"/>
                  </a:lnTo>
                  <a:lnTo>
                    <a:pt x="2" y="2352"/>
                  </a:lnTo>
                  <a:lnTo>
                    <a:pt x="1" y="2404"/>
                  </a:lnTo>
                  <a:lnTo>
                    <a:pt x="0" y="2456"/>
                  </a:lnTo>
                  <a:lnTo>
                    <a:pt x="1" y="2557"/>
                  </a:lnTo>
                  <a:lnTo>
                    <a:pt x="4" y="2658"/>
                  </a:lnTo>
                  <a:lnTo>
                    <a:pt x="9" y="2757"/>
                  </a:lnTo>
                  <a:lnTo>
                    <a:pt x="17" y="2853"/>
                  </a:lnTo>
                  <a:lnTo>
                    <a:pt x="25" y="2948"/>
                  </a:lnTo>
                  <a:lnTo>
                    <a:pt x="36" y="3040"/>
                  </a:lnTo>
                  <a:lnTo>
                    <a:pt x="49" y="3130"/>
                  </a:lnTo>
                  <a:lnTo>
                    <a:pt x="63" y="3219"/>
                  </a:lnTo>
                  <a:lnTo>
                    <a:pt x="79" y="3304"/>
                  </a:lnTo>
                  <a:lnTo>
                    <a:pt x="96" y="3387"/>
                  </a:lnTo>
                  <a:lnTo>
                    <a:pt x="114" y="3467"/>
                  </a:lnTo>
                  <a:lnTo>
                    <a:pt x="133" y="3545"/>
                  </a:lnTo>
                  <a:lnTo>
                    <a:pt x="153" y="3618"/>
                  </a:lnTo>
                  <a:lnTo>
                    <a:pt x="173" y="3689"/>
                  </a:lnTo>
                  <a:lnTo>
                    <a:pt x="194" y="3756"/>
                  </a:lnTo>
                  <a:lnTo>
                    <a:pt x="215" y="3821"/>
                  </a:lnTo>
                  <a:lnTo>
                    <a:pt x="237" y="3882"/>
                  </a:lnTo>
                  <a:lnTo>
                    <a:pt x="259" y="3938"/>
                  </a:lnTo>
                  <a:lnTo>
                    <a:pt x="280" y="3992"/>
                  </a:lnTo>
                  <a:lnTo>
                    <a:pt x="302" y="4041"/>
                  </a:lnTo>
                  <a:lnTo>
                    <a:pt x="324" y="4086"/>
                  </a:lnTo>
                  <a:lnTo>
                    <a:pt x="345" y="4127"/>
                  </a:lnTo>
                  <a:lnTo>
                    <a:pt x="366" y="4163"/>
                  </a:lnTo>
                  <a:lnTo>
                    <a:pt x="385" y="4196"/>
                  </a:lnTo>
                  <a:lnTo>
                    <a:pt x="405" y="4224"/>
                  </a:lnTo>
                  <a:lnTo>
                    <a:pt x="423" y="4246"/>
                  </a:lnTo>
                  <a:lnTo>
                    <a:pt x="431" y="4256"/>
                  </a:lnTo>
                  <a:lnTo>
                    <a:pt x="439" y="4264"/>
                  </a:lnTo>
                  <a:lnTo>
                    <a:pt x="448" y="4271"/>
                  </a:lnTo>
                  <a:lnTo>
                    <a:pt x="455" y="4277"/>
                  </a:lnTo>
                  <a:lnTo>
                    <a:pt x="462" y="4282"/>
                  </a:lnTo>
                  <a:lnTo>
                    <a:pt x="469" y="4285"/>
                  </a:lnTo>
                  <a:lnTo>
                    <a:pt x="477" y="4287"/>
                  </a:lnTo>
                  <a:lnTo>
                    <a:pt x="483" y="4288"/>
                  </a:lnTo>
                  <a:lnTo>
                    <a:pt x="483" y="4288"/>
                  </a:lnTo>
                  <a:lnTo>
                    <a:pt x="486" y="4287"/>
                  </a:lnTo>
                  <a:lnTo>
                    <a:pt x="490" y="4286"/>
                  </a:lnTo>
                  <a:lnTo>
                    <a:pt x="490" y="4286"/>
                  </a:lnTo>
                  <a:lnTo>
                    <a:pt x="489" y="3811"/>
                  </a:lnTo>
                  <a:lnTo>
                    <a:pt x="487" y="3370"/>
                  </a:lnTo>
                  <a:lnTo>
                    <a:pt x="483" y="2960"/>
                  </a:lnTo>
                  <a:lnTo>
                    <a:pt x="479" y="2581"/>
                  </a:lnTo>
                  <a:lnTo>
                    <a:pt x="474" y="2232"/>
                  </a:lnTo>
                  <a:lnTo>
                    <a:pt x="466" y="1910"/>
                  </a:lnTo>
                  <a:lnTo>
                    <a:pt x="460" y="1617"/>
                  </a:lnTo>
                  <a:lnTo>
                    <a:pt x="452" y="1349"/>
                  </a:lnTo>
                  <a:lnTo>
                    <a:pt x="443" y="1106"/>
                  </a:lnTo>
                  <a:lnTo>
                    <a:pt x="435" y="886"/>
                  </a:lnTo>
                  <a:lnTo>
                    <a:pt x="426" y="690"/>
                  </a:lnTo>
                  <a:lnTo>
                    <a:pt x="416" y="513"/>
                  </a:lnTo>
                  <a:lnTo>
                    <a:pt x="407" y="358"/>
                  </a:lnTo>
                  <a:lnTo>
                    <a:pt x="398" y="221"/>
                  </a:lnTo>
                  <a:lnTo>
                    <a:pt x="388" y="103"/>
                  </a:lnTo>
                  <a:lnTo>
                    <a:pt x="380" y="0"/>
                  </a:lnTo>
                  <a:lnTo>
                    <a:pt x="380" y="0"/>
                  </a:lnTo>
                  <a:lnTo>
                    <a:pt x="368" y="40"/>
                  </a:lnTo>
                  <a:lnTo>
                    <a:pt x="351" y="94"/>
                  </a:lnTo>
                  <a:lnTo>
                    <a:pt x="331" y="162"/>
                  </a:lnTo>
                  <a:lnTo>
                    <a:pt x="308" y="244"/>
                  </a:lnTo>
                  <a:lnTo>
                    <a:pt x="284" y="342"/>
                  </a:lnTo>
                  <a:lnTo>
                    <a:pt x="257" y="452"/>
                  </a:lnTo>
                  <a:lnTo>
                    <a:pt x="227" y="576"/>
                  </a:lnTo>
                  <a:lnTo>
                    <a:pt x="199" y="713"/>
                  </a:lnTo>
                  <a:lnTo>
                    <a:pt x="185" y="786"/>
                  </a:lnTo>
                  <a:lnTo>
                    <a:pt x="169" y="863"/>
                  </a:lnTo>
                  <a:lnTo>
                    <a:pt x="156" y="943"/>
                  </a:lnTo>
                  <a:lnTo>
                    <a:pt x="141" y="1026"/>
                  </a:lnTo>
                  <a:lnTo>
                    <a:pt x="127" y="1111"/>
                  </a:lnTo>
                  <a:lnTo>
                    <a:pt x="113" y="1200"/>
                  </a:lnTo>
                  <a:lnTo>
                    <a:pt x="100" y="1292"/>
                  </a:lnTo>
                  <a:lnTo>
                    <a:pt x="86" y="1387"/>
                  </a:lnTo>
                  <a:lnTo>
                    <a:pt x="74" y="1485"/>
                  </a:lnTo>
                  <a:lnTo>
                    <a:pt x="62" y="1586"/>
                  </a:lnTo>
                  <a:lnTo>
                    <a:pt x="51" y="1688"/>
                  </a:lnTo>
                  <a:lnTo>
                    <a:pt x="41" y="1795"/>
                  </a:lnTo>
                  <a:lnTo>
                    <a:pt x="30" y="1904"/>
                  </a:lnTo>
                  <a:lnTo>
                    <a:pt x="22" y="2015"/>
                  </a:lnTo>
                  <a:lnTo>
                    <a:pt x="14" y="2130"/>
                  </a:lnTo>
                  <a:lnTo>
                    <a:pt x="6" y="2247"/>
                  </a:lnTo>
                  <a:lnTo>
                    <a:pt x="6" y="2247"/>
                  </a:lnTo>
                  <a:close/>
                </a:path>
              </a:pathLst>
            </a:custGeom>
            <a:solidFill>
              <a:srgbClr val="CD6B18"/>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3" name="Freeform 172">
              <a:extLst>
                <a:ext uri="{C183D7F6-B498-43B3-948B-1728B52AA6E4}">
                  <adec:decorative xmlns:adec="http://schemas.microsoft.com/office/drawing/2017/decorative" val="1"/>
                </a:ext>
              </a:extLst>
            </p:cNvPr>
            <p:cNvSpPr>
              <a:spLocks/>
            </p:cNvSpPr>
            <p:nvPr/>
          </p:nvSpPr>
          <p:spPr bwMode="auto">
            <a:xfrm rot="2124880">
              <a:off x="6662447" y="1014263"/>
              <a:ext cx="455371" cy="2152487"/>
            </a:xfrm>
            <a:custGeom>
              <a:avLst/>
              <a:gdLst>
                <a:gd name="T0" fmla="*/ 490 w 490"/>
                <a:gd name="T1" fmla="*/ 2231 h 4318"/>
                <a:gd name="T2" fmla="*/ 489 w 490"/>
                <a:gd name="T3" fmla="*/ 2127 h 4318"/>
                <a:gd name="T4" fmla="*/ 485 w 490"/>
                <a:gd name="T5" fmla="*/ 2022 h 4318"/>
                <a:gd name="T6" fmla="*/ 469 w 490"/>
                <a:gd name="T7" fmla="*/ 1816 h 4318"/>
                <a:gd name="T8" fmla="*/ 446 w 490"/>
                <a:gd name="T9" fmla="*/ 1611 h 4318"/>
                <a:gd name="T10" fmla="*/ 415 w 490"/>
                <a:gd name="T11" fmla="*/ 1412 h 4318"/>
                <a:gd name="T12" fmla="*/ 379 w 490"/>
                <a:gd name="T13" fmla="*/ 1220 h 4318"/>
                <a:gd name="T14" fmla="*/ 339 w 490"/>
                <a:gd name="T15" fmla="*/ 1035 h 4318"/>
                <a:gd name="T16" fmla="*/ 295 w 490"/>
                <a:gd name="T17" fmla="*/ 861 h 4318"/>
                <a:gd name="T18" fmla="*/ 250 w 490"/>
                <a:gd name="T19" fmla="*/ 698 h 4318"/>
                <a:gd name="T20" fmla="*/ 206 w 490"/>
                <a:gd name="T21" fmla="*/ 547 h 4318"/>
                <a:gd name="T22" fmla="*/ 162 w 490"/>
                <a:gd name="T23" fmla="*/ 412 h 4318"/>
                <a:gd name="T24" fmla="*/ 86 w 490"/>
                <a:gd name="T25" fmla="*/ 192 h 4318"/>
                <a:gd name="T26" fmla="*/ 31 w 490"/>
                <a:gd name="T27" fmla="*/ 50 h 4318"/>
                <a:gd name="T28" fmla="*/ 10 w 490"/>
                <a:gd name="T29" fmla="*/ 0 h 4318"/>
                <a:gd name="T30" fmla="*/ 0 w 490"/>
                <a:gd name="T31" fmla="*/ 32 h 4318"/>
                <a:gd name="T32" fmla="*/ 18 w 490"/>
                <a:gd name="T33" fmla="*/ 253 h 4318"/>
                <a:gd name="T34" fmla="*/ 36 w 490"/>
                <a:gd name="T35" fmla="*/ 545 h 4318"/>
                <a:gd name="T36" fmla="*/ 55 w 490"/>
                <a:gd name="T37" fmla="*/ 918 h 4318"/>
                <a:gd name="T38" fmla="*/ 72 w 490"/>
                <a:gd name="T39" fmla="*/ 1381 h 4318"/>
                <a:gd name="T40" fmla="*/ 86 w 490"/>
                <a:gd name="T41" fmla="*/ 1942 h 4318"/>
                <a:gd name="T42" fmla="*/ 99 w 490"/>
                <a:gd name="T43" fmla="*/ 2613 h 4318"/>
                <a:gd name="T44" fmla="*/ 107 w 490"/>
                <a:gd name="T45" fmla="*/ 3402 h 4318"/>
                <a:gd name="T46" fmla="*/ 110 w 490"/>
                <a:gd name="T47" fmla="*/ 4318 h 4318"/>
                <a:gd name="T48" fmla="*/ 115 w 490"/>
                <a:gd name="T49" fmla="*/ 4316 h 4318"/>
                <a:gd name="T50" fmla="*/ 128 w 490"/>
                <a:gd name="T51" fmla="*/ 4307 h 4318"/>
                <a:gd name="T52" fmla="*/ 141 w 490"/>
                <a:gd name="T53" fmla="*/ 4293 h 4318"/>
                <a:gd name="T54" fmla="*/ 161 w 490"/>
                <a:gd name="T55" fmla="*/ 4263 h 4318"/>
                <a:gd name="T56" fmla="*/ 190 w 490"/>
                <a:gd name="T57" fmla="*/ 4206 h 4318"/>
                <a:gd name="T58" fmla="*/ 221 w 490"/>
                <a:gd name="T59" fmla="*/ 4131 h 4318"/>
                <a:gd name="T60" fmla="*/ 252 w 490"/>
                <a:gd name="T61" fmla="*/ 4039 h 4318"/>
                <a:gd name="T62" fmla="*/ 284 w 490"/>
                <a:gd name="T63" fmla="*/ 3932 h 4318"/>
                <a:gd name="T64" fmla="*/ 315 w 490"/>
                <a:gd name="T65" fmla="*/ 3809 h 4318"/>
                <a:gd name="T66" fmla="*/ 346 w 490"/>
                <a:gd name="T67" fmla="*/ 3674 h 4318"/>
                <a:gd name="T68" fmla="*/ 375 w 490"/>
                <a:gd name="T69" fmla="*/ 3526 h 4318"/>
                <a:gd name="T70" fmla="*/ 402 w 490"/>
                <a:gd name="T71" fmla="*/ 3366 h 4318"/>
                <a:gd name="T72" fmla="*/ 427 w 490"/>
                <a:gd name="T73" fmla="*/ 3197 h 4318"/>
                <a:gd name="T74" fmla="*/ 448 w 490"/>
                <a:gd name="T75" fmla="*/ 3017 h 4318"/>
                <a:gd name="T76" fmla="*/ 465 w 490"/>
                <a:gd name="T77" fmla="*/ 2830 h 4318"/>
                <a:gd name="T78" fmla="*/ 479 w 490"/>
                <a:gd name="T79" fmla="*/ 2636 h 4318"/>
                <a:gd name="T80" fmla="*/ 487 w 490"/>
                <a:gd name="T81" fmla="*/ 2436 h 4318"/>
                <a:gd name="T82" fmla="*/ 490 w 490"/>
                <a:gd name="T83" fmla="*/ 2231 h 4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0" h="4318">
                  <a:moveTo>
                    <a:pt x="490" y="2231"/>
                  </a:moveTo>
                  <a:lnTo>
                    <a:pt x="490" y="2231"/>
                  </a:lnTo>
                  <a:lnTo>
                    <a:pt x="490" y="2179"/>
                  </a:lnTo>
                  <a:lnTo>
                    <a:pt x="489" y="2127"/>
                  </a:lnTo>
                  <a:lnTo>
                    <a:pt x="487" y="2074"/>
                  </a:lnTo>
                  <a:lnTo>
                    <a:pt x="485" y="2022"/>
                  </a:lnTo>
                  <a:lnTo>
                    <a:pt x="479" y="1919"/>
                  </a:lnTo>
                  <a:lnTo>
                    <a:pt x="469" y="1816"/>
                  </a:lnTo>
                  <a:lnTo>
                    <a:pt x="459" y="1713"/>
                  </a:lnTo>
                  <a:lnTo>
                    <a:pt x="446" y="1611"/>
                  </a:lnTo>
                  <a:lnTo>
                    <a:pt x="431" y="1512"/>
                  </a:lnTo>
                  <a:lnTo>
                    <a:pt x="415" y="1412"/>
                  </a:lnTo>
                  <a:lnTo>
                    <a:pt x="398" y="1315"/>
                  </a:lnTo>
                  <a:lnTo>
                    <a:pt x="379" y="1220"/>
                  </a:lnTo>
                  <a:lnTo>
                    <a:pt x="359" y="1126"/>
                  </a:lnTo>
                  <a:lnTo>
                    <a:pt x="339" y="1035"/>
                  </a:lnTo>
                  <a:lnTo>
                    <a:pt x="317" y="947"/>
                  </a:lnTo>
                  <a:lnTo>
                    <a:pt x="295" y="861"/>
                  </a:lnTo>
                  <a:lnTo>
                    <a:pt x="273" y="778"/>
                  </a:lnTo>
                  <a:lnTo>
                    <a:pt x="250" y="698"/>
                  </a:lnTo>
                  <a:lnTo>
                    <a:pt x="229" y="621"/>
                  </a:lnTo>
                  <a:lnTo>
                    <a:pt x="206" y="547"/>
                  </a:lnTo>
                  <a:lnTo>
                    <a:pt x="184" y="478"/>
                  </a:lnTo>
                  <a:lnTo>
                    <a:pt x="162" y="412"/>
                  </a:lnTo>
                  <a:lnTo>
                    <a:pt x="122" y="293"/>
                  </a:lnTo>
                  <a:lnTo>
                    <a:pt x="86" y="192"/>
                  </a:lnTo>
                  <a:lnTo>
                    <a:pt x="55" y="110"/>
                  </a:lnTo>
                  <a:lnTo>
                    <a:pt x="31" y="50"/>
                  </a:lnTo>
                  <a:lnTo>
                    <a:pt x="10" y="0"/>
                  </a:lnTo>
                  <a:lnTo>
                    <a:pt x="10" y="0"/>
                  </a:lnTo>
                  <a:lnTo>
                    <a:pt x="0" y="32"/>
                  </a:lnTo>
                  <a:lnTo>
                    <a:pt x="0" y="32"/>
                  </a:lnTo>
                  <a:lnTo>
                    <a:pt x="8" y="135"/>
                  </a:lnTo>
                  <a:lnTo>
                    <a:pt x="18" y="253"/>
                  </a:lnTo>
                  <a:lnTo>
                    <a:pt x="27" y="390"/>
                  </a:lnTo>
                  <a:lnTo>
                    <a:pt x="36" y="545"/>
                  </a:lnTo>
                  <a:lnTo>
                    <a:pt x="46" y="722"/>
                  </a:lnTo>
                  <a:lnTo>
                    <a:pt x="55" y="918"/>
                  </a:lnTo>
                  <a:lnTo>
                    <a:pt x="63" y="1138"/>
                  </a:lnTo>
                  <a:lnTo>
                    <a:pt x="72" y="1381"/>
                  </a:lnTo>
                  <a:lnTo>
                    <a:pt x="80" y="1649"/>
                  </a:lnTo>
                  <a:lnTo>
                    <a:pt x="86" y="1942"/>
                  </a:lnTo>
                  <a:lnTo>
                    <a:pt x="94" y="2264"/>
                  </a:lnTo>
                  <a:lnTo>
                    <a:pt x="99" y="2613"/>
                  </a:lnTo>
                  <a:lnTo>
                    <a:pt x="103" y="2992"/>
                  </a:lnTo>
                  <a:lnTo>
                    <a:pt x="107" y="3402"/>
                  </a:lnTo>
                  <a:lnTo>
                    <a:pt x="109" y="3843"/>
                  </a:lnTo>
                  <a:lnTo>
                    <a:pt x="110" y="4318"/>
                  </a:lnTo>
                  <a:lnTo>
                    <a:pt x="110" y="4318"/>
                  </a:lnTo>
                  <a:lnTo>
                    <a:pt x="115" y="4316"/>
                  </a:lnTo>
                  <a:lnTo>
                    <a:pt x="122" y="4312"/>
                  </a:lnTo>
                  <a:lnTo>
                    <a:pt x="128" y="4307"/>
                  </a:lnTo>
                  <a:lnTo>
                    <a:pt x="134" y="4300"/>
                  </a:lnTo>
                  <a:lnTo>
                    <a:pt x="141" y="4293"/>
                  </a:lnTo>
                  <a:lnTo>
                    <a:pt x="148" y="4284"/>
                  </a:lnTo>
                  <a:lnTo>
                    <a:pt x="161" y="4263"/>
                  </a:lnTo>
                  <a:lnTo>
                    <a:pt x="176" y="4236"/>
                  </a:lnTo>
                  <a:lnTo>
                    <a:pt x="190" y="4206"/>
                  </a:lnTo>
                  <a:lnTo>
                    <a:pt x="206" y="4170"/>
                  </a:lnTo>
                  <a:lnTo>
                    <a:pt x="221" y="4131"/>
                  </a:lnTo>
                  <a:lnTo>
                    <a:pt x="237" y="4087"/>
                  </a:lnTo>
                  <a:lnTo>
                    <a:pt x="252" y="4039"/>
                  </a:lnTo>
                  <a:lnTo>
                    <a:pt x="268" y="3988"/>
                  </a:lnTo>
                  <a:lnTo>
                    <a:pt x="284" y="3932"/>
                  </a:lnTo>
                  <a:lnTo>
                    <a:pt x="299" y="3873"/>
                  </a:lnTo>
                  <a:lnTo>
                    <a:pt x="315" y="3809"/>
                  </a:lnTo>
                  <a:lnTo>
                    <a:pt x="330" y="3744"/>
                  </a:lnTo>
                  <a:lnTo>
                    <a:pt x="346" y="3674"/>
                  </a:lnTo>
                  <a:lnTo>
                    <a:pt x="360" y="3602"/>
                  </a:lnTo>
                  <a:lnTo>
                    <a:pt x="375" y="3526"/>
                  </a:lnTo>
                  <a:lnTo>
                    <a:pt x="388" y="3447"/>
                  </a:lnTo>
                  <a:lnTo>
                    <a:pt x="402" y="3366"/>
                  </a:lnTo>
                  <a:lnTo>
                    <a:pt x="414" y="3283"/>
                  </a:lnTo>
                  <a:lnTo>
                    <a:pt x="427" y="3197"/>
                  </a:lnTo>
                  <a:lnTo>
                    <a:pt x="437" y="3108"/>
                  </a:lnTo>
                  <a:lnTo>
                    <a:pt x="448" y="3017"/>
                  </a:lnTo>
                  <a:lnTo>
                    <a:pt x="457" y="2925"/>
                  </a:lnTo>
                  <a:lnTo>
                    <a:pt x="465" y="2830"/>
                  </a:lnTo>
                  <a:lnTo>
                    <a:pt x="473" y="2734"/>
                  </a:lnTo>
                  <a:lnTo>
                    <a:pt x="479" y="2636"/>
                  </a:lnTo>
                  <a:lnTo>
                    <a:pt x="484" y="2536"/>
                  </a:lnTo>
                  <a:lnTo>
                    <a:pt x="487" y="2436"/>
                  </a:lnTo>
                  <a:lnTo>
                    <a:pt x="489" y="2334"/>
                  </a:lnTo>
                  <a:lnTo>
                    <a:pt x="490" y="2231"/>
                  </a:lnTo>
                  <a:lnTo>
                    <a:pt x="490" y="2231"/>
                  </a:lnTo>
                  <a:close/>
                </a:path>
              </a:pathLst>
            </a:custGeom>
            <a:solidFill>
              <a:srgbClr val="E3800F"/>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14">
              <a:extLst>
                <a:ext uri="{C183D7F6-B498-43B3-948B-1728B52AA6E4}">
                  <adec:decorative xmlns:adec="http://schemas.microsoft.com/office/drawing/2017/decorative" val="1"/>
                </a:ext>
              </a:extLst>
            </p:cNvPr>
            <p:cNvSpPr>
              <a:spLocks/>
            </p:cNvSpPr>
            <p:nvPr/>
          </p:nvSpPr>
          <p:spPr bwMode="auto">
            <a:xfrm>
              <a:off x="6441765" y="1763827"/>
              <a:ext cx="539438" cy="409696"/>
            </a:xfrm>
            <a:custGeom>
              <a:avLst/>
              <a:gdLst/>
              <a:ahLst/>
              <a:cxnLst>
                <a:cxn ang="0">
                  <a:pos x="1515" y="0"/>
                </a:cxn>
                <a:cxn ang="0">
                  <a:pos x="998" y="0"/>
                </a:cxn>
                <a:cxn ang="0">
                  <a:pos x="998" y="0"/>
                </a:cxn>
                <a:cxn ang="0">
                  <a:pos x="980" y="2"/>
                </a:cxn>
                <a:cxn ang="0">
                  <a:pos x="960" y="8"/>
                </a:cxn>
                <a:cxn ang="0">
                  <a:pos x="942" y="18"/>
                </a:cxn>
                <a:cxn ang="0">
                  <a:pos x="929" y="28"/>
                </a:cxn>
                <a:cxn ang="0">
                  <a:pos x="795" y="162"/>
                </a:cxn>
                <a:cxn ang="0">
                  <a:pos x="0" y="162"/>
                </a:cxn>
                <a:cxn ang="0">
                  <a:pos x="0" y="1181"/>
                </a:cxn>
                <a:cxn ang="0">
                  <a:pos x="1555" y="1181"/>
                </a:cxn>
                <a:cxn ang="0">
                  <a:pos x="1555" y="40"/>
                </a:cxn>
                <a:cxn ang="0">
                  <a:pos x="1555" y="40"/>
                </a:cxn>
                <a:cxn ang="0">
                  <a:pos x="1555" y="32"/>
                </a:cxn>
                <a:cxn ang="0">
                  <a:pos x="1553" y="24"/>
                </a:cxn>
                <a:cxn ang="0">
                  <a:pos x="1549" y="18"/>
                </a:cxn>
                <a:cxn ang="0">
                  <a:pos x="1543" y="12"/>
                </a:cxn>
                <a:cxn ang="0">
                  <a:pos x="1537" y="6"/>
                </a:cxn>
                <a:cxn ang="0">
                  <a:pos x="1531" y="2"/>
                </a:cxn>
                <a:cxn ang="0">
                  <a:pos x="1523" y="0"/>
                </a:cxn>
                <a:cxn ang="0">
                  <a:pos x="1515" y="0"/>
                </a:cxn>
                <a:cxn ang="0">
                  <a:pos x="1515" y="0"/>
                </a:cxn>
              </a:cxnLst>
              <a:rect l="0" t="0" r="r" b="b"/>
              <a:pathLst>
                <a:path w="1555" h="1181">
                  <a:moveTo>
                    <a:pt x="1515" y="0"/>
                  </a:moveTo>
                  <a:lnTo>
                    <a:pt x="998" y="0"/>
                  </a:lnTo>
                  <a:lnTo>
                    <a:pt x="998" y="0"/>
                  </a:lnTo>
                  <a:lnTo>
                    <a:pt x="980" y="2"/>
                  </a:lnTo>
                  <a:lnTo>
                    <a:pt x="960" y="8"/>
                  </a:lnTo>
                  <a:lnTo>
                    <a:pt x="942" y="18"/>
                  </a:lnTo>
                  <a:lnTo>
                    <a:pt x="929" y="28"/>
                  </a:lnTo>
                  <a:lnTo>
                    <a:pt x="795" y="162"/>
                  </a:lnTo>
                  <a:lnTo>
                    <a:pt x="0" y="162"/>
                  </a:lnTo>
                  <a:lnTo>
                    <a:pt x="0" y="1181"/>
                  </a:lnTo>
                  <a:lnTo>
                    <a:pt x="1555" y="1181"/>
                  </a:lnTo>
                  <a:lnTo>
                    <a:pt x="1555" y="40"/>
                  </a:lnTo>
                  <a:lnTo>
                    <a:pt x="1555" y="40"/>
                  </a:lnTo>
                  <a:lnTo>
                    <a:pt x="1555" y="32"/>
                  </a:lnTo>
                  <a:lnTo>
                    <a:pt x="1553" y="24"/>
                  </a:lnTo>
                  <a:lnTo>
                    <a:pt x="1549" y="18"/>
                  </a:lnTo>
                  <a:lnTo>
                    <a:pt x="1543" y="12"/>
                  </a:lnTo>
                  <a:lnTo>
                    <a:pt x="1537" y="6"/>
                  </a:lnTo>
                  <a:lnTo>
                    <a:pt x="1531" y="2"/>
                  </a:lnTo>
                  <a:lnTo>
                    <a:pt x="1523" y="0"/>
                  </a:lnTo>
                  <a:lnTo>
                    <a:pt x="1515" y="0"/>
                  </a:lnTo>
                  <a:lnTo>
                    <a:pt x="1515" y="0"/>
                  </a:lnTo>
                  <a:close/>
                </a:path>
              </a:pathLst>
            </a:custGeom>
            <a:solidFill>
              <a:srgbClr val="FFFFF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descr="Puzzle icon."/>
          <p:cNvGrpSpPr/>
          <p:nvPr/>
        </p:nvGrpSpPr>
        <p:grpSpPr>
          <a:xfrm>
            <a:off x="5865960" y="3733800"/>
            <a:ext cx="2340063" cy="747209"/>
            <a:chOff x="5865960" y="3702821"/>
            <a:chExt cx="2340063" cy="747209"/>
          </a:xfrm>
        </p:grpSpPr>
        <p:sp>
          <p:nvSpPr>
            <p:cNvPr id="182" name="Freeform 181">
              <a:extLst>
                <a:ext uri="{C183D7F6-B498-43B3-948B-1728B52AA6E4}">
                  <adec:decorative xmlns:adec="http://schemas.microsoft.com/office/drawing/2017/decorative" val="1"/>
                </a:ext>
              </a:extLst>
            </p:cNvPr>
            <p:cNvSpPr>
              <a:spLocks/>
            </p:cNvSpPr>
            <p:nvPr/>
          </p:nvSpPr>
          <p:spPr bwMode="auto">
            <a:xfrm rot="7508446">
              <a:off x="6909572" y="2861741"/>
              <a:ext cx="455371" cy="2137531"/>
            </a:xfrm>
            <a:custGeom>
              <a:avLst/>
              <a:gdLst>
                <a:gd name="T0" fmla="*/ 6 w 490"/>
                <a:gd name="T1" fmla="*/ 2247 h 4288"/>
                <a:gd name="T2" fmla="*/ 2 w 490"/>
                <a:gd name="T3" fmla="*/ 2352 h 4288"/>
                <a:gd name="T4" fmla="*/ 0 w 490"/>
                <a:gd name="T5" fmla="*/ 2456 h 4288"/>
                <a:gd name="T6" fmla="*/ 4 w 490"/>
                <a:gd name="T7" fmla="*/ 2658 h 4288"/>
                <a:gd name="T8" fmla="*/ 17 w 490"/>
                <a:gd name="T9" fmla="*/ 2853 h 4288"/>
                <a:gd name="T10" fmla="*/ 36 w 490"/>
                <a:gd name="T11" fmla="*/ 3040 h 4288"/>
                <a:gd name="T12" fmla="*/ 63 w 490"/>
                <a:gd name="T13" fmla="*/ 3219 h 4288"/>
                <a:gd name="T14" fmla="*/ 96 w 490"/>
                <a:gd name="T15" fmla="*/ 3387 h 4288"/>
                <a:gd name="T16" fmla="*/ 133 w 490"/>
                <a:gd name="T17" fmla="*/ 3545 h 4288"/>
                <a:gd name="T18" fmla="*/ 173 w 490"/>
                <a:gd name="T19" fmla="*/ 3689 h 4288"/>
                <a:gd name="T20" fmla="*/ 215 w 490"/>
                <a:gd name="T21" fmla="*/ 3821 h 4288"/>
                <a:gd name="T22" fmla="*/ 259 w 490"/>
                <a:gd name="T23" fmla="*/ 3938 h 4288"/>
                <a:gd name="T24" fmla="*/ 302 w 490"/>
                <a:gd name="T25" fmla="*/ 4041 h 4288"/>
                <a:gd name="T26" fmla="*/ 345 w 490"/>
                <a:gd name="T27" fmla="*/ 4127 h 4288"/>
                <a:gd name="T28" fmla="*/ 385 w 490"/>
                <a:gd name="T29" fmla="*/ 4196 h 4288"/>
                <a:gd name="T30" fmla="*/ 423 w 490"/>
                <a:gd name="T31" fmla="*/ 4246 h 4288"/>
                <a:gd name="T32" fmla="*/ 439 w 490"/>
                <a:gd name="T33" fmla="*/ 4264 h 4288"/>
                <a:gd name="T34" fmla="*/ 455 w 490"/>
                <a:gd name="T35" fmla="*/ 4277 h 4288"/>
                <a:gd name="T36" fmla="*/ 469 w 490"/>
                <a:gd name="T37" fmla="*/ 4285 h 4288"/>
                <a:gd name="T38" fmla="*/ 483 w 490"/>
                <a:gd name="T39" fmla="*/ 4288 h 4288"/>
                <a:gd name="T40" fmla="*/ 486 w 490"/>
                <a:gd name="T41" fmla="*/ 4287 h 4288"/>
                <a:gd name="T42" fmla="*/ 490 w 490"/>
                <a:gd name="T43" fmla="*/ 4286 h 4288"/>
                <a:gd name="T44" fmla="*/ 487 w 490"/>
                <a:gd name="T45" fmla="*/ 3370 h 4288"/>
                <a:gd name="T46" fmla="*/ 479 w 490"/>
                <a:gd name="T47" fmla="*/ 2581 h 4288"/>
                <a:gd name="T48" fmla="*/ 466 w 490"/>
                <a:gd name="T49" fmla="*/ 1910 h 4288"/>
                <a:gd name="T50" fmla="*/ 452 w 490"/>
                <a:gd name="T51" fmla="*/ 1349 h 4288"/>
                <a:gd name="T52" fmla="*/ 435 w 490"/>
                <a:gd name="T53" fmla="*/ 886 h 4288"/>
                <a:gd name="T54" fmla="*/ 416 w 490"/>
                <a:gd name="T55" fmla="*/ 513 h 4288"/>
                <a:gd name="T56" fmla="*/ 398 w 490"/>
                <a:gd name="T57" fmla="*/ 221 h 4288"/>
                <a:gd name="T58" fmla="*/ 380 w 490"/>
                <a:gd name="T59" fmla="*/ 0 h 4288"/>
                <a:gd name="T60" fmla="*/ 368 w 490"/>
                <a:gd name="T61" fmla="*/ 40 h 4288"/>
                <a:gd name="T62" fmla="*/ 331 w 490"/>
                <a:gd name="T63" fmla="*/ 162 h 4288"/>
                <a:gd name="T64" fmla="*/ 284 w 490"/>
                <a:gd name="T65" fmla="*/ 342 h 4288"/>
                <a:gd name="T66" fmla="*/ 227 w 490"/>
                <a:gd name="T67" fmla="*/ 576 h 4288"/>
                <a:gd name="T68" fmla="*/ 185 w 490"/>
                <a:gd name="T69" fmla="*/ 786 h 4288"/>
                <a:gd name="T70" fmla="*/ 156 w 490"/>
                <a:gd name="T71" fmla="*/ 943 h 4288"/>
                <a:gd name="T72" fmla="*/ 127 w 490"/>
                <a:gd name="T73" fmla="*/ 1111 h 4288"/>
                <a:gd name="T74" fmla="*/ 100 w 490"/>
                <a:gd name="T75" fmla="*/ 1292 h 4288"/>
                <a:gd name="T76" fmla="*/ 74 w 490"/>
                <a:gd name="T77" fmla="*/ 1485 h 4288"/>
                <a:gd name="T78" fmla="*/ 51 w 490"/>
                <a:gd name="T79" fmla="*/ 1688 h 4288"/>
                <a:gd name="T80" fmla="*/ 30 w 490"/>
                <a:gd name="T81" fmla="*/ 1904 h 4288"/>
                <a:gd name="T82" fmla="*/ 14 w 490"/>
                <a:gd name="T83" fmla="*/ 2130 h 4288"/>
                <a:gd name="T84" fmla="*/ 6 w 490"/>
                <a:gd name="T85" fmla="*/ 2247 h 4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0" h="4288">
                  <a:moveTo>
                    <a:pt x="6" y="2247"/>
                  </a:moveTo>
                  <a:lnTo>
                    <a:pt x="6" y="2247"/>
                  </a:lnTo>
                  <a:lnTo>
                    <a:pt x="4" y="2300"/>
                  </a:lnTo>
                  <a:lnTo>
                    <a:pt x="2" y="2352"/>
                  </a:lnTo>
                  <a:lnTo>
                    <a:pt x="1" y="2404"/>
                  </a:lnTo>
                  <a:lnTo>
                    <a:pt x="0" y="2456"/>
                  </a:lnTo>
                  <a:lnTo>
                    <a:pt x="1" y="2557"/>
                  </a:lnTo>
                  <a:lnTo>
                    <a:pt x="4" y="2658"/>
                  </a:lnTo>
                  <a:lnTo>
                    <a:pt x="9" y="2757"/>
                  </a:lnTo>
                  <a:lnTo>
                    <a:pt x="17" y="2853"/>
                  </a:lnTo>
                  <a:lnTo>
                    <a:pt x="25" y="2948"/>
                  </a:lnTo>
                  <a:lnTo>
                    <a:pt x="36" y="3040"/>
                  </a:lnTo>
                  <a:lnTo>
                    <a:pt x="49" y="3130"/>
                  </a:lnTo>
                  <a:lnTo>
                    <a:pt x="63" y="3219"/>
                  </a:lnTo>
                  <a:lnTo>
                    <a:pt x="79" y="3304"/>
                  </a:lnTo>
                  <a:lnTo>
                    <a:pt x="96" y="3387"/>
                  </a:lnTo>
                  <a:lnTo>
                    <a:pt x="114" y="3467"/>
                  </a:lnTo>
                  <a:lnTo>
                    <a:pt x="133" y="3545"/>
                  </a:lnTo>
                  <a:lnTo>
                    <a:pt x="153" y="3618"/>
                  </a:lnTo>
                  <a:lnTo>
                    <a:pt x="173" y="3689"/>
                  </a:lnTo>
                  <a:lnTo>
                    <a:pt x="194" y="3756"/>
                  </a:lnTo>
                  <a:lnTo>
                    <a:pt x="215" y="3821"/>
                  </a:lnTo>
                  <a:lnTo>
                    <a:pt x="237" y="3882"/>
                  </a:lnTo>
                  <a:lnTo>
                    <a:pt x="259" y="3938"/>
                  </a:lnTo>
                  <a:lnTo>
                    <a:pt x="280" y="3992"/>
                  </a:lnTo>
                  <a:lnTo>
                    <a:pt x="302" y="4041"/>
                  </a:lnTo>
                  <a:lnTo>
                    <a:pt x="324" y="4086"/>
                  </a:lnTo>
                  <a:lnTo>
                    <a:pt x="345" y="4127"/>
                  </a:lnTo>
                  <a:lnTo>
                    <a:pt x="366" y="4163"/>
                  </a:lnTo>
                  <a:lnTo>
                    <a:pt x="385" y="4196"/>
                  </a:lnTo>
                  <a:lnTo>
                    <a:pt x="405" y="4224"/>
                  </a:lnTo>
                  <a:lnTo>
                    <a:pt x="423" y="4246"/>
                  </a:lnTo>
                  <a:lnTo>
                    <a:pt x="431" y="4256"/>
                  </a:lnTo>
                  <a:lnTo>
                    <a:pt x="439" y="4264"/>
                  </a:lnTo>
                  <a:lnTo>
                    <a:pt x="448" y="4271"/>
                  </a:lnTo>
                  <a:lnTo>
                    <a:pt x="455" y="4277"/>
                  </a:lnTo>
                  <a:lnTo>
                    <a:pt x="462" y="4282"/>
                  </a:lnTo>
                  <a:lnTo>
                    <a:pt x="469" y="4285"/>
                  </a:lnTo>
                  <a:lnTo>
                    <a:pt x="477" y="4287"/>
                  </a:lnTo>
                  <a:lnTo>
                    <a:pt x="483" y="4288"/>
                  </a:lnTo>
                  <a:lnTo>
                    <a:pt x="483" y="4288"/>
                  </a:lnTo>
                  <a:lnTo>
                    <a:pt x="486" y="4287"/>
                  </a:lnTo>
                  <a:lnTo>
                    <a:pt x="490" y="4286"/>
                  </a:lnTo>
                  <a:lnTo>
                    <a:pt x="490" y="4286"/>
                  </a:lnTo>
                  <a:lnTo>
                    <a:pt x="489" y="3811"/>
                  </a:lnTo>
                  <a:lnTo>
                    <a:pt x="487" y="3370"/>
                  </a:lnTo>
                  <a:lnTo>
                    <a:pt x="483" y="2960"/>
                  </a:lnTo>
                  <a:lnTo>
                    <a:pt x="479" y="2581"/>
                  </a:lnTo>
                  <a:lnTo>
                    <a:pt x="474" y="2232"/>
                  </a:lnTo>
                  <a:lnTo>
                    <a:pt x="466" y="1910"/>
                  </a:lnTo>
                  <a:lnTo>
                    <a:pt x="460" y="1617"/>
                  </a:lnTo>
                  <a:lnTo>
                    <a:pt x="452" y="1349"/>
                  </a:lnTo>
                  <a:lnTo>
                    <a:pt x="443" y="1106"/>
                  </a:lnTo>
                  <a:lnTo>
                    <a:pt x="435" y="886"/>
                  </a:lnTo>
                  <a:lnTo>
                    <a:pt x="426" y="690"/>
                  </a:lnTo>
                  <a:lnTo>
                    <a:pt x="416" y="513"/>
                  </a:lnTo>
                  <a:lnTo>
                    <a:pt x="407" y="358"/>
                  </a:lnTo>
                  <a:lnTo>
                    <a:pt x="398" y="221"/>
                  </a:lnTo>
                  <a:lnTo>
                    <a:pt x="388" y="103"/>
                  </a:lnTo>
                  <a:lnTo>
                    <a:pt x="380" y="0"/>
                  </a:lnTo>
                  <a:lnTo>
                    <a:pt x="380" y="0"/>
                  </a:lnTo>
                  <a:lnTo>
                    <a:pt x="368" y="40"/>
                  </a:lnTo>
                  <a:lnTo>
                    <a:pt x="351" y="94"/>
                  </a:lnTo>
                  <a:lnTo>
                    <a:pt x="331" y="162"/>
                  </a:lnTo>
                  <a:lnTo>
                    <a:pt x="308" y="244"/>
                  </a:lnTo>
                  <a:lnTo>
                    <a:pt x="284" y="342"/>
                  </a:lnTo>
                  <a:lnTo>
                    <a:pt x="257" y="452"/>
                  </a:lnTo>
                  <a:lnTo>
                    <a:pt x="227" y="576"/>
                  </a:lnTo>
                  <a:lnTo>
                    <a:pt x="199" y="713"/>
                  </a:lnTo>
                  <a:lnTo>
                    <a:pt x="185" y="786"/>
                  </a:lnTo>
                  <a:lnTo>
                    <a:pt x="169" y="863"/>
                  </a:lnTo>
                  <a:lnTo>
                    <a:pt x="156" y="943"/>
                  </a:lnTo>
                  <a:lnTo>
                    <a:pt x="141" y="1026"/>
                  </a:lnTo>
                  <a:lnTo>
                    <a:pt x="127" y="1111"/>
                  </a:lnTo>
                  <a:lnTo>
                    <a:pt x="113" y="1200"/>
                  </a:lnTo>
                  <a:lnTo>
                    <a:pt x="100" y="1292"/>
                  </a:lnTo>
                  <a:lnTo>
                    <a:pt x="86" y="1387"/>
                  </a:lnTo>
                  <a:lnTo>
                    <a:pt x="74" y="1485"/>
                  </a:lnTo>
                  <a:lnTo>
                    <a:pt x="62" y="1586"/>
                  </a:lnTo>
                  <a:lnTo>
                    <a:pt x="51" y="1688"/>
                  </a:lnTo>
                  <a:lnTo>
                    <a:pt x="41" y="1795"/>
                  </a:lnTo>
                  <a:lnTo>
                    <a:pt x="30" y="1904"/>
                  </a:lnTo>
                  <a:lnTo>
                    <a:pt x="22" y="2015"/>
                  </a:lnTo>
                  <a:lnTo>
                    <a:pt x="14" y="2130"/>
                  </a:lnTo>
                  <a:lnTo>
                    <a:pt x="6" y="2247"/>
                  </a:lnTo>
                  <a:lnTo>
                    <a:pt x="6" y="2247"/>
                  </a:lnTo>
                  <a:close/>
                </a:path>
              </a:pathLst>
            </a:custGeom>
            <a:solidFill>
              <a:srgbClr val="45B66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8" name="Freeform 187">
              <a:extLst>
                <a:ext uri="{C183D7F6-B498-43B3-948B-1728B52AA6E4}">
                  <adec:decorative xmlns:adec="http://schemas.microsoft.com/office/drawing/2017/decorative" val="1"/>
                </a:ext>
              </a:extLst>
            </p:cNvPr>
            <p:cNvSpPr>
              <a:spLocks/>
            </p:cNvSpPr>
            <p:nvPr/>
          </p:nvSpPr>
          <p:spPr bwMode="auto">
            <a:xfrm rot="7508446">
              <a:off x="6714517" y="3146102"/>
              <a:ext cx="455371" cy="2152486"/>
            </a:xfrm>
            <a:custGeom>
              <a:avLst/>
              <a:gdLst>
                <a:gd name="T0" fmla="*/ 490 w 490"/>
                <a:gd name="T1" fmla="*/ 2231 h 4318"/>
                <a:gd name="T2" fmla="*/ 489 w 490"/>
                <a:gd name="T3" fmla="*/ 2127 h 4318"/>
                <a:gd name="T4" fmla="*/ 485 w 490"/>
                <a:gd name="T5" fmla="*/ 2022 h 4318"/>
                <a:gd name="T6" fmla="*/ 469 w 490"/>
                <a:gd name="T7" fmla="*/ 1816 h 4318"/>
                <a:gd name="T8" fmla="*/ 446 w 490"/>
                <a:gd name="T9" fmla="*/ 1611 h 4318"/>
                <a:gd name="T10" fmla="*/ 415 w 490"/>
                <a:gd name="T11" fmla="*/ 1412 h 4318"/>
                <a:gd name="T12" fmla="*/ 379 w 490"/>
                <a:gd name="T13" fmla="*/ 1220 h 4318"/>
                <a:gd name="T14" fmla="*/ 339 w 490"/>
                <a:gd name="T15" fmla="*/ 1035 h 4318"/>
                <a:gd name="T16" fmla="*/ 295 w 490"/>
                <a:gd name="T17" fmla="*/ 861 h 4318"/>
                <a:gd name="T18" fmla="*/ 250 w 490"/>
                <a:gd name="T19" fmla="*/ 698 h 4318"/>
                <a:gd name="T20" fmla="*/ 206 w 490"/>
                <a:gd name="T21" fmla="*/ 547 h 4318"/>
                <a:gd name="T22" fmla="*/ 162 w 490"/>
                <a:gd name="T23" fmla="*/ 412 h 4318"/>
                <a:gd name="T24" fmla="*/ 86 w 490"/>
                <a:gd name="T25" fmla="*/ 192 h 4318"/>
                <a:gd name="T26" fmla="*/ 31 w 490"/>
                <a:gd name="T27" fmla="*/ 50 h 4318"/>
                <a:gd name="T28" fmla="*/ 10 w 490"/>
                <a:gd name="T29" fmla="*/ 0 h 4318"/>
                <a:gd name="T30" fmla="*/ 0 w 490"/>
                <a:gd name="T31" fmla="*/ 32 h 4318"/>
                <a:gd name="T32" fmla="*/ 18 w 490"/>
                <a:gd name="T33" fmla="*/ 253 h 4318"/>
                <a:gd name="T34" fmla="*/ 36 w 490"/>
                <a:gd name="T35" fmla="*/ 545 h 4318"/>
                <a:gd name="T36" fmla="*/ 55 w 490"/>
                <a:gd name="T37" fmla="*/ 918 h 4318"/>
                <a:gd name="T38" fmla="*/ 72 w 490"/>
                <a:gd name="T39" fmla="*/ 1381 h 4318"/>
                <a:gd name="T40" fmla="*/ 86 w 490"/>
                <a:gd name="T41" fmla="*/ 1942 h 4318"/>
                <a:gd name="T42" fmla="*/ 99 w 490"/>
                <a:gd name="T43" fmla="*/ 2613 h 4318"/>
                <a:gd name="T44" fmla="*/ 107 w 490"/>
                <a:gd name="T45" fmla="*/ 3402 h 4318"/>
                <a:gd name="T46" fmla="*/ 110 w 490"/>
                <a:gd name="T47" fmla="*/ 4318 h 4318"/>
                <a:gd name="T48" fmla="*/ 115 w 490"/>
                <a:gd name="T49" fmla="*/ 4316 h 4318"/>
                <a:gd name="T50" fmla="*/ 128 w 490"/>
                <a:gd name="T51" fmla="*/ 4307 h 4318"/>
                <a:gd name="T52" fmla="*/ 141 w 490"/>
                <a:gd name="T53" fmla="*/ 4293 h 4318"/>
                <a:gd name="T54" fmla="*/ 161 w 490"/>
                <a:gd name="T55" fmla="*/ 4263 h 4318"/>
                <a:gd name="T56" fmla="*/ 190 w 490"/>
                <a:gd name="T57" fmla="*/ 4206 h 4318"/>
                <a:gd name="T58" fmla="*/ 221 w 490"/>
                <a:gd name="T59" fmla="*/ 4131 h 4318"/>
                <a:gd name="T60" fmla="*/ 252 w 490"/>
                <a:gd name="T61" fmla="*/ 4039 h 4318"/>
                <a:gd name="T62" fmla="*/ 284 w 490"/>
                <a:gd name="T63" fmla="*/ 3932 h 4318"/>
                <a:gd name="T64" fmla="*/ 315 w 490"/>
                <a:gd name="T65" fmla="*/ 3809 h 4318"/>
                <a:gd name="T66" fmla="*/ 346 w 490"/>
                <a:gd name="T67" fmla="*/ 3674 h 4318"/>
                <a:gd name="T68" fmla="*/ 375 w 490"/>
                <a:gd name="T69" fmla="*/ 3526 h 4318"/>
                <a:gd name="T70" fmla="*/ 402 w 490"/>
                <a:gd name="T71" fmla="*/ 3366 h 4318"/>
                <a:gd name="T72" fmla="*/ 427 w 490"/>
                <a:gd name="T73" fmla="*/ 3197 h 4318"/>
                <a:gd name="T74" fmla="*/ 448 w 490"/>
                <a:gd name="T75" fmla="*/ 3017 h 4318"/>
                <a:gd name="T76" fmla="*/ 465 w 490"/>
                <a:gd name="T77" fmla="*/ 2830 h 4318"/>
                <a:gd name="T78" fmla="*/ 479 w 490"/>
                <a:gd name="T79" fmla="*/ 2636 h 4318"/>
                <a:gd name="T80" fmla="*/ 487 w 490"/>
                <a:gd name="T81" fmla="*/ 2436 h 4318"/>
                <a:gd name="T82" fmla="*/ 490 w 490"/>
                <a:gd name="T83" fmla="*/ 2231 h 4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0" h="4318">
                  <a:moveTo>
                    <a:pt x="490" y="2231"/>
                  </a:moveTo>
                  <a:lnTo>
                    <a:pt x="490" y="2231"/>
                  </a:lnTo>
                  <a:lnTo>
                    <a:pt x="490" y="2179"/>
                  </a:lnTo>
                  <a:lnTo>
                    <a:pt x="489" y="2127"/>
                  </a:lnTo>
                  <a:lnTo>
                    <a:pt x="487" y="2074"/>
                  </a:lnTo>
                  <a:lnTo>
                    <a:pt x="485" y="2022"/>
                  </a:lnTo>
                  <a:lnTo>
                    <a:pt x="479" y="1919"/>
                  </a:lnTo>
                  <a:lnTo>
                    <a:pt x="469" y="1816"/>
                  </a:lnTo>
                  <a:lnTo>
                    <a:pt x="459" y="1713"/>
                  </a:lnTo>
                  <a:lnTo>
                    <a:pt x="446" y="1611"/>
                  </a:lnTo>
                  <a:lnTo>
                    <a:pt x="431" y="1512"/>
                  </a:lnTo>
                  <a:lnTo>
                    <a:pt x="415" y="1412"/>
                  </a:lnTo>
                  <a:lnTo>
                    <a:pt x="398" y="1315"/>
                  </a:lnTo>
                  <a:lnTo>
                    <a:pt x="379" y="1220"/>
                  </a:lnTo>
                  <a:lnTo>
                    <a:pt x="359" y="1126"/>
                  </a:lnTo>
                  <a:lnTo>
                    <a:pt x="339" y="1035"/>
                  </a:lnTo>
                  <a:lnTo>
                    <a:pt x="317" y="947"/>
                  </a:lnTo>
                  <a:lnTo>
                    <a:pt x="295" y="861"/>
                  </a:lnTo>
                  <a:lnTo>
                    <a:pt x="273" y="778"/>
                  </a:lnTo>
                  <a:lnTo>
                    <a:pt x="250" y="698"/>
                  </a:lnTo>
                  <a:lnTo>
                    <a:pt x="229" y="621"/>
                  </a:lnTo>
                  <a:lnTo>
                    <a:pt x="206" y="547"/>
                  </a:lnTo>
                  <a:lnTo>
                    <a:pt x="184" y="478"/>
                  </a:lnTo>
                  <a:lnTo>
                    <a:pt x="162" y="412"/>
                  </a:lnTo>
                  <a:lnTo>
                    <a:pt x="122" y="293"/>
                  </a:lnTo>
                  <a:lnTo>
                    <a:pt x="86" y="192"/>
                  </a:lnTo>
                  <a:lnTo>
                    <a:pt x="55" y="110"/>
                  </a:lnTo>
                  <a:lnTo>
                    <a:pt x="31" y="50"/>
                  </a:lnTo>
                  <a:lnTo>
                    <a:pt x="10" y="0"/>
                  </a:lnTo>
                  <a:lnTo>
                    <a:pt x="10" y="0"/>
                  </a:lnTo>
                  <a:lnTo>
                    <a:pt x="0" y="32"/>
                  </a:lnTo>
                  <a:lnTo>
                    <a:pt x="0" y="32"/>
                  </a:lnTo>
                  <a:lnTo>
                    <a:pt x="8" y="135"/>
                  </a:lnTo>
                  <a:lnTo>
                    <a:pt x="18" y="253"/>
                  </a:lnTo>
                  <a:lnTo>
                    <a:pt x="27" y="390"/>
                  </a:lnTo>
                  <a:lnTo>
                    <a:pt x="36" y="545"/>
                  </a:lnTo>
                  <a:lnTo>
                    <a:pt x="46" y="722"/>
                  </a:lnTo>
                  <a:lnTo>
                    <a:pt x="55" y="918"/>
                  </a:lnTo>
                  <a:lnTo>
                    <a:pt x="63" y="1138"/>
                  </a:lnTo>
                  <a:lnTo>
                    <a:pt x="72" y="1381"/>
                  </a:lnTo>
                  <a:lnTo>
                    <a:pt x="80" y="1649"/>
                  </a:lnTo>
                  <a:lnTo>
                    <a:pt x="86" y="1942"/>
                  </a:lnTo>
                  <a:lnTo>
                    <a:pt x="94" y="2264"/>
                  </a:lnTo>
                  <a:lnTo>
                    <a:pt x="99" y="2613"/>
                  </a:lnTo>
                  <a:lnTo>
                    <a:pt x="103" y="2992"/>
                  </a:lnTo>
                  <a:lnTo>
                    <a:pt x="107" y="3402"/>
                  </a:lnTo>
                  <a:lnTo>
                    <a:pt x="109" y="3843"/>
                  </a:lnTo>
                  <a:lnTo>
                    <a:pt x="110" y="4318"/>
                  </a:lnTo>
                  <a:lnTo>
                    <a:pt x="110" y="4318"/>
                  </a:lnTo>
                  <a:lnTo>
                    <a:pt x="115" y="4316"/>
                  </a:lnTo>
                  <a:lnTo>
                    <a:pt x="122" y="4312"/>
                  </a:lnTo>
                  <a:lnTo>
                    <a:pt x="128" y="4307"/>
                  </a:lnTo>
                  <a:lnTo>
                    <a:pt x="134" y="4300"/>
                  </a:lnTo>
                  <a:lnTo>
                    <a:pt x="141" y="4293"/>
                  </a:lnTo>
                  <a:lnTo>
                    <a:pt x="148" y="4284"/>
                  </a:lnTo>
                  <a:lnTo>
                    <a:pt x="161" y="4263"/>
                  </a:lnTo>
                  <a:lnTo>
                    <a:pt x="176" y="4236"/>
                  </a:lnTo>
                  <a:lnTo>
                    <a:pt x="190" y="4206"/>
                  </a:lnTo>
                  <a:lnTo>
                    <a:pt x="206" y="4170"/>
                  </a:lnTo>
                  <a:lnTo>
                    <a:pt x="221" y="4131"/>
                  </a:lnTo>
                  <a:lnTo>
                    <a:pt x="237" y="4087"/>
                  </a:lnTo>
                  <a:lnTo>
                    <a:pt x="252" y="4039"/>
                  </a:lnTo>
                  <a:lnTo>
                    <a:pt x="268" y="3988"/>
                  </a:lnTo>
                  <a:lnTo>
                    <a:pt x="284" y="3932"/>
                  </a:lnTo>
                  <a:lnTo>
                    <a:pt x="299" y="3873"/>
                  </a:lnTo>
                  <a:lnTo>
                    <a:pt x="315" y="3809"/>
                  </a:lnTo>
                  <a:lnTo>
                    <a:pt x="330" y="3744"/>
                  </a:lnTo>
                  <a:lnTo>
                    <a:pt x="346" y="3674"/>
                  </a:lnTo>
                  <a:lnTo>
                    <a:pt x="360" y="3602"/>
                  </a:lnTo>
                  <a:lnTo>
                    <a:pt x="375" y="3526"/>
                  </a:lnTo>
                  <a:lnTo>
                    <a:pt x="388" y="3447"/>
                  </a:lnTo>
                  <a:lnTo>
                    <a:pt x="402" y="3366"/>
                  </a:lnTo>
                  <a:lnTo>
                    <a:pt x="414" y="3283"/>
                  </a:lnTo>
                  <a:lnTo>
                    <a:pt x="427" y="3197"/>
                  </a:lnTo>
                  <a:lnTo>
                    <a:pt x="437" y="3108"/>
                  </a:lnTo>
                  <a:lnTo>
                    <a:pt x="448" y="3017"/>
                  </a:lnTo>
                  <a:lnTo>
                    <a:pt x="457" y="2925"/>
                  </a:lnTo>
                  <a:lnTo>
                    <a:pt x="465" y="2830"/>
                  </a:lnTo>
                  <a:lnTo>
                    <a:pt x="473" y="2734"/>
                  </a:lnTo>
                  <a:lnTo>
                    <a:pt x="479" y="2636"/>
                  </a:lnTo>
                  <a:lnTo>
                    <a:pt x="484" y="2536"/>
                  </a:lnTo>
                  <a:lnTo>
                    <a:pt x="487" y="2436"/>
                  </a:lnTo>
                  <a:lnTo>
                    <a:pt x="489" y="2334"/>
                  </a:lnTo>
                  <a:lnTo>
                    <a:pt x="490" y="2231"/>
                  </a:lnTo>
                  <a:lnTo>
                    <a:pt x="490" y="2231"/>
                  </a:lnTo>
                  <a:close/>
                </a:path>
              </a:pathLst>
            </a:custGeom>
            <a:solidFill>
              <a:srgbClr val="48D17E"/>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69" name="Group 168"/>
            <p:cNvGrpSpPr/>
            <p:nvPr/>
          </p:nvGrpSpPr>
          <p:grpSpPr>
            <a:xfrm>
              <a:off x="6601272" y="3848744"/>
              <a:ext cx="685703" cy="354176"/>
              <a:chOff x="228600" y="2962835"/>
              <a:chExt cx="668211" cy="345141"/>
            </a:xfrm>
            <a:solidFill>
              <a:srgbClr val="FFFFFF"/>
            </a:solidFill>
            <a:effectLst/>
          </p:grpSpPr>
          <p:sp>
            <p:nvSpPr>
              <p:cNvPr id="170" name="Freeform 29">
                <a:extLst>
                  <a:ext uri="{C183D7F6-B498-43B3-948B-1728B52AA6E4}">
                    <adec:decorative xmlns:adec="http://schemas.microsoft.com/office/drawing/2017/decorative" val="1"/>
                  </a:ext>
                </a:extLst>
              </p:cNvPr>
              <p:cNvSpPr>
                <a:spLocks/>
              </p:cNvSpPr>
              <p:nvPr/>
            </p:nvSpPr>
            <p:spPr bwMode="auto">
              <a:xfrm>
                <a:off x="549487" y="2974477"/>
                <a:ext cx="347324" cy="273348"/>
              </a:xfrm>
              <a:custGeom>
                <a:avLst/>
                <a:gdLst/>
                <a:ahLst/>
                <a:cxnLst>
                  <a:cxn ang="0">
                    <a:pos x="574" y="144"/>
                  </a:cxn>
                  <a:cxn ang="0">
                    <a:pos x="594" y="454"/>
                  </a:cxn>
                  <a:cxn ang="0">
                    <a:pos x="584" y="686"/>
                  </a:cxn>
                  <a:cxn ang="0">
                    <a:pos x="556" y="796"/>
                  </a:cxn>
                  <a:cxn ang="0">
                    <a:pos x="516" y="840"/>
                  </a:cxn>
                  <a:cxn ang="0">
                    <a:pos x="482" y="846"/>
                  </a:cxn>
                  <a:cxn ang="0">
                    <a:pos x="378" y="806"/>
                  </a:cxn>
                  <a:cxn ang="0">
                    <a:pos x="206" y="748"/>
                  </a:cxn>
                  <a:cxn ang="0">
                    <a:pos x="126" y="750"/>
                  </a:cxn>
                  <a:cxn ang="0">
                    <a:pos x="84" y="776"/>
                  </a:cxn>
                  <a:cxn ang="0">
                    <a:pos x="52" y="824"/>
                  </a:cxn>
                  <a:cxn ang="0">
                    <a:pos x="22" y="946"/>
                  </a:cxn>
                  <a:cxn ang="0">
                    <a:pos x="2" y="1136"/>
                  </a:cxn>
                  <a:cxn ang="0">
                    <a:pos x="10" y="1306"/>
                  </a:cxn>
                  <a:cxn ang="0">
                    <a:pos x="46" y="1416"/>
                  </a:cxn>
                  <a:cxn ang="0">
                    <a:pos x="82" y="1452"/>
                  </a:cxn>
                  <a:cxn ang="0">
                    <a:pos x="116" y="1464"/>
                  </a:cxn>
                  <a:cxn ang="0">
                    <a:pos x="192" y="1454"/>
                  </a:cxn>
                  <a:cxn ang="0">
                    <a:pos x="314" y="1420"/>
                  </a:cxn>
                  <a:cxn ang="0">
                    <a:pos x="358" y="1428"/>
                  </a:cxn>
                  <a:cxn ang="0">
                    <a:pos x="398" y="1466"/>
                  </a:cxn>
                  <a:cxn ang="0">
                    <a:pos x="432" y="1540"/>
                  </a:cxn>
                  <a:cxn ang="0">
                    <a:pos x="460" y="1660"/>
                  </a:cxn>
                  <a:cxn ang="0">
                    <a:pos x="484" y="1920"/>
                  </a:cxn>
                  <a:cxn ang="0">
                    <a:pos x="466" y="2106"/>
                  </a:cxn>
                  <a:cxn ang="0">
                    <a:pos x="426" y="2244"/>
                  </a:cxn>
                  <a:cxn ang="0">
                    <a:pos x="768" y="2202"/>
                  </a:cxn>
                  <a:cxn ang="0">
                    <a:pos x="1138" y="2162"/>
                  </a:cxn>
                  <a:cxn ang="0">
                    <a:pos x="1230" y="2164"/>
                  </a:cxn>
                  <a:cxn ang="0">
                    <a:pos x="1304" y="2134"/>
                  </a:cxn>
                  <a:cxn ang="0">
                    <a:pos x="1346" y="2068"/>
                  </a:cxn>
                  <a:cxn ang="0">
                    <a:pos x="1352" y="1982"/>
                  </a:cxn>
                  <a:cxn ang="0">
                    <a:pos x="1332" y="1920"/>
                  </a:cxn>
                  <a:cxn ang="0">
                    <a:pos x="1306" y="1806"/>
                  </a:cxn>
                  <a:cxn ang="0">
                    <a:pos x="1304" y="1676"/>
                  </a:cxn>
                  <a:cxn ang="0">
                    <a:pos x="1330" y="1586"/>
                  </a:cxn>
                  <a:cxn ang="0">
                    <a:pos x="1384" y="1508"/>
                  </a:cxn>
                  <a:cxn ang="0">
                    <a:pos x="1482" y="1454"/>
                  </a:cxn>
                  <a:cxn ang="0">
                    <a:pos x="1630" y="1432"/>
                  </a:cxn>
                  <a:cxn ang="0">
                    <a:pos x="1746" y="1442"/>
                  </a:cxn>
                  <a:cxn ang="0">
                    <a:pos x="1854" y="1482"/>
                  </a:cxn>
                  <a:cxn ang="0">
                    <a:pos x="1922" y="1544"/>
                  </a:cxn>
                  <a:cxn ang="0">
                    <a:pos x="1954" y="1620"/>
                  </a:cxn>
                  <a:cxn ang="0">
                    <a:pos x="1960" y="1722"/>
                  </a:cxn>
                  <a:cxn ang="0">
                    <a:pos x="1930" y="1886"/>
                  </a:cxn>
                  <a:cxn ang="0">
                    <a:pos x="1914" y="1998"/>
                  </a:cxn>
                  <a:cxn ang="0">
                    <a:pos x="1920" y="2088"/>
                  </a:cxn>
                  <a:cxn ang="0">
                    <a:pos x="1954" y="2132"/>
                  </a:cxn>
                  <a:cxn ang="0">
                    <a:pos x="2010" y="2148"/>
                  </a:cxn>
                  <a:cxn ang="0">
                    <a:pos x="2254" y="2162"/>
                  </a:cxn>
                  <a:cxn ang="0">
                    <a:pos x="2562" y="2154"/>
                  </a:cxn>
                  <a:cxn ang="0">
                    <a:pos x="2780" y="2122"/>
                  </a:cxn>
                  <a:cxn ang="0">
                    <a:pos x="2848" y="2094"/>
                  </a:cxn>
                  <a:cxn ang="0">
                    <a:pos x="2864" y="4"/>
                  </a:cxn>
                </a:cxnLst>
                <a:rect l="0" t="0" r="r" b="b"/>
                <a:pathLst>
                  <a:path w="2864" h="2254">
                    <a:moveTo>
                      <a:pt x="556" y="0"/>
                    </a:moveTo>
                    <a:lnTo>
                      <a:pt x="556" y="0"/>
                    </a:lnTo>
                    <a:lnTo>
                      <a:pt x="562" y="40"/>
                    </a:lnTo>
                    <a:lnTo>
                      <a:pt x="574" y="144"/>
                    </a:lnTo>
                    <a:lnTo>
                      <a:pt x="580" y="212"/>
                    </a:lnTo>
                    <a:lnTo>
                      <a:pt x="586" y="290"/>
                    </a:lnTo>
                    <a:lnTo>
                      <a:pt x="592" y="370"/>
                    </a:lnTo>
                    <a:lnTo>
                      <a:pt x="594" y="454"/>
                    </a:lnTo>
                    <a:lnTo>
                      <a:pt x="596" y="536"/>
                    </a:lnTo>
                    <a:lnTo>
                      <a:pt x="592" y="614"/>
                    </a:lnTo>
                    <a:lnTo>
                      <a:pt x="590" y="650"/>
                    </a:lnTo>
                    <a:lnTo>
                      <a:pt x="584" y="686"/>
                    </a:lnTo>
                    <a:lnTo>
                      <a:pt x="580" y="718"/>
                    </a:lnTo>
                    <a:lnTo>
                      <a:pt x="572" y="746"/>
                    </a:lnTo>
                    <a:lnTo>
                      <a:pt x="564" y="774"/>
                    </a:lnTo>
                    <a:lnTo>
                      <a:pt x="556" y="796"/>
                    </a:lnTo>
                    <a:lnTo>
                      <a:pt x="544" y="816"/>
                    </a:lnTo>
                    <a:lnTo>
                      <a:pt x="530" y="830"/>
                    </a:lnTo>
                    <a:lnTo>
                      <a:pt x="524" y="836"/>
                    </a:lnTo>
                    <a:lnTo>
                      <a:pt x="516" y="840"/>
                    </a:lnTo>
                    <a:lnTo>
                      <a:pt x="508" y="844"/>
                    </a:lnTo>
                    <a:lnTo>
                      <a:pt x="500" y="846"/>
                    </a:lnTo>
                    <a:lnTo>
                      <a:pt x="490" y="846"/>
                    </a:lnTo>
                    <a:lnTo>
                      <a:pt x="482" y="846"/>
                    </a:lnTo>
                    <a:lnTo>
                      <a:pt x="472" y="844"/>
                    </a:lnTo>
                    <a:lnTo>
                      <a:pt x="460" y="840"/>
                    </a:lnTo>
                    <a:lnTo>
                      <a:pt x="460" y="840"/>
                    </a:lnTo>
                    <a:lnTo>
                      <a:pt x="378" y="806"/>
                    </a:lnTo>
                    <a:lnTo>
                      <a:pt x="304" y="776"/>
                    </a:lnTo>
                    <a:lnTo>
                      <a:pt x="268" y="764"/>
                    </a:lnTo>
                    <a:lnTo>
                      <a:pt x="236" y="754"/>
                    </a:lnTo>
                    <a:lnTo>
                      <a:pt x="206" y="748"/>
                    </a:lnTo>
                    <a:lnTo>
                      <a:pt x="176" y="744"/>
                    </a:lnTo>
                    <a:lnTo>
                      <a:pt x="150" y="746"/>
                    </a:lnTo>
                    <a:lnTo>
                      <a:pt x="138" y="748"/>
                    </a:lnTo>
                    <a:lnTo>
                      <a:pt x="126" y="750"/>
                    </a:lnTo>
                    <a:lnTo>
                      <a:pt x="116" y="754"/>
                    </a:lnTo>
                    <a:lnTo>
                      <a:pt x="104" y="760"/>
                    </a:lnTo>
                    <a:lnTo>
                      <a:pt x="94" y="768"/>
                    </a:lnTo>
                    <a:lnTo>
                      <a:pt x="84" y="776"/>
                    </a:lnTo>
                    <a:lnTo>
                      <a:pt x="76" y="786"/>
                    </a:lnTo>
                    <a:lnTo>
                      <a:pt x="68" y="796"/>
                    </a:lnTo>
                    <a:lnTo>
                      <a:pt x="60" y="810"/>
                    </a:lnTo>
                    <a:lnTo>
                      <a:pt x="52" y="824"/>
                    </a:lnTo>
                    <a:lnTo>
                      <a:pt x="40" y="858"/>
                    </a:lnTo>
                    <a:lnTo>
                      <a:pt x="30" y="900"/>
                    </a:lnTo>
                    <a:lnTo>
                      <a:pt x="30" y="900"/>
                    </a:lnTo>
                    <a:lnTo>
                      <a:pt x="22" y="946"/>
                    </a:lnTo>
                    <a:lnTo>
                      <a:pt x="14" y="994"/>
                    </a:lnTo>
                    <a:lnTo>
                      <a:pt x="8" y="1042"/>
                    </a:lnTo>
                    <a:lnTo>
                      <a:pt x="4" y="1088"/>
                    </a:lnTo>
                    <a:lnTo>
                      <a:pt x="2" y="1136"/>
                    </a:lnTo>
                    <a:lnTo>
                      <a:pt x="0" y="1182"/>
                    </a:lnTo>
                    <a:lnTo>
                      <a:pt x="2" y="1226"/>
                    </a:lnTo>
                    <a:lnTo>
                      <a:pt x="4" y="1268"/>
                    </a:lnTo>
                    <a:lnTo>
                      <a:pt x="10" y="1306"/>
                    </a:lnTo>
                    <a:lnTo>
                      <a:pt x="18" y="1342"/>
                    </a:lnTo>
                    <a:lnTo>
                      <a:pt x="28" y="1374"/>
                    </a:lnTo>
                    <a:lnTo>
                      <a:pt x="40" y="1404"/>
                    </a:lnTo>
                    <a:lnTo>
                      <a:pt x="46" y="1416"/>
                    </a:lnTo>
                    <a:lnTo>
                      <a:pt x="54" y="1426"/>
                    </a:lnTo>
                    <a:lnTo>
                      <a:pt x="62" y="1436"/>
                    </a:lnTo>
                    <a:lnTo>
                      <a:pt x="72" y="1444"/>
                    </a:lnTo>
                    <a:lnTo>
                      <a:pt x="82" y="1452"/>
                    </a:lnTo>
                    <a:lnTo>
                      <a:pt x="92" y="1456"/>
                    </a:lnTo>
                    <a:lnTo>
                      <a:pt x="104" y="1460"/>
                    </a:lnTo>
                    <a:lnTo>
                      <a:pt x="116" y="1464"/>
                    </a:lnTo>
                    <a:lnTo>
                      <a:pt x="116" y="1464"/>
                    </a:lnTo>
                    <a:lnTo>
                      <a:pt x="128" y="1464"/>
                    </a:lnTo>
                    <a:lnTo>
                      <a:pt x="142" y="1464"/>
                    </a:lnTo>
                    <a:lnTo>
                      <a:pt x="166" y="1460"/>
                    </a:lnTo>
                    <a:lnTo>
                      <a:pt x="192" y="1454"/>
                    </a:lnTo>
                    <a:lnTo>
                      <a:pt x="218" y="1444"/>
                    </a:lnTo>
                    <a:lnTo>
                      <a:pt x="266" y="1428"/>
                    </a:lnTo>
                    <a:lnTo>
                      <a:pt x="290" y="1422"/>
                    </a:lnTo>
                    <a:lnTo>
                      <a:pt x="314" y="1420"/>
                    </a:lnTo>
                    <a:lnTo>
                      <a:pt x="324" y="1420"/>
                    </a:lnTo>
                    <a:lnTo>
                      <a:pt x="336" y="1422"/>
                    </a:lnTo>
                    <a:lnTo>
                      <a:pt x="346" y="1424"/>
                    </a:lnTo>
                    <a:lnTo>
                      <a:pt x="358" y="1428"/>
                    </a:lnTo>
                    <a:lnTo>
                      <a:pt x="368" y="1434"/>
                    </a:lnTo>
                    <a:lnTo>
                      <a:pt x="378" y="1442"/>
                    </a:lnTo>
                    <a:lnTo>
                      <a:pt x="388" y="1454"/>
                    </a:lnTo>
                    <a:lnTo>
                      <a:pt x="398" y="1466"/>
                    </a:lnTo>
                    <a:lnTo>
                      <a:pt x="406" y="1480"/>
                    </a:lnTo>
                    <a:lnTo>
                      <a:pt x="416" y="1498"/>
                    </a:lnTo>
                    <a:lnTo>
                      <a:pt x="424" y="1516"/>
                    </a:lnTo>
                    <a:lnTo>
                      <a:pt x="432" y="1540"/>
                    </a:lnTo>
                    <a:lnTo>
                      <a:pt x="440" y="1566"/>
                    </a:lnTo>
                    <a:lnTo>
                      <a:pt x="448" y="1594"/>
                    </a:lnTo>
                    <a:lnTo>
                      <a:pt x="460" y="1660"/>
                    </a:lnTo>
                    <a:lnTo>
                      <a:pt x="460" y="1660"/>
                    </a:lnTo>
                    <a:lnTo>
                      <a:pt x="472" y="1732"/>
                    </a:lnTo>
                    <a:lnTo>
                      <a:pt x="478" y="1800"/>
                    </a:lnTo>
                    <a:lnTo>
                      <a:pt x="482" y="1862"/>
                    </a:lnTo>
                    <a:lnTo>
                      <a:pt x="484" y="1920"/>
                    </a:lnTo>
                    <a:lnTo>
                      <a:pt x="482" y="1974"/>
                    </a:lnTo>
                    <a:lnTo>
                      <a:pt x="478" y="2022"/>
                    </a:lnTo>
                    <a:lnTo>
                      <a:pt x="474" y="2066"/>
                    </a:lnTo>
                    <a:lnTo>
                      <a:pt x="466" y="2106"/>
                    </a:lnTo>
                    <a:lnTo>
                      <a:pt x="460" y="2140"/>
                    </a:lnTo>
                    <a:lnTo>
                      <a:pt x="452" y="2170"/>
                    </a:lnTo>
                    <a:lnTo>
                      <a:pt x="438" y="2216"/>
                    </a:lnTo>
                    <a:lnTo>
                      <a:pt x="426" y="2244"/>
                    </a:lnTo>
                    <a:lnTo>
                      <a:pt x="422" y="2254"/>
                    </a:lnTo>
                    <a:lnTo>
                      <a:pt x="422" y="2254"/>
                    </a:lnTo>
                    <a:lnTo>
                      <a:pt x="528" y="2238"/>
                    </a:lnTo>
                    <a:lnTo>
                      <a:pt x="768" y="2202"/>
                    </a:lnTo>
                    <a:lnTo>
                      <a:pt x="904" y="2184"/>
                    </a:lnTo>
                    <a:lnTo>
                      <a:pt x="1032" y="2170"/>
                    </a:lnTo>
                    <a:lnTo>
                      <a:pt x="1090" y="2166"/>
                    </a:lnTo>
                    <a:lnTo>
                      <a:pt x="1138" y="2162"/>
                    </a:lnTo>
                    <a:lnTo>
                      <a:pt x="1178" y="2162"/>
                    </a:lnTo>
                    <a:lnTo>
                      <a:pt x="1208" y="2162"/>
                    </a:lnTo>
                    <a:lnTo>
                      <a:pt x="1208" y="2162"/>
                    </a:lnTo>
                    <a:lnTo>
                      <a:pt x="1230" y="2164"/>
                    </a:lnTo>
                    <a:lnTo>
                      <a:pt x="1252" y="2160"/>
                    </a:lnTo>
                    <a:lnTo>
                      <a:pt x="1270" y="2154"/>
                    </a:lnTo>
                    <a:lnTo>
                      <a:pt x="1288" y="2146"/>
                    </a:lnTo>
                    <a:lnTo>
                      <a:pt x="1304" y="2134"/>
                    </a:lnTo>
                    <a:lnTo>
                      <a:pt x="1316" y="2120"/>
                    </a:lnTo>
                    <a:lnTo>
                      <a:pt x="1328" y="2104"/>
                    </a:lnTo>
                    <a:lnTo>
                      <a:pt x="1338" y="2086"/>
                    </a:lnTo>
                    <a:lnTo>
                      <a:pt x="1346" y="2068"/>
                    </a:lnTo>
                    <a:lnTo>
                      <a:pt x="1350" y="2048"/>
                    </a:lnTo>
                    <a:lnTo>
                      <a:pt x="1354" y="2026"/>
                    </a:lnTo>
                    <a:lnTo>
                      <a:pt x="1354" y="2004"/>
                    </a:lnTo>
                    <a:lnTo>
                      <a:pt x="1352" y="1982"/>
                    </a:lnTo>
                    <a:lnTo>
                      <a:pt x="1348" y="1962"/>
                    </a:lnTo>
                    <a:lnTo>
                      <a:pt x="1342" y="1940"/>
                    </a:lnTo>
                    <a:lnTo>
                      <a:pt x="1332" y="1920"/>
                    </a:lnTo>
                    <a:lnTo>
                      <a:pt x="1332" y="1920"/>
                    </a:lnTo>
                    <a:lnTo>
                      <a:pt x="1326" y="1898"/>
                    </a:lnTo>
                    <a:lnTo>
                      <a:pt x="1320" y="1874"/>
                    </a:lnTo>
                    <a:lnTo>
                      <a:pt x="1312" y="1844"/>
                    </a:lnTo>
                    <a:lnTo>
                      <a:pt x="1306" y="1806"/>
                    </a:lnTo>
                    <a:lnTo>
                      <a:pt x="1302" y="1766"/>
                    </a:lnTo>
                    <a:lnTo>
                      <a:pt x="1302" y="1722"/>
                    </a:lnTo>
                    <a:lnTo>
                      <a:pt x="1302" y="1698"/>
                    </a:lnTo>
                    <a:lnTo>
                      <a:pt x="1304" y="1676"/>
                    </a:lnTo>
                    <a:lnTo>
                      <a:pt x="1308" y="1654"/>
                    </a:lnTo>
                    <a:lnTo>
                      <a:pt x="1314" y="1630"/>
                    </a:lnTo>
                    <a:lnTo>
                      <a:pt x="1320" y="1608"/>
                    </a:lnTo>
                    <a:lnTo>
                      <a:pt x="1330" y="1586"/>
                    </a:lnTo>
                    <a:lnTo>
                      <a:pt x="1340" y="1566"/>
                    </a:lnTo>
                    <a:lnTo>
                      <a:pt x="1352" y="1546"/>
                    </a:lnTo>
                    <a:lnTo>
                      <a:pt x="1368" y="1526"/>
                    </a:lnTo>
                    <a:lnTo>
                      <a:pt x="1384" y="1508"/>
                    </a:lnTo>
                    <a:lnTo>
                      <a:pt x="1404" y="1492"/>
                    </a:lnTo>
                    <a:lnTo>
                      <a:pt x="1428" y="1478"/>
                    </a:lnTo>
                    <a:lnTo>
                      <a:pt x="1454" y="1464"/>
                    </a:lnTo>
                    <a:lnTo>
                      <a:pt x="1482" y="1454"/>
                    </a:lnTo>
                    <a:lnTo>
                      <a:pt x="1514" y="1444"/>
                    </a:lnTo>
                    <a:lnTo>
                      <a:pt x="1548" y="1438"/>
                    </a:lnTo>
                    <a:lnTo>
                      <a:pt x="1588" y="1434"/>
                    </a:lnTo>
                    <a:lnTo>
                      <a:pt x="1630" y="1432"/>
                    </a:lnTo>
                    <a:lnTo>
                      <a:pt x="1630" y="1432"/>
                    </a:lnTo>
                    <a:lnTo>
                      <a:pt x="1672" y="1434"/>
                    </a:lnTo>
                    <a:lnTo>
                      <a:pt x="1710" y="1438"/>
                    </a:lnTo>
                    <a:lnTo>
                      <a:pt x="1746" y="1442"/>
                    </a:lnTo>
                    <a:lnTo>
                      <a:pt x="1778" y="1450"/>
                    </a:lnTo>
                    <a:lnTo>
                      <a:pt x="1806" y="1458"/>
                    </a:lnTo>
                    <a:lnTo>
                      <a:pt x="1832" y="1470"/>
                    </a:lnTo>
                    <a:lnTo>
                      <a:pt x="1854" y="1482"/>
                    </a:lnTo>
                    <a:lnTo>
                      <a:pt x="1876" y="1496"/>
                    </a:lnTo>
                    <a:lnTo>
                      <a:pt x="1892" y="1510"/>
                    </a:lnTo>
                    <a:lnTo>
                      <a:pt x="1908" y="1526"/>
                    </a:lnTo>
                    <a:lnTo>
                      <a:pt x="1922" y="1544"/>
                    </a:lnTo>
                    <a:lnTo>
                      <a:pt x="1932" y="1562"/>
                    </a:lnTo>
                    <a:lnTo>
                      <a:pt x="1940" y="1580"/>
                    </a:lnTo>
                    <a:lnTo>
                      <a:pt x="1948" y="1600"/>
                    </a:lnTo>
                    <a:lnTo>
                      <a:pt x="1954" y="1620"/>
                    </a:lnTo>
                    <a:lnTo>
                      <a:pt x="1958" y="1640"/>
                    </a:lnTo>
                    <a:lnTo>
                      <a:pt x="1960" y="1660"/>
                    </a:lnTo>
                    <a:lnTo>
                      <a:pt x="1960" y="1680"/>
                    </a:lnTo>
                    <a:lnTo>
                      <a:pt x="1960" y="1722"/>
                    </a:lnTo>
                    <a:lnTo>
                      <a:pt x="1956" y="1762"/>
                    </a:lnTo>
                    <a:lnTo>
                      <a:pt x="1950" y="1798"/>
                    </a:lnTo>
                    <a:lnTo>
                      <a:pt x="1936" y="1862"/>
                    </a:lnTo>
                    <a:lnTo>
                      <a:pt x="1930" y="1886"/>
                    </a:lnTo>
                    <a:lnTo>
                      <a:pt x="1926" y="1904"/>
                    </a:lnTo>
                    <a:lnTo>
                      <a:pt x="1926" y="1904"/>
                    </a:lnTo>
                    <a:lnTo>
                      <a:pt x="1916" y="1966"/>
                    </a:lnTo>
                    <a:lnTo>
                      <a:pt x="1914" y="1998"/>
                    </a:lnTo>
                    <a:lnTo>
                      <a:pt x="1912" y="2030"/>
                    </a:lnTo>
                    <a:lnTo>
                      <a:pt x="1914" y="2060"/>
                    </a:lnTo>
                    <a:lnTo>
                      <a:pt x="1916" y="2074"/>
                    </a:lnTo>
                    <a:lnTo>
                      <a:pt x="1920" y="2088"/>
                    </a:lnTo>
                    <a:lnTo>
                      <a:pt x="1926" y="2100"/>
                    </a:lnTo>
                    <a:lnTo>
                      <a:pt x="1934" y="2112"/>
                    </a:lnTo>
                    <a:lnTo>
                      <a:pt x="1944" y="2124"/>
                    </a:lnTo>
                    <a:lnTo>
                      <a:pt x="1954" y="2132"/>
                    </a:lnTo>
                    <a:lnTo>
                      <a:pt x="1954" y="2132"/>
                    </a:lnTo>
                    <a:lnTo>
                      <a:pt x="1964" y="2136"/>
                    </a:lnTo>
                    <a:lnTo>
                      <a:pt x="1976" y="2140"/>
                    </a:lnTo>
                    <a:lnTo>
                      <a:pt x="2010" y="2148"/>
                    </a:lnTo>
                    <a:lnTo>
                      <a:pt x="2058" y="2152"/>
                    </a:lnTo>
                    <a:lnTo>
                      <a:pt x="2116" y="2158"/>
                    </a:lnTo>
                    <a:lnTo>
                      <a:pt x="2182" y="2160"/>
                    </a:lnTo>
                    <a:lnTo>
                      <a:pt x="2254" y="2162"/>
                    </a:lnTo>
                    <a:lnTo>
                      <a:pt x="2330" y="2162"/>
                    </a:lnTo>
                    <a:lnTo>
                      <a:pt x="2408" y="2160"/>
                    </a:lnTo>
                    <a:lnTo>
                      <a:pt x="2486" y="2158"/>
                    </a:lnTo>
                    <a:lnTo>
                      <a:pt x="2562" y="2154"/>
                    </a:lnTo>
                    <a:lnTo>
                      <a:pt x="2634" y="2146"/>
                    </a:lnTo>
                    <a:lnTo>
                      <a:pt x="2700" y="2138"/>
                    </a:lnTo>
                    <a:lnTo>
                      <a:pt x="2756" y="2128"/>
                    </a:lnTo>
                    <a:lnTo>
                      <a:pt x="2780" y="2122"/>
                    </a:lnTo>
                    <a:lnTo>
                      <a:pt x="2802" y="2116"/>
                    </a:lnTo>
                    <a:lnTo>
                      <a:pt x="2822" y="2110"/>
                    </a:lnTo>
                    <a:lnTo>
                      <a:pt x="2836" y="2102"/>
                    </a:lnTo>
                    <a:lnTo>
                      <a:pt x="2848" y="2094"/>
                    </a:lnTo>
                    <a:lnTo>
                      <a:pt x="2854" y="2086"/>
                    </a:lnTo>
                    <a:lnTo>
                      <a:pt x="2854" y="2086"/>
                    </a:lnTo>
                    <a:lnTo>
                      <a:pt x="2860" y="976"/>
                    </a:lnTo>
                    <a:lnTo>
                      <a:pt x="2864" y="4"/>
                    </a:lnTo>
                    <a:lnTo>
                      <a:pt x="556" y="0"/>
                    </a:lnTo>
                    <a:close/>
                  </a:path>
                </a:pathLst>
              </a:cu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71" name="Freeform 30">
                <a:extLst>
                  <a:ext uri="{C183D7F6-B498-43B3-948B-1728B52AA6E4}">
                    <adec:decorative xmlns:adec="http://schemas.microsoft.com/office/drawing/2017/decorative" val="1"/>
                  </a:ext>
                </a:extLst>
              </p:cNvPr>
              <p:cNvSpPr>
                <a:spLocks/>
              </p:cNvSpPr>
              <p:nvPr/>
            </p:nvSpPr>
            <p:spPr bwMode="auto">
              <a:xfrm>
                <a:off x="228600" y="2962835"/>
                <a:ext cx="326708" cy="345141"/>
              </a:xfrm>
              <a:custGeom>
                <a:avLst/>
                <a:gdLst/>
                <a:ahLst/>
                <a:cxnLst>
                  <a:cxn ang="0">
                    <a:pos x="2690" y="374"/>
                  </a:cxn>
                  <a:cxn ang="0">
                    <a:pos x="2686" y="708"/>
                  </a:cxn>
                  <a:cxn ang="0">
                    <a:pos x="2656" y="806"/>
                  </a:cxn>
                  <a:cxn ang="0">
                    <a:pos x="2602" y="846"/>
                  </a:cxn>
                  <a:cxn ang="0">
                    <a:pos x="2536" y="836"/>
                  </a:cxn>
                  <a:cxn ang="0">
                    <a:pos x="2382" y="774"/>
                  </a:cxn>
                  <a:cxn ang="0">
                    <a:pos x="2242" y="752"/>
                  </a:cxn>
                  <a:cxn ang="0">
                    <a:pos x="2152" y="812"/>
                  </a:cxn>
                  <a:cxn ang="0">
                    <a:pos x="2102" y="936"/>
                  </a:cxn>
                  <a:cxn ang="0">
                    <a:pos x="2078" y="1180"/>
                  </a:cxn>
                  <a:cxn ang="0">
                    <a:pos x="2088" y="1396"/>
                  </a:cxn>
                  <a:cxn ang="0">
                    <a:pos x="2138" y="1496"/>
                  </a:cxn>
                  <a:cxn ang="0">
                    <a:pos x="2212" y="1548"/>
                  </a:cxn>
                  <a:cxn ang="0">
                    <a:pos x="2294" y="1516"/>
                  </a:cxn>
                  <a:cxn ang="0">
                    <a:pos x="2410" y="1496"/>
                  </a:cxn>
                  <a:cxn ang="0">
                    <a:pos x="2474" y="1528"/>
                  </a:cxn>
                  <a:cxn ang="0">
                    <a:pos x="2526" y="1610"/>
                  </a:cxn>
                  <a:cxn ang="0">
                    <a:pos x="2564" y="1808"/>
                  </a:cxn>
                  <a:cxn ang="0">
                    <a:pos x="2580" y="2092"/>
                  </a:cxn>
                  <a:cxn ang="0">
                    <a:pos x="2532" y="2336"/>
                  </a:cxn>
                  <a:cxn ang="0">
                    <a:pos x="2222" y="2188"/>
                  </a:cxn>
                  <a:cxn ang="0">
                    <a:pos x="1922" y="2102"/>
                  </a:cxn>
                  <a:cxn ang="0">
                    <a:pos x="1796" y="2104"/>
                  </a:cxn>
                  <a:cxn ang="0">
                    <a:pos x="1680" y="2162"/>
                  </a:cxn>
                  <a:cxn ang="0">
                    <a:pos x="1608" y="2238"/>
                  </a:cxn>
                  <a:cxn ang="0">
                    <a:pos x="1610" y="2324"/>
                  </a:cxn>
                  <a:cxn ang="0">
                    <a:pos x="1658" y="2506"/>
                  </a:cxn>
                  <a:cxn ang="0">
                    <a:pos x="1644" y="2678"/>
                  </a:cxn>
                  <a:cxn ang="0">
                    <a:pos x="1570" y="2788"/>
                  </a:cxn>
                  <a:cxn ang="0">
                    <a:pos x="1496" y="2830"/>
                  </a:cxn>
                  <a:cxn ang="0">
                    <a:pos x="1394" y="2846"/>
                  </a:cxn>
                  <a:cxn ang="0">
                    <a:pos x="1310" y="2832"/>
                  </a:cxn>
                  <a:cxn ang="0">
                    <a:pos x="1222" y="2780"/>
                  </a:cxn>
                  <a:cxn ang="0">
                    <a:pos x="1154" y="2702"/>
                  </a:cxn>
                  <a:cxn ang="0">
                    <a:pos x="1088" y="2494"/>
                  </a:cxn>
                  <a:cxn ang="0">
                    <a:pos x="1106" y="2324"/>
                  </a:cxn>
                  <a:cxn ang="0">
                    <a:pos x="1126" y="2182"/>
                  </a:cxn>
                  <a:cxn ang="0">
                    <a:pos x="1068" y="2108"/>
                  </a:cxn>
                  <a:cxn ang="0">
                    <a:pos x="928" y="2026"/>
                  </a:cxn>
                  <a:cxn ang="0">
                    <a:pos x="804" y="1984"/>
                  </a:cxn>
                  <a:cxn ang="0">
                    <a:pos x="492" y="1956"/>
                  </a:cxn>
                  <a:cxn ang="0">
                    <a:pos x="198" y="1970"/>
                  </a:cxn>
                  <a:cxn ang="0">
                    <a:pos x="94" y="1992"/>
                  </a:cxn>
                  <a:cxn ang="0">
                    <a:pos x="62" y="1982"/>
                  </a:cxn>
                  <a:cxn ang="0">
                    <a:pos x="26" y="1878"/>
                  </a:cxn>
                  <a:cxn ang="0">
                    <a:pos x="0" y="1586"/>
                  </a:cxn>
                  <a:cxn ang="0">
                    <a:pos x="24" y="1374"/>
                  </a:cxn>
                  <a:cxn ang="0">
                    <a:pos x="102" y="1172"/>
                  </a:cxn>
                  <a:cxn ang="0">
                    <a:pos x="162" y="1112"/>
                  </a:cxn>
                  <a:cxn ang="0">
                    <a:pos x="234" y="1100"/>
                  </a:cxn>
                  <a:cxn ang="0">
                    <a:pos x="364" y="1158"/>
                  </a:cxn>
                  <a:cxn ang="0">
                    <a:pos x="532" y="1236"/>
                  </a:cxn>
                  <a:cxn ang="0">
                    <a:pos x="598" y="1220"/>
                  </a:cxn>
                  <a:cxn ang="0">
                    <a:pos x="652" y="1144"/>
                  </a:cxn>
                  <a:cxn ang="0">
                    <a:pos x="692" y="1000"/>
                  </a:cxn>
                  <a:cxn ang="0">
                    <a:pos x="712" y="768"/>
                  </a:cxn>
                  <a:cxn ang="0">
                    <a:pos x="674" y="636"/>
                  </a:cxn>
                  <a:cxn ang="0">
                    <a:pos x="616" y="568"/>
                  </a:cxn>
                  <a:cxn ang="0">
                    <a:pos x="528" y="534"/>
                  </a:cxn>
                  <a:cxn ang="0">
                    <a:pos x="348" y="538"/>
                  </a:cxn>
                  <a:cxn ang="0">
                    <a:pos x="276" y="510"/>
                  </a:cxn>
                  <a:cxn ang="0">
                    <a:pos x="252" y="444"/>
                  </a:cxn>
                  <a:cxn ang="0">
                    <a:pos x="242" y="130"/>
                  </a:cxn>
                </a:cxnLst>
                <a:rect l="0" t="0" r="r" b="b"/>
                <a:pathLst>
                  <a:path w="2694" h="2846">
                    <a:moveTo>
                      <a:pt x="2656" y="0"/>
                    </a:moveTo>
                    <a:lnTo>
                      <a:pt x="2656" y="0"/>
                    </a:lnTo>
                    <a:lnTo>
                      <a:pt x="2668" y="114"/>
                    </a:lnTo>
                    <a:lnTo>
                      <a:pt x="2680" y="234"/>
                    </a:lnTo>
                    <a:lnTo>
                      <a:pt x="2690" y="374"/>
                    </a:lnTo>
                    <a:lnTo>
                      <a:pt x="2694" y="448"/>
                    </a:lnTo>
                    <a:lnTo>
                      <a:pt x="2694" y="520"/>
                    </a:lnTo>
                    <a:lnTo>
                      <a:pt x="2694" y="588"/>
                    </a:lnTo>
                    <a:lnTo>
                      <a:pt x="2692" y="652"/>
                    </a:lnTo>
                    <a:lnTo>
                      <a:pt x="2686" y="708"/>
                    </a:lnTo>
                    <a:lnTo>
                      <a:pt x="2682" y="732"/>
                    </a:lnTo>
                    <a:lnTo>
                      <a:pt x="2678" y="756"/>
                    </a:lnTo>
                    <a:lnTo>
                      <a:pt x="2672" y="776"/>
                    </a:lnTo>
                    <a:lnTo>
                      <a:pt x="2664" y="792"/>
                    </a:lnTo>
                    <a:lnTo>
                      <a:pt x="2656" y="806"/>
                    </a:lnTo>
                    <a:lnTo>
                      <a:pt x="2648" y="816"/>
                    </a:lnTo>
                    <a:lnTo>
                      <a:pt x="2648" y="816"/>
                    </a:lnTo>
                    <a:lnTo>
                      <a:pt x="2630" y="830"/>
                    </a:lnTo>
                    <a:lnTo>
                      <a:pt x="2616" y="840"/>
                    </a:lnTo>
                    <a:lnTo>
                      <a:pt x="2602" y="846"/>
                    </a:lnTo>
                    <a:lnTo>
                      <a:pt x="2588" y="850"/>
                    </a:lnTo>
                    <a:lnTo>
                      <a:pt x="2576" y="850"/>
                    </a:lnTo>
                    <a:lnTo>
                      <a:pt x="2564" y="846"/>
                    </a:lnTo>
                    <a:lnTo>
                      <a:pt x="2550" y="842"/>
                    </a:lnTo>
                    <a:lnTo>
                      <a:pt x="2536" y="836"/>
                    </a:lnTo>
                    <a:lnTo>
                      <a:pt x="2500" y="818"/>
                    </a:lnTo>
                    <a:lnTo>
                      <a:pt x="2476" y="808"/>
                    </a:lnTo>
                    <a:lnTo>
                      <a:pt x="2450" y="796"/>
                    </a:lnTo>
                    <a:lnTo>
                      <a:pt x="2418" y="784"/>
                    </a:lnTo>
                    <a:lnTo>
                      <a:pt x="2382" y="774"/>
                    </a:lnTo>
                    <a:lnTo>
                      <a:pt x="2340" y="764"/>
                    </a:lnTo>
                    <a:lnTo>
                      <a:pt x="2290" y="754"/>
                    </a:lnTo>
                    <a:lnTo>
                      <a:pt x="2290" y="754"/>
                    </a:lnTo>
                    <a:lnTo>
                      <a:pt x="2264" y="752"/>
                    </a:lnTo>
                    <a:lnTo>
                      <a:pt x="2242" y="752"/>
                    </a:lnTo>
                    <a:lnTo>
                      <a:pt x="2220" y="758"/>
                    </a:lnTo>
                    <a:lnTo>
                      <a:pt x="2200" y="766"/>
                    </a:lnTo>
                    <a:lnTo>
                      <a:pt x="2184" y="780"/>
                    </a:lnTo>
                    <a:lnTo>
                      <a:pt x="2168" y="794"/>
                    </a:lnTo>
                    <a:lnTo>
                      <a:pt x="2152" y="812"/>
                    </a:lnTo>
                    <a:lnTo>
                      <a:pt x="2140" y="834"/>
                    </a:lnTo>
                    <a:lnTo>
                      <a:pt x="2128" y="856"/>
                    </a:lnTo>
                    <a:lnTo>
                      <a:pt x="2118" y="880"/>
                    </a:lnTo>
                    <a:lnTo>
                      <a:pt x="2110" y="908"/>
                    </a:lnTo>
                    <a:lnTo>
                      <a:pt x="2102" y="936"/>
                    </a:lnTo>
                    <a:lnTo>
                      <a:pt x="2096" y="964"/>
                    </a:lnTo>
                    <a:lnTo>
                      <a:pt x="2092" y="994"/>
                    </a:lnTo>
                    <a:lnTo>
                      <a:pt x="2084" y="1056"/>
                    </a:lnTo>
                    <a:lnTo>
                      <a:pt x="2080" y="1118"/>
                    </a:lnTo>
                    <a:lnTo>
                      <a:pt x="2078" y="1180"/>
                    </a:lnTo>
                    <a:lnTo>
                      <a:pt x="2078" y="1238"/>
                    </a:lnTo>
                    <a:lnTo>
                      <a:pt x="2080" y="1288"/>
                    </a:lnTo>
                    <a:lnTo>
                      <a:pt x="2084" y="1366"/>
                    </a:lnTo>
                    <a:lnTo>
                      <a:pt x="2088" y="1396"/>
                    </a:lnTo>
                    <a:lnTo>
                      <a:pt x="2088" y="1396"/>
                    </a:lnTo>
                    <a:lnTo>
                      <a:pt x="2094" y="1418"/>
                    </a:lnTo>
                    <a:lnTo>
                      <a:pt x="2104" y="1442"/>
                    </a:lnTo>
                    <a:lnTo>
                      <a:pt x="2118" y="1470"/>
                    </a:lnTo>
                    <a:lnTo>
                      <a:pt x="2128" y="1482"/>
                    </a:lnTo>
                    <a:lnTo>
                      <a:pt x="2138" y="1496"/>
                    </a:lnTo>
                    <a:lnTo>
                      <a:pt x="2150" y="1510"/>
                    </a:lnTo>
                    <a:lnTo>
                      <a:pt x="2164" y="1522"/>
                    </a:lnTo>
                    <a:lnTo>
                      <a:pt x="2178" y="1532"/>
                    </a:lnTo>
                    <a:lnTo>
                      <a:pt x="2194" y="1540"/>
                    </a:lnTo>
                    <a:lnTo>
                      <a:pt x="2212" y="1548"/>
                    </a:lnTo>
                    <a:lnTo>
                      <a:pt x="2232" y="1550"/>
                    </a:lnTo>
                    <a:lnTo>
                      <a:pt x="2232" y="1550"/>
                    </a:lnTo>
                    <a:lnTo>
                      <a:pt x="2244" y="1544"/>
                    </a:lnTo>
                    <a:lnTo>
                      <a:pt x="2274" y="1526"/>
                    </a:lnTo>
                    <a:lnTo>
                      <a:pt x="2294" y="1516"/>
                    </a:lnTo>
                    <a:lnTo>
                      <a:pt x="2318" y="1506"/>
                    </a:lnTo>
                    <a:lnTo>
                      <a:pt x="2342" y="1498"/>
                    </a:lnTo>
                    <a:lnTo>
                      <a:pt x="2368" y="1494"/>
                    </a:lnTo>
                    <a:lnTo>
                      <a:pt x="2396" y="1494"/>
                    </a:lnTo>
                    <a:lnTo>
                      <a:pt x="2410" y="1496"/>
                    </a:lnTo>
                    <a:lnTo>
                      <a:pt x="2424" y="1498"/>
                    </a:lnTo>
                    <a:lnTo>
                      <a:pt x="2436" y="1502"/>
                    </a:lnTo>
                    <a:lnTo>
                      <a:pt x="2450" y="1510"/>
                    </a:lnTo>
                    <a:lnTo>
                      <a:pt x="2462" y="1518"/>
                    </a:lnTo>
                    <a:lnTo>
                      <a:pt x="2474" y="1528"/>
                    </a:lnTo>
                    <a:lnTo>
                      <a:pt x="2486" y="1540"/>
                    </a:lnTo>
                    <a:lnTo>
                      <a:pt x="2498" y="1554"/>
                    </a:lnTo>
                    <a:lnTo>
                      <a:pt x="2508" y="1570"/>
                    </a:lnTo>
                    <a:lnTo>
                      <a:pt x="2518" y="1590"/>
                    </a:lnTo>
                    <a:lnTo>
                      <a:pt x="2526" y="1610"/>
                    </a:lnTo>
                    <a:lnTo>
                      <a:pt x="2534" y="1636"/>
                    </a:lnTo>
                    <a:lnTo>
                      <a:pt x="2542" y="1662"/>
                    </a:lnTo>
                    <a:lnTo>
                      <a:pt x="2546" y="1692"/>
                    </a:lnTo>
                    <a:lnTo>
                      <a:pt x="2546" y="1692"/>
                    </a:lnTo>
                    <a:lnTo>
                      <a:pt x="2564" y="1808"/>
                    </a:lnTo>
                    <a:lnTo>
                      <a:pt x="2576" y="1906"/>
                    </a:lnTo>
                    <a:lnTo>
                      <a:pt x="2582" y="1988"/>
                    </a:lnTo>
                    <a:lnTo>
                      <a:pt x="2582" y="2024"/>
                    </a:lnTo>
                    <a:lnTo>
                      <a:pt x="2582" y="2060"/>
                    </a:lnTo>
                    <a:lnTo>
                      <a:pt x="2580" y="2092"/>
                    </a:lnTo>
                    <a:lnTo>
                      <a:pt x="2576" y="2126"/>
                    </a:lnTo>
                    <a:lnTo>
                      <a:pt x="2566" y="2190"/>
                    </a:lnTo>
                    <a:lnTo>
                      <a:pt x="2552" y="2258"/>
                    </a:lnTo>
                    <a:lnTo>
                      <a:pt x="2532" y="2336"/>
                    </a:lnTo>
                    <a:lnTo>
                      <a:pt x="2532" y="2336"/>
                    </a:lnTo>
                    <a:lnTo>
                      <a:pt x="2474" y="2304"/>
                    </a:lnTo>
                    <a:lnTo>
                      <a:pt x="2388" y="2260"/>
                    </a:lnTo>
                    <a:lnTo>
                      <a:pt x="2336" y="2236"/>
                    </a:lnTo>
                    <a:lnTo>
                      <a:pt x="2280" y="2212"/>
                    </a:lnTo>
                    <a:lnTo>
                      <a:pt x="2222" y="2188"/>
                    </a:lnTo>
                    <a:lnTo>
                      <a:pt x="2160" y="2166"/>
                    </a:lnTo>
                    <a:lnTo>
                      <a:pt x="2100" y="2144"/>
                    </a:lnTo>
                    <a:lnTo>
                      <a:pt x="2038" y="2126"/>
                    </a:lnTo>
                    <a:lnTo>
                      <a:pt x="1978" y="2112"/>
                    </a:lnTo>
                    <a:lnTo>
                      <a:pt x="1922" y="2102"/>
                    </a:lnTo>
                    <a:lnTo>
                      <a:pt x="1894" y="2100"/>
                    </a:lnTo>
                    <a:lnTo>
                      <a:pt x="1868" y="2098"/>
                    </a:lnTo>
                    <a:lnTo>
                      <a:pt x="1842" y="2098"/>
                    </a:lnTo>
                    <a:lnTo>
                      <a:pt x="1818" y="2100"/>
                    </a:lnTo>
                    <a:lnTo>
                      <a:pt x="1796" y="2104"/>
                    </a:lnTo>
                    <a:lnTo>
                      <a:pt x="1774" y="2108"/>
                    </a:lnTo>
                    <a:lnTo>
                      <a:pt x="1754" y="2116"/>
                    </a:lnTo>
                    <a:lnTo>
                      <a:pt x="1738" y="2126"/>
                    </a:lnTo>
                    <a:lnTo>
                      <a:pt x="1738" y="2126"/>
                    </a:lnTo>
                    <a:lnTo>
                      <a:pt x="1680" y="2162"/>
                    </a:lnTo>
                    <a:lnTo>
                      <a:pt x="1658" y="2180"/>
                    </a:lnTo>
                    <a:lnTo>
                      <a:pt x="1640" y="2194"/>
                    </a:lnTo>
                    <a:lnTo>
                      <a:pt x="1626" y="2208"/>
                    </a:lnTo>
                    <a:lnTo>
                      <a:pt x="1614" y="2224"/>
                    </a:lnTo>
                    <a:lnTo>
                      <a:pt x="1608" y="2238"/>
                    </a:lnTo>
                    <a:lnTo>
                      <a:pt x="1604" y="2252"/>
                    </a:lnTo>
                    <a:lnTo>
                      <a:pt x="1602" y="2268"/>
                    </a:lnTo>
                    <a:lnTo>
                      <a:pt x="1602" y="2284"/>
                    </a:lnTo>
                    <a:lnTo>
                      <a:pt x="1606" y="2304"/>
                    </a:lnTo>
                    <a:lnTo>
                      <a:pt x="1610" y="2324"/>
                    </a:lnTo>
                    <a:lnTo>
                      <a:pt x="1624" y="2372"/>
                    </a:lnTo>
                    <a:lnTo>
                      <a:pt x="1644" y="2434"/>
                    </a:lnTo>
                    <a:lnTo>
                      <a:pt x="1644" y="2434"/>
                    </a:lnTo>
                    <a:lnTo>
                      <a:pt x="1652" y="2470"/>
                    </a:lnTo>
                    <a:lnTo>
                      <a:pt x="1658" y="2506"/>
                    </a:lnTo>
                    <a:lnTo>
                      <a:pt x="1662" y="2542"/>
                    </a:lnTo>
                    <a:lnTo>
                      <a:pt x="1662" y="2578"/>
                    </a:lnTo>
                    <a:lnTo>
                      <a:pt x="1658" y="2612"/>
                    </a:lnTo>
                    <a:lnTo>
                      <a:pt x="1652" y="2646"/>
                    </a:lnTo>
                    <a:lnTo>
                      <a:pt x="1644" y="2678"/>
                    </a:lnTo>
                    <a:lnTo>
                      <a:pt x="1630" y="2710"/>
                    </a:lnTo>
                    <a:lnTo>
                      <a:pt x="1614" y="2738"/>
                    </a:lnTo>
                    <a:lnTo>
                      <a:pt x="1594" y="2764"/>
                    </a:lnTo>
                    <a:lnTo>
                      <a:pt x="1582" y="2776"/>
                    </a:lnTo>
                    <a:lnTo>
                      <a:pt x="1570" y="2788"/>
                    </a:lnTo>
                    <a:lnTo>
                      <a:pt x="1558" y="2798"/>
                    </a:lnTo>
                    <a:lnTo>
                      <a:pt x="1544" y="2808"/>
                    </a:lnTo>
                    <a:lnTo>
                      <a:pt x="1528" y="2816"/>
                    </a:lnTo>
                    <a:lnTo>
                      <a:pt x="1512" y="2824"/>
                    </a:lnTo>
                    <a:lnTo>
                      <a:pt x="1496" y="2830"/>
                    </a:lnTo>
                    <a:lnTo>
                      <a:pt x="1478" y="2836"/>
                    </a:lnTo>
                    <a:lnTo>
                      <a:pt x="1458" y="2840"/>
                    </a:lnTo>
                    <a:lnTo>
                      <a:pt x="1438" y="2844"/>
                    </a:lnTo>
                    <a:lnTo>
                      <a:pt x="1418" y="2846"/>
                    </a:lnTo>
                    <a:lnTo>
                      <a:pt x="1394" y="2846"/>
                    </a:lnTo>
                    <a:lnTo>
                      <a:pt x="1394" y="2846"/>
                    </a:lnTo>
                    <a:lnTo>
                      <a:pt x="1372" y="2844"/>
                    </a:lnTo>
                    <a:lnTo>
                      <a:pt x="1352" y="2842"/>
                    </a:lnTo>
                    <a:lnTo>
                      <a:pt x="1330" y="2838"/>
                    </a:lnTo>
                    <a:lnTo>
                      <a:pt x="1310" y="2832"/>
                    </a:lnTo>
                    <a:lnTo>
                      <a:pt x="1292" y="2824"/>
                    </a:lnTo>
                    <a:lnTo>
                      <a:pt x="1272" y="2816"/>
                    </a:lnTo>
                    <a:lnTo>
                      <a:pt x="1254" y="2806"/>
                    </a:lnTo>
                    <a:lnTo>
                      <a:pt x="1238" y="2794"/>
                    </a:lnTo>
                    <a:lnTo>
                      <a:pt x="1222" y="2780"/>
                    </a:lnTo>
                    <a:lnTo>
                      <a:pt x="1206" y="2766"/>
                    </a:lnTo>
                    <a:lnTo>
                      <a:pt x="1192" y="2752"/>
                    </a:lnTo>
                    <a:lnTo>
                      <a:pt x="1180" y="2736"/>
                    </a:lnTo>
                    <a:lnTo>
                      <a:pt x="1166" y="2718"/>
                    </a:lnTo>
                    <a:lnTo>
                      <a:pt x="1154" y="2702"/>
                    </a:lnTo>
                    <a:lnTo>
                      <a:pt x="1134" y="2664"/>
                    </a:lnTo>
                    <a:lnTo>
                      <a:pt x="1116" y="2624"/>
                    </a:lnTo>
                    <a:lnTo>
                      <a:pt x="1104" y="2580"/>
                    </a:lnTo>
                    <a:lnTo>
                      <a:pt x="1094" y="2538"/>
                    </a:lnTo>
                    <a:lnTo>
                      <a:pt x="1088" y="2494"/>
                    </a:lnTo>
                    <a:lnTo>
                      <a:pt x="1086" y="2450"/>
                    </a:lnTo>
                    <a:lnTo>
                      <a:pt x="1090" y="2406"/>
                    </a:lnTo>
                    <a:lnTo>
                      <a:pt x="1096" y="2364"/>
                    </a:lnTo>
                    <a:lnTo>
                      <a:pt x="1106" y="2324"/>
                    </a:lnTo>
                    <a:lnTo>
                      <a:pt x="1106" y="2324"/>
                    </a:lnTo>
                    <a:lnTo>
                      <a:pt x="1118" y="2286"/>
                    </a:lnTo>
                    <a:lnTo>
                      <a:pt x="1126" y="2254"/>
                    </a:lnTo>
                    <a:lnTo>
                      <a:pt x="1128" y="2226"/>
                    </a:lnTo>
                    <a:lnTo>
                      <a:pt x="1130" y="2202"/>
                    </a:lnTo>
                    <a:lnTo>
                      <a:pt x="1126" y="2182"/>
                    </a:lnTo>
                    <a:lnTo>
                      <a:pt x="1120" y="2164"/>
                    </a:lnTo>
                    <a:lnTo>
                      <a:pt x="1110" y="2148"/>
                    </a:lnTo>
                    <a:lnTo>
                      <a:pt x="1098" y="2134"/>
                    </a:lnTo>
                    <a:lnTo>
                      <a:pt x="1084" y="2120"/>
                    </a:lnTo>
                    <a:lnTo>
                      <a:pt x="1068" y="2108"/>
                    </a:lnTo>
                    <a:lnTo>
                      <a:pt x="1028" y="2084"/>
                    </a:lnTo>
                    <a:lnTo>
                      <a:pt x="980" y="2060"/>
                    </a:lnTo>
                    <a:lnTo>
                      <a:pt x="954" y="2044"/>
                    </a:lnTo>
                    <a:lnTo>
                      <a:pt x="928" y="2026"/>
                    </a:lnTo>
                    <a:lnTo>
                      <a:pt x="928" y="2026"/>
                    </a:lnTo>
                    <a:lnTo>
                      <a:pt x="912" y="2018"/>
                    </a:lnTo>
                    <a:lnTo>
                      <a:pt x="896" y="2010"/>
                    </a:lnTo>
                    <a:lnTo>
                      <a:pt x="876" y="2002"/>
                    </a:lnTo>
                    <a:lnTo>
                      <a:pt x="854" y="1996"/>
                    </a:lnTo>
                    <a:lnTo>
                      <a:pt x="804" y="1984"/>
                    </a:lnTo>
                    <a:lnTo>
                      <a:pt x="748" y="1974"/>
                    </a:lnTo>
                    <a:lnTo>
                      <a:pt x="688" y="1966"/>
                    </a:lnTo>
                    <a:lnTo>
                      <a:pt x="624" y="1962"/>
                    </a:lnTo>
                    <a:lnTo>
                      <a:pt x="558" y="1958"/>
                    </a:lnTo>
                    <a:lnTo>
                      <a:pt x="492" y="1956"/>
                    </a:lnTo>
                    <a:lnTo>
                      <a:pt x="426" y="1958"/>
                    </a:lnTo>
                    <a:lnTo>
                      <a:pt x="362" y="1958"/>
                    </a:lnTo>
                    <a:lnTo>
                      <a:pt x="302" y="1962"/>
                    </a:lnTo>
                    <a:lnTo>
                      <a:pt x="246" y="1966"/>
                    </a:lnTo>
                    <a:lnTo>
                      <a:pt x="198" y="1970"/>
                    </a:lnTo>
                    <a:lnTo>
                      <a:pt x="156" y="1976"/>
                    </a:lnTo>
                    <a:lnTo>
                      <a:pt x="124" y="1982"/>
                    </a:lnTo>
                    <a:lnTo>
                      <a:pt x="102" y="1990"/>
                    </a:lnTo>
                    <a:lnTo>
                      <a:pt x="102" y="1990"/>
                    </a:lnTo>
                    <a:lnTo>
                      <a:pt x="94" y="1992"/>
                    </a:lnTo>
                    <a:lnTo>
                      <a:pt x="88" y="1994"/>
                    </a:lnTo>
                    <a:lnTo>
                      <a:pt x="80" y="1992"/>
                    </a:lnTo>
                    <a:lnTo>
                      <a:pt x="74" y="1990"/>
                    </a:lnTo>
                    <a:lnTo>
                      <a:pt x="68" y="1988"/>
                    </a:lnTo>
                    <a:lnTo>
                      <a:pt x="62" y="1982"/>
                    </a:lnTo>
                    <a:lnTo>
                      <a:pt x="52" y="1970"/>
                    </a:lnTo>
                    <a:lnTo>
                      <a:pt x="44" y="1952"/>
                    </a:lnTo>
                    <a:lnTo>
                      <a:pt x="36" y="1930"/>
                    </a:lnTo>
                    <a:lnTo>
                      <a:pt x="30" y="1906"/>
                    </a:lnTo>
                    <a:lnTo>
                      <a:pt x="26" y="1878"/>
                    </a:lnTo>
                    <a:lnTo>
                      <a:pt x="18" y="1816"/>
                    </a:lnTo>
                    <a:lnTo>
                      <a:pt x="12" y="1750"/>
                    </a:lnTo>
                    <a:lnTo>
                      <a:pt x="2" y="1618"/>
                    </a:lnTo>
                    <a:lnTo>
                      <a:pt x="2" y="1618"/>
                    </a:lnTo>
                    <a:lnTo>
                      <a:pt x="0" y="1586"/>
                    </a:lnTo>
                    <a:lnTo>
                      <a:pt x="0" y="1548"/>
                    </a:lnTo>
                    <a:lnTo>
                      <a:pt x="2" y="1508"/>
                    </a:lnTo>
                    <a:lnTo>
                      <a:pt x="8" y="1464"/>
                    </a:lnTo>
                    <a:lnTo>
                      <a:pt x="14" y="1420"/>
                    </a:lnTo>
                    <a:lnTo>
                      <a:pt x="24" y="1374"/>
                    </a:lnTo>
                    <a:lnTo>
                      <a:pt x="34" y="1328"/>
                    </a:lnTo>
                    <a:lnTo>
                      <a:pt x="48" y="1286"/>
                    </a:lnTo>
                    <a:lnTo>
                      <a:pt x="64" y="1244"/>
                    </a:lnTo>
                    <a:lnTo>
                      <a:pt x="82" y="1206"/>
                    </a:lnTo>
                    <a:lnTo>
                      <a:pt x="102" y="1172"/>
                    </a:lnTo>
                    <a:lnTo>
                      <a:pt x="112" y="1156"/>
                    </a:lnTo>
                    <a:lnTo>
                      <a:pt x="124" y="1142"/>
                    </a:lnTo>
                    <a:lnTo>
                      <a:pt x="136" y="1130"/>
                    </a:lnTo>
                    <a:lnTo>
                      <a:pt x="148" y="1120"/>
                    </a:lnTo>
                    <a:lnTo>
                      <a:pt x="162" y="1112"/>
                    </a:lnTo>
                    <a:lnTo>
                      <a:pt x="176" y="1104"/>
                    </a:lnTo>
                    <a:lnTo>
                      <a:pt x="190" y="1100"/>
                    </a:lnTo>
                    <a:lnTo>
                      <a:pt x="204" y="1098"/>
                    </a:lnTo>
                    <a:lnTo>
                      <a:pt x="220" y="1098"/>
                    </a:lnTo>
                    <a:lnTo>
                      <a:pt x="234" y="1100"/>
                    </a:lnTo>
                    <a:lnTo>
                      <a:pt x="234" y="1100"/>
                    </a:lnTo>
                    <a:lnTo>
                      <a:pt x="268" y="1110"/>
                    </a:lnTo>
                    <a:lnTo>
                      <a:pt x="300" y="1122"/>
                    </a:lnTo>
                    <a:lnTo>
                      <a:pt x="332" y="1140"/>
                    </a:lnTo>
                    <a:lnTo>
                      <a:pt x="364" y="1158"/>
                    </a:lnTo>
                    <a:lnTo>
                      <a:pt x="428" y="1196"/>
                    </a:lnTo>
                    <a:lnTo>
                      <a:pt x="458" y="1212"/>
                    </a:lnTo>
                    <a:lnTo>
                      <a:pt x="488" y="1224"/>
                    </a:lnTo>
                    <a:lnTo>
                      <a:pt x="518" y="1234"/>
                    </a:lnTo>
                    <a:lnTo>
                      <a:pt x="532" y="1236"/>
                    </a:lnTo>
                    <a:lnTo>
                      <a:pt x="546" y="1236"/>
                    </a:lnTo>
                    <a:lnTo>
                      <a:pt x="560" y="1236"/>
                    </a:lnTo>
                    <a:lnTo>
                      <a:pt x="572" y="1232"/>
                    </a:lnTo>
                    <a:lnTo>
                      <a:pt x="584" y="1226"/>
                    </a:lnTo>
                    <a:lnTo>
                      <a:pt x="598" y="1220"/>
                    </a:lnTo>
                    <a:lnTo>
                      <a:pt x="610" y="1210"/>
                    </a:lnTo>
                    <a:lnTo>
                      <a:pt x="620" y="1198"/>
                    </a:lnTo>
                    <a:lnTo>
                      <a:pt x="632" y="1182"/>
                    </a:lnTo>
                    <a:lnTo>
                      <a:pt x="642" y="1166"/>
                    </a:lnTo>
                    <a:lnTo>
                      <a:pt x="652" y="1144"/>
                    </a:lnTo>
                    <a:lnTo>
                      <a:pt x="662" y="1120"/>
                    </a:lnTo>
                    <a:lnTo>
                      <a:pt x="670" y="1094"/>
                    </a:lnTo>
                    <a:lnTo>
                      <a:pt x="678" y="1062"/>
                    </a:lnTo>
                    <a:lnTo>
                      <a:pt x="678" y="1062"/>
                    </a:lnTo>
                    <a:lnTo>
                      <a:pt x="692" y="1000"/>
                    </a:lnTo>
                    <a:lnTo>
                      <a:pt x="702" y="944"/>
                    </a:lnTo>
                    <a:lnTo>
                      <a:pt x="710" y="892"/>
                    </a:lnTo>
                    <a:lnTo>
                      <a:pt x="714" y="846"/>
                    </a:lnTo>
                    <a:lnTo>
                      <a:pt x="714" y="806"/>
                    </a:lnTo>
                    <a:lnTo>
                      <a:pt x="712" y="768"/>
                    </a:lnTo>
                    <a:lnTo>
                      <a:pt x="708" y="734"/>
                    </a:lnTo>
                    <a:lnTo>
                      <a:pt x="702" y="706"/>
                    </a:lnTo>
                    <a:lnTo>
                      <a:pt x="694" y="680"/>
                    </a:lnTo>
                    <a:lnTo>
                      <a:pt x="684" y="656"/>
                    </a:lnTo>
                    <a:lnTo>
                      <a:pt x="674" y="636"/>
                    </a:lnTo>
                    <a:lnTo>
                      <a:pt x="662" y="618"/>
                    </a:lnTo>
                    <a:lnTo>
                      <a:pt x="650" y="604"/>
                    </a:lnTo>
                    <a:lnTo>
                      <a:pt x="638" y="590"/>
                    </a:lnTo>
                    <a:lnTo>
                      <a:pt x="616" y="568"/>
                    </a:lnTo>
                    <a:lnTo>
                      <a:pt x="616" y="568"/>
                    </a:lnTo>
                    <a:lnTo>
                      <a:pt x="606" y="560"/>
                    </a:lnTo>
                    <a:lnTo>
                      <a:pt x="598" y="554"/>
                    </a:lnTo>
                    <a:lnTo>
                      <a:pt x="576" y="544"/>
                    </a:lnTo>
                    <a:lnTo>
                      <a:pt x="552" y="538"/>
                    </a:lnTo>
                    <a:lnTo>
                      <a:pt x="528" y="534"/>
                    </a:lnTo>
                    <a:lnTo>
                      <a:pt x="502" y="532"/>
                    </a:lnTo>
                    <a:lnTo>
                      <a:pt x="476" y="532"/>
                    </a:lnTo>
                    <a:lnTo>
                      <a:pt x="422" y="536"/>
                    </a:lnTo>
                    <a:lnTo>
                      <a:pt x="372" y="538"/>
                    </a:lnTo>
                    <a:lnTo>
                      <a:pt x="348" y="538"/>
                    </a:lnTo>
                    <a:lnTo>
                      <a:pt x="328" y="534"/>
                    </a:lnTo>
                    <a:lnTo>
                      <a:pt x="308" y="530"/>
                    </a:lnTo>
                    <a:lnTo>
                      <a:pt x="290" y="522"/>
                    </a:lnTo>
                    <a:lnTo>
                      <a:pt x="284" y="516"/>
                    </a:lnTo>
                    <a:lnTo>
                      <a:pt x="276" y="510"/>
                    </a:lnTo>
                    <a:lnTo>
                      <a:pt x="272" y="502"/>
                    </a:lnTo>
                    <a:lnTo>
                      <a:pt x="266" y="494"/>
                    </a:lnTo>
                    <a:lnTo>
                      <a:pt x="266" y="494"/>
                    </a:lnTo>
                    <a:lnTo>
                      <a:pt x="258" y="472"/>
                    </a:lnTo>
                    <a:lnTo>
                      <a:pt x="252" y="444"/>
                    </a:lnTo>
                    <a:lnTo>
                      <a:pt x="248" y="412"/>
                    </a:lnTo>
                    <a:lnTo>
                      <a:pt x="244" y="376"/>
                    </a:lnTo>
                    <a:lnTo>
                      <a:pt x="240" y="294"/>
                    </a:lnTo>
                    <a:lnTo>
                      <a:pt x="240" y="210"/>
                    </a:lnTo>
                    <a:lnTo>
                      <a:pt x="242" y="130"/>
                    </a:lnTo>
                    <a:lnTo>
                      <a:pt x="246" y="62"/>
                    </a:lnTo>
                    <a:lnTo>
                      <a:pt x="250" y="0"/>
                    </a:lnTo>
                    <a:lnTo>
                      <a:pt x="2656" y="0"/>
                    </a:lnTo>
                    <a:close/>
                  </a:path>
                </a:pathLst>
              </a:cu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grpSp>
      <p:grpSp>
        <p:nvGrpSpPr>
          <p:cNvPr id="9" name="Group 8" descr="Globe icon."/>
          <p:cNvGrpSpPr/>
          <p:nvPr/>
        </p:nvGrpSpPr>
        <p:grpSpPr>
          <a:xfrm>
            <a:off x="4459309" y="3059441"/>
            <a:ext cx="822694" cy="2385053"/>
            <a:chOff x="4459309" y="3059441"/>
            <a:chExt cx="822694" cy="2385053"/>
          </a:xfrm>
        </p:grpSpPr>
        <p:sp>
          <p:nvSpPr>
            <p:cNvPr id="202" name="Freeform 201">
              <a:extLst>
                <a:ext uri="{C183D7F6-B498-43B3-948B-1728B52AA6E4}">
                  <adec:decorative xmlns:adec="http://schemas.microsoft.com/office/drawing/2017/decorative" val="1"/>
                </a:ext>
              </a:extLst>
            </p:cNvPr>
            <p:cNvSpPr>
              <a:spLocks/>
            </p:cNvSpPr>
            <p:nvPr/>
          </p:nvSpPr>
          <p:spPr bwMode="auto">
            <a:xfrm rot="13305690" flipH="1">
              <a:off x="4459309" y="3059441"/>
              <a:ext cx="455371" cy="2137531"/>
            </a:xfrm>
            <a:custGeom>
              <a:avLst/>
              <a:gdLst>
                <a:gd name="T0" fmla="*/ 6 w 490"/>
                <a:gd name="T1" fmla="*/ 2247 h 4288"/>
                <a:gd name="T2" fmla="*/ 2 w 490"/>
                <a:gd name="T3" fmla="*/ 2352 h 4288"/>
                <a:gd name="T4" fmla="*/ 0 w 490"/>
                <a:gd name="T5" fmla="*/ 2456 h 4288"/>
                <a:gd name="T6" fmla="*/ 4 w 490"/>
                <a:gd name="T7" fmla="*/ 2658 h 4288"/>
                <a:gd name="T8" fmla="*/ 17 w 490"/>
                <a:gd name="T9" fmla="*/ 2853 h 4288"/>
                <a:gd name="T10" fmla="*/ 36 w 490"/>
                <a:gd name="T11" fmla="*/ 3040 h 4288"/>
                <a:gd name="T12" fmla="*/ 63 w 490"/>
                <a:gd name="T13" fmla="*/ 3219 h 4288"/>
                <a:gd name="T14" fmla="*/ 96 w 490"/>
                <a:gd name="T15" fmla="*/ 3387 h 4288"/>
                <a:gd name="T16" fmla="*/ 133 w 490"/>
                <a:gd name="T17" fmla="*/ 3545 h 4288"/>
                <a:gd name="T18" fmla="*/ 173 w 490"/>
                <a:gd name="T19" fmla="*/ 3689 h 4288"/>
                <a:gd name="T20" fmla="*/ 215 w 490"/>
                <a:gd name="T21" fmla="*/ 3821 h 4288"/>
                <a:gd name="T22" fmla="*/ 259 w 490"/>
                <a:gd name="T23" fmla="*/ 3938 h 4288"/>
                <a:gd name="T24" fmla="*/ 302 w 490"/>
                <a:gd name="T25" fmla="*/ 4041 h 4288"/>
                <a:gd name="T26" fmla="*/ 345 w 490"/>
                <a:gd name="T27" fmla="*/ 4127 h 4288"/>
                <a:gd name="T28" fmla="*/ 385 w 490"/>
                <a:gd name="T29" fmla="*/ 4196 h 4288"/>
                <a:gd name="T30" fmla="*/ 423 w 490"/>
                <a:gd name="T31" fmla="*/ 4246 h 4288"/>
                <a:gd name="T32" fmla="*/ 439 w 490"/>
                <a:gd name="T33" fmla="*/ 4264 h 4288"/>
                <a:gd name="T34" fmla="*/ 455 w 490"/>
                <a:gd name="T35" fmla="*/ 4277 h 4288"/>
                <a:gd name="T36" fmla="*/ 469 w 490"/>
                <a:gd name="T37" fmla="*/ 4285 h 4288"/>
                <a:gd name="T38" fmla="*/ 483 w 490"/>
                <a:gd name="T39" fmla="*/ 4288 h 4288"/>
                <a:gd name="T40" fmla="*/ 486 w 490"/>
                <a:gd name="T41" fmla="*/ 4287 h 4288"/>
                <a:gd name="T42" fmla="*/ 490 w 490"/>
                <a:gd name="T43" fmla="*/ 4286 h 4288"/>
                <a:gd name="T44" fmla="*/ 487 w 490"/>
                <a:gd name="T45" fmla="*/ 3370 h 4288"/>
                <a:gd name="T46" fmla="*/ 479 w 490"/>
                <a:gd name="T47" fmla="*/ 2581 h 4288"/>
                <a:gd name="T48" fmla="*/ 466 w 490"/>
                <a:gd name="T49" fmla="*/ 1910 h 4288"/>
                <a:gd name="T50" fmla="*/ 452 w 490"/>
                <a:gd name="T51" fmla="*/ 1349 h 4288"/>
                <a:gd name="T52" fmla="*/ 435 w 490"/>
                <a:gd name="T53" fmla="*/ 886 h 4288"/>
                <a:gd name="T54" fmla="*/ 416 w 490"/>
                <a:gd name="T55" fmla="*/ 513 h 4288"/>
                <a:gd name="T56" fmla="*/ 398 w 490"/>
                <a:gd name="T57" fmla="*/ 221 h 4288"/>
                <a:gd name="T58" fmla="*/ 380 w 490"/>
                <a:gd name="T59" fmla="*/ 0 h 4288"/>
                <a:gd name="T60" fmla="*/ 368 w 490"/>
                <a:gd name="T61" fmla="*/ 40 h 4288"/>
                <a:gd name="T62" fmla="*/ 331 w 490"/>
                <a:gd name="T63" fmla="*/ 162 h 4288"/>
                <a:gd name="T64" fmla="*/ 284 w 490"/>
                <a:gd name="T65" fmla="*/ 342 h 4288"/>
                <a:gd name="T66" fmla="*/ 227 w 490"/>
                <a:gd name="T67" fmla="*/ 576 h 4288"/>
                <a:gd name="T68" fmla="*/ 185 w 490"/>
                <a:gd name="T69" fmla="*/ 786 h 4288"/>
                <a:gd name="T70" fmla="*/ 156 w 490"/>
                <a:gd name="T71" fmla="*/ 943 h 4288"/>
                <a:gd name="T72" fmla="*/ 127 w 490"/>
                <a:gd name="T73" fmla="*/ 1111 h 4288"/>
                <a:gd name="T74" fmla="*/ 100 w 490"/>
                <a:gd name="T75" fmla="*/ 1292 h 4288"/>
                <a:gd name="T76" fmla="*/ 74 w 490"/>
                <a:gd name="T77" fmla="*/ 1485 h 4288"/>
                <a:gd name="T78" fmla="*/ 51 w 490"/>
                <a:gd name="T79" fmla="*/ 1688 h 4288"/>
                <a:gd name="T80" fmla="*/ 30 w 490"/>
                <a:gd name="T81" fmla="*/ 1904 h 4288"/>
                <a:gd name="T82" fmla="*/ 14 w 490"/>
                <a:gd name="T83" fmla="*/ 2130 h 4288"/>
                <a:gd name="T84" fmla="*/ 6 w 490"/>
                <a:gd name="T85" fmla="*/ 2247 h 4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0" h="4288">
                  <a:moveTo>
                    <a:pt x="6" y="2247"/>
                  </a:moveTo>
                  <a:lnTo>
                    <a:pt x="6" y="2247"/>
                  </a:lnTo>
                  <a:lnTo>
                    <a:pt x="4" y="2300"/>
                  </a:lnTo>
                  <a:lnTo>
                    <a:pt x="2" y="2352"/>
                  </a:lnTo>
                  <a:lnTo>
                    <a:pt x="1" y="2404"/>
                  </a:lnTo>
                  <a:lnTo>
                    <a:pt x="0" y="2456"/>
                  </a:lnTo>
                  <a:lnTo>
                    <a:pt x="1" y="2557"/>
                  </a:lnTo>
                  <a:lnTo>
                    <a:pt x="4" y="2658"/>
                  </a:lnTo>
                  <a:lnTo>
                    <a:pt x="9" y="2757"/>
                  </a:lnTo>
                  <a:lnTo>
                    <a:pt x="17" y="2853"/>
                  </a:lnTo>
                  <a:lnTo>
                    <a:pt x="25" y="2948"/>
                  </a:lnTo>
                  <a:lnTo>
                    <a:pt x="36" y="3040"/>
                  </a:lnTo>
                  <a:lnTo>
                    <a:pt x="49" y="3130"/>
                  </a:lnTo>
                  <a:lnTo>
                    <a:pt x="63" y="3219"/>
                  </a:lnTo>
                  <a:lnTo>
                    <a:pt x="79" y="3304"/>
                  </a:lnTo>
                  <a:lnTo>
                    <a:pt x="96" y="3387"/>
                  </a:lnTo>
                  <a:lnTo>
                    <a:pt x="114" y="3467"/>
                  </a:lnTo>
                  <a:lnTo>
                    <a:pt x="133" y="3545"/>
                  </a:lnTo>
                  <a:lnTo>
                    <a:pt x="153" y="3618"/>
                  </a:lnTo>
                  <a:lnTo>
                    <a:pt x="173" y="3689"/>
                  </a:lnTo>
                  <a:lnTo>
                    <a:pt x="194" y="3756"/>
                  </a:lnTo>
                  <a:lnTo>
                    <a:pt x="215" y="3821"/>
                  </a:lnTo>
                  <a:lnTo>
                    <a:pt x="237" y="3882"/>
                  </a:lnTo>
                  <a:lnTo>
                    <a:pt x="259" y="3938"/>
                  </a:lnTo>
                  <a:lnTo>
                    <a:pt x="280" y="3992"/>
                  </a:lnTo>
                  <a:lnTo>
                    <a:pt x="302" y="4041"/>
                  </a:lnTo>
                  <a:lnTo>
                    <a:pt x="324" y="4086"/>
                  </a:lnTo>
                  <a:lnTo>
                    <a:pt x="345" y="4127"/>
                  </a:lnTo>
                  <a:lnTo>
                    <a:pt x="366" y="4163"/>
                  </a:lnTo>
                  <a:lnTo>
                    <a:pt x="385" y="4196"/>
                  </a:lnTo>
                  <a:lnTo>
                    <a:pt x="405" y="4224"/>
                  </a:lnTo>
                  <a:lnTo>
                    <a:pt x="423" y="4246"/>
                  </a:lnTo>
                  <a:lnTo>
                    <a:pt x="431" y="4256"/>
                  </a:lnTo>
                  <a:lnTo>
                    <a:pt x="439" y="4264"/>
                  </a:lnTo>
                  <a:lnTo>
                    <a:pt x="448" y="4271"/>
                  </a:lnTo>
                  <a:lnTo>
                    <a:pt x="455" y="4277"/>
                  </a:lnTo>
                  <a:lnTo>
                    <a:pt x="462" y="4282"/>
                  </a:lnTo>
                  <a:lnTo>
                    <a:pt x="469" y="4285"/>
                  </a:lnTo>
                  <a:lnTo>
                    <a:pt x="477" y="4287"/>
                  </a:lnTo>
                  <a:lnTo>
                    <a:pt x="483" y="4288"/>
                  </a:lnTo>
                  <a:lnTo>
                    <a:pt x="483" y="4288"/>
                  </a:lnTo>
                  <a:lnTo>
                    <a:pt x="486" y="4287"/>
                  </a:lnTo>
                  <a:lnTo>
                    <a:pt x="490" y="4286"/>
                  </a:lnTo>
                  <a:lnTo>
                    <a:pt x="490" y="4286"/>
                  </a:lnTo>
                  <a:lnTo>
                    <a:pt x="489" y="3811"/>
                  </a:lnTo>
                  <a:lnTo>
                    <a:pt x="487" y="3370"/>
                  </a:lnTo>
                  <a:lnTo>
                    <a:pt x="483" y="2960"/>
                  </a:lnTo>
                  <a:lnTo>
                    <a:pt x="479" y="2581"/>
                  </a:lnTo>
                  <a:lnTo>
                    <a:pt x="474" y="2232"/>
                  </a:lnTo>
                  <a:lnTo>
                    <a:pt x="466" y="1910"/>
                  </a:lnTo>
                  <a:lnTo>
                    <a:pt x="460" y="1617"/>
                  </a:lnTo>
                  <a:lnTo>
                    <a:pt x="452" y="1349"/>
                  </a:lnTo>
                  <a:lnTo>
                    <a:pt x="443" y="1106"/>
                  </a:lnTo>
                  <a:lnTo>
                    <a:pt x="435" y="886"/>
                  </a:lnTo>
                  <a:lnTo>
                    <a:pt x="426" y="690"/>
                  </a:lnTo>
                  <a:lnTo>
                    <a:pt x="416" y="513"/>
                  </a:lnTo>
                  <a:lnTo>
                    <a:pt x="407" y="358"/>
                  </a:lnTo>
                  <a:lnTo>
                    <a:pt x="398" y="221"/>
                  </a:lnTo>
                  <a:lnTo>
                    <a:pt x="388" y="103"/>
                  </a:lnTo>
                  <a:lnTo>
                    <a:pt x="380" y="0"/>
                  </a:lnTo>
                  <a:lnTo>
                    <a:pt x="380" y="0"/>
                  </a:lnTo>
                  <a:lnTo>
                    <a:pt x="368" y="40"/>
                  </a:lnTo>
                  <a:lnTo>
                    <a:pt x="351" y="94"/>
                  </a:lnTo>
                  <a:lnTo>
                    <a:pt x="331" y="162"/>
                  </a:lnTo>
                  <a:lnTo>
                    <a:pt x="308" y="244"/>
                  </a:lnTo>
                  <a:lnTo>
                    <a:pt x="284" y="342"/>
                  </a:lnTo>
                  <a:lnTo>
                    <a:pt x="257" y="452"/>
                  </a:lnTo>
                  <a:lnTo>
                    <a:pt x="227" y="576"/>
                  </a:lnTo>
                  <a:lnTo>
                    <a:pt x="199" y="713"/>
                  </a:lnTo>
                  <a:lnTo>
                    <a:pt x="185" y="786"/>
                  </a:lnTo>
                  <a:lnTo>
                    <a:pt x="169" y="863"/>
                  </a:lnTo>
                  <a:lnTo>
                    <a:pt x="156" y="943"/>
                  </a:lnTo>
                  <a:lnTo>
                    <a:pt x="141" y="1026"/>
                  </a:lnTo>
                  <a:lnTo>
                    <a:pt x="127" y="1111"/>
                  </a:lnTo>
                  <a:lnTo>
                    <a:pt x="113" y="1200"/>
                  </a:lnTo>
                  <a:lnTo>
                    <a:pt x="100" y="1292"/>
                  </a:lnTo>
                  <a:lnTo>
                    <a:pt x="86" y="1387"/>
                  </a:lnTo>
                  <a:lnTo>
                    <a:pt x="74" y="1485"/>
                  </a:lnTo>
                  <a:lnTo>
                    <a:pt x="62" y="1586"/>
                  </a:lnTo>
                  <a:lnTo>
                    <a:pt x="51" y="1688"/>
                  </a:lnTo>
                  <a:lnTo>
                    <a:pt x="41" y="1795"/>
                  </a:lnTo>
                  <a:lnTo>
                    <a:pt x="30" y="1904"/>
                  </a:lnTo>
                  <a:lnTo>
                    <a:pt x="22" y="2015"/>
                  </a:lnTo>
                  <a:lnTo>
                    <a:pt x="14" y="2130"/>
                  </a:lnTo>
                  <a:lnTo>
                    <a:pt x="6" y="2247"/>
                  </a:lnTo>
                  <a:lnTo>
                    <a:pt x="6" y="2247"/>
                  </a:lnTo>
                  <a:close/>
                </a:path>
              </a:pathLst>
            </a:custGeom>
            <a:solidFill>
              <a:srgbClr val="245DA9"/>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3" name="Freeform 202">
              <a:extLst>
                <a:ext uri="{C183D7F6-B498-43B3-948B-1728B52AA6E4}">
                  <adec:decorative xmlns:adec="http://schemas.microsoft.com/office/drawing/2017/decorative" val="1"/>
                </a:ext>
              </a:extLst>
            </p:cNvPr>
            <p:cNvSpPr>
              <a:spLocks/>
            </p:cNvSpPr>
            <p:nvPr/>
          </p:nvSpPr>
          <p:spPr bwMode="auto">
            <a:xfrm rot="13305690" flipH="1">
              <a:off x="4715424" y="3292008"/>
              <a:ext cx="455371" cy="2152486"/>
            </a:xfrm>
            <a:custGeom>
              <a:avLst/>
              <a:gdLst>
                <a:gd name="T0" fmla="*/ 490 w 490"/>
                <a:gd name="T1" fmla="*/ 2231 h 4318"/>
                <a:gd name="T2" fmla="*/ 489 w 490"/>
                <a:gd name="T3" fmla="*/ 2127 h 4318"/>
                <a:gd name="T4" fmla="*/ 485 w 490"/>
                <a:gd name="T5" fmla="*/ 2022 h 4318"/>
                <a:gd name="T6" fmla="*/ 469 w 490"/>
                <a:gd name="T7" fmla="*/ 1816 h 4318"/>
                <a:gd name="T8" fmla="*/ 446 w 490"/>
                <a:gd name="T9" fmla="*/ 1611 h 4318"/>
                <a:gd name="T10" fmla="*/ 415 w 490"/>
                <a:gd name="T11" fmla="*/ 1412 h 4318"/>
                <a:gd name="T12" fmla="*/ 379 w 490"/>
                <a:gd name="T13" fmla="*/ 1220 h 4318"/>
                <a:gd name="T14" fmla="*/ 339 w 490"/>
                <a:gd name="T15" fmla="*/ 1035 h 4318"/>
                <a:gd name="T16" fmla="*/ 295 w 490"/>
                <a:gd name="T17" fmla="*/ 861 h 4318"/>
                <a:gd name="T18" fmla="*/ 250 w 490"/>
                <a:gd name="T19" fmla="*/ 698 h 4318"/>
                <a:gd name="T20" fmla="*/ 206 w 490"/>
                <a:gd name="T21" fmla="*/ 547 h 4318"/>
                <a:gd name="T22" fmla="*/ 162 w 490"/>
                <a:gd name="T23" fmla="*/ 412 h 4318"/>
                <a:gd name="T24" fmla="*/ 86 w 490"/>
                <a:gd name="T25" fmla="*/ 192 h 4318"/>
                <a:gd name="T26" fmla="*/ 31 w 490"/>
                <a:gd name="T27" fmla="*/ 50 h 4318"/>
                <a:gd name="T28" fmla="*/ 10 w 490"/>
                <a:gd name="T29" fmla="*/ 0 h 4318"/>
                <a:gd name="T30" fmla="*/ 0 w 490"/>
                <a:gd name="T31" fmla="*/ 32 h 4318"/>
                <a:gd name="T32" fmla="*/ 18 w 490"/>
                <a:gd name="T33" fmla="*/ 253 h 4318"/>
                <a:gd name="T34" fmla="*/ 36 w 490"/>
                <a:gd name="T35" fmla="*/ 545 h 4318"/>
                <a:gd name="T36" fmla="*/ 55 w 490"/>
                <a:gd name="T37" fmla="*/ 918 h 4318"/>
                <a:gd name="T38" fmla="*/ 72 w 490"/>
                <a:gd name="T39" fmla="*/ 1381 h 4318"/>
                <a:gd name="T40" fmla="*/ 86 w 490"/>
                <a:gd name="T41" fmla="*/ 1942 h 4318"/>
                <a:gd name="T42" fmla="*/ 99 w 490"/>
                <a:gd name="T43" fmla="*/ 2613 h 4318"/>
                <a:gd name="T44" fmla="*/ 107 w 490"/>
                <a:gd name="T45" fmla="*/ 3402 h 4318"/>
                <a:gd name="T46" fmla="*/ 110 w 490"/>
                <a:gd name="T47" fmla="*/ 4318 h 4318"/>
                <a:gd name="T48" fmla="*/ 115 w 490"/>
                <a:gd name="T49" fmla="*/ 4316 h 4318"/>
                <a:gd name="T50" fmla="*/ 128 w 490"/>
                <a:gd name="T51" fmla="*/ 4307 h 4318"/>
                <a:gd name="T52" fmla="*/ 141 w 490"/>
                <a:gd name="T53" fmla="*/ 4293 h 4318"/>
                <a:gd name="T54" fmla="*/ 161 w 490"/>
                <a:gd name="T55" fmla="*/ 4263 h 4318"/>
                <a:gd name="T56" fmla="*/ 190 w 490"/>
                <a:gd name="T57" fmla="*/ 4206 h 4318"/>
                <a:gd name="T58" fmla="*/ 221 w 490"/>
                <a:gd name="T59" fmla="*/ 4131 h 4318"/>
                <a:gd name="T60" fmla="*/ 252 w 490"/>
                <a:gd name="T61" fmla="*/ 4039 h 4318"/>
                <a:gd name="T62" fmla="*/ 284 w 490"/>
                <a:gd name="T63" fmla="*/ 3932 h 4318"/>
                <a:gd name="T64" fmla="*/ 315 w 490"/>
                <a:gd name="T65" fmla="*/ 3809 h 4318"/>
                <a:gd name="T66" fmla="*/ 346 w 490"/>
                <a:gd name="T67" fmla="*/ 3674 h 4318"/>
                <a:gd name="T68" fmla="*/ 375 w 490"/>
                <a:gd name="T69" fmla="*/ 3526 h 4318"/>
                <a:gd name="T70" fmla="*/ 402 w 490"/>
                <a:gd name="T71" fmla="*/ 3366 h 4318"/>
                <a:gd name="T72" fmla="*/ 427 w 490"/>
                <a:gd name="T73" fmla="*/ 3197 h 4318"/>
                <a:gd name="T74" fmla="*/ 448 w 490"/>
                <a:gd name="T75" fmla="*/ 3017 h 4318"/>
                <a:gd name="T76" fmla="*/ 465 w 490"/>
                <a:gd name="T77" fmla="*/ 2830 h 4318"/>
                <a:gd name="T78" fmla="*/ 479 w 490"/>
                <a:gd name="T79" fmla="*/ 2636 h 4318"/>
                <a:gd name="T80" fmla="*/ 487 w 490"/>
                <a:gd name="T81" fmla="*/ 2436 h 4318"/>
                <a:gd name="T82" fmla="*/ 490 w 490"/>
                <a:gd name="T83" fmla="*/ 2231 h 4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0" h="4318">
                  <a:moveTo>
                    <a:pt x="490" y="2231"/>
                  </a:moveTo>
                  <a:lnTo>
                    <a:pt x="490" y="2231"/>
                  </a:lnTo>
                  <a:lnTo>
                    <a:pt x="490" y="2179"/>
                  </a:lnTo>
                  <a:lnTo>
                    <a:pt x="489" y="2127"/>
                  </a:lnTo>
                  <a:lnTo>
                    <a:pt x="487" y="2074"/>
                  </a:lnTo>
                  <a:lnTo>
                    <a:pt x="485" y="2022"/>
                  </a:lnTo>
                  <a:lnTo>
                    <a:pt x="479" y="1919"/>
                  </a:lnTo>
                  <a:lnTo>
                    <a:pt x="469" y="1816"/>
                  </a:lnTo>
                  <a:lnTo>
                    <a:pt x="459" y="1713"/>
                  </a:lnTo>
                  <a:lnTo>
                    <a:pt x="446" y="1611"/>
                  </a:lnTo>
                  <a:lnTo>
                    <a:pt x="431" y="1512"/>
                  </a:lnTo>
                  <a:lnTo>
                    <a:pt x="415" y="1412"/>
                  </a:lnTo>
                  <a:lnTo>
                    <a:pt x="398" y="1315"/>
                  </a:lnTo>
                  <a:lnTo>
                    <a:pt x="379" y="1220"/>
                  </a:lnTo>
                  <a:lnTo>
                    <a:pt x="359" y="1126"/>
                  </a:lnTo>
                  <a:lnTo>
                    <a:pt x="339" y="1035"/>
                  </a:lnTo>
                  <a:lnTo>
                    <a:pt x="317" y="947"/>
                  </a:lnTo>
                  <a:lnTo>
                    <a:pt x="295" y="861"/>
                  </a:lnTo>
                  <a:lnTo>
                    <a:pt x="273" y="778"/>
                  </a:lnTo>
                  <a:lnTo>
                    <a:pt x="250" y="698"/>
                  </a:lnTo>
                  <a:lnTo>
                    <a:pt x="229" y="621"/>
                  </a:lnTo>
                  <a:lnTo>
                    <a:pt x="206" y="547"/>
                  </a:lnTo>
                  <a:lnTo>
                    <a:pt x="184" y="478"/>
                  </a:lnTo>
                  <a:lnTo>
                    <a:pt x="162" y="412"/>
                  </a:lnTo>
                  <a:lnTo>
                    <a:pt x="122" y="293"/>
                  </a:lnTo>
                  <a:lnTo>
                    <a:pt x="86" y="192"/>
                  </a:lnTo>
                  <a:lnTo>
                    <a:pt x="55" y="110"/>
                  </a:lnTo>
                  <a:lnTo>
                    <a:pt x="31" y="50"/>
                  </a:lnTo>
                  <a:lnTo>
                    <a:pt x="10" y="0"/>
                  </a:lnTo>
                  <a:lnTo>
                    <a:pt x="10" y="0"/>
                  </a:lnTo>
                  <a:lnTo>
                    <a:pt x="0" y="32"/>
                  </a:lnTo>
                  <a:lnTo>
                    <a:pt x="0" y="32"/>
                  </a:lnTo>
                  <a:lnTo>
                    <a:pt x="8" y="135"/>
                  </a:lnTo>
                  <a:lnTo>
                    <a:pt x="18" y="253"/>
                  </a:lnTo>
                  <a:lnTo>
                    <a:pt x="27" y="390"/>
                  </a:lnTo>
                  <a:lnTo>
                    <a:pt x="36" y="545"/>
                  </a:lnTo>
                  <a:lnTo>
                    <a:pt x="46" y="722"/>
                  </a:lnTo>
                  <a:lnTo>
                    <a:pt x="55" y="918"/>
                  </a:lnTo>
                  <a:lnTo>
                    <a:pt x="63" y="1138"/>
                  </a:lnTo>
                  <a:lnTo>
                    <a:pt x="72" y="1381"/>
                  </a:lnTo>
                  <a:lnTo>
                    <a:pt x="80" y="1649"/>
                  </a:lnTo>
                  <a:lnTo>
                    <a:pt x="86" y="1942"/>
                  </a:lnTo>
                  <a:lnTo>
                    <a:pt x="94" y="2264"/>
                  </a:lnTo>
                  <a:lnTo>
                    <a:pt x="99" y="2613"/>
                  </a:lnTo>
                  <a:lnTo>
                    <a:pt x="103" y="2992"/>
                  </a:lnTo>
                  <a:lnTo>
                    <a:pt x="107" y="3402"/>
                  </a:lnTo>
                  <a:lnTo>
                    <a:pt x="109" y="3843"/>
                  </a:lnTo>
                  <a:lnTo>
                    <a:pt x="110" y="4318"/>
                  </a:lnTo>
                  <a:lnTo>
                    <a:pt x="110" y="4318"/>
                  </a:lnTo>
                  <a:lnTo>
                    <a:pt x="115" y="4316"/>
                  </a:lnTo>
                  <a:lnTo>
                    <a:pt x="122" y="4312"/>
                  </a:lnTo>
                  <a:lnTo>
                    <a:pt x="128" y="4307"/>
                  </a:lnTo>
                  <a:lnTo>
                    <a:pt x="134" y="4300"/>
                  </a:lnTo>
                  <a:lnTo>
                    <a:pt x="141" y="4293"/>
                  </a:lnTo>
                  <a:lnTo>
                    <a:pt x="148" y="4284"/>
                  </a:lnTo>
                  <a:lnTo>
                    <a:pt x="161" y="4263"/>
                  </a:lnTo>
                  <a:lnTo>
                    <a:pt x="176" y="4236"/>
                  </a:lnTo>
                  <a:lnTo>
                    <a:pt x="190" y="4206"/>
                  </a:lnTo>
                  <a:lnTo>
                    <a:pt x="206" y="4170"/>
                  </a:lnTo>
                  <a:lnTo>
                    <a:pt x="221" y="4131"/>
                  </a:lnTo>
                  <a:lnTo>
                    <a:pt x="237" y="4087"/>
                  </a:lnTo>
                  <a:lnTo>
                    <a:pt x="252" y="4039"/>
                  </a:lnTo>
                  <a:lnTo>
                    <a:pt x="268" y="3988"/>
                  </a:lnTo>
                  <a:lnTo>
                    <a:pt x="284" y="3932"/>
                  </a:lnTo>
                  <a:lnTo>
                    <a:pt x="299" y="3873"/>
                  </a:lnTo>
                  <a:lnTo>
                    <a:pt x="315" y="3809"/>
                  </a:lnTo>
                  <a:lnTo>
                    <a:pt x="330" y="3744"/>
                  </a:lnTo>
                  <a:lnTo>
                    <a:pt x="346" y="3674"/>
                  </a:lnTo>
                  <a:lnTo>
                    <a:pt x="360" y="3602"/>
                  </a:lnTo>
                  <a:lnTo>
                    <a:pt x="375" y="3526"/>
                  </a:lnTo>
                  <a:lnTo>
                    <a:pt x="388" y="3447"/>
                  </a:lnTo>
                  <a:lnTo>
                    <a:pt x="402" y="3366"/>
                  </a:lnTo>
                  <a:lnTo>
                    <a:pt x="414" y="3283"/>
                  </a:lnTo>
                  <a:lnTo>
                    <a:pt x="427" y="3197"/>
                  </a:lnTo>
                  <a:lnTo>
                    <a:pt x="437" y="3108"/>
                  </a:lnTo>
                  <a:lnTo>
                    <a:pt x="448" y="3017"/>
                  </a:lnTo>
                  <a:lnTo>
                    <a:pt x="457" y="2925"/>
                  </a:lnTo>
                  <a:lnTo>
                    <a:pt x="465" y="2830"/>
                  </a:lnTo>
                  <a:lnTo>
                    <a:pt x="473" y="2734"/>
                  </a:lnTo>
                  <a:lnTo>
                    <a:pt x="479" y="2636"/>
                  </a:lnTo>
                  <a:lnTo>
                    <a:pt x="484" y="2536"/>
                  </a:lnTo>
                  <a:lnTo>
                    <a:pt x="487" y="2436"/>
                  </a:lnTo>
                  <a:lnTo>
                    <a:pt x="489" y="2334"/>
                  </a:lnTo>
                  <a:lnTo>
                    <a:pt x="490" y="2231"/>
                  </a:lnTo>
                  <a:lnTo>
                    <a:pt x="490" y="2231"/>
                  </a:lnTo>
                  <a:close/>
                </a:path>
              </a:pathLst>
            </a:custGeom>
            <a:solidFill>
              <a:srgbClr val="3770B9"/>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76" name="Group 175"/>
            <p:cNvGrpSpPr/>
            <p:nvPr/>
          </p:nvGrpSpPr>
          <p:grpSpPr>
            <a:xfrm>
              <a:off x="4601994" y="3833302"/>
              <a:ext cx="680009" cy="500364"/>
              <a:chOff x="7961777" y="3557588"/>
              <a:chExt cx="595718" cy="438340"/>
            </a:xfrm>
            <a:solidFill>
              <a:srgbClr val="FFFFFF"/>
            </a:solidFill>
            <a:effectLst/>
          </p:grpSpPr>
          <p:sp>
            <p:nvSpPr>
              <p:cNvPr id="177" name="Freeform 729">
                <a:extLst>
                  <a:ext uri="{C183D7F6-B498-43B3-948B-1728B52AA6E4}">
                    <adec:decorative xmlns:adec="http://schemas.microsoft.com/office/drawing/2017/decorative" val="1"/>
                  </a:ext>
                </a:extLst>
              </p:cNvPr>
              <p:cNvSpPr>
                <a:spLocks noEditPoints="1"/>
              </p:cNvSpPr>
              <p:nvPr/>
            </p:nvSpPr>
            <p:spPr bwMode="auto">
              <a:xfrm>
                <a:off x="7961777" y="3557588"/>
                <a:ext cx="303213" cy="363538"/>
              </a:xfrm>
              <a:custGeom>
                <a:avLst/>
                <a:gdLst/>
                <a:ahLst/>
                <a:cxnLst>
                  <a:cxn ang="0">
                    <a:pos x="66" y="177"/>
                  </a:cxn>
                  <a:cxn ang="0">
                    <a:pos x="46" y="162"/>
                  </a:cxn>
                  <a:cxn ang="0">
                    <a:pos x="92" y="346"/>
                  </a:cxn>
                  <a:cxn ang="0">
                    <a:pos x="138" y="325"/>
                  </a:cxn>
                  <a:cxn ang="0">
                    <a:pos x="83" y="241"/>
                  </a:cxn>
                  <a:cxn ang="0">
                    <a:pos x="35" y="218"/>
                  </a:cxn>
                  <a:cxn ang="0">
                    <a:pos x="56" y="319"/>
                  </a:cxn>
                  <a:cxn ang="0">
                    <a:pos x="188" y="343"/>
                  </a:cxn>
                  <a:cxn ang="0">
                    <a:pos x="273" y="377"/>
                  </a:cxn>
                  <a:cxn ang="0">
                    <a:pos x="293" y="343"/>
                  </a:cxn>
                  <a:cxn ang="0">
                    <a:pos x="257" y="276"/>
                  </a:cxn>
                  <a:cxn ang="0">
                    <a:pos x="175" y="334"/>
                  </a:cxn>
                  <a:cxn ang="0">
                    <a:pos x="337" y="380"/>
                  </a:cxn>
                  <a:cxn ang="0">
                    <a:pos x="270" y="411"/>
                  </a:cxn>
                  <a:cxn ang="0">
                    <a:pos x="327" y="399"/>
                  </a:cxn>
                  <a:cxn ang="0">
                    <a:pos x="81" y="378"/>
                  </a:cxn>
                  <a:cxn ang="0">
                    <a:pos x="23" y="269"/>
                  </a:cxn>
                  <a:cxn ang="0">
                    <a:pos x="35" y="150"/>
                  </a:cxn>
                  <a:cxn ang="0">
                    <a:pos x="96" y="66"/>
                  </a:cxn>
                  <a:cxn ang="0">
                    <a:pos x="199" y="20"/>
                  </a:cxn>
                  <a:cxn ang="0">
                    <a:pos x="311" y="34"/>
                  </a:cxn>
                  <a:cxn ang="0">
                    <a:pos x="381" y="57"/>
                  </a:cxn>
                  <a:cxn ang="0">
                    <a:pos x="286" y="7"/>
                  </a:cxn>
                  <a:cxn ang="0">
                    <a:pos x="160" y="10"/>
                  </a:cxn>
                  <a:cxn ang="0">
                    <a:pos x="68" y="66"/>
                  </a:cxn>
                  <a:cxn ang="0">
                    <a:pos x="4" y="185"/>
                  </a:cxn>
                  <a:cxn ang="0">
                    <a:pos x="18" y="315"/>
                  </a:cxn>
                  <a:cxn ang="0">
                    <a:pos x="85" y="406"/>
                  </a:cxn>
                  <a:cxn ang="0">
                    <a:pos x="202" y="456"/>
                  </a:cxn>
                  <a:cxn ang="0">
                    <a:pos x="328" y="435"/>
                  </a:cxn>
                  <a:cxn ang="0">
                    <a:pos x="362" y="392"/>
                  </a:cxn>
                  <a:cxn ang="0">
                    <a:pos x="276" y="434"/>
                  </a:cxn>
                  <a:cxn ang="0">
                    <a:pos x="163" y="429"/>
                  </a:cxn>
                  <a:cxn ang="0">
                    <a:pos x="81" y="378"/>
                  </a:cxn>
                  <a:cxn ang="0">
                    <a:pos x="183" y="38"/>
                  </a:cxn>
                  <a:cxn ang="0">
                    <a:pos x="162" y="64"/>
                  </a:cxn>
                  <a:cxn ang="0">
                    <a:pos x="144" y="174"/>
                  </a:cxn>
                  <a:cxn ang="0">
                    <a:pos x="99" y="234"/>
                  </a:cxn>
                  <a:cxn ang="0">
                    <a:pos x="151" y="312"/>
                  </a:cxn>
                  <a:cxn ang="0">
                    <a:pos x="232" y="277"/>
                  </a:cxn>
                  <a:cxn ang="0">
                    <a:pos x="250" y="215"/>
                  </a:cxn>
                  <a:cxn ang="0">
                    <a:pos x="269" y="148"/>
                  </a:cxn>
                  <a:cxn ang="0">
                    <a:pos x="203" y="94"/>
                  </a:cxn>
                  <a:cxn ang="0">
                    <a:pos x="160" y="159"/>
                  </a:cxn>
                  <a:cxn ang="0">
                    <a:pos x="252" y="390"/>
                  </a:cxn>
                  <a:cxn ang="0">
                    <a:pos x="169" y="352"/>
                  </a:cxn>
                  <a:cxn ang="0">
                    <a:pos x="88" y="364"/>
                  </a:cxn>
                  <a:cxn ang="0">
                    <a:pos x="133" y="399"/>
                  </a:cxn>
                  <a:cxn ang="0">
                    <a:pos x="212" y="424"/>
                  </a:cxn>
                  <a:cxn ang="0">
                    <a:pos x="209" y="78"/>
                  </a:cxn>
                  <a:cxn ang="0">
                    <a:pos x="284" y="124"/>
                  </a:cxn>
                  <a:cxn ang="0">
                    <a:pos x="345" y="71"/>
                  </a:cxn>
                  <a:cxn ang="0">
                    <a:pos x="253" y="34"/>
                  </a:cxn>
                  <a:cxn ang="0">
                    <a:pos x="87" y="94"/>
                  </a:cxn>
                  <a:cxn ang="0">
                    <a:pos x="86" y="188"/>
                  </a:cxn>
                  <a:cxn ang="0">
                    <a:pos x="160" y="134"/>
                  </a:cxn>
                  <a:cxn ang="0">
                    <a:pos x="148" y="79"/>
                  </a:cxn>
                  <a:cxn ang="0">
                    <a:pos x="91" y="90"/>
                  </a:cxn>
                </a:cxnLst>
                <a:rect l="0" t="0" r="r" b="b"/>
                <a:pathLst>
                  <a:path w="383" h="458">
                    <a:moveTo>
                      <a:pt x="36" y="201"/>
                    </a:moveTo>
                    <a:lnTo>
                      <a:pt x="36" y="201"/>
                    </a:lnTo>
                    <a:lnTo>
                      <a:pt x="52" y="198"/>
                    </a:lnTo>
                    <a:lnTo>
                      <a:pt x="69" y="195"/>
                    </a:lnTo>
                    <a:lnTo>
                      <a:pt x="69" y="195"/>
                    </a:lnTo>
                    <a:lnTo>
                      <a:pt x="66" y="177"/>
                    </a:lnTo>
                    <a:lnTo>
                      <a:pt x="64" y="160"/>
                    </a:lnTo>
                    <a:lnTo>
                      <a:pt x="64" y="142"/>
                    </a:lnTo>
                    <a:lnTo>
                      <a:pt x="65" y="124"/>
                    </a:lnTo>
                    <a:lnTo>
                      <a:pt x="65" y="124"/>
                    </a:lnTo>
                    <a:lnTo>
                      <a:pt x="54" y="143"/>
                    </a:lnTo>
                    <a:lnTo>
                      <a:pt x="46" y="162"/>
                    </a:lnTo>
                    <a:lnTo>
                      <a:pt x="40" y="181"/>
                    </a:lnTo>
                    <a:lnTo>
                      <a:pt x="36" y="201"/>
                    </a:lnTo>
                    <a:lnTo>
                      <a:pt x="36" y="201"/>
                    </a:lnTo>
                    <a:close/>
                    <a:moveTo>
                      <a:pt x="75" y="349"/>
                    </a:moveTo>
                    <a:lnTo>
                      <a:pt x="75" y="349"/>
                    </a:lnTo>
                    <a:lnTo>
                      <a:pt x="92" y="346"/>
                    </a:lnTo>
                    <a:lnTo>
                      <a:pt x="110" y="341"/>
                    </a:lnTo>
                    <a:lnTo>
                      <a:pt x="126" y="336"/>
                    </a:lnTo>
                    <a:lnTo>
                      <a:pt x="143" y="330"/>
                    </a:lnTo>
                    <a:lnTo>
                      <a:pt x="143" y="330"/>
                    </a:lnTo>
                    <a:lnTo>
                      <a:pt x="138" y="325"/>
                    </a:lnTo>
                    <a:lnTo>
                      <a:pt x="138" y="325"/>
                    </a:lnTo>
                    <a:lnTo>
                      <a:pt x="126" y="313"/>
                    </a:lnTo>
                    <a:lnTo>
                      <a:pt x="115" y="298"/>
                    </a:lnTo>
                    <a:lnTo>
                      <a:pt x="106" y="285"/>
                    </a:lnTo>
                    <a:lnTo>
                      <a:pt x="97" y="271"/>
                    </a:lnTo>
                    <a:lnTo>
                      <a:pt x="89" y="256"/>
                    </a:lnTo>
                    <a:lnTo>
                      <a:pt x="83" y="241"/>
                    </a:lnTo>
                    <a:lnTo>
                      <a:pt x="77" y="226"/>
                    </a:lnTo>
                    <a:lnTo>
                      <a:pt x="72" y="211"/>
                    </a:lnTo>
                    <a:lnTo>
                      <a:pt x="72" y="211"/>
                    </a:lnTo>
                    <a:lnTo>
                      <a:pt x="54" y="215"/>
                    </a:lnTo>
                    <a:lnTo>
                      <a:pt x="35" y="218"/>
                    </a:lnTo>
                    <a:lnTo>
                      <a:pt x="35" y="218"/>
                    </a:lnTo>
                    <a:lnTo>
                      <a:pt x="34" y="235"/>
                    </a:lnTo>
                    <a:lnTo>
                      <a:pt x="36" y="252"/>
                    </a:lnTo>
                    <a:lnTo>
                      <a:pt x="39" y="269"/>
                    </a:lnTo>
                    <a:lnTo>
                      <a:pt x="43" y="286"/>
                    </a:lnTo>
                    <a:lnTo>
                      <a:pt x="49" y="303"/>
                    </a:lnTo>
                    <a:lnTo>
                      <a:pt x="56" y="319"/>
                    </a:lnTo>
                    <a:lnTo>
                      <a:pt x="65" y="335"/>
                    </a:lnTo>
                    <a:lnTo>
                      <a:pt x="75" y="349"/>
                    </a:lnTo>
                    <a:lnTo>
                      <a:pt x="75" y="349"/>
                    </a:lnTo>
                    <a:close/>
                    <a:moveTo>
                      <a:pt x="175" y="334"/>
                    </a:moveTo>
                    <a:lnTo>
                      <a:pt x="175" y="334"/>
                    </a:lnTo>
                    <a:lnTo>
                      <a:pt x="188" y="343"/>
                    </a:lnTo>
                    <a:lnTo>
                      <a:pt x="201" y="351"/>
                    </a:lnTo>
                    <a:lnTo>
                      <a:pt x="216" y="358"/>
                    </a:lnTo>
                    <a:lnTo>
                      <a:pt x="229" y="364"/>
                    </a:lnTo>
                    <a:lnTo>
                      <a:pt x="244" y="369"/>
                    </a:lnTo>
                    <a:lnTo>
                      <a:pt x="258" y="373"/>
                    </a:lnTo>
                    <a:lnTo>
                      <a:pt x="273" y="377"/>
                    </a:lnTo>
                    <a:lnTo>
                      <a:pt x="287" y="379"/>
                    </a:lnTo>
                    <a:lnTo>
                      <a:pt x="287" y="379"/>
                    </a:lnTo>
                    <a:lnTo>
                      <a:pt x="310" y="361"/>
                    </a:lnTo>
                    <a:lnTo>
                      <a:pt x="310" y="361"/>
                    </a:lnTo>
                    <a:lnTo>
                      <a:pt x="301" y="352"/>
                    </a:lnTo>
                    <a:lnTo>
                      <a:pt x="293" y="343"/>
                    </a:lnTo>
                    <a:lnTo>
                      <a:pt x="285" y="333"/>
                    </a:lnTo>
                    <a:lnTo>
                      <a:pt x="278" y="323"/>
                    </a:lnTo>
                    <a:lnTo>
                      <a:pt x="271" y="312"/>
                    </a:lnTo>
                    <a:lnTo>
                      <a:pt x="266" y="301"/>
                    </a:lnTo>
                    <a:lnTo>
                      <a:pt x="261" y="288"/>
                    </a:lnTo>
                    <a:lnTo>
                      <a:pt x="257" y="276"/>
                    </a:lnTo>
                    <a:lnTo>
                      <a:pt x="257" y="276"/>
                    </a:lnTo>
                    <a:lnTo>
                      <a:pt x="238" y="293"/>
                    </a:lnTo>
                    <a:lnTo>
                      <a:pt x="218" y="309"/>
                    </a:lnTo>
                    <a:lnTo>
                      <a:pt x="196" y="322"/>
                    </a:lnTo>
                    <a:lnTo>
                      <a:pt x="175" y="334"/>
                    </a:lnTo>
                    <a:lnTo>
                      <a:pt x="175" y="334"/>
                    </a:lnTo>
                    <a:close/>
                    <a:moveTo>
                      <a:pt x="323" y="371"/>
                    </a:moveTo>
                    <a:lnTo>
                      <a:pt x="323" y="371"/>
                    </a:lnTo>
                    <a:lnTo>
                      <a:pt x="312" y="381"/>
                    </a:lnTo>
                    <a:lnTo>
                      <a:pt x="312" y="381"/>
                    </a:lnTo>
                    <a:lnTo>
                      <a:pt x="325" y="381"/>
                    </a:lnTo>
                    <a:lnTo>
                      <a:pt x="337" y="380"/>
                    </a:lnTo>
                    <a:lnTo>
                      <a:pt x="337" y="380"/>
                    </a:lnTo>
                    <a:lnTo>
                      <a:pt x="323" y="371"/>
                    </a:lnTo>
                    <a:lnTo>
                      <a:pt x="323" y="371"/>
                    </a:lnTo>
                    <a:close/>
                    <a:moveTo>
                      <a:pt x="290" y="398"/>
                    </a:moveTo>
                    <a:lnTo>
                      <a:pt x="290" y="398"/>
                    </a:lnTo>
                    <a:lnTo>
                      <a:pt x="270" y="411"/>
                    </a:lnTo>
                    <a:lnTo>
                      <a:pt x="249" y="424"/>
                    </a:lnTo>
                    <a:lnTo>
                      <a:pt x="249" y="424"/>
                    </a:lnTo>
                    <a:lnTo>
                      <a:pt x="270" y="421"/>
                    </a:lnTo>
                    <a:lnTo>
                      <a:pt x="289" y="416"/>
                    </a:lnTo>
                    <a:lnTo>
                      <a:pt x="309" y="408"/>
                    </a:lnTo>
                    <a:lnTo>
                      <a:pt x="327" y="399"/>
                    </a:lnTo>
                    <a:lnTo>
                      <a:pt x="327" y="399"/>
                    </a:lnTo>
                    <a:lnTo>
                      <a:pt x="309" y="399"/>
                    </a:lnTo>
                    <a:lnTo>
                      <a:pt x="290" y="398"/>
                    </a:lnTo>
                    <a:lnTo>
                      <a:pt x="290" y="398"/>
                    </a:lnTo>
                    <a:close/>
                    <a:moveTo>
                      <a:pt x="81" y="378"/>
                    </a:moveTo>
                    <a:lnTo>
                      <a:pt x="81" y="378"/>
                    </a:lnTo>
                    <a:lnTo>
                      <a:pt x="67" y="362"/>
                    </a:lnTo>
                    <a:lnTo>
                      <a:pt x="54" y="345"/>
                    </a:lnTo>
                    <a:lnTo>
                      <a:pt x="44" y="327"/>
                    </a:lnTo>
                    <a:lnTo>
                      <a:pt x="35" y="308"/>
                    </a:lnTo>
                    <a:lnTo>
                      <a:pt x="28" y="288"/>
                    </a:lnTo>
                    <a:lnTo>
                      <a:pt x="23" y="269"/>
                    </a:lnTo>
                    <a:lnTo>
                      <a:pt x="21" y="249"/>
                    </a:lnTo>
                    <a:lnTo>
                      <a:pt x="20" y="229"/>
                    </a:lnTo>
                    <a:lnTo>
                      <a:pt x="21" y="208"/>
                    </a:lnTo>
                    <a:lnTo>
                      <a:pt x="23" y="189"/>
                    </a:lnTo>
                    <a:lnTo>
                      <a:pt x="28" y="169"/>
                    </a:lnTo>
                    <a:lnTo>
                      <a:pt x="35" y="150"/>
                    </a:lnTo>
                    <a:lnTo>
                      <a:pt x="44" y="131"/>
                    </a:lnTo>
                    <a:lnTo>
                      <a:pt x="54" y="113"/>
                    </a:lnTo>
                    <a:lnTo>
                      <a:pt x="67" y="95"/>
                    </a:lnTo>
                    <a:lnTo>
                      <a:pt x="81" y="79"/>
                    </a:lnTo>
                    <a:lnTo>
                      <a:pt x="81" y="79"/>
                    </a:lnTo>
                    <a:lnTo>
                      <a:pt x="96" y="66"/>
                    </a:lnTo>
                    <a:lnTo>
                      <a:pt x="111" y="54"/>
                    </a:lnTo>
                    <a:lnTo>
                      <a:pt x="128" y="44"/>
                    </a:lnTo>
                    <a:lnTo>
                      <a:pt x="145" y="36"/>
                    </a:lnTo>
                    <a:lnTo>
                      <a:pt x="163" y="29"/>
                    </a:lnTo>
                    <a:lnTo>
                      <a:pt x="181" y="24"/>
                    </a:lnTo>
                    <a:lnTo>
                      <a:pt x="199" y="20"/>
                    </a:lnTo>
                    <a:lnTo>
                      <a:pt x="219" y="18"/>
                    </a:lnTo>
                    <a:lnTo>
                      <a:pt x="238" y="18"/>
                    </a:lnTo>
                    <a:lnTo>
                      <a:pt x="256" y="20"/>
                    </a:lnTo>
                    <a:lnTo>
                      <a:pt x="275" y="23"/>
                    </a:lnTo>
                    <a:lnTo>
                      <a:pt x="293" y="28"/>
                    </a:lnTo>
                    <a:lnTo>
                      <a:pt x="311" y="34"/>
                    </a:lnTo>
                    <a:lnTo>
                      <a:pt x="328" y="42"/>
                    </a:lnTo>
                    <a:lnTo>
                      <a:pt x="345" y="52"/>
                    </a:lnTo>
                    <a:lnTo>
                      <a:pt x="360" y="64"/>
                    </a:lnTo>
                    <a:lnTo>
                      <a:pt x="360" y="64"/>
                    </a:lnTo>
                    <a:lnTo>
                      <a:pt x="371" y="60"/>
                    </a:lnTo>
                    <a:lnTo>
                      <a:pt x="381" y="57"/>
                    </a:lnTo>
                    <a:lnTo>
                      <a:pt x="381" y="57"/>
                    </a:lnTo>
                    <a:lnTo>
                      <a:pt x="364" y="43"/>
                    </a:lnTo>
                    <a:lnTo>
                      <a:pt x="346" y="31"/>
                    </a:lnTo>
                    <a:lnTo>
                      <a:pt x="326" y="21"/>
                    </a:lnTo>
                    <a:lnTo>
                      <a:pt x="307" y="13"/>
                    </a:lnTo>
                    <a:lnTo>
                      <a:pt x="286" y="7"/>
                    </a:lnTo>
                    <a:lnTo>
                      <a:pt x="266" y="2"/>
                    </a:lnTo>
                    <a:lnTo>
                      <a:pt x="245" y="0"/>
                    </a:lnTo>
                    <a:lnTo>
                      <a:pt x="224" y="0"/>
                    </a:lnTo>
                    <a:lnTo>
                      <a:pt x="202" y="1"/>
                    </a:lnTo>
                    <a:lnTo>
                      <a:pt x="181" y="5"/>
                    </a:lnTo>
                    <a:lnTo>
                      <a:pt x="160" y="10"/>
                    </a:lnTo>
                    <a:lnTo>
                      <a:pt x="140" y="17"/>
                    </a:lnTo>
                    <a:lnTo>
                      <a:pt x="121" y="27"/>
                    </a:lnTo>
                    <a:lnTo>
                      <a:pt x="102" y="38"/>
                    </a:lnTo>
                    <a:lnTo>
                      <a:pt x="84" y="51"/>
                    </a:lnTo>
                    <a:lnTo>
                      <a:pt x="68" y="66"/>
                    </a:lnTo>
                    <a:lnTo>
                      <a:pt x="68" y="66"/>
                    </a:lnTo>
                    <a:lnTo>
                      <a:pt x="52" y="84"/>
                    </a:lnTo>
                    <a:lnTo>
                      <a:pt x="38" y="103"/>
                    </a:lnTo>
                    <a:lnTo>
                      <a:pt x="27" y="122"/>
                    </a:lnTo>
                    <a:lnTo>
                      <a:pt x="18" y="143"/>
                    </a:lnTo>
                    <a:lnTo>
                      <a:pt x="9" y="164"/>
                    </a:lnTo>
                    <a:lnTo>
                      <a:pt x="4" y="185"/>
                    </a:lnTo>
                    <a:lnTo>
                      <a:pt x="1" y="207"/>
                    </a:lnTo>
                    <a:lnTo>
                      <a:pt x="0" y="229"/>
                    </a:lnTo>
                    <a:lnTo>
                      <a:pt x="1" y="250"/>
                    </a:lnTo>
                    <a:lnTo>
                      <a:pt x="4" y="272"/>
                    </a:lnTo>
                    <a:lnTo>
                      <a:pt x="9" y="294"/>
                    </a:lnTo>
                    <a:lnTo>
                      <a:pt x="18" y="315"/>
                    </a:lnTo>
                    <a:lnTo>
                      <a:pt x="27" y="336"/>
                    </a:lnTo>
                    <a:lnTo>
                      <a:pt x="38" y="355"/>
                    </a:lnTo>
                    <a:lnTo>
                      <a:pt x="52" y="374"/>
                    </a:lnTo>
                    <a:lnTo>
                      <a:pt x="68" y="391"/>
                    </a:lnTo>
                    <a:lnTo>
                      <a:pt x="68" y="391"/>
                    </a:lnTo>
                    <a:lnTo>
                      <a:pt x="85" y="406"/>
                    </a:lnTo>
                    <a:lnTo>
                      <a:pt x="102" y="419"/>
                    </a:lnTo>
                    <a:lnTo>
                      <a:pt x="121" y="431"/>
                    </a:lnTo>
                    <a:lnTo>
                      <a:pt x="141" y="440"/>
                    </a:lnTo>
                    <a:lnTo>
                      <a:pt x="161" y="447"/>
                    </a:lnTo>
                    <a:lnTo>
                      <a:pt x="181" y="453"/>
                    </a:lnTo>
                    <a:lnTo>
                      <a:pt x="202" y="456"/>
                    </a:lnTo>
                    <a:lnTo>
                      <a:pt x="225" y="458"/>
                    </a:lnTo>
                    <a:lnTo>
                      <a:pt x="246" y="457"/>
                    </a:lnTo>
                    <a:lnTo>
                      <a:pt x="267" y="455"/>
                    </a:lnTo>
                    <a:lnTo>
                      <a:pt x="288" y="450"/>
                    </a:lnTo>
                    <a:lnTo>
                      <a:pt x="308" y="444"/>
                    </a:lnTo>
                    <a:lnTo>
                      <a:pt x="328" y="435"/>
                    </a:lnTo>
                    <a:lnTo>
                      <a:pt x="347" y="425"/>
                    </a:lnTo>
                    <a:lnTo>
                      <a:pt x="366" y="413"/>
                    </a:lnTo>
                    <a:lnTo>
                      <a:pt x="383" y="399"/>
                    </a:lnTo>
                    <a:lnTo>
                      <a:pt x="383" y="399"/>
                    </a:lnTo>
                    <a:lnTo>
                      <a:pt x="372" y="396"/>
                    </a:lnTo>
                    <a:lnTo>
                      <a:pt x="362" y="392"/>
                    </a:lnTo>
                    <a:lnTo>
                      <a:pt x="362" y="392"/>
                    </a:lnTo>
                    <a:lnTo>
                      <a:pt x="346" y="404"/>
                    </a:lnTo>
                    <a:lnTo>
                      <a:pt x="330" y="414"/>
                    </a:lnTo>
                    <a:lnTo>
                      <a:pt x="312" y="422"/>
                    </a:lnTo>
                    <a:lnTo>
                      <a:pt x="295" y="429"/>
                    </a:lnTo>
                    <a:lnTo>
                      <a:pt x="276" y="434"/>
                    </a:lnTo>
                    <a:lnTo>
                      <a:pt x="258" y="437"/>
                    </a:lnTo>
                    <a:lnTo>
                      <a:pt x="239" y="439"/>
                    </a:lnTo>
                    <a:lnTo>
                      <a:pt x="220" y="439"/>
                    </a:lnTo>
                    <a:lnTo>
                      <a:pt x="200" y="437"/>
                    </a:lnTo>
                    <a:lnTo>
                      <a:pt x="182" y="434"/>
                    </a:lnTo>
                    <a:lnTo>
                      <a:pt x="163" y="429"/>
                    </a:lnTo>
                    <a:lnTo>
                      <a:pt x="146" y="422"/>
                    </a:lnTo>
                    <a:lnTo>
                      <a:pt x="128" y="413"/>
                    </a:lnTo>
                    <a:lnTo>
                      <a:pt x="112" y="403"/>
                    </a:lnTo>
                    <a:lnTo>
                      <a:pt x="96" y="391"/>
                    </a:lnTo>
                    <a:lnTo>
                      <a:pt x="81" y="378"/>
                    </a:lnTo>
                    <a:lnTo>
                      <a:pt x="81" y="378"/>
                    </a:lnTo>
                    <a:close/>
                    <a:moveTo>
                      <a:pt x="193" y="72"/>
                    </a:moveTo>
                    <a:lnTo>
                      <a:pt x="193" y="72"/>
                    </a:lnTo>
                    <a:lnTo>
                      <a:pt x="198" y="54"/>
                    </a:lnTo>
                    <a:lnTo>
                      <a:pt x="202" y="35"/>
                    </a:lnTo>
                    <a:lnTo>
                      <a:pt x="202" y="35"/>
                    </a:lnTo>
                    <a:lnTo>
                      <a:pt x="183" y="38"/>
                    </a:lnTo>
                    <a:lnTo>
                      <a:pt x="165" y="44"/>
                    </a:lnTo>
                    <a:lnTo>
                      <a:pt x="147" y="51"/>
                    </a:lnTo>
                    <a:lnTo>
                      <a:pt x="130" y="60"/>
                    </a:lnTo>
                    <a:lnTo>
                      <a:pt x="130" y="60"/>
                    </a:lnTo>
                    <a:lnTo>
                      <a:pt x="146" y="62"/>
                    </a:lnTo>
                    <a:lnTo>
                      <a:pt x="162" y="64"/>
                    </a:lnTo>
                    <a:lnTo>
                      <a:pt x="178" y="68"/>
                    </a:lnTo>
                    <a:lnTo>
                      <a:pt x="193" y="72"/>
                    </a:lnTo>
                    <a:lnTo>
                      <a:pt x="193" y="72"/>
                    </a:lnTo>
                    <a:close/>
                    <a:moveTo>
                      <a:pt x="160" y="159"/>
                    </a:moveTo>
                    <a:lnTo>
                      <a:pt x="160" y="159"/>
                    </a:lnTo>
                    <a:lnTo>
                      <a:pt x="144" y="174"/>
                    </a:lnTo>
                    <a:lnTo>
                      <a:pt x="127" y="186"/>
                    </a:lnTo>
                    <a:lnTo>
                      <a:pt x="108" y="197"/>
                    </a:lnTo>
                    <a:lnTo>
                      <a:pt x="90" y="205"/>
                    </a:lnTo>
                    <a:lnTo>
                      <a:pt x="90" y="205"/>
                    </a:lnTo>
                    <a:lnTo>
                      <a:pt x="94" y="219"/>
                    </a:lnTo>
                    <a:lnTo>
                      <a:pt x="99" y="234"/>
                    </a:lnTo>
                    <a:lnTo>
                      <a:pt x="105" y="248"/>
                    </a:lnTo>
                    <a:lnTo>
                      <a:pt x="112" y="261"/>
                    </a:lnTo>
                    <a:lnTo>
                      <a:pt x="121" y="274"/>
                    </a:lnTo>
                    <a:lnTo>
                      <a:pt x="130" y="287"/>
                    </a:lnTo>
                    <a:lnTo>
                      <a:pt x="140" y="301"/>
                    </a:lnTo>
                    <a:lnTo>
                      <a:pt x="151" y="312"/>
                    </a:lnTo>
                    <a:lnTo>
                      <a:pt x="151" y="312"/>
                    </a:lnTo>
                    <a:lnTo>
                      <a:pt x="161" y="322"/>
                    </a:lnTo>
                    <a:lnTo>
                      <a:pt x="161" y="322"/>
                    </a:lnTo>
                    <a:lnTo>
                      <a:pt x="185" y="309"/>
                    </a:lnTo>
                    <a:lnTo>
                      <a:pt x="208" y="294"/>
                    </a:lnTo>
                    <a:lnTo>
                      <a:pt x="232" y="277"/>
                    </a:lnTo>
                    <a:lnTo>
                      <a:pt x="253" y="258"/>
                    </a:lnTo>
                    <a:lnTo>
                      <a:pt x="253" y="258"/>
                    </a:lnTo>
                    <a:lnTo>
                      <a:pt x="251" y="243"/>
                    </a:lnTo>
                    <a:lnTo>
                      <a:pt x="250" y="228"/>
                    </a:lnTo>
                    <a:lnTo>
                      <a:pt x="250" y="228"/>
                    </a:lnTo>
                    <a:lnTo>
                      <a:pt x="250" y="215"/>
                    </a:lnTo>
                    <a:lnTo>
                      <a:pt x="252" y="204"/>
                    </a:lnTo>
                    <a:lnTo>
                      <a:pt x="254" y="192"/>
                    </a:lnTo>
                    <a:lnTo>
                      <a:pt x="256" y="181"/>
                    </a:lnTo>
                    <a:lnTo>
                      <a:pt x="260" y="169"/>
                    </a:lnTo>
                    <a:lnTo>
                      <a:pt x="264" y="159"/>
                    </a:lnTo>
                    <a:lnTo>
                      <a:pt x="269" y="148"/>
                    </a:lnTo>
                    <a:lnTo>
                      <a:pt x="275" y="138"/>
                    </a:lnTo>
                    <a:lnTo>
                      <a:pt x="275" y="138"/>
                    </a:lnTo>
                    <a:lnTo>
                      <a:pt x="258" y="125"/>
                    </a:lnTo>
                    <a:lnTo>
                      <a:pt x="241" y="113"/>
                    </a:lnTo>
                    <a:lnTo>
                      <a:pt x="223" y="103"/>
                    </a:lnTo>
                    <a:lnTo>
                      <a:pt x="203" y="94"/>
                    </a:lnTo>
                    <a:lnTo>
                      <a:pt x="203" y="94"/>
                    </a:lnTo>
                    <a:lnTo>
                      <a:pt x="195" y="112"/>
                    </a:lnTo>
                    <a:lnTo>
                      <a:pt x="185" y="129"/>
                    </a:lnTo>
                    <a:lnTo>
                      <a:pt x="173" y="144"/>
                    </a:lnTo>
                    <a:lnTo>
                      <a:pt x="160" y="159"/>
                    </a:lnTo>
                    <a:lnTo>
                      <a:pt x="160" y="159"/>
                    </a:lnTo>
                    <a:close/>
                    <a:moveTo>
                      <a:pt x="212" y="424"/>
                    </a:moveTo>
                    <a:lnTo>
                      <a:pt x="212" y="424"/>
                    </a:lnTo>
                    <a:lnTo>
                      <a:pt x="240" y="410"/>
                    </a:lnTo>
                    <a:lnTo>
                      <a:pt x="266" y="394"/>
                    </a:lnTo>
                    <a:lnTo>
                      <a:pt x="266" y="394"/>
                    </a:lnTo>
                    <a:lnTo>
                      <a:pt x="252" y="390"/>
                    </a:lnTo>
                    <a:lnTo>
                      <a:pt x="237" y="386"/>
                    </a:lnTo>
                    <a:lnTo>
                      <a:pt x="223" y="381"/>
                    </a:lnTo>
                    <a:lnTo>
                      <a:pt x="209" y="375"/>
                    </a:lnTo>
                    <a:lnTo>
                      <a:pt x="195" y="368"/>
                    </a:lnTo>
                    <a:lnTo>
                      <a:pt x="182" y="360"/>
                    </a:lnTo>
                    <a:lnTo>
                      <a:pt x="169" y="352"/>
                    </a:lnTo>
                    <a:lnTo>
                      <a:pt x="157" y="342"/>
                    </a:lnTo>
                    <a:lnTo>
                      <a:pt x="157" y="342"/>
                    </a:lnTo>
                    <a:lnTo>
                      <a:pt x="140" y="349"/>
                    </a:lnTo>
                    <a:lnTo>
                      <a:pt x="123" y="355"/>
                    </a:lnTo>
                    <a:lnTo>
                      <a:pt x="105" y="360"/>
                    </a:lnTo>
                    <a:lnTo>
                      <a:pt x="88" y="364"/>
                    </a:lnTo>
                    <a:lnTo>
                      <a:pt x="88" y="364"/>
                    </a:lnTo>
                    <a:lnTo>
                      <a:pt x="91" y="368"/>
                    </a:lnTo>
                    <a:lnTo>
                      <a:pt x="91" y="368"/>
                    </a:lnTo>
                    <a:lnTo>
                      <a:pt x="104" y="380"/>
                    </a:lnTo>
                    <a:lnTo>
                      <a:pt x="118" y="390"/>
                    </a:lnTo>
                    <a:lnTo>
                      <a:pt x="133" y="399"/>
                    </a:lnTo>
                    <a:lnTo>
                      <a:pt x="148" y="407"/>
                    </a:lnTo>
                    <a:lnTo>
                      <a:pt x="164" y="413"/>
                    </a:lnTo>
                    <a:lnTo>
                      <a:pt x="180" y="418"/>
                    </a:lnTo>
                    <a:lnTo>
                      <a:pt x="196" y="422"/>
                    </a:lnTo>
                    <a:lnTo>
                      <a:pt x="212" y="424"/>
                    </a:lnTo>
                    <a:lnTo>
                      <a:pt x="212" y="424"/>
                    </a:lnTo>
                    <a:close/>
                    <a:moveTo>
                      <a:pt x="219" y="33"/>
                    </a:moveTo>
                    <a:lnTo>
                      <a:pt x="219" y="33"/>
                    </a:lnTo>
                    <a:lnTo>
                      <a:pt x="218" y="44"/>
                    </a:lnTo>
                    <a:lnTo>
                      <a:pt x="216" y="56"/>
                    </a:lnTo>
                    <a:lnTo>
                      <a:pt x="212" y="67"/>
                    </a:lnTo>
                    <a:lnTo>
                      <a:pt x="209" y="78"/>
                    </a:lnTo>
                    <a:lnTo>
                      <a:pt x="209" y="78"/>
                    </a:lnTo>
                    <a:lnTo>
                      <a:pt x="229" y="87"/>
                    </a:lnTo>
                    <a:lnTo>
                      <a:pt x="248" y="97"/>
                    </a:lnTo>
                    <a:lnTo>
                      <a:pt x="266" y="111"/>
                    </a:lnTo>
                    <a:lnTo>
                      <a:pt x="284" y="124"/>
                    </a:lnTo>
                    <a:lnTo>
                      <a:pt x="284" y="124"/>
                    </a:lnTo>
                    <a:lnTo>
                      <a:pt x="297" y="109"/>
                    </a:lnTo>
                    <a:lnTo>
                      <a:pt x="311" y="93"/>
                    </a:lnTo>
                    <a:lnTo>
                      <a:pt x="328" y="81"/>
                    </a:lnTo>
                    <a:lnTo>
                      <a:pt x="336" y="76"/>
                    </a:lnTo>
                    <a:lnTo>
                      <a:pt x="345" y="71"/>
                    </a:lnTo>
                    <a:lnTo>
                      <a:pt x="345" y="71"/>
                    </a:lnTo>
                    <a:lnTo>
                      <a:pt x="331" y="61"/>
                    </a:lnTo>
                    <a:lnTo>
                      <a:pt x="316" y="53"/>
                    </a:lnTo>
                    <a:lnTo>
                      <a:pt x="301" y="46"/>
                    </a:lnTo>
                    <a:lnTo>
                      <a:pt x="285" y="41"/>
                    </a:lnTo>
                    <a:lnTo>
                      <a:pt x="269" y="37"/>
                    </a:lnTo>
                    <a:lnTo>
                      <a:pt x="253" y="34"/>
                    </a:lnTo>
                    <a:lnTo>
                      <a:pt x="236" y="33"/>
                    </a:lnTo>
                    <a:lnTo>
                      <a:pt x="219" y="33"/>
                    </a:lnTo>
                    <a:lnTo>
                      <a:pt x="219" y="33"/>
                    </a:lnTo>
                    <a:close/>
                    <a:moveTo>
                      <a:pt x="91" y="90"/>
                    </a:moveTo>
                    <a:lnTo>
                      <a:pt x="91" y="90"/>
                    </a:lnTo>
                    <a:lnTo>
                      <a:pt x="87" y="94"/>
                    </a:lnTo>
                    <a:lnTo>
                      <a:pt x="87" y="94"/>
                    </a:lnTo>
                    <a:lnTo>
                      <a:pt x="83" y="118"/>
                    </a:lnTo>
                    <a:lnTo>
                      <a:pt x="82" y="142"/>
                    </a:lnTo>
                    <a:lnTo>
                      <a:pt x="83" y="165"/>
                    </a:lnTo>
                    <a:lnTo>
                      <a:pt x="86" y="188"/>
                    </a:lnTo>
                    <a:lnTo>
                      <a:pt x="86" y="188"/>
                    </a:lnTo>
                    <a:lnTo>
                      <a:pt x="103" y="181"/>
                    </a:lnTo>
                    <a:lnTo>
                      <a:pt x="119" y="171"/>
                    </a:lnTo>
                    <a:lnTo>
                      <a:pt x="134" y="160"/>
                    </a:lnTo>
                    <a:lnTo>
                      <a:pt x="148" y="148"/>
                    </a:lnTo>
                    <a:lnTo>
                      <a:pt x="148" y="148"/>
                    </a:lnTo>
                    <a:lnTo>
                      <a:pt x="160" y="134"/>
                    </a:lnTo>
                    <a:lnTo>
                      <a:pt x="171" y="120"/>
                    </a:lnTo>
                    <a:lnTo>
                      <a:pt x="180" y="105"/>
                    </a:lnTo>
                    <a:lnTo>
                      <a:pt x="187" y="88"/>
                    </a:lnTo>
                    <a:lnTo>
                      <a:pt x="187" y="88"/>
                    </a:lnTo>
                    <a:lnTo>
                      <a:pt x="168" y="83"/>
                    </a:lnTo>
                    <a:lnTo>
                      <a:pt x="148" y="79"/>
                    </a:lnTo>
                    <a:lnTo>
                      <a:pt x="127" y="76"/>
                    </a:lnTo>
                    <a:lnTo>
                      <a:pt x="107" y="76"/>
                    </a:lnTo>
                    <a:lnTo>
                      <a:pt x="107" y="76"/>
                    </a:lnTo>
                    <a:lnTo>
                      <a:pt x="99" y="83"/>
                    </a:lnTo>
                    <a:lnTo>
                      <a:pt x="91" y="90"/>
                    </a:lnTo>
                    <a:lnTo>
                      <a:pt x="91" y="9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13">
                <a:extLst>
                  <a:ext uri="{C183D7F6-B498-43B3-948B-1728B52AA6E4}">
                    <adec:decorative xmlns:adec="http://schemas.microsoft.com/office/drawing/2017/decorative" val="1"/>
                  </a:ext>
                </a:extLst>
              </p:cNvPr>
              <p:cNvSpPr>
                <a:spLocks noEditPoints="1"/>
              </p:cNvSpPr>
              <p:nvPr/>
            </p:nvSpPr>
            <p:spPr bwMode="auto">
              <a:xfrm>
                <a:off x="8176260" y="3616451"/>
                <a:ext cx="381235" cy="379477"/>
              </a:xfrm>
              <a:custGeom>
                <a:avLst/>
                <a:gdLst/>
                <a:ahLst/>
                <a:cxnLst>
                  <a:cxn ang="0">
                    <a:pos x="777" y="94"/>
                  </a:cxn>
                  <a:cxn ang="0">
                    <a:pos x="672" y="36"/>
                  </a:cxn>
                  <a:cxn ang="0">
                    <a:pos x="558" y="5"/>
                  </a:cxn>
                  <a:cxn ang="0">
                    <a:pos x="442" y="2"/>
                  </a:cxn>
                  <a:cxn ang="0">
                    <a:pos x="326" y="27"/>
                  </a:cxn>
                  <a:cxn ang="0">
                    <a:pos x="219" y="80"/>
                  </a:cxn>
                  <a:cxn ang="0">
                    <a:pos x="143" y="143"/>
                  </a:cxn>
                  <a:cxn ang="0">
                    <a:pos x="68" y="241"/>
                  </a:cxn>
                  <a:cxn ang="0">
                    <a:pos x="20" y="349"/>
                  </a:cxn>
                  <a:cxn ang="0">
                    <a:pos x="1" y="465"/>
                  </a:cxn>
                  <a:cxn ang="0">
                    <a:pos x="9" y="581"/>
                  </a:cxn>
                  <a:cxn ang="0">
                    <a:pos x="46" y="694"/>
                  </a:cxn>
                  <a:cxn ang="0">
                    <a:pos x="110" y="796"/>
                  </a:cxn>
                  <a:cxn ang="0">
                    <a:pos x="177" y="864"/>
                  </a:cxn>
                  <a:cxn ang="0">
                    <a:pos x="270" y="925"/>
                  </a:cxn>
                  <a:cxn ang="0">
                    <a:pos x="372" y="962"/>
                  </a:cxn>
                  <a:cxn ang="0">
                    <a:pos x="478" y="976"/>
                  </a:cxn>
                  <a:cxn ang="0">
                    <a:pos x="584" y="966"/>
                  </a:cxn>
                  <a:cxn ang="0">
                    <a:pos x="688" y="933"/>
                  </a:cxn>
                  <a:cxn ang="0">
                    <a:pos x="783" y="877"/>
                  </a:cxn>
                  <a:cxn ang="0">
                    <a:pos x="980" y="790"/>
                  </a:cxn>
                  <a:cxn ang="0">
                    <a:pos x="903" y="746"/>
                  </a:cxn>
                  <a:cxn ang="0">
                    <a:pos x="949" y="647"/>
                  </a:cxn>
                  <a:cxn ang="0">
                    <a:pos x="973" y="542"/>
                  </a:cxn>
                  <a:cxn ang="0">
                    <a:pos x="973" y="435"/>
                  </a:cxn>
                  <a:cxn ang="0">
                    <a:pos x="950" y="330"/>
                  </a:cxn>
                  <a:cxn ang="0">
                    <a:pos x="903" y="232"/>
                  </a:cxn>
                  <a:cxn ang="0">
                    <a:pos x="834" y="143"/>
                  </a:cxn>
                  <a:cxn ang="0">
                    <a:pos x="185" y="735"/>
                  </a:cxn>
                  <a:cxn ang="0">
                    <a:pos x="134" y="653"/>
                  </a:cxn>
                  <a:cxn ang="0">
                    <a:pos x="105" y="562"/>
                  </a:cxn>
                  <a:cxn ang="0">
                    <a:pos x="98" y="469"/>
                  </a:cxn>
                  <a:cxn ang="0">
                    <a:pos x="114" y="377"/>
                  </a:cxn>
                  <a:cxn ang="0">
                    <a:pos x="152" y="290"/>
                  </a:cxn>
                  <a:cxn ang="0">
                    <a:pos x="212" y="213"/>
                  </a:cxn>
                  <a:cxn ang="0">
                    <a:pos x="273" y="162"/>
                  </a:cxn>
                  <a:cxn ang="0">
                    <a:pos x="360" y="120"/>
                  </a:cxn>
                  <a:cxn ang="0">
                    <a:pos x="451" y="100"/>
                  </a:cxn>
                  <a:cxn ang="0">
                    <a:pos x="544" y="102"/>
                  </a:cxn>
                  <a:cxn ang="0">
                    <a:pos x="635" y="126"/>
                  </a:cxn>
                  <a:cxn ang="0">
                    <a:pos x="720" y="173"/>
                  </a:cxn>
                  <a:cxn ang="0">
                    <a:pos x="779" y="227"/>
                  </a:cxn>
                  <a:cxn ang="0">
                    <a:pos x="834" y="307"/>
                  </a:cxn>
                  <a:cxn ang="0">
                    <a:pos x="867" y="395"/>
                  </a:cxn>
                  <a:cxn ang="0">
                    <a:pos x="879" y="488"/>
                  </a:cxn>
                  <a:cxn ang="0">
                    <a:pos x="867" y="581"/>
                  </a:cxn>
                  <a:cxn ang="0">
                    <a:pos x="834" y="670"/>
                  </a:cxn>
                  <a:cxn ang="0">
                    <a:pos x="779" y="750"/>
                  </a:cxn>
                  <a:cxn ang="0">
                    <a:pos x="720" y="803"/>
                  </a:cxn>
                  <a:cxn ang="0">
                    <a:pos x="635" y="850"/>
                  </a:cxn>
                  <a:cxn ang="0">
                    <a:pos x="544" y="874"/>
                  </a:cxn>
                  <a:cxn ang="0">
                    <a:pos x="451" y="877"/>
                  </a:cxn>
                  <a:cxn ang="0">
                    <a:pos x="360" y="857"/>
                  </a:cxn>
                  <a:cxn ang="0">
                    <a:pos x="273" y="814"/>
                  </a:cxn>
                  <a:cxn ang="0">
                    <a:pos x="212" y="764"/>
                  </a:cxn>
                </a:cxnLst>
                <a:rect l="0" t="0" r="r" b="b"/>
                <a:pathLst>
                  <a:path w="1516" h="1515">
                    <a:moveTo>
                      <a:pt x="834" y="143"/>
                    </a:moveTo>
                    <a:lnTo>
                      <a:pt x="834" y="143"/>
                    </a:lnTo>
                    <a:lnTo>
                      <a:pt x="815" y="125"/>
                    </a:lnTo>
                    <a:lnTo>
                      <a:pt x="797" y="109"/>
                    </a:lnTo>
                    <a:lnTo>
                      <a:pt x="777" y="94"/>
                    </a:lnTo>
                    <a:lnTo>
                      <a:pt x="757" y="80"/>
                    </a:lnTo>
                    <a:lnTo>
                      <a:pt x="737" y="68"/>
                    </a:lnTo>
                    <a:lnTo>
                      <a:pt x="716" y="56"/>
                    </a:lnTo>
                    <a:lnTo>
                      <a:pt x="694" y="45"/>
                    </a:lnTo>
                    <a:lnTo>
                      <a:pt x="672" y="36"/>
                    </a:lnTo>
                    <a:lnTo>
                      <a:pt x="649" y="27"/>
                    </a:lnTo>
                    <a:lnTo>
                      <a:pt x="627" y="20"/>
                    </a:lnTo>
                    <a:lnTo>
                      <a:pt x="604" y="14"/>
                    </a:lnTo>
                    <a:lnTo>
                      <a:pt x="581" y="9"/>
                    </a:lnTo>
                    <a:lnTo>
                      <a:pt x="558" y="5"/>
                    </a:lnTo>
                    <a:lnTo>
                      <a:pt x="535" y="2"/>
                    </a:lnTo>
                    <a:lnTo>
                      <a:pt x="512" y="1"/>
                    </a:lnTo>
                    <a:lnTo>
                      <a:pt x="488" y="0"/>
                    </a:lnTo>
                    <a:lnTo>
                      <a:pt x="465" y="1"/>
                    </a:lnTo>
                    <a:lnTo>
                      <a:pt x="442" y="2"/>
                    </a:lnTo>
                    <a:lnTo>
                      <a:pt x="418" y="5"/>
                    </a:lnTo>
                    <a:lnTo>
                      <a:pt x="395" y="9"/>
                    </a:lnTo>
                    <a:lnTo>
                      <a:pt x="372" y="14"/>
                    </a:lnTo>
                    <a:lnTo>
                      <a:pt x="350" y="20"/>
                    </a:lnTo>
                    <a:lnTo>
                      <a:pt x="326" y="27"/>
                    </a:lnTo>
                    <a:lnTo>
                      <a:pt x="304" y="36"/>
                    </a:lnTo>
                    <a:lnTo>
                      <a:pt x="282" y="45"/>
                    </a:lnTo>
                    <a:lnTo>
                      <a:pt x="261" y="56"/>
                    </a:lnTo>
                    <a:lnTo>
                      <a:pt x="240" y="68"/>
                    </a:lnTo>
                    <a:lnTo>
                      <a:pt x="219" y="80"/>
                    </a:lnTo>
                    <a:lnTo>
                      <a:pt x="199" y="94"/>
                    </a:lnTo>
                    <a:lnTo>
                      <a:pt x="180" y="109"/>
                    </a:lnTo>
                    <a:lnTo>
                      <a:pt x="161" y="125"/>
                    </a:lnTo>
                    <a:lnTo>
                      <a:pt x="143" y="143"/>
                    </a:lnTo>
                    <a:lnTo>
                      <a:pt x="143" y="143"/>
                    </a:lnTo>
                    <a:lnTo>
                      <a:pt x="126" y="161"/>
                    </a:lnTo>
                    <a:lnTo>
                      <a:pt x="110" y="180"/>
                    </a:lnTo>
                    <a:lnTo>
                      <a:pt x="95" y="199"/>
                    </a:lnTo>
                    <a:lnTo>
                      <a:pt x="81" y="220"/>
                    </a:lnTo>
                    <a:lnTo>
                      <a:pt x="68" y="241"/>
                    </a:lnTo>
                    <a:lnTo>
                      <a:pt x="56" y="262"/>
                    </a:lnTo>
                    <a:lnTo>
                      <a:pt x="46" y="283"/>
                    </a:lnTo>
                    <a:lnTo>
                      <a:pt x="36" y="305"/>
                    </a:lnTo>
                    <a:lnTo>
                      <a:pt x="28" y="327"/>
                    </a:lnTo>
                    <a:lnTo>
                      <a:pt x="20" y="349"/>
                    </a:lnTo>
                    <a:lnTo>
                      <a:pt x="14" y="372"/>
                    </a:lnTo>
                    <a:lnTo>
                      <a:pt x="9" y="395"/>
                    </a:lnTo>
                    <a:lnTo>
                      <a:pt x="5" y="418"/>
                    </a:lnTo>
                    <a:lnTo>
                      <a:pt x="3" y="441"/>
                    </a:lnTo>
                    <a:lnTo>
                      <a:pt x="1" y="465"/>
                    </a:lnTo>
                    <a:lnTo>
                      <a:pt x="0" y="488"/>
                    </a:lnTo>
                    <a:lnTo>
                      <a:pt x="1" y="511"/>
                    </a:lnTo>
                    <a:lnTo>
                      <a:pt x="3" y="535"/>
                    </a:lnTo>
                    <a:lnTo>
                      <a:pt x="5" y="558"/>
                    </a:lnTo>
                    <a:lnTo>
                      <a:pt x="9" y="581"/>
                    </a:lnTo>
                    <a:lnTo>
                      <a:pt x="14" y="604"/>
                    </a:lnTo>
                    <a:lnTo>
                      <a:pt x="20" y="628"/>
                    </a:lnTo>
                    <a:lnTo>
                      <a:pt x="28" y="650"/>
                    </a:lnTo>
                    <a:lnTo>
                      <a:pt x="36" y="672"/>
                    </a:lnTo>
                    <a:lnTo>
                      <a:pt x="46" y="694"/>
                    </a:lnTo>
                    <a:lnTo>
                      <a:pt x="56" y="715"/>
                    </a:lnTo>
                    <a:lnTo>
                      <a:pt x="68" y="736"/>
                    </a:lnTo>
                    <a:lnTo>
                      <a:pt x="81" y="757"/>
                    </a:lnTo>
                    <a:lnTo>
                      <a:pt x="95" y="777"/>
                    </a:lnTo>
                    <a:lnTo>
                      <a:pt x="110" y="796"/>
                    </a:lnTo>
                    <a:lnTo>
                      <a:pt x="126" y="815"/>
                    </a:lnTo>
                    <a:lnTo>
                      <a:pt x="143" y="833"/>
                    </a:lnTo>
                    <a:lnTo>
                      <a:pt x="143" y="833"/>
                    </a:lnTo>
                    <a:lnTo>
                      <a:pt x="160" y="849"/>
                    </a:lnTo>
                    <a:lnTo>
                      <a:pt x="177" y="864"/>
                    </a:lnTo>
                    <a:lnTo>
                      <a:pt x="194" y="878"/>
                    </a:lnTo>
                    <a:lnTo>
                      <a:pt x="213" y="891"/>
                    </a:lnTo>
                    <a:lnTo>
                      <a:pt x="231" y="903"/>
                    </a:lnTo>
                    <a:lnTo>
                      <a:pt x="250" y="914"/>
                    </a:lnTo>
                    <a:lnTo>
                      <a:pt x="270" y="925"/>
                    </a:lnTo>
                    <a:lnTo>
                      <a:pt x="289" y="934"/>
                    </a:lnTo>
                    <a:lnTo>
                      <a:pt x="309" y="942"/>
                    </a:lnTo>
                    <a:lnTo>
                      <a:pt x="330" y="950"/>
                    </a:lnTo>
                    <a:lnTo>
                      <a:pt x="351" y="956"/>
                    </a:lnTo>
                    <a:lnTo>
                      <a:pt x="372" y="962"/>
                    </a:lnTo>
                    <a:lnTo>
                      <a:pt x="393" y="966"/>
                    </a:lnTo>
                    <a:lnTo>
                      <a:pt x="414" y="970"/>
                    </a:lnTo>
                    <a:lnTo>
                      <a:pt x="435" y="973"/>
                    </a:lnTo>
                    <a:lnTo>
                      <a:pt x="457" y="975"/>
                    </a:lnTo>
                    <a:lnTo>
                      <a:pt x="478" y="976"/>
                    </a:lnTo>
                    <a:lnTo>
                      <a:pt x="499" y="975"/>
                    </a:lnTo>
                    <a:lnTo>
                      <a:pt x="521" y="974"/>
                    </a:lnTo>
                    <a:lnTo>
                      <a:pt x="542" y="973"/>
                    </a:lnTo>
                    <a:lnTo>
                      <a:pt x="563" y="970"/>
                    </a:lnTo>
                    <a:lnTo>
                      <a:pt x="584" y="966"/>
                    </a:lnTo>
                    <a:lnTo>
                      <a:pt x="605" y="961"/>
                    </a:lnTo>
                    <a:lnTo>
                      <a:pt x="626" y="956"/>
                    </a:lnTo>
                    <a:lnTo>
                      <a:pt x="647" y="949"/>
                    </a:lnTo>
                    <a:lnTo>
                      <a:pt x="667" y="942"/>
                    </a:lnTo>
                    <a:lnTo>
                      <a:pt x="688" y="933"/>
                    </a:lnTo>
                    <a:lnTo>
                      <a:pt x="708" y="924"/>
                    </a:lnTo>
                    <a:lnTo>
                      <a:pt x="727" y="913"/>
                    </a:lnTo>
                    <a:lnTo>
                      <a:pt x="746" y="902"/>
                    </a:lnTo>
                    <a:lnTo>
                      <a:pt x="764" y="890"/>
                    </a:lnTo>
                    <a:lnTo>
                      <a:pt x="783" y="877"/>
                    </a:lnTo>
                    <a:lnTo>
                      <a:pt x="838" y="932"/>
                    </a:lnTo>
                    <a:lnTo>
                      <a:pt x="791" y="980"/>
                    </a:lnTo>
                    <a:lnTo>
                      <a:pt x="1325" y="1515"/>
                    </a:lnTo>
                    <a:lnTo>
                      <a:pt x="1516" y="1325"/>
                    </a:lnTo>
                    <a:lnTo>
                      <a:pt x="980" y="790"/>
                    </a:lnTo>
                    <a:lnTo>
                      <a:pt x="933" y="838"/>
                    </a:lnTo>
                    <a:lnTo>
                      <a:pt x="877" y="782"/>
                    </a:lnTo>
                    <a:lnTo>
                      <a:pt x="877" y="782"/>
                    </a:lnTo>
                    <a:lnTo>
                      <a:pt x="890" y="764"/>
                    </a:lnTo>
                    <a:lnTo>
                      <a:pt x="903" y="746"/>
                    </a:lnTo>
                    <a:lnTo>
                      <a:pt x="914" y="727"/>
                    </a:lnTo>
                    <a:lnTo>
                      <a:pt x="924" y="707"/>
                    </a:lnTo>
                    <a:lnTo>
                      <a:pt x="933" y="688"/>
                    </a:lnTo>
                    <a:lnTo>
                      <a:pt x="942" y="668"/>
                    </a:lnTo>
                    <a:lnTo>
                      <a:pt x="949" y="647"/>
                    </a:lnTo>
                    <a:lnTo>
                      <a:pt x="956" y="627"/>
                    </a:lnTo>
                    <a:lnTo>
                      <a:pt x="962" y="605"/>
                    </a:lnTo>
                    <a:lnTo>
                      <a:pt x="966" y="584"/>
                    </a:lnTo>
                    <a:lnTo>
                      <a:pt x="970" y="563"/>
                    </a:lnTo>
                    <a:lnTo>
                      <a:pt x="973" y="542"/>
                    </a:lnTo>
                    <a:lnTo>
                      <a:pt x="975" y="520"/>
                    </a:lnTo>
                    <a:lnTo>
                      <a:pt x="976" y="499"/>
                    </a:lnTo>
                    <a:lnTo>
                      <a:pt x="976" y="478"/>
                    </a:lnTo>
                    <a:lnTo>
                      <a:pt x="975" y="456"/>
                    </a:lnTo>
                    <a:lnTo>
                      <a:pt x="973" y="435"/>
                    </a:lnTo>
                    <a:lnTo>
                      <a:pt x="970" y="414"/>
                    </a:lnTo>
                    <a:lnTo>
                      <a:pt x="967" y="393"/>
                    </a:lnTo>
                    <a:lnTo>
                      <a:pt x="962" y="372"/>
                    </a:lnTo>
                    <a:lnTo>
                      <a:pt x="956" y="351"/>
                    </a:lnTo>
                    <a:lnTo>
                      <a:pt x="950" y="330"/>
                    </a:lnTo>
                    <a:lnTo>
                      <a:pt x="943" y="310"/>
                    </a:lnTo>
                    <a:lnTo>
                      <a:pt x="934" y="290"/>
                    </a:lnTo>
                    <a:lnTo>
                      <a:pt x="925" y="270"/>
                    </a:lnTo>
                    <a:lnTo>
                      <a:pt x="915" y="251"/>
                    </a:lnTo>
                    <a:lnTo>
                      <a:pt x="903" y="232"/>
                    </a:lnTo>
                    <a:lnTo>
                      <a:pt x="891" y="213"/>
                    </a:lnTo>
                    <a:lnTo>
                      <a:pt x="878" y="194"/>
                    </a:lnTo>
                    <a:lnTo>
                      <a:pt x="864" y="176"/>
                    </a:lnTo>
                    <a:lnTo>
                      <a:pt x="849" y="159"/>
                    </a:lnTo>
                    <a:lnTo>
                      <a:pt x="834" y="143"/>
                    </a:lnTo>
                    <a:lnTo>
                      <a:pt x="834" y="143"/>
                    </a:lnTo>
                    <a:close/>
                    <a:moveTo>
                      <a:pt x="212" y="764"/>
                    </a:moveTo>
                    <a:lnTo>
                      <a:pt x="212" y="764"/>
                    </a:lnTo>
                    <a:lnTo>
                      <a:pt x="198" y="750"/>
                    </a:lnTo>
                    <a:lnTo>
                      <a:pt x="185" y="735"/>
                    </a:lnTo>
                    <a:lnTo>
                      <a:pt x="173" y="719"/>
                    </a:lnTo>
                    <a:lnTo>
                      <a:pt x="162" y="703"/>
                    </a:lnTo>
                    <a:lnTo>
                      <a:pt x="152" y="687"/>
                    </a:lnTo>
                    <a:lnTo>
                      <a:pt x="143" y="670"/>
                    </a:lnTo>
                    <a:lnTo>
                      <a:pt x="134" y="653"/>
                    </a:lnTo>
                    <a:lnTo>
                      <a:pt x="126" y="636"/>
                    </a:lnTo>
                    <a:lnTo>
                      <a:pt x="120" y="618"/>
                    </a:lnTo>
                    <a:lnTo>
                      <a:pt x="114" y="599"/>
                    </a:lnTo>
                    <a:lnTo>
                      <a:pt x="109" y="581"/>
                    </a:lnTo>
                    <a:lnTo>
                      <a:pt x="105" y="562"/>
                    </a:lnTo>
                    <a:lnTo>
                      <a:pt x="102" y="544"/>
                    </a:lnTo>
                    <a:lnTo>
                      <a:pt x="100" y="525"/>
                    </a:lnTo>
                    <a:lnTo>
                      <a:pt x="98" y="507"/>
                    </a:lnTo>
                    <a:lnTo>
                      <a:pt x="98" y="488"/>
                    </a:lnTo>
                    <a:lnTo>
                      <a:pt x="98" y="469"/>
                    </a:lnTo>
                    <a:lnTo>
                      <a:pt x="100" y="451"/>
                    </a:lnTo>
                    <a:lnTo>
                      <a:pt x="102" y="432"/>
                    </a:lnTo>
                    <a:lnTo>
                      <a:pt x="105" y="414"/>
                    </a:lnTo>
                    <a:lnTo>
                      <a:pt x="109" y="395"/>
                    </a:lnTo>
                    <a:lnTo>
                      <a:pt x="114" y="377"/>
                    </a:lnTo>
                    <a:lnTo>
                      <a:pt x="120" y="359"/>
                    </a:lnTo>
                    <a:lnTo>
                      <a:pt x="126" y="342"/>
                    </a:lnTo>
                    <a:lnTo>
                      <a:pt x="134" y="324"/>
                    </a:lnTo>
                    <a:lnTo>
                      <a:pt x="143" y="307"/>
                    </a:lnTo>
                    <a:lnTo>
                      <a:pt x="152" y="290"/>
                    </a:lnTo>
                    <a:lnTo>
                      <a:pt x="162" y="274"/>
                    </a:lnTo>
                    <a:lnTo>
                      <a:pt x="173" y="258"/>
                    </a:lnTo>
                    <a:lnTo>
                      <a:pt x="185" y="242"/>
                    </a:lnTo>
                    <a:lnTo>
                      <a:pt x="198" y="227"/>
                    </a:lnTo>
                    <a:lnTo>
                      <a:pt x="212" y="213"/>
                    </a:lnTo>
                    <a:lnTo>
                      <a:pt x="212" y="213"/>
                    </a:lnTo>
                    <a:lnTo>
                      <a:pt x="226" y="198"/>
                    </a:lnTo>
                    <a:lnTo>
                      <a:pt x="242" y="185"/>
                    </a:lnTo>
                    <a:lnTo>
                      <a:pt x="257" y="173"/>
                    </a:lnTo>
                    <a:lnTo>
                      <a:pt x="273" y="162"/>
                    </a:lnTo>
                    <a:lnTo>
                      <a:pt x="289" y="152"/>
                    </a:lnTo>
                    <a:lnTo>
                      <a:pt x="306" y="142"/>
                    </a:lnTo>
                    <a:lnTo>
                      <a:pt x="323" y="134"/>
                    </a:lnTo>
                    <a:lnTo>
                      <a:pt x="342" y="126"/>
                    </a:lnTo>
                    <a:lnTo>
                      <a:pt x="360" y="120"/>
                    </a:lnTo>
                    <a:lnTo>
                      <a:pt x="377" y="114"/>
                    </a:lnTo>
                    <a:lnTo>
                      <a:pt x="396" y="109"/>
                    </a:lnTo>
                    <a:lnTo>
                      <a:pt x="414" y="105"/>
                    </a:lnTo>
                    <a:lnTo>
                      <a:pt x="432" y="102"/>
                    </a:lnTo>
                    <a:lnTo>
                      <a:pt x="451" y="100"/>
                    </a:lnTo>
                    <a:lnTo>
                      <a:pt x="470" y="98"/>
                    </a:lnTo>
                    <a:lnTo>
                      <a:pt x="488" y="98"/>
                    </a:lnTo>
                    <a:lnTo>
                      <a:pt x="507" y="98"/>
                    </a:lnTo>
                    <a:lnTo>
                      <a:pt x="526" y="100"/>
                    </a:lnTo>
                    <a:lnTo>
                      <a:pt x="544" y="102"/>
                    </a:lnTo>
                    <a:lnTo>
                      <a:pt x="563" y="105"/>
                    </a:lnTo>
                    <a:lnTo>
                      <a:pt x="581" y="109"/>
                    </a:lnTo>
                    <a:lnTo>
                      <a:pt x="599" y="114"/>
                    </a:lnTo>
                    <a:lnTo>
                      <a:pt x="617" y="120"/>
                    </a:lnTo>
                    <a:lnTo>
                      <a:pt x="635" y="126"/>
                    </a:lnTo>
                    <a:lnTo>
                      <a:pt x="652" y="134"/>
                    </a:lnTo>
                    <a:lnTo>
                      <a:pt x="669" y="142"/>
                    </a:lnTo>
                    <a:lnTo>
                      <a:pt x="687" y="152"/>
                    </a:lnTo>
                    <a:lnTo>
                      <a:pt x="704" y="162"/>
                    </a:lnTo>
                    <a:lnTo>
                      <a:pt x="720" y="173"/>
                    </a:lnTo>
                    <a:lnTo>
                      <a:pt x="735" y="185"/>
                    </a:lnTo>
                    <a:lnTo>
                      <a:pt x="750" y="198"/>
                    </a:lnTo>
                    <a:lnTo>
                      <a:pt x="765" y="213"/>
                    </a:lnTo>
                    <a:lnTo>
                      <a:pt x="765" y="213"/>
                    </a:lnTo>
                    <a:lnTo>
                      <a:pt x="779" y="227"/>
                    </a:lnTo>
                    <a:lnTo>
                      <a:pt x="791" y="242"/>
                    </a:lnTo>
                    <a:lnTo>
                      <a:pt x="803" y="258"/>
                    </a:lnTo>
                    <a:lnTo>
                      <a:pt x="815" y="274"/>
                    </a:lnTo>
                    <a:lnTo>
                      <a:pt x="825" y="290"/>
                    </a:lnTo>
                    <a:lnTo>
                      <a:pt x="834" y="307"/>
                    </a:lnTo>
                    <a:lnTo>
                      <a:pt x="843" y="324"/>
                    </a:lnTo>
                    <a:lnTo>
                      <a:pt x="850" y="342"/>
                    </a:lnTo>
                    <a:lnTo>
                      <a:pt x="857" y="359"/>
                    </a:lnTo>
                    <a:lnTo>
                      <a:pt x="863" y="377"/>
                    </a:lnTo>
                    <a:lnTo>
                      <a:pt x="867" y="395"/>
                    </a:lnTo>
                    <a:lnTo>
                      <a:pt x="871" y="414"/>
                    </a:lnTo>
                    <a:lnTo>
                      <a:pt x="875" y="432"/>
                    </a:lnTo>
                    <a:lnTo>
                      <a:pt x="877" y="451"/>
                    </a:lnTo>
                    <a:lnTo>
                      <a:pt x="878" y="469"/>
                    </a:lnTo>
                    <a:lnTo>
                      <a:pt x="879" y="488"/>
                    </a:lnTo>
                    <a:lnTo>
                      <a:pt x="878" y="507"/>
                    </a:lnTo>
                    <a:lnTo>
                      <a:pt x="877" y="525"/>
                    </a:lnTo>
                    <a:lnTo>
                      <a:pt x="875" y="544"/>
                    </a:lnTo>
                    <a:lnTo>
                      <a:pt x="871" y="562"/>
                    </a:lnTo>
                    <a:lnTo>
                      <a:pt x="867" y="581"/>
                    </a:lnTo>
                    <a:lnTo>
                      <a:pt x="863" y="599"/>
                    </a:lnTo>
                    <a:lnTo>
                      <a:pt x="857" y="618"/>
                    </a:lnTo>
                    <a:lnTo>
                      <a:pt x="850" y="636"/>
                    </a:lnTo>
                    <a:lnTo>
                      <a:pt x="843" y="653"/>
                    </a:lnTo>
                    <a:lnTo>
                      <a:pt x="834" y="670"/>
                    </a:lnTo>
                    <a:lnTo>
                      <a:pt x="825" y="687"/>
                    </a:lnTo>
                    <a:lnTo>
                      <a:pt x="815" y="703"/>
                    </a:lnTo>
                    <a:lnTo>
                      <a:pt x="803" y="719"/>
                    </a:lnTo>
                    <a:lnTo>
                      <a:pt x="791" y="735"/>
                    </a:lnTo>
                    <a:lnTo>
                      <a:pt x="779" y="750"/>
                    </a:lnTo>
                    <a:lnTo>
                      <a:pt x="765" y="764"/>
                    </a:lnTo>
                    <a:lnTo>
                      <a:pt x="765" y="764"/>
                    </a:lnTo>
                    <a:lnTo>
                      <a:pt x="750" y="778"/>
                    </a:lnTo>
                    <a:lnTo>
                      <a:pt x="735" y="791"/>
                    </a:lnTo>
                    <a:lnTo>
                      <a:pt x="720" y="803"/>
                    </a:lnTo>
                    <a:lnTo>
                      <a:pt x="704" y="814"/>
                    </a:lnTo>
                    <a:lnTo>
                      <a:pt x="687" y="824"/>
                    </a:lnTo>
                    <a:lnTo>
                      <a:pt x="669" y="834"/>
                    </a:lnTo>
                    <a:lnTo>
                      <a:pt x="652" y="842"/>
                    </a:lnTo>
                    <a:lnTo>
                      <a:pt x="635" y="850"/>
                    </a:lnTo>
                    <a:lnTo>
                      <a:pt x="617" y="857"/>
                    </a:lnTo>
                    <a:lnTo>
                      <a:pt x="599" y="862"/>
                    </a:lnTo>
                    <a:lnTo>
                      <a:pt x="581" y="867"/>
                    </a:lnTo>
                    <a:lnTo>
                      <a:pt x="563" y="871"/>
                    </a:lnTo>
                    <a:lnTo>
                      <a:pt x="544" y="874"/>
                    </a:lnTo>
                    <a:lnTo>
                      <a:pt x="526" y="877"/>
                    </a:lnTo>
                    <a:lnTo>
                      <a:pt x="507" y="878"/>
                    </a:lnTo>
                    <a:lnTo>
                      <a:pt x="488" y="878"/>
                    </a:lnTo>
                    <a:lnTo>
                      <a:pt x="470" y="878"/>
                    </a:lnTo>
                    <a:lnTo>
                      <a:pt x="451" y="877"/>
                    </a:lnTo>
                    <a:lnTo>
                      <a:pt x="432" y="874"/>
                    </a:lnTo>
                    <a:lnTo>
                      <a:pt x="414" y="871"/>
                    </a:lnTo>
                    <a:lnTo>
                      <a:pt x="396" y="867"/>
                    </a:lnTo>
                    <a:lnTo>
                      <a:pt x="377" y="862"/>
                    </a:lnTo>
                    <a:lnTo>
                      <a:pt x="360" y="857"/>
                    </a:lnTo>
                    <a:lnTo>
                      <a:pt x="342" y="850"/>
                    </a:lnTo>
                    <a:lnTo>
                      <a:pt x="323" y="842"/>
                    </a:lnTo>
                    <a:lnTo>
                      <a:pt x="306" y="834"/>
                    </a:lnTo>
                    <a:lnTo>
                      <a:pt x="289" y="824"/>
                    </a:lnTo>
                    <a:lnTo>
                      <a:pt x="273" y="814"/>
                    </a:lnTo>
                    <a:lnTo>
                      <a:pt x="257" y="803"/>
                    </a:lnTo>
                    <a:lnTo>
                      <a:pt x="242" y="791"/>
                    </a:lnTo>
                    <a:lnTo>
                      <a:pt x="226" y="778"/>
                    </a:lnTo>
                    <a:lnTo>
                      <a:pt x="212" y="764"/>
                    </a:lnTo>
                    <a:lnTo>
                      <a:pt x="212" y="76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10" name="Group 9" descr="Calendar icon."/>
          <p:cNvGrpSpPr/>
          <p:nvPr/>
        </p:nvGrpSpPr>
        <p:grpSpPr>
          <a:xfrm>
            <a:off x="3310819" y="2838686"/>
            <a:ext cx="2176613" cy="804967"/>
            <a:chOff x="3310819" y="2838686"/>
            <a:chExt cx="2176613" cy="804967"/>
          </a:xfrm>
        </p:grpSpPr>
        <p:sp>
          <p:nvSpPr>
            <p:cNvPr id="205" name="Freeform 204">
              <a:extLst>
                <a:ext uri="{C183D7F6-B498-43B3-948B-1728B52AA6E4}">
                  <adec:decorative xmlns:adec="http://schemas.microsoft.com/office/drawing/2017/decorative" val="1"/>
                </a:ext>
              </a:extLst>
            </p:cNvPr>
            <p:cNvSpPr>
              <a:spLocks/>
            </p:cNvSpPr>
            <p:nvPr/>
          </p:nvSpPr>
          <p:spPr bwMode="auto">
            <a:xfrm rot="15807068" flipH="1">
              <a:off x="4151899" y="1997606"/>
              <a:ext cx="455371" cy="2137531"/>
            </a:xfrm>
            <a:custGeom>
              <a:avLst/>
              <a:gdLst>
                <a:gd name="T0" fmla="*/ 6 w 490"/>
                <a:gd name="T1" fmla="*/ 2247 h 4288"/>
                <a:gd name="T2" fmla="*/ 2 w 490"/>
                <a:gd name="T3" fmla="*/ 2352 h 4288"/>
                <a:gd name="T4" fmla="*/ 0 w 490"/>
                <a:gd name="T5" fmla="*/ 2456 h 4288"/>
                <a:gd name="T6" fmla="*/ 4 w 490"/>
                <a:gd name="T7" fmla="*/ 2658 h 4288"/>
                <a:gd name="T8" fmla="*/ 17 w 490"/>
                <a:gd name="T9" fmla="*/ 2853 h 4288"/>
                <a:gd name="T10" fmla="*/ 36 w 490"/>
                <a:gd name="T11" fmla="*/ 3040 h 4288"/>
                <a:gd name="T12" fmla="*/ 63 w 490"/>
                <a:gd name="T13" fmla="*/ 3219 h 4288"/>
                <a:gd name="T14" fmla="*/ 96 w 490"/>
                <a:gd name="T15" fmla="*/ 3387 h 4288"/>
                <a:gd name="T16" fmla="*/ 133 w 490"/>
                <a:gd name="T17" fmla="*/ 3545 h 4288"/>
                <a:gd name="T18" fmla="*/ 173 w 490"/>
                <a:gd name="T19" fmla="*/ 3689 h 4288"/>
                <a:gd name="T20" fmla="*/ 215 w 490"/>
                <a:gd name="T21" fmla="*/ 3821 h 4288"/>
                <a:gd name="T22" fmla="*/ 259 w 490"/>
                <a:gd name="T23" fmla="*/ 3938 h 4288"/>
                <a:gd name="T24" fmla="*/ 302 w 490"/>
                <a:gd name="T25" fmla="*/ 4041 h 4288"/>
                <a:gd name="T26" fmla="*/ 345 w 490"/>
                <a:gd name="T27" fmla="*/ 4127 h 4288"/>
                <a:gd name="T28" fmla="*/ 385 w 490"/>
                <a:gd name="T29" fmla="*/ 4196 h 4288"/>
                <a:gd name="T30" fmla="*/ 423 w 490"/>
                <a:gd name="T31" fmla="*/ 4246 h 4288"/>
                <a:gd name="T32" fmla="*/ 439 w 490"/>
                <a:gd name="T33" fmla="*/ 4264 h 4288"/>
                <a:gd name="T34" fmla="*/ 455 w 490"/>
                <a:gd name="T35" fmla="*/ 4277 h 4288"/>
                <a:gd name="T36" fmla="*/ 469 w 490"/>
                <a:gd name="T37" fmla="*/ 4285 h 4288"/>
                <a:gd name="T38" fmla="*/ 483 w 490"/>
                <a:gd name="T39" fmla="*/ 4288 h 4288"/>
                <a:gd name="T40" fmla="*/ 486 w 490"/>
                <a:gd name="T41" fmla="*/ 4287 h 4288"/>
                <a:gd name="T42" fmla="*/ 490 w 490"/>
                <a:gd name="T43" fmla="*/ 4286 h 4288"/>
                <a:gd name="T44" fmla="*/ 487 w 490"/>
                <a:gd name="T45" fmla="*/ 3370 h 4288"/>
                <a:gd name="T46" fmla="*/ 479 w 490"/>
                <a:gd name="T47" fmla="*/ 2581 h 4288"/>
                <a:gd name="T48" fmla="*/ 466 w 490"/>
                <a:gd name="T49" fmla="*/ 1910 h 4288"/>
                <a:gd name="T50" fmla="*/ 452 w 490"/>
                <a:gd name="T51" fmla="*/ 1349 h 4288"/>
                <a:gd name="T52" fmla="*/ 435 w 490"/>
                <a:gd name="T53" fmla="*/ 886 h 4288"/>
                <a:gd name="T54" fmla="*/ 416 w 490"/>
                <a:gd name="T55" fmla="*/ 513 h 4288"/>
                <a:gd name="T56" fmla="*/ 398 w 490"/>
                <a:gd name="T57" fmla="*/ 221 h 4288"/>
                <a:gd name="T58" fmla="*/ 380 w 490"/>
                <a:gd name="T59" fmla="*/ 0 h 4288"/>
                <a:gd name="T60" fmla="*/ 368 w 490"/>
                <a:gd name="T61" fmla="*/ 40 h 4288"/>
                <a:gd name="T62" fmla="*/ 331 w 490"/>
                <a:gd name="T63" fmla="*/ 162 h 4288"/>
                <a:gd name="T64" fmla="*/ 284 w 490"/>
                <a:gd name="T65" fmla="*/ 342 h 4288"/>
                <a:gd name="T66" fmla="*/ 227 w 490"/>
                <a:gd name="T67" fmla="*/ 576 h 4288"/>
                <a:gd name="T68" fmla="*/ 185 w 490"/>
                <a:gd name="T69" fmla="*/ 786 h 4288"/>
                <a:gd name="T70" fmla="*/ 156 w 490"/>
                <a:gd name="T71" fmla="*/ 943 h 4288"/>
                <a:gd name="T72" fmla="*/ 127 w 490"/>
                <a:gd name="T73" fmla="*/ 1111 h 4288"/>
                <a:gd name="T74" fmla="*/ 100 w 490"/>
                <a:gd name="T75" fmla="*/ 1292 h 4288"/>
                <a:gd name="T76" fmla="*/ 74 w 490"/>
                <a:gd name="T77" fmla="*/ 1485 h 4288"/>
                <a:gd name="T78" fmla="*/ 51 w 490"/>
                <a:gd name="T79" fmla="*/ 1688 h 4288"/>
                <a:gd name="T80" fmla="*/ 30 w 490"/>
                <a:gd name="T81" fmla="*/ 1904 h 4288"/>
                <a:gd name="T82" fmla="*/ 14 w 490"/>
                <a:gd name="T83" fmla="*/ 2130 h 4288"/>
                <a:gd name="T84" fmla="*/ 6 w 490"/>
                <a:gd name="T85" fmla="*/ 2247 h 4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0" h="4288">
                  <a:moveTo>
                    <a:pt x="6" y="2247"/>
                  </a:moveTo>
                  <a:lnTo>
                    <a:pt x="6" y="2247"/>
                  </a:lnTo>
                  <a:lnTo>
                    <a:pt x="4" y="2300"/>
                  </a:lnTo>
                  <a:lnTo>
                    <a:pt x="2" y="2352"/>
                  </a:lnTo>
                  <a:lnTo>
                    <a:pt x="1" y="2404"/>
                  </a:lnTo>
                  <a:lnTo>
                    <a:pt x="0" y="2456"/>
                  </a:lnTo>
                  <a:lnTo>
                    <a:pt x="1" y="2557"/>
                  </a:lnTo>
                  <a:lnTo>
                    <a:pt x="4" y="2658"/>
                  </a:lnTo>
                  <a:lnTo>
                    <a:pt x="9" y="2757"/>
                  </a:lnTo>
                  <a:lnTo>
                    <a:pt x="17" y="2853"/>
                  </a:lnTo>
                  <a:lnTo>
                    <a:pt x="25" y="2948"/>
                  </a:lnTo>
                  <a:lnTo>
                    <a:pt x="36" y="3040"/>
                  </a:lnTo>
                  <a:lnTo>
                    <a:pt x="49" y="3130"/>
                  </a:lnTo>
                  <a:lnTo>
                    <a:pt x="63" y="3219"/>
                  </a:lnTo>
                  <a:lnTo>
                    <a:pt x="79" y="3304"/>
                  </a:lnTo>
                  <a:lnTo>
                    <a:pt x="96" y="3387"/>
                  </a:lnTo>
                  <a:lnTo>
                    <a:pt x="114" y="3467"/>
                  </a:lnTo>
                  <a:lnTo>
                    <a:pt x="133" y="3545"/>
                  </a:lnTo>
                  <a:lnTo>
                    <a:pt x="153" y="3618"/>
                  </a:lnTo>
                  <a:lnTo>
                    <a:pt x="173" y="3689"/>
                  </a:lnTo>
                  <a:lnTo>
                    <a:pt x="194" y="3756"/>
                  </a:lnTo>
                  <a:lnTo>
                    <a:pt x="215" y="3821"/>
                  </a:lnTo>
                  <a:lnTo>
                    <a:pt x="237" y="3882"/>
                  </a:lnTo>
                  <a:lnTo>
                    <a:pt x="259" y="3938"/>
                  </a:lnTo>
                  <a:lnTo>
                    <a:pt x="280" y="3992"/>
                  </a:lnTo>
                  <a:lnTo>
                    <a:pt x="302" y="4041"/>
                  </a:lnTo>
                  <a:lnTo>
                    <a:pt x="324" y="4086"/>
                  </a:lnTo>
                  <a:lnTo>
                    <a:pt x="345" y="4127"/>
                  </a:lnTo>
                  <a:lnTo>
                    <a:pt x="366" y="4163"/>
                  </a:lnTo>
                  <a:lnTo>
                    <a:pt x="385" y="4196"/>
                  </a:lnTo>
                  <a:lnTo>
                    <a:pt x="405" y="4224"/>
                  </a:lnTo>
                  <a:lnTo>
                    <a:pt x="423" y="4246"/>
                  </a:lnTo>
                  <a:lnTo>
                    <a:pt x="431" y="4256"/>
                  </a:lnTo>
                  <a:lnTo>
                    <a:pt x="439" y="4264"/>
                  </a:lnTo>
                  <a:lnTo>
                    <a:pt x="448" y="4271"/>
                  </a:lnTo>
                  <a:lnTo>
                    <a:pt x="455" y="4277"/>
                  </a:lnTo>
                  <a:lnTo>
                    <a:pt x="462" y="4282"/>
                  </a:lnTo>
                  <a:lnTo>
                    <a:pt x="469" y="4285"/>
                  </a:lnTo>
                  <a:lnTo>
                    <a:pt x="477" y="4287"/>
                  </a:lnTo>
                  <a:lnTo>
                    <a:pt x="483" y="4288"/>
                  </a:lnTo>
                  <a:lnTo>
                    <a:pt x="483" y="4288"/>
                  </a:lnTo>
                  <a:lnTo>
                    <a:pt x="486" y="4287"/>
                  </a:lnTo>
                  <a:lnTo>
                    <a:pt x="490" y="4286"/>
                  </a:lnTo>
                  <a:lnTo>
                    <a:pt x="490" y="4286"/>
                  </a:lnTo>
                  <a:lnTo>
                    <a:pt x="489" y="3811"/>
                  </a:lnTo>
                  <a:lnTo>
                    <a:pt x="487" y="3370"/>
                  </a:lnTo>
                  <a:lnTo>
                    <a:pt x="483" y="2960"/>
                  </a:lnTo>
                  <a:lnTo>
                    <a:pt x="479" y="2581"/>
                  </a:lnTo>
                  <a:lnTo>
                    <a:pt x="474" y="2232"/>
                  </a:lnTo>
                  <a:lnTo>
                    <a:pt x="466" y="1910"/>
                  </a:lnTo>
                  <a:lnTo>
                    <a:pt x="460" y="1617"/>
                  </a:lnTo>
                  <a:lnTo>
                    <a:pt x="452" y="1349"/>
                  </a:lnTo>
                  <a:lnTo>
                    <a:pt x="443" y="1106"/>
                  </a:lnTo>
                  <a:lnTo>
                    <a:pt x="435" y="886"/>
                  </a:lnTo>
                  <a:lnTo>
                    <a:pt x="426" y="690"/>
                  </a:lnTo>
                  <a:lnTo>
                    <a:pt x="416" y="513"/>
                  </a:lnTo>
                  <a:lnTo>
                    <a:pt x="407" y="358"/>
                  </a:lnTo>
                  <a:lnTo>
                    <a:pt x="398" y="221"/>
                  </a:lnTo>
                  <a:lnTo>
                    <a:pt x="388" y="103"/>
                  </a:lnTo>
                  <a:lnTo>
                    <a:pt x="380" y="0"/>
                  </a:lnTo>
                  <a:lnTo>
                    <a:pt x="380" y="0"/>
                  </a:lnTo>
                  <a:lnTo>
                    <a:pt x="368" y="40"/>
                  </a:lnTo>
                  <a:lnTo>
                    <a:pt x="351" y="94"/>
                  </a:lnTo>
                  <a:lnTo>
                    <a:pt x="331" y="162"/>
                  </a:lnTo>
                  <a:lnTo>
                    <a:pt x="308" y="244"/>
                  </a:lnTo>
                  <a:lnTo>
                    <a:pt x="284" y="342"/>
                  </a:lnTo>
                  <a:lnTo>
                    <a:pt x="257" y="452"/>
                  </a:lnTo>
                  <a:lnTo>
                    <a:pt x="227" y="576"/>
                  </a:lnTo>
                  <a:lnTo>
                    <a:pt x="199" y="713"/>
                  </a:lnTo>
                  <a:lnTo>
                    <a:pt x="185" y="786"/>
                  </a:lnTo>
                  <a:lnTo>
                    <a:pt x="169" y="863"/>
                  </a:lnTo>
                  <a:lnTo>
                    <a:pt x="156" y="943"/>
                  </a:lnTo>
                  <a:lnTo>
                    <a:pt x="141" y="1026"/>
                  </a:lnTo>
                  <a:lnTo>
                    <a:pt x="127" y="1111"/>
                  </a:lnTo>
                  <a:lnTo>
                    <a:pt x="113" y="1200"/>
                  </a:lnTo>
                  <a:lnTo>
                    <a:pt x="100" y="1292"/>
                  </a:lnTo>
                  <a:lnTo>
                    <a:pt x="86" y="1387"/>
                  </a:lnTo>
                  <a:lnTo>
                    <a:pt x="74" y="1485"/>
                  </a:lnTo>
                  <a:lnTo>
                    <a:pt x="62" y="1586"/>
                  </a:lnTo>
                  <a:lnTo>
                    <a:pt x="51" y="1688"/>
                  </a:lnTo>
                  <a:lnTo>
                    <a:pt x="41" y="1795"/>
                  </a:lnTo>
                  <a:lnTo>
                    <a:pt x="30" y="1904"/>
                  </a:lnTo>
                  <a:lnTo>
                    <a:pt x="22" y="2015"/>
                  </a:lnTo>
                  <a:lnTo>
                    <a:pt x="14" y="2130"/>
                  </a:lnTo>
                  <a:lnTo>
                    <a:pt x="6" y="2247"/>
                  </a:lnTo>
                  <a:lnTo>
                    <a:pt x="6" y="2247"/>
                  </a:lnTo>
                  <a:close/>
                </a:path>
              </a:pathLst>
            </a:custGeom>
            <a:solidFill>
              <a:srgbClr val="7252B6"/>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6" name="Freeform 205">
              <a:extLst>
                <a:ext uri="{C183D7F6-B498-43B3-948B-1728B52AA6E4}">
                  <adec:decorative xmlns:adec="http://schemas.microsoft.com/office/drawing/2017/decorative" val="1"/>
                </a:ext>
              </a:extLst>
            </p:cNvPr>
            <p:cNvSpPr>
              <a:spLocks/>
            </p:cNvSpPr>
            <p:nvPr/>
          </p:nvSpPr>
          <p:spPr bwMode="auto">
            <a:xfrm rot="15807068" flipH="1">
              <a:off x="4183503" y="2339725"/>
              <a:ext cx="455371" cy="2152486"/>
            </a:xfrm>
            <a:custGeom>
              <a:avLst/>
              <a:gdLst>
                <a:gd name="T0" fmla="*/ 490 w 490"/>
                <a:gd name="T1" fmla="*/ 2231 h 4318"/>
                <a:gd name="T2" fmla="*/ 489 w 490"/>
                <a:gd name="T3" fmla="*/ 2127 h 4318"/>
                <a:gd name="T4" fmla="*/ 485 w 490"/>
                <a:gd name="T5" fmla="*/ 2022 h 4318"/>
                <a:gd name="T6" fmla="*/ 469 w 490"/>
                <a:gd name="T7" fmla="*/ 1816 h 4318"/>
                <a:gd name="T8" fmla="*/ 446 w 490"/>
                <a:gd name="T9" fmla="*/ 1611 h 4318"/>
                <a:gd name="T10" fmla="*/ 415 w 490"/>
                <a:gd name="T11" fmla="*/ 1412 h 4318"/>
                <a:gd name="T12" fmla="*/ 379 w 490"/>
                <a:gd name="T13" fmla="*/ 1220 h 4318"/>
                <a:gd name="T14" fmla="*/ 339 w 490"/>
                <a:gd name="T15" fmla="*/ 1035 h 4318"/>
                <a:gd name="T16" fmla="*/ 295 w 490"/>
                <a:gd name="T17" fmla="*/ 861 h 4318"/>
                <a:gd name="T18" fmla="*/ 250 w 490"/>
                <a:gd name="T19" fmla="*/ 698 h 4318"/>
                <a:gd name="T20" fmla="*/ 206 w 490"/>
                <a:gd name="T21" fmla="*/ 547 h 4318"/>
                <a:gd name="T22" fmla="*/ 162 w 490"/>
                <a:gd name="T23" fmla="*/ 412 h 4318"/>
                <a:gd name="T24" fmla="*/ 86 w 490"/>
                <a:gd name="T25" fmla="*/ 192 h 4318"/>
                <a:gd name="T26" fmla="*/ 31 w 490"/>
                <a:gd name="T27" fmla="*/ 50 h 4318"/>
                <a:gd name="T28" fmla="*/ 10 w 490"/>
                <a:gd name="T29" fmla="*/ 0 h 4318"/>
                <a:gd name="T30" fmla="*/ 0 w 490"/>
                <a:gd name="T31" fmla="*/ 32 h 4318"/>
                <a:gd name="T32" fmla="*/ 18 w 490"/>
                <a:gd name="T33" fmla="*/ 253 h 4318"/>
                <a:gd name="T34" fmla="*/ 36 w 490"/>
                <a:gd name="T35" fmla="*/ 545 h 4318"/>
                <a:gd name="T36" fmla="*/ 55 w 490"/>
                <a:gd name="T37" fmla="*/ 918 h 4318"/>
                <a:gd name="T38" fmla="*/ 72 w 490"/>
                <a:gd name="T39" fmla="*/ 1381 h 4318"/>
                <a:gd name="T40" fmla="*/ 86 w 490"/>
                <a:gd name="T41" fmla="*/ 1942 h 4318"/>
                <a:gd name="T42" fmla="*/ 99 w 490"/>
                <a:gd name="T43" fmla="*/ 2613 h 4318"/>
                <a:gd name="T44" fmla="*/ 107 w 490"/>
                <a:gd name="T45" fmla="*/ 3402 h 4318"/>
                <a:gd name="T46" fmla="*/ 110 w 490"/>
                <a:gd name="T47" fmla="*/ 4318 h 4318"/>
                <a:gd name="T48" fmla="*/ 115 w 490"/>
                <a:gd name="T49" fmla="*/ 4316 h 4318"/>
                <a:gd name="T50" fmla="*/ 128 w 490"/>
                <a:gd name="T51" fmla="*/ 4307 h 4318"/>
                <a:gd name="T52" fmla="*/ 141 w 490"/>
                <a:gd name="T53" fmla="*/ 4293 h 4318"/>
                <a:gd name="T54" fmla="*/ 161 w 490"/>
                <a:gd name="T55" fmla="*/ 4263 h 4318"/>
                <a:gd name="T56" fmla="*/ 190 w 490"/>
                <a:gd name="T57" fmla="*/ 4206 h 4318"/>
                <a:gd name="T58" fmla="*/ 221 w 490"/>
                <a:gd name="T59" fmla="*/ 4131 h 4318"/>
                <a:gd name="T60" fmla="*/ 252 w 490"/>
                <a:gd name="T61" fmla="*/ 4039 h 4318"/>
                <a:gd name="T62" fmla="*/ 284 w 490"/>
                <a:gd name="T63" fmla="*/ 3932 h 4318"/>
                <a:gd name="T64" fmla="*/ 315 w 490"/>
                <a:gd name="T65" fmla="*/ 3809 h 4318"/>
                <a:gd name="T66" fmla="*/ 346 w 490"/>
                <a:gd name="T67" fmla="*/ 3674 h 4318"/>
                <a:gd name="T68" fmla="*/ 375 w 490"/>
                <a:gd name="T69" fmla="*/ 3526 h 4318"/>
                <a:gd name="T70" fmla="*/ 402 w 490"/>
                <a:gd name="T71" fmla="*/ 3366 h 4318"/>
                <a:gd name="T72" fmla="*/ 427 w 490"/>
                <a:gd name="T73" fmla="*/ 3197 h 4318"/>
                <a:gd name="T74" fmla="*/ 448 w 490"/>
                <a:gd name="T75" fmla="*/ 3017 h 4318"/>
                <a:gd name="T76" fmla="*/ 465 w 490"/>
                <a:gd name="T77" fmla="*/ 2830 h 4318"/>
                <a:gd name="T78" fmla="*/ 479 w 490"/>
                <a:gd name="T79" fmla="*/ 2636 h 4318"/>
                <a:gd name="T80" fmla="*/ 487 w 490"/>
                <a:gd name="T81" fmla="*/ 2436 h 4318"/>
                <a:gd name="T82" fmla="*/ 490 w 490"/>
                <a:gd name="T83" fmla="*/ 2231 h 4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0" h="4318">
                  <a:moveTo>
                    <a:pt x="490" y="2231"/>
                  </a:moveTo>
                  <a:lnTo>
                    <a:pt x="490" y="2231"/>
                  </a:lnTo>
                  <a:lnTo>
                    <a:pt x="490" y="2179"/>
                  </a:lnTo>
                  <a:lnTo>
                    <a:pt x="489" y="2127"/>
                  </a:lnTo>
                  <a:lnTo>
                    <a:pt x="487" y="2074"/>
                  </a:lnTo>
                  <a:lnTo>
                    <a:pt x="485" y="2022"/>
                  </a:lnTo>
                  <a:lnTo>
                    <a:pt x="479" y="1919"/>
                  </a:lnTo>
                  <a:lnTo>
                    <a:pt x="469" y="1816"/>
                  </a:lnTo>
                  <a:lnTo>
                    <a:pt x="459" y="1713"/>
                  </a:lnTo>
                  <a:lnTo>
                    <a:pt x="446" y="1611"/>
                  </a:lnTo>
                  <a:lnTo>
                    <a:pt x="431" y="1512"/>
                  </a:lnTo>
                  <a:lnTo>
                    <a:pt x="415" y="1412"/>
                  </a:lnTo>
                  <a:lnTo>
                    <a:pt x="398" y="1315"/>
                  </a:lnTo>
                  <a:lnTo>
                    <a:pt x="379" y="1220"/>
                  </a:lnTo>
                  <a:lnTo>
                    <a:pt x="359" y="1126"/>
                  </a:lnTo>
                  <a:lnTo>
                    <a:pt x="339" y="1035"/>
                  </a:lnTo>
                  <a:lnTo>
                    <a:pt x="317" y="947"/>
                  </a:lnTo>
                  <a:lnTo>
                    <a:pt x="295" y="861"/>
                  </a:lnTo>
                  <a:lnTo>
                    <a:pt x="273" y="778"/>
                  </a:lnTo>
                  <a:lnTo>
                    <a:pt x="250" y="698"/>
                  </a:lnTo>
                  <a:lnTo>
                    <a:pt x="229" y="621"/>
                  </a:lnTo>
                  <a:lnTo>
                    <a:pt x="206" y="547"/>
                  </a:lnTo>
                  <a:lnTo>
                    <a:pt x="184" y="478"/>
                  </a:lnTo>
                  <a:lnTo>
                    <a:pt x="162" y="412"/>
                  </a:lnTo>
                  <a:lnTo>
                    <a:pt x="122" y="293"/>
                  </a:lnTo>
                  <a:lnTo>
                    <a:pt x="86" y="192"/>
                  </a:lnTo>
                  <a:lnTo>
                    <a:pt x="55" y="110"/>
                  </a:lnTo>
                  <a:lnTo>
                    <a:pt x="31" y="50"/>
                  </a:lnTo>
                  <a:lnTo>
                    <a:pt x="10" y="0"/>
                  </a:lnTo>
                  <a:lnTo>
                    <a:pt x="10" y="0"/>
                  </a:lnTo>
                  <a:lnTo>
                    <a:pt x="0" y="32"/>
                  </a:lnTo>
                  <a:lnTo>
                    <a:pt x="0" y="32"/>
                  </a:lnTo>
                  <a:lnTo>
                    <a:pt x="8" y="135"/>
                  </a:lnTo>
                  <a:lnTo>
                    <a:pt x="18" y="253"/>
                  </a:lnTo>
                  <a:lnTo>
                    <a:pt x="27" y="390"/>
                  </a:lnTo>
                  <a:lnTo>
                    <a:pt x="36" y="545"/>
                  </a:lnTo>
                  <a:lnTo>
                    <a:pt x="46" y="722"/>
                  </a:lnTo>
                  <a:lnTo>
                    <a:pt x="55" y="918"/>
                  </a:lnTo>
                  <a:lnTo>
                    <a:pt x="63" y="1138"/>
                  </a:lnTo>
                  <a:lnTo>
                    <a:pt x="72" y="1381"/>
                  </a:lnTo>
                  <a:lnTo>
                    <a:pt x="80" y="1649"/>
                  </a:lnTo>
                  <a:lnTo>
                    <a:pt x="86" y="1942"/>
                  </a:lnTo>
                  <a:lnTo>
                    <a:pt x="94" y="2264"/>
                  </a:lnTo>
                  <a:lnTo>
                    <a:pt x="99" y="2613"/>
                  </a:lnTo>
                  <a:lnTo>
                    <a:pt x="103" y="2992"/>
                  </a:lnTo>
                  <a:lnTo>
                    <a:pt x="107" y="3402"/>
                  </a:lnTo>
                  <a:lnTo>
                    <a:pt x="109" y="3843"/>
                  </a:lnTo>
                  <a:lnTo>
                    <a:pt x="110" y="4318"/>
                  </a:lnTo>
                  <a:lnTo>
                    <a:pt x="110" y="4318"/>
                  </a:lnTo>
                  <a:lnTo>
                    <a:pt x="115" y="4316"/>
                  </a:lnTo>
                  <a:lnTo>
                    <a:pt x="122" y="4312"/>
                  </a:lnTo>
                  <a:lnTo>
                    <a:pt x="128" y="4307"/>
                  </a:lnTo>
                  <a:lnTo>
                    <a:pt x="134" y="4300"/>
                  </a:lnTo>
                  <a:lnTo>
                    <a:pt x="141" y="4293"/>
                  </a:lnTo>
                  <a:lnTo>
                    <a:pt x="148" y="4284"/>
                  </a:lnTo>
                  <a:lnTo>
                    <a:pt x="161" y="4263"/>
                  </a:lnTo>
                  <a:lnTo>
                    <a:pt x="176" y="4236"/>
                  </a:lnTo>
                  <a:lnTo>
                    <a:pt x="190" y="4206"/>
                  </a:lnTo>
                  <a:lnTo>
                    <a:pt x="206" y="4170"/>
                  </a:lnTo>
                  <a:lnTo>
                    <a:pt x="221" y="4131"/>
                  </a:lnTo>
                  <a:lnTo>
                    <a:pt x="237" y="4087"/>
                  </a:lnTo>
                  <a:lnTo>
                    <a:pt x="252" y="4039"/>
                  </a:lnTo>
                  <a:lnTo>
                    <a:pt x="268" y="3988"/>
                  </a:lnTo>
                  <a:lnTo>
                    <a:pt x="284" y="3932"/>
                  </a:lnTo>
                  <a:lnTo>
                    <a:pt x="299" y="3873"/>
                  </a:lnTo>
                  <a:lnTo>
                    <a:pt x="315" y="3809"/>
                  </a:lnTo>
                  <a:lnTo>
                    <a:pt x="330" y="3744"/>
                  </a:lnTo>
                  <a:lnTo>
                    <a:pt x="346" y="3674"/>
                  </a:lnTo>
                  <a:lnTo>
                    <a:pt x="360" y="3602"/>
                  </a:lnTo>
                  <a:lnTo>
                    <a:pt x="375" y="3526"/>
                  </a:lnTo>
                  <a:lnTo>
                    <a:pt x="388" y="3447"/>
                  </a:lnTo>
                  <a:lnTo>
                    <a:pt x="402" y="3366"/>
                  </a:lnTo>
                  <a:lnTo>
                    <a:pt x="414" y="3283"/>
                  </a:lnTo>
                  <a:lnTo>
                    <a:pt x="427" y="3197"/>
                  </a:lnTo>
                  <a:lnTo>
                    <a:pt x="437" y="3108"/>
                  </a:lnTo>
                  <a:lnTo>
                    <a:pt x="448" y="3017"/>
                  </a:lnTo>
                  <a:lnTo>
                    <a:pt x="457" y="2925"/>
                  </a:lnTo>
                  <a:lnTo>
                    <a:pt x="465" y="2830"/>
                  </a:lnTo>
                  <a:lnTo>
                    <a:pt x="473" y="2734"/>
                  </a:lnTo>
                  <a:lnTo>
                    <a:pt x="479" y="2636"/>
                  </a:lnTo>
                  <a:lnTo>
                    <a:pt x="484" y="2536"/>
                  </a:lnTo>
                  <a:lnTo>
                    <a:pt x="487" y="2436"/>
                  </a:lnTo>
                  <a:lnTo>
                    <a:pt x="489" y="2334"/>
                  </a:lnTo>
                  <a:lnTo>
                    <a:pt x="490" y="2231"/>
                  </a:lnTo>
                  <a:lnTo>
                    <a:pt x="490" y="2231"/>
                  </a:lnTo>
                  <a:close/>
                </a:path>
              </a:pathLst>
            </a:custGeom>
            <a:solidFill>
              <a:srgbClr val="8663C8"/>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79" name="Group 789"/>
            <p:cNvGrpSpPr/>
            <p:nvPr/>
          </p:nvGrpSpPr>
          <p:grpSpPr>
            <a:xfrm>
              <a:off x="4197362" y="2979532"/>
              <a:ext cx="562365" cy="482300"/>
              <a:chOff x="2590800" y="4660900"/>
              <a:chExt cx="468313" cy="401638"/>
            </a:xfrm>
            <a:solidFill>
              <a:srgbClr val="FFFFFF"/>
            </a:solidFill>
            <a:effectLst/>
          </p:grpSpPr>
          <p:sp>
            <p:nvSpPr>
              <p:cNvPr id="183" name="Freeform 608">
                <a:extLst>
                  <a:ext uri="{C183D7F6-B498-43B3-948B-1728B52AA6E4}">
                    <adec:decorative xmlns:adec="http://schemas.microsoft.com/office/drawing/2017/decorative" val="1"/>
                  </a:ext>
                </a:extLst>
              </p:cNvPr>
              <p:cNvSpPr>
                <a:spLocks/>
              </p:cNvSpPr>
              <p:nvPr/>
            </p:nvSpPr>
            <p:spPr bwMode="auto">
              <a:xfrm>
                <a:off x="2709863" y="4854575"/>
                <a:ext cx="106363" cy="161925"/>
              </a:xfrm>
              <a:custGeom>
                <a:avLst/>
                <a:gdLst/>
                <a:ahLst/>
                <a:cxnLst>
                  <a:cxn ang="0">
                    <a:pos x="36" y="142"/>
                  </a:cxn>
                  <a:cxn ang="0">
                    <a:pos x="42" y="159"/>
                  </a:cxn>
                  <a:cxn ang="0">
                    <a:pos x="50" y="166"/>
                  </a:cxn>
                  <a:cxn ang="0">
                    <a:pos x="65" y="171"/>
                  </a:cxn>
                  <a:cxn ang="0">
                    <a:pos x="76" y="168"/>
                  </a:cxn>
                  <a:cxn ang="0">
                    <a:pos x="85" y="162"/>
                  </a:cxn>
                  <a:cxn ang="0">
                    <a:pos x="93" y="145"/>
                  </a:cxn>
                  <a:cxn ang="0">
                    <a:pos x="93" y="131"/>
                  </a:cxn>
                  <a:cxn ang="0">
                    <a:pos x="85" y="115"/>
                  </a:cxn>
                  <a:cxn ang="0">
                    <a:pos x="77" y="109"/>
                  </a:cxn>
                  <a:cxn ang="0">
                    <a:pos x="67" y="107"/>
                  </a:cxn>
                  <a:cxn ang="0">
                    <a:pos x="52" y="78"/>
                  </a:cxn>
                  <a:cxn ang="0">
                    <a:pos x="67" y="77"/>
                  </a:cxn>
                  <a:cxn ang="0">
                    <a:pos x="77" y="71"/>
                  </a:cxn>
                  <a:cxn ang="0">
                    <a:pos x="84" y="58"/>
                  </a:cxn>
                  <a:cxn ang="0">
                    <a:pos x="85" y="48"/>
                  </a:cxn>
                  <a:cxn ang="0">
                    <a:pos x="79" y="37"/>
                  </a:cxn>
                  <a:cxn ang="0">
                    <a:pos x="72" y="32"/>
                  </a:cxn>
                  <a:cxn ang="0">
                    <a:pos x="63" y="31"/>
                  </a:cxn>
                  <a:cxn ang="0">
                    <a:pos x="49" y="35"/>
                  </a:cxn>
                  <a:cxn ang="0">
                    <a:pos x="43" y="41"/>
                  </a:cxn>
                  <a:cxn ang="0">
                    <a:pos x="37" y="57"/>
                  </a:cxn>
                  <a:cxn ang="0">
                    <a:pos x="5" y="43"/>
                  </a:cxn>
                  <a:cxn ang="0">
                    <a:pos x="14" y="23"/>
                  </a:cxn>
                  <a:cxn ang="0">
                    <a:pos x="22" y="13"/>
                  </a:cxn>
                  <a:cxn ang="0">
                    <a:pos x="34" y="6"/>
                  </a:cxn>
                  <a:cxn ang="0">
                    <a:pos x="55" y="0"/>
                  </a:cxn>
                  <a:cxn ang="0">
                    <a:pos x="78" y="1"/>
                  </a:cxn>
                  <a:cxn ang="0">
                    <a:pos x="95" y="7"/>
                  </a:cxn>
                  <a:cxn ang="0">
                    <a:pos x="109" y="17"/>
                  </a:cxn>
                  <a:cxn ang="0">
                    <a:pos x="119" y="33"/>
                  </a:cxn>
                  <a:cxn ang="0">
                    <a:pos x="123" y="50"/>
                  </a:cxn>
                  <a:cxn ang="0">
                    <a:pos x="119" y="68"/>
                  </a:cxn>
                  <a:cxn ang="0">
                    <a:pos x="107" y="83"/>
                  </a:cxn>
                  <a:cxn ang="0">
                    <a:pos x="94" y="93"/>
                  </a:cxn>
                  <a:cxn ang="0">
                    <a:pos x="116" y="103"/>
                  </a:cxn>
                  <a:cxn ang="0">
                    <a:pos x="126" y="116"/>
                  </a:cxn>
                  <a:cxn ang="0">
                    <a:pos x="132" y="139"/>
                  </a:cxn>
                  <a:cxn ang="0">
                    <a:pos x="131" y="152"/>
                  </a:cxn>
                  <a:cxn ang="0">
                    <a:pos x="124" y="169"/>
                  </a:cxn>
                  <a:cxn ang="0">
                    <a:pos x="113" y="185"/>
                  </a:cxn>
                  <a:cxn ang="0">
                    <a:pos x="103" y="193"/>
                  </a:cxn>
                  <a:cxn ang="0">
                    <a:pos x="85" y="200"/>
                  </a:cxn>
                  <a:cxn ang="0">
                    <a:pos x="66" y="203"/>
                  </a:cxn>
                  <a:cxn ang="0">
                    <a:pos x="30" y="194"/>
                  </a:cxn>
                  <a:cxn ang="0">
                    <a:pos x="12" y="179"/>
                  </a:cxn>
                  <a:cxn ang="0">
                    <a:pos x="0" y="146"/>
                  </a:cxn>
                </a:cxnLst>
                <a:rect l="0" t="0" r="r" b="b"/>
                <a:pathLst>
                  <a:path w="132" h="203">
                    <a:moveTo>
                      <a:pt x="0" y="146"/>
                    </a:moveTo>
                    <a:lnTo>
                      <a:pt x="36" y="142"/>
                    </a:lnTo>
                    <a:lnTo>
                      <a:pt x="36" y="142"/>
                    </a:lnTo>
                    <a:lnTo>
                      <a:pt x="38" y="148"/>
                    </a:lnTo>
                    <a:lnTo>
                      <a:pt x="40" y="154"/>
                    </a:lnTo>
                    <a:lnTo>
                      <a:pt x="42" y="159"/>
                    </a:lnTo>
                    <a:lnTo>
                      <a:pt x="46" y="163"/>
                    </a:lnTo>
                    <a:lnTo>
                      <a:pt x="46" y="163"/>
                    </a:lnTo>
                    <a:lnTo>
                      <a:pt x="50" y="166"/>
                    </a:lnTo>
                    <a:lnTo>
                      <a:pt x="54" y="169"/>
                    </a:lnTo>
                    <a:lnTo>
                      <a:pt x="60" y="170"/>
                    </a:lnTo>
                    <a:lnTo>
                      <a:pt x="65" y="171"/>
                    </a:lnTo>
                    <a:lnTo>
                      <a:pt x="65" y="171"/>
                    </a:lnTo>
                    <a:lnTo>
                      <a:pt x="71" y="170"/>
                    </a:lnTo>
                    <a:lnTo>
                      <a:pt x="76" y="168"/>
                    </a:lnTo>
                    <a:lnTo>
                      <a:pt x="81" y="166"/>
                    </a:lnTo>
                    <a:lnTo>
                      <a:pt x="85" y="162"/>
                    </a:lnTo>
                    <a:lnTo>
                      <a:pt x="85" y="162"/>
                    </a:lnTo>
                    <a:lnTo>
                      <a:pt x="89" y="157"/>
                    </a:lnTo>
                    <a:lnTo>
                      <a:pt x="91" y="151"/>
                    </a:lnTo>
                    <a:lnTo>
                      <a:pt x="93" y="145"/>
                    </a:lnTo>
                    <a:lnTo>
                      <a:pt x="93" y="138"/>
                    </a:lnTo>
                    <a:lnTo>
                      <a:pt x="93" y="138"/>
                    </a:lnTo>
                    <a:lnTo>
                      <a:pt x="93" y="131"/>
                    </a:lnTo>
                    <a:lnTo>
                      <a:pt x="91" y="125"/>
                    </a:lnTo>
                    <a:lnTo>
                      <a:pt x="89" y="120"/>
                    </a:lnTo>
                    <a:lnTo>
                      <a:pt x="85" y="115"/>
                    </a:lnTo>
                    <a:lnTo>
                      <a:pt x="85" y="115"/>
                    </a:lnTo>
                    <a:lnTo>
                      <a:pt x="81" y="112"/>
                    </a:lnTo>
                    <a:lnTo>
                      <a:pt x="77" y="109"/>
                    </a:lnTo>
                    <a:lnTo>
                      <a:pt x="72" y="107"/>
                    </a:lnTo>
                    <a:lnTo>
                      <a:pt x="67" y="107"/>
                    </a:lnTo>
                    <a:lnTo>
                      <a:pt x="67" y="107"/>
                    </a:lnTo>
                    <a:lnTo>
                      <a:pt x="59" y="108"/>
                    </a:lnTo>
                    <a:lnTo>
                      <a:pt x="48" y="110"/>
                    </a:lnTo>
                    <a:lnTo>
                      <a:pt x="52" y="78"/>
                    </a:lnTo>
                    <a:lnTo>
                      <a:pt x="52" y="78"/>
                    </a:lnTo>
                    <a:lnTo>
                      <a:pt x="61" y="78"/>
                    </a:lnTo>
                    <a:lnTo>
                      <a:pt x="67" y="77"/>
                    </a:lnTo>
                    <a:lnTo>
                      <a:pt x="72" y="74"/>
                    </a:lnTo>
                    <a:lnTo>
                      <a:pt x="77" y="71"/>
                    </a:lnTo>
                    <a:lnTo>
                      <a:pt x="77" y="71"/>
                    </a:lnTo>
                    <a:lnTo>
                      <a:pt x="80" y="68"/>
                    </a:lnTo>
                    <a:lnTo>
                      <a:pt x="83" y="63"/>
                    </a:lnTo>
                    <a:lnTo>
                      <a:pt x="84" y="58"/>
                    </a:lnTo>
                    <a:lnTo>
                      <a:pt x="85" y="53"/>
                    </a:lnTo>
                    <a:lnTo>
                      <a:pt x="85" y="53"/>
                    </a:lnTo>
                    <a:lnTo>
                      <a:pt x="85" y="48"/>
                    </a:lnTo>
                    <a:lnTo>
                      <a:pt x="83" y="44"/>
                    </a:lnTo>
                    <a:lnTo>
                      <a:pt x="82" y="40"/>
                    </a:lnTo>
                    <a:lnTo>
                      <a:pt x="79" y="37"/>
                    </a:lnTo>
                    <a:lnTo>
                      <a:pt x="79" y="37"/>
                    </a:lnTo>
                    <a:lnTo>
                      <a:pt x="76" y="34"/>
                    </a:lnTo>
                    <a:lnTo>
                      <a:pt x="72" y="32"/>
                    </a:lnTo>
                    <a:lnTo>
                      <a:pt x="68" y="31"/>
                    </a:lnTo>
                    <a:lnTo>
                      <a:pt x="63" y="31"/>
                    </a:lnTo>
                    <a:lnTo>
                      <a:pt x="63" y="31"/>
                    </a:lnTo>
                    <a:lnTo>
                      <a:pt x="59" y="31"/>
                    </a:lnTo>
                    <a:lnTo>
                      <a:pt x="53" y="32"/>
                    </a:lnTo>
                    <a:lnTo>
                      <a:pt x="49" y="35"/>
                    </a:lnTo>
                    <a:lnTo>
                      <a:pt x="46" y="38"/>
                    </a:lnTo>
                    <a:lnTo>
                      <a:pt x="46" y="38"/>
                    </a:lnTo>
                    <a:lnTo>
                      <a:pt x="43" y="41"/>
                    </a:lnTo>
                    <a:lnTo>
                      <a:pt x="40" y="46"/>
                    </a:lnTo>
                    <a:lnTo>
                      <a:pt x="39" y="51"/>
                    </a:lnTo>
                    <a:lnTo>
                      <a:pt x="37" y="57"/>
                    </a:lnTo>
                    <a:lnTo>
                      <a:pt x="3" y="51"/>
                    </a:lnTo>
                    <a:lnTo>
                      <a:pt x="3" y="51"/>
                    </a:lnTo>
                    <a:lnTo>
                      <a:pt x="5" y="43"/>
                    </a:lnTo>
                    <a:lnTo>
                      <a:pt x="7" y="35"/>
                    </a:lnTo>
                    <a:lnTo>
                      <a:pt x="10" y="28"/>
                    </a:lnTo>
                    <a:lnTo>
                      <a:pt x="14" y="23"/>
                    </a:lnTo>
                    <a:lnTo>
                      <a:pt x="14" y="23"/>
                    </a:lnTo>
                    <a:lnTo>
                      <a:pt x="18" y="18"/>
                    </a:lnTo>
                    <a:lnTo>
                      <a:pt x="22" y="13"/>
                    </a:lnTo>
                    <a:lnTo>
                      <a:pt x="28" y="9"/>
                    </a:lnTo>
                    <a:lnTo>
                      <a:pt x="34" y="6"/>
                    </a:lnTo>
                    <a:lnTo>
                      <a:pt x="34" y="6"/>
                    </a:lnTo>
                    <a:lnTo>
                      <a:pt x="41" y="3"/>
                    </a:lnTo>
                    <a:lnTo>
                      <a:pt x="48" y="1"/>
                    </a:lnTo>
                    <a:lnTo>
                      <a:pt x="55" y="0"/>
                    </a:lnTo>
                    <a:lnTo>
                      <a:pt x="64" y="0"/>
                    </a:lnTo>
                    <a:lnTo>
                      <a:pt x="64" y="0"/>
                    </a:lnTo>
                    <a:lnTo>
                      <a:pt x="78" y="1"/>
                    </a:lnTo>
                    <a:lnTo>
                      <a:pt x="84" y="2"/>
                    </a:lnTo>
                    <a:lnTo>
                      <a:pt x="89" y="4"/>
                    </a:lnTo>
                    <a:lnTo>
                      <a:pt x="95" y="7"/>
                    </a:lnTo>
                    <a:lnTo>
                      <a:pt x="100" y="10"/>
                    </a:lnTo>
                    <a:lnTo>
                      <a:pt x="105" y="13"/>
                    </a:lnTo>
                    <a:lnTo>
                      <a:pt x="109" y="17"/>
                    </a:lnTo>
                    <a:lnTo>
                      <a:pt x="109" y="17"/>
                    </a:lnTo>
                    <a:lnTo>
                      <a:pt x="115" y="25"/>
                    </a:lnTo>
                    <a:lnTo>
                      <a:pt x="119" y="33"/>
                    </a:lnTo>
                    <a:lnTo>
                      <a:pt x="122" y="41"/>
                    </a:lnTo>
                    <a:lnTo>
                      <a:pt x="123" y="50"/>
                    </a:lnTo>
                    <a:lnTo>
                      <a:pt x="123" y="50"/>
                    </a:lnTo>
                    <a:lnTo>
                      <a:pt x="122" y="57"/>
                    </a:lnTo>
                    <a:lnTo>
                      <a:pt x="121" y="63"/>
                    </a:lnTo>
                    <a:lnTo>
                      <a:pt x="119" y="68"/>
                    </a:lnTo>
                    <a:lnTo>
                      <a:pt x="116" y="74"/>
                    </a:lnTo>
                    <a:lnTo>
                      <a:pt x="112" y="79"/>
                    </a:lnTo>
                    <a:lnTo>
                      <a:pt x="107" y="83"/>
                    </a:lnTo>
                    <a:lnTo>
                      <a:pt x="101" y="89"/>
                    </a:lnTo>
                    <a:lnTo>
                      <a:pt x="94" y="93"/>
                    </a:lnTo>
                    <a:lnTo>
                      <a:pt x="94" y="93"/>
                    </a:lnTo>
                    <a:lnTo>
                      <a:pt x="103" y="95"/>
                    </a:lnTo>
                    <a:lnTo>
                      <a:pt x="110" y="99"/>
                    </a:lnTo>
                    <a:lnTo>
                      <a:pt x="116" y="103"/>
                    </a:lnTo>
                    <a:lnTo>
                      <a:pt x="122" y="109"/>
                    </a:lnTo>
                    <a:lnTo>
                      <a:pt x="122" y="109"/>
                    </a:lnTo>
                    <a:lnTo>
                      <a:pt x="126" y="116"/>
                    </a:lnTo>
                    <a:lnTo>
                      <a:pt x="129" y="123"/>
                    </a:lnTo>
                    <a:lnTo>
                      <a:pt x="131" y="131"/>
                    </a:lnTo>
                    <a:lnTo>
                      <a:pt x="132" y="139"/>
                    </a:lnTo>
                    <a:lnTo>
                      <a:pt x="132" y="139"/>
                    </a:lnTo>
                    <a:lnTo>
                      <a:pt x="131" y="146"/>
                    </a:lnTo>
                    <a:lnTo>
                      <a:pt x="131" y="152"/>
                    </a:lnTo>
                    <a:lnTo>
                      <a:pt x="129" y="158"/>
                    </a:lnTo>
                    <a:lnTo>
                      <a:pt x="127" y="163"/>
                    </a:lnTo>
                    <a:lnTo>
                      <a:pt x="124" y="169"/>
                    </a:lnTo>
                    <a:lnTo>
                      <a:pt x="121" y="175"/>
                    </a:lnTo>
                    <a:lnTo>
                      <a:pt x="117" y="180"/>
                    </a:lnTo>
                    <a:lnTo>
                      <a:pt x="113" y="185"/>
                    </a:lnTo>
                    <a:lnTo>
                      <a:pt x="113" y="185"/>
                    </a:lnTo>
                    <a:lnTo>
                      <a:pt x="108" y="189"/>
                    </a:lnTo>
                    <a:lnTo>
                      <a:pt x="103" y="193"/>
                    </a:lnTo>
                    <a:lnTo>
                      <a:pt x="97" y="196"/>
                    </a:lnTo>
                    <a:lnTo>
                      <a:pt x="91" y="198"/>
                    </a:lnTo>
                    <a:lnTo>
                      <a:pt x="85" y="200"/>
                    </a:lnTo>
                    <a:lnTo>
                      <a:pt x="79" y="202"/>
                    </a:lnTo>
                    <a:lnTo>
                      <a:pt x="66" y="203"/>
                    </a:lnTo>
                    <a:lnTo>
                      <a:pt x="66" y="203"/>
                    </a:lnTo>
                    <a:lnTo>
                      <a:pt x="52" y="202"/>
                    </a:lnTo>
                    <a:lnTo>
                      <a:pt x="40" y="199"/>
                    </a:lnTo>
                    <a:lnTo>
                      <a:pt x="30" y="194"/>
                    </a:lnTo>
                    <a:lnTo>
                      <a:pt x="20" y="188"/>
                    </a:lnTo>
                    <a:lnTo>
                      <a:pt x="20" y="188"/>
                    </a:lnTo>
                    <a:lnTo>
                      <a:pt x="12" y="179"/>
                    </a:lnTo>
                    <a:lnTo>
                      <a:pt x="6" y="169"/>
                    </a:lnTo>
                    <a:lnTo>
                      <a:pt x="2" y="158"/>
                    </a:lnTo>
                    <a:lnTo>
                      <a:pt x="0" y="146"/>
                    </a:lnTo>
                    <a:lnTo>
                      <a:pt x="0" y="14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84" name="Freeform 609">
                <a:extLst>
                  <a:ext uri="{C183D7F6-B498-43B3-948B-1728B52AA6E4}">
                    <adec:decorative xmlns:adec="http://schemas.microsoft.com/office/drawing/2017/decorative" val="1"/>
                  </a:ext>
                </a:extLst>
              </p:cNvPr>
              <p:cNvSpPr>
                <a:spLocks noEditPoints="1"/>
              </p:cNvSpPr>
              <p:nvPr/>
            </p:nvSpPr>
            <p:spPr bwMode="auto">
              <a:xfrm>
                <a:off x="2833688" y="4854575"/>
                <a:ext cx="103188" cy="161925"/>
              </a:xfrm>
              <a:custGeom>
                <a:avLst/>
                <a:gdLst/>
                <a:ahLst/>
                <a:cxnLst>
                  <a:cxn ang="0">
                    <a:pos x="64" y="0"/>
                  </a:cxn>
                  <a:cxn ang="0">
                    <a:pos x="79" y="1"/>
                  </a:cxn>
                  <a:cxn ang="0">
                    <a:pos x="91" y="5"/>
                  </a:cxn>
                  <a:cxn ang="0">
                    <a:pos x="101" y="11"/>
                  </a:cxn>
                  <a:cxn ang="0">
                    <a:pos x="110" y="20"/>
                  </a:cxn>
                  <a:cxn ang="0">
                    <a:pos x="114" y="27"/>
                  </a:cxn>
                  <a:cxn ang="0">
                    <a:pos x="122" y="43"/>
                  </a:cxn>
                  <a:cxn ang="0">
                    <a:pos x="126" y="63"/>
                  </a:cxn>
                  <a:cxn ang="0">
                    <a:pos x="129" y="88"/>
                  </a:cxn>
                  <a:cxn ang="0">
                    <a:pos x="129" y="101"/>
                  </a:cxn>
                  <a:cxn ang="0">
                    <a:pos x="128" y="127"/>
                  </a:cxn>
                  <a:cxn ang="0">
                    <a:pos x="124" y="149"/>
                  </a:cxn>
                  <a:cxn ang="0">
                    <a:pos x="118" y="168"/>
                  </a:cxn>
                  <a:cxn ang="0">
                    <a:pos x="110" y="183"/>
                  </a:cxn>
                  <a:cxn ang="0">
                    <a:pos x="106" y="188"/>
                  </a:cxn>
                  <a:cxn ang="0">
                    <a:pos x="96" y="195"/>
                  </a:cxn>
                  <a:cxn ang="0">
                    <a:pos x="85" y="200"/>
                  </a:cxn>
                  <a:cxn ang="0">
                    <a:pos x="72" y="203"/>
                  </a:cxn>
                  <a:cxn ang="0">
                    <a:pos x="64" y="203"/>
                  </a:cxn>
                  <a:cxn ang="0">
                    <a:pos x="50" y="202"/>
                  </a:cxn>
                  <a:cxn ang="0">
                    <a:pos x="38" y="197"/>
                  </a:cxn>
                  <a:cxn ang="0">
                    <a:pos x="27" y="191"/>
                  </a:cxn>
                  <a:cxn ang="0">
                    <a:pos x="18" y="181"/>
                  </a:cxn>
                  <a:cxn ang="0">
                    <a:pos x="14" y="175"/>
                  </a:cxn>
                  <a:cxn ang="0">
                    <a:pos x="7" y="158"/>
                  </a:cxn>
                  <a:cxn ang="0">
                    <a:pos x="3" y="139"/>
                  </a:cxn>
                  <a:cxn ang="0">
                    <a:pos x="0" y="101"/>
                  </a:cxn>
                  <a:cxn ang="0">
                    <a:pos x="0" y="88"/>
                  </a:cxn>
                  <a:cxn ang="0">
                    <a:pos x="3" y="63"/>
                  </a:cxn>
                  <a:cxn ang="0">
                    <a:pos x="8" y="43"/>
                  </a:cxn>
                  <a:cxn ang="0">
                    <a:pos x="15" y="27"/>
                  </a:cxn>
                  <a:cxn ang="0">
                    <a:pos x="19" y="20"/>
                  </a:cxn>
                  <a:cxn ang="0">
                    <a:pos x="28" y="11"/>
                  </a:cxn>
                  <a:cxn ang="0">
                    <a:pos x="39" y="5"/>
                  </a:cxn>
                  <a:cxn ang="0">
                    <a:pos x="51" y="1"/>
                  </a:cxn>
                  <a:cxn ang="0">
                    <a:pos x="64" y="0"/>
                  </a:cxn>
                  <a:cxn ang="0">
                    <a:pos x="64" y="31"/>
                  </a:cxn>
                  <a:cxn ang="0">
                    <a:pos x="58" y="32"/>
                  </a:cxn>
                  <a:cxn ang="0">
                    <a:pos x="52" y="35"/>
                  </a:cxn>
                  <a:cxn ang="0">
                    <a:pos x="47" y="42"/>
                  </a:cxn>
                  <a:cxn ang="0">
                    <a:pos x="44" y="51"/>
                  </a:cxn>
                  <a:cxn ang="0">
                    <a:pos x="41" y="71"/>
                  </a:cxn>
                  <a:cxn ang="0">
                    <a:pos x="40" y="101"/>
                  </a:cxn>
                  <a:cxn ang="0">
                    <a:pos x="42" y="141"/>
                  </a:cxn>
                  <a:cxn ang="0">
                    <a:pos x="43" y="149"/>
                  </a:cxn>
                  <a:cxn ang="0">
                    <a:pos x="49" y="164"/>
                  </a:cxn>
                  <a:cxn ang="0">
                    <a:pos x="52" y="166"/>
                  </a:cxn>
                  <a:cxn ang="0">
                    <a:pos x="64" y="171"/>
                  </a:cxn>
                  <a:cxn ang="0">
                    <a:pos x="72" y="170"/>
                  </a:cxn>
                  <a:cxn ang="0">
                    <a:pos x="77" y="166"/>
                  </a:cxn>
                  <a:cxn ang="0">
                    <a:pos x="82" y="160"/>
                  </a:cxn>
                  <a:cxn ang="0">
                    <a:pos x="86" y="151"/>
                  </a:cxn>
                  <a:cxn ang="0">
                    <a:pos x="89" y="131"/>
                  </a:cxn>
                  <a:cxn ang="0">
                    <a:pos x="90" y="101"/>
                  </a:cxn>
                  <a:cxn ang="0">
                    <a:pos x="88" y="61"/>
                  </a:cxn>
                  <a:cxn ang="0">
                    <a:pos x="86" y="53"/>
                  </a:cxn>
                  <a:cxn ang="0">
                    <a:pos x="80" y="38"/>
                  </a:cxn>
                  <a:cxn ang="0">
                    <a:pos x="77" y="35"/>
                  </a:cxn>
                  <a:cxn ang="0">
                    <a:pos x="64" y="31"/>
                  </a:cxn>
                </a:cxnLst>
                <a:rect l="0" t="0" r="r" b="b"/>
                <a:pathLst>
                  <a:path w="129" h="203">
                    <a:moveTo>
                      <a:pt x="64" y="0"/>
                    </a:moveTo>
                    <a:lnTo>
                      <a:pt x="64" y="0"/>
                    </a:lnTo>
                    <a:lnTo>
                      <a:pt x="72" y="0"/>
                    </a:lnTo>
                    <a:lnTo>
                      <a:pt x="79" y="1"/>
                    </a:lnTo>
                    <a:lnTo>
                      <a:pt x="85" y="3"/>
                    </a:lnTo>
                    <a:lnTo>
                      <a:pt x="91" y="5"/>
                    </a:lnTo>
                    <a:lnTo>
                      <a:pt x="96" y="8"/>
                    </a:lnTo>
                    <a:lnTo>
                      <a:pt x="101" y="11"/>
                    </a:lnTo>
                    <a:lnTo>
                      <a:pt x="106" y="15"/>
                    </a:lnTo>
                    <a:lnTo>
                      <a:pt x="110" y="20"/>
                    </a:lnTo>
                    <a:lnTo>
                      <a:pt x="110" y="20"/>
                    </a:lnTo>
                    <a:lnTo>
                      <a:pt x="114" y="27"/>
                    </a:lnTo>
                    <a:lnTo>
                      <a:pt x="118" y="34"/>
                    </a:lnTo>
                    <a:lnTo>
                      <a:pt x="122" y="43"/>
                    </a:lnTo>
                    <a:lnTo>
                      <a:pt x="124" y="52"/>
                    </a:lnTo>
                    <a:lnTo>
                      <a:pt x="126" y="63"/>
                    </a:lnTo>
                    <a:lnTo>
                      <a:pt x="128" y="74"/>
                    </a:lnTo>
                    <a:lnTo>
                      <a:pt x="129" y="88"/>
                    </a:lnTo>
                    <a:lnTo>
                      <a:pt x="129" y="101"/>
                    </a:lnTo>
                    <a:lnTo>
                      <a:pt x="129" y="101"/>
                    </a:lnTo>
                    <a:lnTo>
                      <a:pt x="129" y="115"/>
                    </a:lnTo>
                    <a:lnTo>
                      <a:pt x="128" y="127"/>
                    </a:lnTo>
                    <a:lnTo>
                      <a:pt x="126" y="139"/>
                    </a:lnTo>
                    <a:lnTo>
                      <a:pt x="124" y="149"/>
                    </a:lnTo>
                    <a:lnTo>
                      <a:pt x="122" y="159"/>
                    </a:lnTo>
                    <a:lnTo>
                      <a:pt x="118" y="168"/>
                    </a:lnTo>
                    <a:lnTo>
                      <a:pt x="114" y="176"/>
                    </a:lnTo>
                    <a:lnTo>
                      <a:pt x="110" y="183"/>
                    </a:lnTo>
                    <a:lnTo>
                      <a:pt x="110" y="183"/>
                    </a:lnTo>
                    <a:lnTo>
                      <a:pt x="106" y="188"/>
                    </a:lnTo>
                    <a:lnTo>
                      <a:pt x="101" y="192"/>
                    </a:lnTo>
                    <a:lnTo>
                      <a:pt x="96" y="195"/>
                    </a:lnTo>
                    <a:lnTo>
                      <a:pt x="91" y="198"/>
                    </a:lnTo>
                    <a:lnTo>
                      <a:pt x="85" y="200"/>
                    </a:lnTo>
                    <a:lnTo>
                      <a:pt x="79" y="202"/>
                    </a:lnTo>
                    <a:lnTo>
                      <a:pt x="72" y="203"/>
                    </a:lnTo>
                    <a:lnTo>
                      <a:pt x="64" y="203"/>
                    </a:lnTo>
                    <a:lnTo>
                      <a:pt x="64" y="203"/>
                    </a:lnTo>
                    <a:lnTo>
                      <a:pt x="57" y="203"/>
                    </a:lnTo>
                    <a:lnTo>
                      <a:pt x="50" y="202"/>
                    </a:lnTo>
                    <a:lnTo>
                      <a:pt x="44" y="200"/>
                    </a:lnTo>
                    <a:lnTo>
                      <a:pt x="38" y="197"/>
                    </a:lnTo>
                    <a:lnTo>
                      <a:pt x="32" y="194"/>
                    </a:lnTo>
                    <a:lnTo>
                      <a:pt x="27" y="191"/>
                    </a:lnTo>
                    <a:lnTo>
                      <a:pt x="22" y="186"/>
                    </a:lnTo>
                    <a:lnTo>
                      <a:pt x="18" y="181"/>
                    </a:lnTo>
                    <a:lnTo>
                      <a:pt x="18" y="181"/>
                    </a:lnTo>
                    <a:lnTo>
                      <a:pt x="14" y="175"/>
                    </a:lnTo>
                    <a:lnTo>
                      <a:pt x="10" y="167"/>
                    </a:lnTo>
                    <a:lnTo>
                      <a:pt x="7" y="158"/>
                    </a:lnTo>
                    <a:lnTo>
                      <a:pt x="5" y="149"/>
                    </a:lnTo>
                    <a:lnTo>
                      <a:pt x="3" y="139"/>
                    </a:lnTo>
                    <a:lnTo>
                      <a:pt x="1" y="127"/>
                    </a:lnTo>
                    <a:lnTo>
                      <a:pt x="0" y="101"/>
                    </a:lnTo>
                    <a:lnTo>
                      <a:pt x="0" y="101"/>
                    </a:lnTo>
                    <a:lnTo>
                      <a:pt x="0" y="88"/>
                    </a:lnTo>
                    <a:lnTo>
                      <a:pt x="1" y="74"/>
                    </a:lnTo>
                    <a:lnTo>
                      <a:pt x="3" y="63"/>
                    </a:lnTo>
                    <a:lnTo>
                      <a:pt x="5" y="52"/>
                    </a:lnTo>
                    <a:lnTo>
                      <a:pt x="8" y="43"/>
                    </a:lnTo>
                    <a:lnTo>
                      <a:pt x="11" y="34"/>
                    </a:lnTo>
                    <a:lnTo>
                      <a:pt x="15" y="27"/>
                    </a:lnTo>
                    <a:lnTo>
                      <a:pt x="19" y="20"/>
                    </a:lnTo>
                    <a:lnTo>
                      <a:pt x="19" y="20"/>
                    </a:lnTo>
                    <a:lnTo>
                      <a:pt x="24" y="15"/>
                    </a:lnTo>
                    <a:lnTo>
                      <a:pt x="28" y="11"/>
                    </a:lnTo>
                    <a:lnTo>
                      <a:pt x="33" y="8"/>
                    </a:lnTo>
                    <a:lnTo>
                      <a:pt x="39" y="5"/>
                    </a:lnTo>
                    <a:lnTo>
                      <a:pt x="44" y="3"/>
                    </a:lnTo>
                    <a:lnTo>
                      <a:pt x="51" y="1"/>
                    </a:lnTo>
                    <a:lnTo>
                      <a:pt x="57" y="0"/>
                    </a:lnTo>
                    <a:lnTo>
                      <a:pt x="64" y="0"/>
                    </a:lnTo>
                    <a:lnTo>
                      <a:pt x="64" y="0"/>
                    </a:lnTo>
                    <a:close/>
                    <a:moveTo>
                      <a:pt x="64" y="31"/>
                    </a:moveTo>
                    <a:lnTo>
                      <a:pt x="64" y="31"/>
                    </a:lnTo>
                    <a:lnTo>
                      <a:pt x="58" y="32"/>
                    </a:lnTo>
                    <a:lnTo>
                      <a:pt x="52" y="35"/>
                    </a:lnTo>
                    <a:lnTo>
                      <a:pt x="52" y="35"/>
                    </a:lnTo>
                    <a:lnTo>
                      <a:pt x="49" y="38"/>
                    </a:lnTo>
                    <a:lnTo>
                      <a:pt x="47" y="42"/>
                    </a:lnTo>
                    <a:lnTo>
                      <a:pt x="44" y="51"/>
                    </a:lnTo>
                    <a:lnTo>
                      <a:pt x="44" y="51"/>
                    </a:lnTo>
                    <a:lnTo>
                      <a:pt x="42" y="60"/>
                    </a:lnTo>
                    <a:lnTo>
                      <a:pt x="41" y="71"/>
                    </a:lnTo>
                    <a:lnTo>
                      <a:pt x="40" y="101"/>
                    </a:lnTo>
                    <a:lnTo>
                      <a:pt x="40" y="101"/>
                    </a:lnTo>
                    <a:lnTo>
                      <a:pt x="40" y="131"/>
                    </a:lnTo>
                    <a:lnTo>
                      <a:pt x="42" y="141"/>
                    </a:lnTo>
                    <a:lnTo>
                      <a:pt x="43" y="149"/>
                    </a:lnTo>
                    <a:lnTo>
                      <a:pt x="43" y="149"/>
                    </a:lnTo>
                    <a:lnTo>
                      <a:pt x="47" y="160"/>
                    </a:lnTo>
                    <a:lnTo>
                      <a:pt x="49" y="164"/>
                    </a:lnTo>
                    <a:lnTo>
                      <a:pt x="52" y="166"/>
                    </a:lnTo>
                    <a:lnTo>
                      <a:pt x="52" y="166"/>
                    </a:lnTo>
                    <a:lnTo>
                      <a:pt x="58" y="170"/>
                    </a:lnTo>
                    <a:lnTo>
                      <a:pt x="64" y="171"/>
                    </a:lnTo>
                    <a:lnTo>
                      <a:pt x="64" y="171"/>
                    </a:lnTo>
                    <a:lnTo>
                      <a:pt x="72" y="170"/>
                    </a:lnTo>
                    <a:lnTo>
                      <a:pt x="77" y="166"/>
                    </a:lnTo>
                    <a:lnTo>
                      <a:pt x="77" y="166"/>
                    </a:lnTo>
                    <a:lnTo>
                      <a:pt x="80" y="164"/>
                    </a:lnTo>
                    <a:lnTo>
                      <a:pt x="82" y="160"/>
                    </a:lnTo>
                    <a:lnTo>
                      <a:pt x="86" y="151"/>
                    </a:lnTo>
                    <a:lnTo>
                      <a:pt x="86" y="151"/>
                    </a:lnTo>
                    <a:lnTo>
                      <a:pt x="87" y="142"/>
                    </a:lnTo>
                    <a:lnTo>
                      <a:pt x="89" y="131"/>
                    </a:lnTo>
                    <a:lnTo>
                      <a:pt x="90" y="101"/>
                    </a:lnTo>
                    <a:lnTo>
                      <a:pt x="90" y="101"/>
                    </a:lnTo>
                    <a:lnTo>
                      <a:pt x="89" y="71"/>
                    </a:lnTo>
                    <a:lnTo>
                      <a:pt x="88" y="61"/>
                    </a:lnTo>
                    <a:lnTo>
                      <a:pt x="86" y="53"/>
                    </a:lnTo>
                    <a:lnTo>
                      <a:pt x="86" y="53"/>
                    </a:lnTo>
                    <a:lnTo>
                      <a:pt x="82" y="42"/>
                    </a:lnTo>
                    <a:lnTo>
                      <a:pt x="80" y="38"/>
                    </a:lnTo>
                    <a:lnTo>
                      <a:pt x="77" y="35"/>
                    </a:lnTo>
                    <a:lnTo>
                      <a:pt x="77" y="35"/>
                    </a:lnTo>
                    <a:lnTo>
                      <a:pt x="72" y="32"/>
                    </a:lnTo>
                    <a:lnTo>
                      <a:pt x="64" y="31"/>
                    </a:lnTo>
                    <a:lnTo>
                      <a:pt x="64" y="3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85" name="Freeform 610">
                <a:extLst>
                  <a:ext uri="{C183D7F6-B498-43B3-948B-1728B52AA6E4}">
                    <adec:decorative xmlns:adec="http://schemas.microsoft.com/office/drawing/2017/decorative" val="1"/>
                  </a:ext>
                </a:extLst>
              </p:cNvPr>
              <p:cNvSpPr>
                <a:spLocks noEditPoints="1"/>
              </p:cNvSpPr>
              <p:nvPr/>
            </p:nvSpPr>
            <p:spPr bwMode="auto">
              <a:xfrm>
                <a:off x="2590800" y="4706938"/>
                <a:ext cx="468313" cy="355600"/>
              </a:xfrm>
              <a:custGeom>
                <a:avLst/>
                <a:gdLst/>
                <a:ahLst/>
                <a:cxnLst>
                  <a:cxn ang="0">
                    <a:pos x="112" y="66"/>
                  </a:cxn>
                  <a:cxn ang="0">
                    <a:pos x="112" y="0"/>
                  </a:cxn>
                  <a:cxn ang="0">
                    <a:pos x="0" y="0"/>
                  </a:cxn>
                  <a:cxn ang="0">
                    <a:pos x="0" y="117"/>
                  </a:cxn>
                  <a:cxn ang="0">
                    <a:pos x="0" y="331"/>
                  </a:cxn>
                  <a:cxn ang="0">
                    <a:pos x="0" y="447"/>
                  </a:cxn>
                  <a:cxn ang="0">
                    <a:pos x="116" y="447"/>
                  </a:cxn>
                  <a:cxn ang="0">
                    <a:pos x="474" y="447"/>
                  </a:cxn>
                  <a:cxn ang="0">
                    <a:pos x="589" y="447"/>
                  </a:cxn>
                  <a:cxn ang="0">
                    <a:pos x="589" y="331"/>
                  </a:cxn>
                  <a:cxn ang="0">
                    <a:pos x="589" y="117"/>
                  </a:cxn>
                  <a:cxn ang="0">
                    <a:pos x="589" y="0"/>
                  </a:cxn>
                  <a:cxn ang="0">
                    <a:pos x="477" y="0"/>
                  </a:cxn>
                  <a:cxn ang="0">
                    <a:pos x="477" y="66"/>
                  </a:cxn>
                  <a:cxn ang="0">
                    <a:pos x="382" y="66"/>
                  </a:cxn>
                  <a:cxn ang="0">
                    <a:pos x="382" y="0"/>
                  </a:cxn>
                  <a:cxn ang="0">
                    <a:pos x="208" y="0"/>
                  </a:cxn>
                  <a:cxn ang="0">
                    <a:pos x="208" y="66"/>
                  </a:cxn>
                  <a:cxn ang="0">
                    <a:pos x="112" y="66"/>
                  </a:cxn>
                  <a:cxn ang="0">
                    <a:pos x="555" y="306"/>
                  </a:cxn>
                  <a:cxn ang="0">
                    <a:pos x="555" y="409"/>
                  </a:cxn>
                  <a:cxn ang="0">
                    <a:pos x="452" y="409"/>
                  </a:cxn>
                  <a:cxn ang="0">
                    <a:pos x="137" y="409"/>
                  </a:cxn>
                  <a:cxn ang="0">
                    <a:pos x="34" y="409"/>
                  </a:cxn>
                  <a:cxn ang="0">
                    <a:pos x="34" y="306"/>
                  </a:cxn>
                  <a:cxn ang="0">
                    <a:pos x="34" y="166"/>
                  </a:cxn>
                  <a:cxn ang="0">
                    <a:pos x="555" y="166"/>
                  </a:cxn>
                  <a:cxn ang="0">
                    <a:pos x="555" y="306"/>
                  </a:cxn>
                </a:cxnLst>
                <a:rect l="0" t="0" r="r" b="b"/>
                <a:pathLst>
                  <a:path w="589" h="447">
                    <a:moveTo>
                      <a:pt x="112" y="66"/>
                    </a:moveTo>
                    <a:lnTo>
                      <a:pt x="112" y="0"/>
                    </a:lnTo>
                    <a:lnTo>
                      <a:pt x="0" y="0"/>
                    </a:lnTo>
                    <a:lnTo>
                      <a:pt x="0" y="117"/>
                    </a:lnTo>
                    <a:lnTo>
                      <a:pt x="0" y="331"/>
                    </a:lnTo>
                    <a:lnTo>
                      <a:pt x="0" y="447"/>
                    </a:lnTo>
                    <a:lnTo>
                      <a:pt x="116" y="447"/>
                    </a:lnTo>
                    <a:lnTo>
                      <a:pt x="474" y="447"/>
                    </a:lnTo>
                    <a:lnTo>
                      <a:pt x="589" y="447"/>
                    </a:lnTo>
                    <a:lnTo>
                      <a:pt x="589" y="331"/>
                    </a:lnTo>
                    <a:lnTo>
                      <a:pt x="589" y="117"/>
                    </a:lnTo>
                    <a:lnTo>
                      <a:pt x="589" y="0"/>
                    </a:lnTo>
                    <a:lnTo>
                      <a:pt x="477" y="0"/>
                    </a:lnTo>
                    <a:lnTo>
                      <a:pt x="477" y="66"/>
                    </a:lnTo>
                    <a:lnTo>
                      <a:pt x="382" y="66"/>
                    </a:lnTo>
                    <a:lnTo>
                      <a:pt x="382" y="0"/>
                    </a:lnTo>
                    <a:lnTo>
                      <a:pt x="208" y="0"/>
                    </a:lnTo>
                    <a:lnTo>
                      <a:pt x="208" y="66"/>
                    </a:lnTo>
                    <a:lnTo>
                      <a:pt x="112" y="66"/>
                    </a:lnTo>
                    <a:close/>
                    <a:moveTo>
                      <a:pt x="555" y="306"/>
                    </a:moveTo>
                    <a:lnTo>
                      <a:pt x="555" y="409"/>
                    </a:lnTo>
                    <a:lnTo>
                      <a:pt x="452" y="409"/>
                    </a:lnTo>
                    <a:lnTo>
                      <a:pt x="137" y="409"/>
                    </a:lnTo>
                    <a:lnTo>
                      <a:pt x="34" y="409"/>
                    </a:lnTo>
                    <a:lnTo>
                      <a:pt x="34" y="306"/>
                    </a:lnTo>
                    <a:lnTo>
                      <a:pt x="34" y="166"/>
                    </a:lnTo>
                    <a:lnTo>
                      <a:pt x="555" y="166"/>
                    </a:lnTo>
                    <a:lnTo>
                      <a:pt x="555" y="30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86" name="Freeform 611">
                <a:extLst>
                  <a:ext uri="{C183D7F6-B498-43B3-948B-1728B52AA6E4}">
                    <adec:decorative xmlns:adec="http://schemas.microsoft.com/office/drawing/2017/decorative" val="1"/>
                  </a:ext>
                </a:extLst>
              </p:cNvPr>
              <p:cNvSpPr>
                <a:spLocks noEditPoints="1"/>
              </p:cNvSpPr>
              <p:nvPr/>
            </p:nvSpPr>
            <p:spPr bwMode="auto">
              <a:xfrm>
                <a:off x="2690813" y="4660900"/>
                <a:ext cx="268288" cy="90488"/>
              </a:xfrm>
              <a:custGeom>
                <a:avLst/>
                <a:gdLst/>
                <a:ahLst/>
                <a:cxnLst>
                  <a:cxn ang="0">
                    <a:pos x="338" y="114"/>
                  </a:cxn>
                  <a:cxn ang="0">
                    <a:pos x="338" y="0"/>
                  </a:cxn>
                  <a:cxn ang="0">
                    <a:pos x="303" y="0"/>
                  </a:cxn>
                  <a:cxn ang="0">
                    <a:pos x="269" y="0"/>
                  </a:cxn>
                  <a:cxn ang="0">
                    <a:pos x="269" y="114"/>
                  </a:cxn>
                  <a:cxn ang="0">
                    <a:pos x="338" y="114"/>
                  </a:cxn>
                  <a:cxn ang="0">
                    <a:pos x="0" y="0"/>
                  </a:cxn>
                  <a:cxn ang="0">
                    <a:pos x="0" y="114"/>
                  </a:cxn>
                  <a:cxn ang="0">
                    <a:pos x="69" y="114"/>
                  </a:cxn>
                  <a:cxn ang="0">
                    <a:pos x="69" y="0"/>
                  </a:cxn>
                  <a:cxn ang="0">
                    <a:pos x="0" y="0"/>
                  </a:cxn>
                </a:cxnLst>
                <a:rect l="0" t="0" r="r" b="b"/>
                <a:pathLst>
                  <a:path w="338" h="114">
                    <a:moveTo>
                      <a:pt x="338" y="114"/>
                    </a:moveTo>
                    <a:lnTo>
                      <a:pt x="338" y="0"/>
                    </a:lnTo>
                    <a:lnTo>
                      <a:pt x="303" y="0"/>
                    </a:lnTo>
                    <a:lnTo>
                      <a:pt x="269" y="0"/>
                    </a:lnTo>
                    <a:lnTo>
                      <a:pt x="269" y="114"/>
                    </a:lnTo>
                    <a:lnTo>
                      <a:pt x="338" y="114"/>
                    </a:lnTo>
                    <a:close/>
                    <a:moveTo>
                      <a:pt x="0" y="0"/>
                    </a:moveTo>
                    <a:lnTo>
                      <a:pt x="0" y="114"/>
                    </a:lnTo>
                    <a:lnTo>
                      <a:pt x="69" y="114"/>
                    </a:lnTo>
                    <a:lnTo>
                      <a:pt x="69"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grpSp>
      <p:grpSp>
        <p:nvGrpSpPr>
          <p:cNvPr id="3" name="Group 2" descr="Gears icon."/>
          <p:cNvGrpSpPr/>
          <p:nvPr/>
        </p:nvGrpSpPr>
        <p:grpSpPr>
          <a:xfrm>
            <a:off x="5596315" y="3581400"/>
            <a:ext cx="802897" cy="2194427"/>
            <a:chOff x="5571205" y="3604200"/>
            <a:chExt cx="802897" cy="2194427"/>
          </a:xfrm>
        </p:grpSpPr>
        <p:sp>
          <p:nvSpPr>
            <p:cNvPr id="199" name="Freeform 198">
              <a:extLst>
                <a:ext uri="{C183D7F6-B498-43B3-948B-1728B52AA6E4}">
                  <adec:decorative xmlns:adec="http://schemas.microsoft.com/office/drawing/2017/decorative" val="1"/>
                </a:ext>
              </a:extLst>
            </p:cNvPr>
            <p:cNvSpPr>
              <a:spLocks/>
            </p:cNvSpPr>
            <p:nvPr/>
          </p:nvSpPr>
          <p:spPr bwMode="auto">
            <a:xfrm rot="10231410" flipH="1">
              <a:off x="5571205" y="3661095"/>
              <a:ext cx="455371" cy="2137532"/>
            </a:xfrm>
            <a:custGeom>
              <a:avLst/>
              <a:gdLst>
                <a:gd name="T0" fmla="*/ 6 w 490"/>
                <a:gd name="T1" fmla="*/ 2247 h 4288"/>
                <a:gd name="T2" fmla="*/ 2 w 490"/>
                <a:gd name="T3" fmla="*/ 2352 h 4288"/>
                <a:gd name="T4" fmla="*/ 0 w 490"/>
                <a:gd name="T5" fmla="*/ 2456 h 4288"/>
                <a:gd name="T6" fmla="*/ 4 w 490"/>
                <a:gd name="T7" fmla="*/ 2658 h 4288"/>
                <a:gd name="T8" fmla="*/ 17 w 490"/>
                <a:gd name="T9" fmla="*/ 2853 h 4288"/>
                <a:gd name="T10" fmla="*/ 36 w 490"/>
                <a:gd name="T11" fmla="*/ 3040 h 4288"/>
                <a:gd name="T12" fmla="*/ 63 w 490"/>
                <a:gd name="T13" fmla="*/ 3219 h 4288"/>
                <a:gd name="T14" fmla="*/ 96 w 490"/>
                <a:gd name="T15" fmla="*/ 3387 h 4288"/>
                <a:gd name="T16" fmla="*/ 133 w 490"/>
                <a:gd name="T17" fmla="*/ 3545 h 4288"/>
                <a:gd name="T18" fmla="*/ 173 w 490"/>
                <a:gd name="T19" fmla="*/ 3689 h 4288"/>
                <a:gd name="T20" fmla="*/ 215 w 490"/>
                <a:gd name="T21" fmla="*/ 3821 h 4288"/>
                <a:gd name="T22" fmla="*/ 259 w 490"/>
                <a:gd name="T23" fmla="*/ 3938 h 4288"/>
                <a:gd name="T24" fmla="*/ 302 w 490"/>
                <a:gd name="T25" fmla="*/ 4041 h 4288"/>
                <a:gd name="T26" fmla="*/ 345 w 490"/>
                <a:gd name="T27" fmla="*/ 4127 h 4288"/>
                <a:gd name="T28" fmla="*/ 385 w 490"/>
                <a:gd name="T29" fmla="*/ 4196 h 4288"/>
                <a:gd name="T30" fmla="*/ 423 w 490"/>
                <a:gd name="T31" fmla="*/ 4246 h 4288"/>
                <a:gd name="T32" fmla="*/ 439 w 490"/>
                <a:gd name="T33" fmla="*/ 4264 h 4288"/>
                <a:gd name="T34" fmla="*/ 455 w 490"/>
                <a:gd name="T35" fmla="*/ 4277 h 4288"/>
                <a:gd name="T36" fmla="*/ 469 w 490"/>
                <a:gd name="T37" fmla="*/ 4285 h 4288"/>
                <a:gd name="T38" fmla="*/ 483 w 490"/>
                <a:gd name="T39" fmla="*/ 4288 h 4288"/>
                <a:gd name="T40" fmla="*/ 486 w 490"/>
                <a:gd name="T41" fmla="*/ 4287 h 4288"/>
                <a:gd name="T42" fmla="*/ 490 w 490"/>
                <a:gd name="T43" fmla="*/ 4286 h 4288"/>
                <a:gd name="T44" fmla="*/ 487 w 490"/>
                <a:gd name="T45" fmla="*/ 3370 h 4288"/>
                <a:gd name="T46" fmla="*/ 479 w 490"/>
                <a:gd name="T47" fmla="*/ 2581 h 4288"/>
                <a:gd name="T48" fmla="*/ 466 w 490"/>
                <a:gd name="T49" fmla="*/ 1910 h 4288"/>
                <a:gd name="T50" fmla="*/ 452 w 490"/>
                <a:gd name="T51" fmla="*/ 1349 h 4288"/>
                <a:gd name="T52" fmla="*/ 435 w 490"/>
                <a:gd name="T53" fmla="*/ 886 h 4288"/>
                <a:gd name="T54" fmla="*/ 416 w 490"/>
                <a:gd name="T55" fmla="*/ 513 h 4288"/>
                <a:gd name="T56" fmla="*/ 398 w 490"/>
                <a:gd name="T57" fmla="*/ 221 h 4288"/>
                <a:gd name="T58" fmla="*/ 380 w 490"/>
                <a:gd name="T59" fmla="*/ 0 h 4288"/>
                <a:gd name="T60" fmla="*/ 368 w 490"/>
                <a:gd name="T61" fmla="*/ 40 h 4288"/>
                <a:gd name="T62" fmla="*/ 331 w 490"/>
                <a:gd name="T63" fmla="*/ 162 h 4288"/>
                <a:gd name="T64" fmla="*/ 284 w 490"/>
                <a:gd name="T65" fmla="*/ 342 h 4288"/>
                <a:gd name="T66" fmla="*/ 227 w 490"/>
                <a:gd name="T67" fmla="*/ 576 h 4288"/>
                <a:gd name="T68" fmla="*/ 185 w 490"/>
                <a:gd name="T69" fmla="*/ 786 h 4288"/>
                <a:gd name="T70" fmla="*/ 156 w 490"/>
                <a:gd name="T71" fmla="*/ 943 h 4288"/>
                <a:gd name="T72" fmla="*/ 127 w 490"/>
                <a:gd name="T73" fmla="*/ 1111 h 4288"/>
                <a:gd name="T74" fmla="*/ 100 w 490"/>
                <a:gd name="T75" fmla="*/ 1292 h 4288"/>
                <a:gd name="T76" fmla="*/ 74 w 490"/>
                <a:gd name="T77" fmla="*/ 1485 h 4288"/>
                <a:gd name="T78" fmla="*/ 51 w 490"/>
                <a:gd name="T79" fmla="*/ 1688 h 4288"/>
                <a:gd name="T80" fmla="*/ 30 w 490"/>
                <a:gd name="T81" fmla="*/ 1904 h 4288"/>
                <a:gd name="T82" fmla="*/ 14 w 490"/>
                <a:gd name="T83" fmla="*/ 2130 h 4288"/>
                <a:gd name="T84" fmla="*/ 6 w 490"/>
                <a:gd name="T85" fmla="*/ 2247 h 4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0" h="4288">
                  <a:moveTo>
                    <a:pt x="6" y="2247"/>
                  </a:moveTo>
                  <a:lnTo>
                    <a:pt x="6" y="2247"/>
                  </a:lnTo>
                  <a:lnTo>
                    <a:pt x="4" y="2300"/>
                  </a:lnTo>
                  <a:lnTo>
                    <a:pt x="2" y="2352"/>
                  </a:lnTo>
                  <a:lnTo>
                    <a:pt x="1" y="2404"/>
                  </a:lnTo>
                  <a:lnTo>
                    <a:pt x="0" y="2456"/>
                  </a:lnTo>
                  <a:lnTo>
                    <a:pt x="1" y="2557"/>
                  </a:lnTo>
                  <a:lnTo>
                    <a:pt x="4" y="2658"/>
                  </a:lnTo>
                  <a:lnTo>
                    <a:pt x="9" y="2757"/>
                  </a:lnTo>
                  <a:lnTo>
                    <a:pt x="17" y="2853"/>
                  </a:lnTo>
                  <a:lnTo>
                    <a:pt x="25" y="2948"/>
                  </a:lnTo>
                  <a:lnTo>
                    <a:pt x="36" y="3040"/>
                  </a:lnTo>
                  <a:lnTo>
                    <a:pt x="49" y="3130"/>
                  </a:lnTo>
                  <a:lnTo>
                    <a:pt x="63" y="3219"/>
                  </a:lnTo>
                  <a:lnTo>
                    <a:pt x="79" y="3304"/>
                  </a:lnTo>
                  <a:lnTo>
                    <a:pt x="96" y="3387"/>
                  </a:lnTo>
                  <a:lnTo>
                    <a:pt x="114" y="3467"/>
                  </a:lnTo>
                  <a:lnTo>
                    <a:pt x="133" y="3545"/>
                  </a:lnTo>
                  <a:lnTo>
                    <a:pt x="153" y="3618"/>
                  </a:lnTo>
                  <a:lnTo>
                    <a:pt x="173" y="3689"/>
                  </a:lnTo>
                  <a:lnTo>
                    <a:pt x="194" y="3756"/>
                  </a:lnTo>
                  <a:lnTo>
                    <a:pt x="215" y="3821"/>
                  </a:lnTo>
                  <a:lnTo>
                    <a:pt x="237" y="3882"/>
                  </a:lnTo>
                  <a:lnTo>
                    <a:pt x="259" y="3938"/>
                  </a:lnTo>
                  <a:lnTo>
                    <a:pt x="280" y="3992"/>
                  </a:lnTo>
                  <a:lnTo>
                    <a:pt x="302" y="4041"/>
                  </a:lnTo>
                  <a:lnTo>
                    <a:pt x="324" y="4086"/>
                  </a:lnTo>
                  <a:lnTo>
                    <a:pt x="345" y="4127"/>
                  </a:lnTo>
                  <a:lnTo>
                    <a:pt x="366" y="4163"/>
                  </a:lnTo>
                  <a:lnTo>
                    <a:pt x="385" y="4196"/>
                  </a:lnTo>
                  <a:lnTo>
                    <a:pt x="405" y="4224"/>
                  </a:lnTo>
                  <a:lnTo>
                    <a:pt x="423" y="4246"/>
                  </a:lnTo>
                  <a:lnTo>
                    <a:pt x="431" y="4256"/>
                  </a:lnTo>
                  <a:lnTo>
                    <a:pt x="439" y="4264"/>
                  </a:lnTo>
                  <a:lnTo>
                    <a:pt x="448" y="4271"/>
                  </a:lnTo>
                  <a:lnTo>
                    <a:pt x="455" y="4277"/>
                  </a:lnTo>
                  <a:lnTo>
                    <a:pt x="462" y="4282"/>
                  </a:lnTo>
                  <a:lnTo>
                    <a:pt x="469" y="4285"/>
                  </a:lnTo>
                  <a:lnTo>
                    <a:pt x="477" y="4287"/>
                  </a:lnTo>
                  <a:lnTo>
                    <a:pt x="483" y="4288"/>
                  </a:lnTo>
                  <a:lnTo>
                    <a:pt x="483" y="4288"/>
                  </a:lnTo>
                  <a:lnTo>
                    <a:pt x="486" y="4287"/>
                  </a:lnTo>
                  <a:lnTo>
                    <a:pt x="490" y="4286"/>
                  </a:lnTo>
                  <a:lnTo>
                    <a:pt x="490" y="4286"/>
                  </a:lnTo>
                  <a:lnTo>
                    <a:pt x="489" y="3811"/>
                  </a:lnTo>
                  <a:lnTo>
                    <a:pt x="487" y="3370"/>
                  </a:lnTo>
                  <a:lnTo>
                    <a:pt x="483" y="2960"/>
                  </a:lnTo>
                  <a:lnTo>
                    <a:pt x="479" y="2581"/>
                  </a:lnTo>
                  <a:lnTo>
                    <a:pt x="474" y="2232"/>
                  </a:lnTo>
                  <a:lnTo>
                    <a:pt x="466" y="1910"/>
                  </a:lnTo>
                  <a:lnTo>
                    <a:pt x="460" y="1617"/>
                  </a:lnTo>
                  <a:lnTo>
                    <a:pt x="452" y="1349"/>
                  </a:lnTo>
                  <a:lnTo>
                    <a:pt x="443" y="1106"/>
                  </a:lnTo>
                  <a:lnTo>
                    <a:pt x="435" y="886"/>
                  </a:lnTo>
                  <a:lnTo>
                    <a:pt x="426" y="690"/>
                  </a:lnTo>
                  <a:lnTo>
                    <a:pt x="416" y="513"/>
                  </a:lnTo>
                  <a:lnTo>
                    <a:pt x="407" y="358"/>
                  </a:lnTo>
                  <a:lnTo>
                    <a:pt x="398" y="221"/>
                  </a:lnTo>
                  <a:lnTo>
                    <a:pt x="388" y="103"/>
                  </a:lnTo>
                  <a:lnTo>
                    <a:pt x="380" y="0"/>
                  </a:lnTo>
                  <a:lnTo>
                    <a:pt x="380" y="0"/>
                  </a:lnTo>
                  <a:lnTo>
                    <a:pt x="368" y="40"/>
                  </a:lnTo>
                  <a:lnTo>
                    <a:pt x="351" y="94"/>
                  </a:lnTo>
                  <a:lnTo>
                    <a:pt x="331" y="162"/>
                  </a:lnTo>
                  <a:lnTo>
                    <a:pt x="308" y="244"/>
                  </a:lnTo>
                  <a:lnTo>
                    <a:pt x="284" y="342"/>
                  </a:lnTo>
                  <a:lnTo>
                    <a:pt x="257" y="452"/>
                  </a:lnTo>
                  <a:lnTo>
                    <a:pt x="227" y="576"/>
                  </a:lnTo>
                  <a:lnTo>
                    <a:pt x="199" y="713"/>
                  </a:lnTo>
                  <a:lnTo>
                    <a:pt x="185" y="786"/>
                  </a:lnTo>
                  <a:lnTo>
                    <a:pt x="169" y="863"/>
                  </a:lnTo>
                  <a:lnTo>
                    <a:pt x="156" y="943"/>
                  </a:lnTo>
                  <a:lnTo>
                    <a:pt x="141" y="1026"/>
                  </a:lnTo>
                  <a:lnTo>
                    <a:pt x="127" y="1111"/>
                  </a:lnTo>
                  <a:lnTo>
                    <a:pt x="113" y="1200"/>
                  </a:lnTo>
                  <a:lnTo>
                    <a:pt x="100" y="1292"/>
                  </a:lnTo>
                  <a:lnTo>
                    <a:pt x="86" y="1387"/>
                  </a:lnTo>
                  <a:lnTo>
                    <a:pt x="74" y="1485"/>
                  </a:lnTo>
                  <a:lnTo>
                    <a:pt x="62" y="1586"/>
                  </a:lnTo>
                  <a:lnTo>
                    <a:pt x="51" y="1688"/>
                  </a:lnTo>
                  <a:lnTo>
                    <a:pt x="41" y="1795"/>
                  </a:lnTo>
                  <a:lnTo>
                    <a:pt x="30" y="1904"/>
                  </a:lnTo>
                  <a:lnTo>
                    <a:pt x="22" y="2015"/>
                  </a:lnTo>
                  <a:lnTo>
                    <a:pt x="14" y="2130"/>
                  </a:lnTo>
                  <a:lnTo>
                    <a:pt x="6" y="2247"/>
                  </a:lnTo>
                  <a:lnTo>
                    <a:pt x="6" y="2247"/>
                  </a:lnTo>
                  <a:close/>
                </a:path>
              </a:pathLst>
            </a:custGeom>
            <a:solidFill>
              <a:srgbClr val="1C8B98"/>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199">
              <a:extLst>
                <a:ext uri="{C183D7F6-B498-43B3-948B-1728B52AA6E4}">
                  <adec:decorative xmlns:adec="http://schemas.microsoft.com/office/drawing/2017/decorative" val="1"/>
                </a:ext>
              </a:extLst>
            </p:cNvPr>
            <p:cNvSpPr>
              <a:spLocks/>
            </p:cNvSpPr>
            <p:nvPr/>
          </p:nvSpPr>
          <p:spPr bwMode="auto">
            <a:xfrm rot="10231410" flipH="1">
              <a:off x="5918731" y="3604200"/>
              <a:ext cx="455371" cy="2152487"/>
            </a:xfrm>
            <a:custGeom>
              <a:avLst/>
              <a:gdLst>
                <a:gd name="T0" fmla="*/ 490 w 490"/>
                <a:gd name="T1" fmla="*/ 2231 h 4318"/>
                <a:gd name="T2" fmla="*/ 489 w 490"/>
                <a:gd name="T3" fmla="*/ 2127 h 4318"/>
                <a:gd name="T4" fmla="*/ 485 w 490"/>
                <a:gd name="T5" fmla="*/ 2022 h 4318"/>
                <a:gd name="T6" fmla="*/ 469 w 490"/>
                <a:gd name="T7" fmla="*/ 1816 h 4318"/>
                <a:gd name="T8" fmla="*/ 446 w 490"/>
                <a:gd name="T9" fmla="*/ 1611 h 4318"/>
                <a:gd name="T10" fmla="*/ 415 w 490"/>
                <a:gd name="T11" fmla="*/ 1412 h 4318"/>
                <a:gd name="T12" fmla="*/ 379 w 490"/>
                <a:gd name="T13" fmla="*/ 1220 h 4318"/>
                <a:gd name="T14" fmla="*/ 339 w 490"/>
                <a:gd name="T15" fmla="*/ 1035 h 4318"/>
                <a:gd name="T16" fmla="*/ 295 w 490"/>
                <a:gd name="T17" fmla="*/ 861 h 4318"/>
                <a:gd name="T18" fmla="*/ 250 w 490"/>
                <a:gd name="T19" fmla="*/ 698 h 4318"/>
                <a:gd name="T20" fmla="*/ 206 w 490"/>
                <a:gd name="T21" fmla="*/ 547 h 4318"/>
                <a:gd name="T22" fmla="*/ 162 w 490"/>
                <a:gd name="T23" fmla="*/ 412 h 4318"/>
                <a:gd name="T24" fmla="*/ 86 w 490"/>
                <a:gd name="T25" fmla="*/ 192 h 4318"/>
                <a:gd name="T26" fmla="*/ 31 w 490"/>
                <a:gd name="T27" fmla="*/ 50 h 4318"/>
                <a:gd name="T28" fmla="*/ 10 w 490"/>
                <a:gd name="T29" fmla="*/ 0 h 4318"/>
                <a:gd name="T30" fmla="*/ 0 w 490"/>
                <a:gd name="T31" fmla="*/ 32 h 4318"/>
                <a:gd name="T32" fmla="*/ 18 w 490"/>
                <a:gd name="T33" fmla="*/ 253 h 4318"/>
                <a:gd name="T34" fmla="*/ 36 w 490"/>
                <a:gd name="T35" fmla="*/ 545 h 4318"/>
                <a:gd name="T36" fmla="*/ 55 w 490"/>
                <a:gd name="T37" fmla="*/ 918 h 4318"/>
                <a:gd name="T38" fmla="*/ 72 w 490"/>
                <a:gd name="T39" fmla="*/ 1381 h 4318"/>
                <a:gd name="T40" fmla="*/ 86 w 490"/>
                <a:gd name="T41" fmla="*/ 1942 h 4318"/>
                <a:gd name="T42" fmla="*/ 99 w 490"/>
                <a:gd name="T43" fmla="*/ 2613 h 4318"/>
                <a:gd name="T44" fmla="*/ 107 w 490"/>
                <a:gd name="T45" fmla="*/ 3402 h 4318"/>
                <a:gd name="T46" fmla="*/ 110 w 490"/>
                <a:gd name="T47" fmla="*/ 4318 h 4318"/>
                <a:gd name="T48" fmla="*/ 115 w 490"/>
                <a:gd name="T49" fmla="*/ 4316 h 4318"/>
                <a:gd name="T50" fmla="*/ 128 w 490"/>
                <a:gd name="T51" fmla="*/ 4307 h 4318"/>
                <a:gd name="T52" fmla="*/ 141 w 490"/>
                <a:gd name="T53" fmla="*/ 4293 h 4318"/>
                <a:gd name="T54" fmla="*/ 161 w 490"/>
                <a:gd name="T55" fmla="*/ 4263 h 4318"/>
                <a:gd name="T56" fmla="*/ 190 w 490"/>
                <a:gd name="T57" fmla="*/ 4206 h 4318"/>
                <a:gd name="T58" fmla="*/ 221 w 490"/>
                <a:gd name="T59" fmla="*/ 4131 h 4318"/>
                <a:gd name="T60" fmla="*/ 252 w 490"/>
                <a:gd name="T61" fmla="*/ 4039 h 4318"/>
                <a:gd name="T62" fmla="*/ 284 w 490"/>
                <a:gd name="T63" fmla="*/ 3932 h 4318"/>
                <a:gd name="T64" fmla="*/ 315 w 490"/>
                <a:gd name="T65" fmla="*/ 3809 h 4318"/>
                <a:gd name="T66" fmla="*/ 346 w 490"/>
                <a:gd name="T67" fmla="*/ 3674 h 4318"/>
                <a:gd name="T68" fmla="*/ 375 w 490"/>
                <a:gd name="T69" fmla="*/ 3526 h 4318"/>
                <a:gd name="T70" fmla="*/ 402 w 490"/>
                <a:gd name="T71" fmla="*/ 3366 h 4318"/>
                <a:gd name="T72" fmla="*/ 427 w 490"/>
                <a:gd name="T73" fmla="*/ 3197 h 4318"/>
                <a:gd name="T74" fmla="*/ 448 w 490"/>
                <a:gd name="T75" fmla="*/ 3017 h 4318"/>
                <a:gd name="T76" fmla="*/ 465 w 490"/>
                <a:gd name="T77" fmla="*/ 2830 h 4318"/>
                <a:gd name="T78" fmla="*/ 479 w 490"/>
                <a:gd name="T79" fmla="*/ 2636 h 4318"/>
                <a:gd name="T80" fmla="*/ 487 w 490"/>
                <a:gd name="T81" fmla="*/ 2436 h 4318"/>
                <a:gd name="T82" fmla="*/ 490 w 490"/>
                <a:gd name="T83" fmla="*/ 2231 h 4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0" h="4318">
                  <a:moveTo>
                    <a:pt x="490" y="2231"/>
                  </a:moveTo>
                  <a:lnTo>
                    <a:pt x="490" y="2231"/>
                  </a:lnTo>
                  <a:lnTo>
                    <a:pt x="490" y="2179"/>
                  </a:lnTo>
                  <a:lnTo>
                    <a:pt x="489" y="2127"/>
                  </a:lnTo>
                  <a:lnTo>
                    <a:pt x="487" y="2074"/>
                  </a:lnTo>
                  <a:lnTo>
                    <a:pt x="485" y="2022"/>
                  </a:lnTo>
                  <a:lnTo>
                    <a:pt x="479" y="1919"/>
                  </a:lnTo>
                  <a:lnTo>
                    <a:pt x="469" y="1816"/>
                  </a:lnTo>
                  <a:lnTo>
                    <a:pt x="459" y="1713"/>
                  </a:lnTo>
                  <a:lnTo>
                    <a:pt x="446" y="1611"/>
                  </a:lnTo>
                  <a:lnTo>
                    <a:pt x="431" y="1512"/>
                  </a:lnTo>
                  <a:lnTo>
                    <a:pt x="415" y="1412"/>
                  </a:lnTo>
                  <a:lnTo>
                    <a:pt x="398" y="1315"/>
                  </a:lnTo>
                  <a:lnTo>
                    <a:pt x="379" y="1220"/>
                  </a:lnTo>
                  <a:lnTo>
                    <a:pt x="359" y="1126"/>
                  </a:lnTo>
                  <a:lnTo>
                    <a:pt x="339" y="1035"/>
                  </a:lnTo>
                  <a:lnTo>
                    <a:pt x="317" y="947"/>
                  </a:lnTo>
                  <a:lnTo>
                    <a:pt x="295" y="861"/>
                  </a:lnTo>
                  <a:lnTo>
                    <a:pt x="273" y="778"/>
                  </a:lnTo>
                  <a:lnTo>
                    <a:pt x="250" y="698"/>
                  </a:lnTo>
                  <a:lnTo>
                    <a:pt x="229" y="621"/>
                  </a:lnTo>
                  <a:lnTo>
                    <a:pt x="206" y="547"/>
                  </a:lnTo>
                  <a:lnTo>
                    <a:pt x="184" y="478"/>
                  </a:lnTo>
                  <a:lnTo>
                    <a:pt x="162" y="412"/>
                  </a:lnTo>
                  <a:lnTo>
                    <a:pt x="122" y="293"/>
                  </a:lnTo>
                  <a:lnTo>
                    <a:pt x="86" y="192"/>
                  </a:lnTo>
                  <a:lnTo>
                    <a:pt x="55" y="110"/>
                  </a:lnTo>
                  <a:lnTo>
                    <a:pt x="31" y="50"/>
                  </a:lnTo>
                  <a:lnTo>
                    <a:pt x="10" y="0"/>
                  </a:lnTo>
                  <a:lnTo>
                    <a:pt x="10" y="0"/>
                  </a:lnTo>
                  <a:lnTo>
                    <a:pt x="0" y="32"/>
                  </a:lnTo>
                  <a:lnTo>
                    <a:pt x="0" y="32"/>
                  </a:lnTo>
                  <a:lnTo>
                    <a:pt x="8" y="135"/>
                  </a:lnTo>
                  <a:lnTo>
                    <a:pt x="18" y="253"/>
                  </a:lnTo>
                  <a:lnTo>
                    <a:pt x="27" y="390"/>
                  </a:lnTo>
                  <a:lnTo>
                    <a:pt x="36" y="545"/>
                  </a:lnTo>
                  <a:lnTo>
                    <a:pt x="46" y="722"/>
                  </a:lnTo>
                  <a:lnTo>
                    <a:pt x="55" y="918"/>
                  </a:lnTo>
                  <a:lnTo>
                    <a:pt x="63" y="1138"/>
                  </a:lnTo>
                  <a:lnTo>
                    <a:pt x="72" y="1381"/>
                  </a:lnTo>
                  <a:lnTo>
                    <a:pt x="80" y="1649"/>
                  </a:lnTo>
                  <a:lnTo>
                    <a:pt x="86" y="1942"/>
                  </a:lnTo>
                  <a:lnTo>
                    <a:pt x="94" y="2264"/>
                  </a:lnTo>
                  <a:lnTo>
                    <a:pt x="99" y="2613"/>
                  </a:lnTo>
                  <a:lnTo>
                    <a:pt x="103" y="2992"/>
                  </a:lnTo>
                  <a:lnTo>
                    <a:pt x="107" y="3402"/>
                  </a:lnTo>
                  <a:lnTo>
                    <a:pt x="109" y="3843"/>
                  </a:lnTo>
                  <a:lnTo>
                    <a:pt x="110" y="4318"/>
                  </a:lnTo>
                  <a:lnTo>
                    <a:pt x="110" y="4318"/>
                  </a:lnTo>
                  <a:lnTo>
                    <a:pt x="115" y="4316"/>
                  </a:lnTo>
                  <a:lnTo>
                    <a:pt x="122" y="4312"/>
                  </a:lnTo>
                  <a:lnTo>
                    <a:pt x="128" y="4307"/>
                  </a:lnTo>
                  <a:lnTo>
                    <a:pt x="134" y="4300"/>
                  </a:lnTo>
                  <a:lnTo>
                    <a:pt x="141" y="4293"/>
                  </a:lnTo>
                  <a:lnTo>
                    <a:pt x="148" y="4284"/>
                  </a:lnTo>
                  <a:lnTo>
                    <a:pt x="161" y="4263"/>
                  </a:lnTo>
                  <a:lnTo>
                    <a:pt x="176" y="4236"/>
                  </a:lnTo>
                  <a:lnTo>
                    <a:pt x="190" y="4206"/>
                  </a:lnTo>
                  <a:lnTo>
                    <a:pt x="206" y="4170"/>
                  </a:lnTo>
                  <a:lnTo>
                    <a:pt x="221" y="4131"/>
                  </a:lnTo>
                  <a:lnTo>
                    <a:pt x="237" y="4087"/>
                  </a:lnTo>
                  <a:lnTo>
                    <a:pt x="252" y="4039"/>
                  </a:lnTo>
                  <a:lnTo>
                    <a:pt x="268" y="3988"/>
                  </a:lnTo>
                  <a:lnTo>
                    <a:pt x="284" y="3932"/>
                  </a:lnTo>
                  <a:lnTo>
                    <a:pt x="299" y="3873"/>
                  </a:lnTo>
                  <a:lnTo>
                    <a:pt x="315" y="3809"/>
                  </a:lnTo>
                  <a:lnTo>
                    <a:pt x="330" y="3744"/>
                  </a:lnTo>
                  <a:lnTo>
                    <a:pt x="346" y="3674"/>
                  </a:lnTo>
                  <a:lnTo>
                    <a:pt x="360" y="3602"/>
                  </a:lnTo>
                  <a:lnTo>
                    <a:pt x="375" y="3526"/>
                  </a:lnTo>
                  <a:lnTo>
                    <a:pt x="388" y="3447"/>
                  </a:lnTo>
                  <a:lnTo>
                    <a:pt x="402" y="3366"/>
                  </a:lnTo>
                  <a:lnTo>
                    <a:pt x="414" y="3283"/>
                  </a:lnTo>
                  <a:lnTo>
                    <a:pt x="427" y="3197"/>
                  </a:lnTo>
                  <a:lnTo>
                    <a:pt x="437" y="3108"/>
                  </a:lnTo>
                  <a:lnTo>
                    <a:pt x="448" y="3017"/>
                  </a:lnTo>
                  <a:lnTo>
                    <a:pt x="457" y="2925"/>
                  </a:lnTo>
                  <a:lnTo>
                    <a:pt x="465" y="2830"/>
                  </a:lnTo>
                  <a:lnTo>
                    <a:pt x="473" y="2734"/>
                  </a:lnTo>
                  <a:lnTo>
                    <a:pt x="479" y="2636"/>
                  </a:lnTo>
                  <a:lnTo>
                    <a:pt x="484" y="2536"/>
                  </a:lnTo>
                  <a:lnTo>
                    <a:pt x="487" y="2436"/>
                  </a:lnTo>
                  <a:lnTo>
                    <a:pt x="489" y="2334"/>
                  </a:lnTo>
                  <a:lnTo>
                    <a:pt x="490" y="2231"/>
                  </a:lnTo>
                  <a:lnTo>
                    <a:pt x="490" y="2231"/>
                  </a:lnTo>
                  <a:close/>
                </a:path>
              </a:pathLst>
            </a:custGeom>
            <a:solidFill>
              <a:srgbClr val="187682"/>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7" name="Freeform 71">
              <a:extLst>
                <a:ext uri="{C183D7F6-B498-43B3-948B-1728B52AA6E4}">
                  <adec:decorative xmlns:adec="http://schemas.microsoft.com/office/drawing/2017/decorative" val="1"/>
                </a:ext>
              </a:extLst>
            </p:cNvPr>
            <p:cNvSpPr>
              <a:spLocks noEditPoints="1"/>
            </p:cNvSpPr>
            <p:nvPr/>
          </p:nvSpPr>
          <p:spPr bwMode="auto">
            <a:xfrm>
              <a:off x="5688012" y="4322667"/>
              <a:ext cx="587722" cy="577038"/>
            </a:xfrm>
            <a:custGeom>
              <a:avLst/>
              <a:gdLst/>
              <a:ahLst/>
              <a:cxnLst>
                <a:cxn ang="0">
                  <a:pos x="2762" y="601"/>
                </a:cxn>
                <a:cxn ang="0">
                  <a:pos x="2283" y="0"/>
                </a:cxn>
                <a:cxn ang="0">
                  <a:pos x="1262" y="325"/>
                </a:cxn>
                <a:cxn ang="0">
                  <a:pos x="1219" y="1087"/>
                </a:cxn>
                <a:cxn ang="0">
                  <a:pos x="1440" y="1801"/>
                </a:cxn>
                <a:cxn ang="0">
                  <a:pos x="1919" y="2402"/>
                </a:cxn>
                <a:cxn ang="0">
                  <a:pos x="2940" y="2077"/>
                </a:cxn>
                <a:cxn ang="0">
                  <a:pos x="2983" y="1315"/>
                </a:cxn>
                <a:cxn ang="0">
                  <a:pos x="2058" y="1619"/>
                </a:cxn>
                <a:cxn ang="0">
                  <a:pos x="1957" y="1595"/>
                </a:cxn>
                <a:cxn ang="0">
                  <a:pos x="1866" y="1549"/>
                </a:cxn>
                <a:cxn ang="0">
                  <a:pos x="1790" y="1483"/>
                </a:cxn>
                <a:cxn ang="0">
                  <a:pos x="1732" y="1401"/>
                </a:cxn>
                <a:cxn ang="0">
                  <a:pos x="1694" y="1306"/>
                </a:cxn>
                <a:cxn ang="0">
                  <a:pos x="1681" y="1201"/>
                </a:cxn>
                <a:cxn ang="0">
                  <a:pos x="1690" y="1117"/>
                </a:cxn>
                <a:cxn ang="0">
                  <a:pos x="1723" y="1019"/>
                </a:cxn>
                <a:cxn ang="0">
                  <a:pos x="1777" y="935"/>
                </a:cxn>
                <a:cxn ang="0">
                  <a:pos x="1850" y="865"/>
                </a:cxn>
                <a:cxn ang="0">
                  <a:pos x="1937" y="814"/>
                </a:cxn>
                <a:cxn ang="0">
                  <a:pos x="2037" y="786"/>
                </a:cxn>
                <a:cxn ang="0">
                  <a:pos x="2122" y="782"/>
                </a:cxn>
                <a:cxn ang="0">
                  <a:pos x="2225" y="801"/>
                </a:cxn>
                <a:cxn ang="0">
                  <a:pos x="2318" y="842"/>
                </a:cxn>
                <a:cxn ang="0">
                  <a:pos x="2397" y="905"/>
                </a:cxn>
                <a:cxn ang="0">
                  <a:pos x="2460" y="984"/>
                </a:cxn>
                <a:cxn ang="0">
                  <a:pos x="2501" y="1077"/>
                </a:cxn>
                <a:cxn ang="0">
                  <a:pos x="2520" y="1179"/>
                </a:cxn>
                <a:cxn ang="0">
                  <a:pos x="2516" y="1265"/>
                </a:cxn>
                <a:cxn ang="0">
                  <a:pos x="2488" y="1365"/>
                </a:cxn>
                <a:cxn ang="0">
                  <a:pos x="2437" y="1452"/>
                </a:cxn>
                <a:cxn ang="0">
                  <a:pos x="2367" y="1525"/>
                </a:cxn>
                <a:cxn ang="0">
                  <a:pos x="2283" y="1579"/>
                </a:cxn>
                <a:cxn ang="0">
                  <a:pos x="2185" y="1612"/>
                </a:cxn>
                <a:cxn ang="0">
                  <a:pos x="2101" y="1621"/>
                </a:cxn>
                <a:cxn ang="0">
                  <a:pos x="1250" y="1981"/>
                </a:cxn>
                <a:cxn ang="0">
                  <a:pos x="630" y="1776"/>
                </a:cxn>
                <a:cxn ang="0">
                  <a:pos x="337" y="2137"/>
                </a:cxn>
                <a:cxn ang="0">
                  <a:pos x="189" y="2567"/>
                </a:cxn>
                <a:cxn ang="0">
                  <a:pos x="210" y="3034"/>
                </a:cxn>
                <a:cxn ang="0">
                  <a:pos x="830" y="3240"/>
                </a:cxn>
                <a:cxn ang="0">
                  <a:pos x="1123" y="2880"/>
                </a:cxn>
                <a:cxn ang="0">
                  <a:pos x="1270" y="2450"/>
                </a:cxn>
                <a:cxn ang="0">
                  <a:pos x="684" y="2676"/>
                </a:cxn>
                <a:cxn ang="0">
                  <a:pos x="609" y="2640"/>
                </a:cxn>
                <a:cxn ang="0">
                  <a:pos x="561" y="2575"/>
                </a:cxn>
                <a:cxn ang="0">
                  <a:pos x="548" y="2508"/>
                </a:cxn>
                <a:cxn ang="0">
                  <a:pos x="568" y="2427"/>
                </a:cxn>
                <a:cxn ang="0">
                  <a:pos x="623" y="2366"/>
                </a:cxn>
                <a:cxn ang="0">
                  <a:pos x="701" y="2338"/>
                </a:cxn>
                <a:cxn ang="0">
                  <a:pos x="769" y="2345"/>
                </a:cxn>
                <a:cxn ang="0">
                  <a:pos x="839" y="2388"/>
                </a:cxn>
                <a:cxn ang="0">
                  <a:pos x="882" y="2458"/>
                </a:cxn>
                <a:cxn ang="0">
                  <a:pos x="888" y="2526"/>
                </a:cxn>
                <a:cxn ang="0">
                  <a:pos x="861" y="2604"/>
                </a:cxn>
                <a:cxn ang="0">
                  <a:pos x="800" y="2658"/>
                </a:cxn>
                <a:cxn ang="0">
                  <a:pos x="718" y="2679"/>
                </a:cxn>
              </a:cxnLst>
              <a:rect l="0" t="0" r="r" b="b"/>
              <a:pathLst>
                <a:path w="3300" h="3240">
                  <a:moveTo>
                    <a:pt x="2988" y="1104"/>
                  </a:moveTo>
                  <a:lnTo>
                    <a:pt x="3300" y="1002"/>
                  </a:lnTo>
                  <a:lnTo>
                    <a:pt x="3193" y="674"/>
                  </a:lnTo>
                  <a:lnTo>
                    <a:pt x="2881" y="775"/>
                  </a:lnTo>
                  <a:lnTo>
                    <a:pt x="2762" y="601"/>
                  </a:lnTo>
                  <a:lnTo>
                    <a:pt x="2954" y="336"/>
                  </a:lnTo>
                  <a:lnTo>
                    <a:pt x="2674" y="133"/>
                  </a:lnTo>
                  <a:lnTo>
                    <a:pt x="2482" y="398"/>
                  </a:lnTo>
                  <a:lnTo>
                    <a:pt x="2283" y="327"/>
                  </a:lnTo>
                  <a:lnTo>
                    <a:pt x="2283" y="0"/>
                  </a:lnTo>
                  <a:lnTo>
                    <a:pt x="1937" y="0"/>
                  </a:lnTo>
                  <a:lnTo>
                    <a:pt x="1937" y="327"/>
                  </a:lnTo>
                  <a:lnTo>
                    <a:pt x="1734" y="387"/>
                  </a:lnTo>
                  <a:lnTo>
                    <a:pt x="1542" y="121"/>
                  </a:lnTo>
                  <a:lnTo>
                    <a:pt x="1262" y="325"/>
                  </a:lnTo>
                  <a:lnTo>
                    <a:pt x="1454" y="591"/>
                  </a:lnTo>
                  <a:lnTo>
                    <a:pt x="1326" y="758"/>
                  </a:lnTo>
                  <a:lnTo>
                    <a:pt x="1014" y="657"/>
                  </a:lnTo>
                  <a:lnTo>
                    <a:pt x="907" y="985"/>
                  </a:lnTo>
                  <a:lnTo>
                    <a:pt x="1219" y="1087"/>
                  </a:lnTo>
                  <a:lnTo>
                    <a:pt x="1214" y="1298"/>
                  </a:lnTo>
                  <a:lnTo>
                    <a:pt x="902" y="1399"/>
                  </a:lnTo>
                  <a:lnTo>
                    <a:pt x="1009" y="1728"/>
                  </a:lnTo>
                  <a:lnTo>
                    <a:pt x="1321" y="1627"/>
                  </a:lnTo>
                  <a:lnTo>
                    <a:pt x="1440" y="1801"/>
                  </a:lnTo>
                  <a:lnTo>
                    <a:pt x="1248" y="2066"/>
                  </a:lnTo>
                  <a:lnTo>
                    <a:pt x="1526" y="2269"/>
                  </a:lnTo>
                  <a:lnTo>
                    <a:pt x="1720" y="2004"/>
                  </a:lnTo>
                  <a:lnTo>
                    <a:pt x="1919" y="2075"/>
                  </a:lnTo>
                  <a:lnTo>
                    <a:pt x="1919" y="2402"/>
                  </a:lnTo>
                  <a:lnTo>
                    <a:pt x="2265" y="2403"/>
                  </a:lnTo>
                  <a:lnTo>
                    <a:pt x="2265" y="2075"/>
                  </a:lnTo>
                  <a:lnTo>
                    <a:pt x="2467" y="2015"/>
                  </a:lnTo>
                  <a:lnTo>
                    <a:pt x="2660" y="2281"/>
                  </a:lnTo>
                  <a:lnTo>
                    <a:pt x="2940" y="2077"/>
                  </a:lnTo>
                  <a:lnTo>
                    <a:pt x="2747" y="1811"/>
                  </a:lnTo>
                  <a:lnTo>
                    <a:pt x="2876" y="1645"/>
                  </a:lnTo>
                  <a:lnTo>
                    <a:pt x="3188" y="1746"/>
                  </a:lnTo>
                  <a:lnTo>
                    <a:pt x="3295" y="1416"/>
                  </a:lnTo>
                  <a:lnTo>
                    <a:pt x="2983" y="1315"/>
                  </a:lnTo>
                  <a:lnTo>
                    <a:pt x="2988" y="1104"/>
                  </a:lnTo>
                  <a:close/>
                  <a:moveTo>
                    <a:pt x="2101" y="1621"/>
                  </a:moveTo>
                  <a:lnTo>
                    <a:pt x="2101" y="1621"/>
                  </a:lnTo>
                  <a:lnTo>
                    <a:pt x="2079" y="1620"/>
                  </a:lnTo>
                  <a:lnTo>
                    <a:pt x="2058" y="1619"/>
                  </a:lnTo>
                  <a:lnTo>
                    <a:pt x="2037" y="1616"/>
                  </a:lnTo>
                  <a:lnTo>
                    <a:pt x="2016" y="1612"/>
                  </a:lnTo>
                  <a:lnTo>
                    <a:pt x="1996" y="1608"/>
                  </a:lnTo>
                  <a:lnTo>
                    <a:pt x="1976" y="1601"/>
                  </a:lnTo>
                  <a:lnTo>
                    <a:pt x="1957" y="1595"/>
                  </a:lnTo>
                  <a:lnTo>
                    <a:pt x="1937" y="1588"/>
                  </a:lnTo>
                  <a:lnTo>
                    <a:pt x="1919" y="1579"/>
                  </a:lnTo>
                  <a:lnTo>
                    <a:pt x="1901" y="1570"/>
                  </a:lnTo>
                  <a:lnTo>
                    <a:pt x="1884" y="1560"/>
                  </a:lnTo>
                  <a:lnTo>
                    <a:pt x="1866" y="1549"/>
                  </a:lnTo>
                  <a:lnTo>
                    <a:pt x="1850" y="1538"/>
                  </a:lnTo>
                  <a:lnTo>
                    <a:pt x="1834" y="1525"/>
                  </a:lnTo>
                  <a:lnTo>
                    <a:pt x="1819" y="1512"/>
                  </a:lnTo>
                  <a:lnTo>
                    <a:pt x="1804" y="1498"/>
                  </a:lnTo>
                  <a:lnTo>
                    <a:pt x="1790" y="1483"/>
                  </a:lnTo>
                  <a:lnTo>
                    <a:pt x="1777" y="1468"/>
                  </a:lnTo>
                  <a:lnTo>
                    <a:pt x="1764" y="1452"/>
                  </a:lnTo>
                  <a:lnTo>
                    <a:pt x="1753" y="1436"/>
                  </a:lnTo>
                  <a:lnTo>
                    <a:pt x="1742" y="1418"/>
                  </a:lnTo>
                  <a:lnTo>
                    <a:pt x="1732" y="1401"/>
                  </a:lnTo>
                  <a:lnTo>
                    <a:pt x="1723" y="1383"/>
                  </a:lnTo>
                  <a:lnTo>
                    <a:pt x="1714" y="1365"/>
                  </a:lnTo>
                  <a:lnTo>
                    <a:pt x="1707" y="1345"/>
                  </a:lnTo>
                  <a:lnTo>
                    <a:pt x="1700" y="1326"/>
                  </a:lnTo>
                  <a:lnTo>
                    <a:pt x="1694" y="1306"/>
                  </a:lnTo>
                  <a:lnTo>
                    <a:pt x="1690" y="1286"/>
                  </a:lnTo>
                  <a:lnTo>
                    <a:pt x="1686" y="1265"/>
                  </a:lnTo>
                  <a:lnTo>
                    <a:pt x="1683" y="1244"/>
                  </a:lnTo>
                  <a:lnTo>
                    <a:pt x="1682" y="1223"/>
                  </a:lnTo>
                  <a:lnTo>
                    <a:pt x="1681" y="1201"/>
                  </a:lnTo>
                  <a:lnTo>
                    <a:pt x="1681" y="1201"/>
                  </a:lnTo>
                  <a:lnTo>
                    <a:pt x="1682" y="1179"/>
                  </a:lnTo>
                  <a:lnTo>
                    <a:pt x="1683" y="1158"/>
                  </a:lnTo>
                  <a:lnTo>
                    <a:pt x="1686" y="1137"/>
                  </a:lnTo>
                  <a:lnTo>
                    <a:pt x="1690" y="1117"/>
                  </a:lnTo>
                  <a:lnTo>
                    <a:pt x="1694" y="1096"/>
                  </a:lnTo>
                  <a:lnTo>
                    <a:pt x="1700" y="1077"/>
                  </a:lnTo>
                  <a:lnTo>
                    <a:pt x="1707" y="1057"/>
                  </a:lnTo>
                  <a:lnTo>
                    <a:pt x="1714" y="1037"/>
                  </a:lnTo>
                  <a:lnTo>
                    <a:pt x="1723" y="1019"/>
                  </a:lnTo>
                  <a:lnTo>
                    <a:pt x="1732" y="1001"/>
                  </a:lnTo>
                  <a:lnTo>
                    <a:pt x="1742" y="984"/>
                  </a:lnTo>
                  <a:lnTo>
                    <a:pt x="1753" y="966"/>
                  </a:lnTo>
                  <a:lnTo>
                    <a:pt x="1764" y="950"/>
                  </a:lnTo>
                  <a:lnTo>
                    <a:pt x="1777" y="935"/>
                  </a:lnTo>
                  <a:lnTo>
                    <a:pt x="1790" y="919"/>
                  </a:lnTo>
                  <a:lnTo>
                    <a:pt x="1804" y="905"/>
                  </a:lnTo>
                  <a:lnTo>
                    <a:pt x="1819" y="890"/>
                  </a:lnTo>
                  <a:lnTo>
                    <a:pt x="1834" y="877"/>
                  </a:lnTo>
                  <a:lnTo>
                    <a:pt x="1850" y="865"/>
                  </a:lnTo>
                  <a:lnTo>
                    <a:pt x="1866" y="853"/>
                  </a:lnTo>
                  <a:lnTo>
                    <a:pt x="1884" y="842"/>
                  </a:lnTo>
                  <a:lnTo>
                    <a:pt x="1901" y="833"/>
                  </a:lnTo>
                  <a:lnTo>
                    <a:pt x="1919" y="823"/>
                  </a:lnTo>
                  <a:lnTo>
                    <a:pt x="1937" y="814"/>
                  </a:lnTo>
                  <a:lnTo>
                    <a:pt x="1957" y="807"/>
                  </a:lnTo>
                  <a:lnTo>
                    <a:pt x="1976" y="801"/>
                  </a:lnTo>
                  <a:lnTo>
                    <a:pt x="1996" y="795"/>
                  </a:lnTo>
                  <a:lnTo>
                    <a:pt x="2016" y="790"/>
                  </a:lnTo>
                  <a:lnTo>
                    <a:pt x="2037" y="786"/>
                  </a:lnTo>
                  <a:lnTo>
                    <a:pt x="2058" y="783"/>
                  </a:lnTo>
                  <a:lnTo>
                    <a:pt x="2079" y="782"/>
                  </a:lnTo>
                  <a:lnTo>
                    <a:pt x="2101" y="781"/>
                  </a:lnTo>
                  <a:lnTo>
                    <a:pt x="2101" y="781"/>
                  </a:lnTo>
                  <a:lnTo>
                    <a:pt x="2122" y="782"/>
                  </a:lnTo>
                  <a:lnTo>
                    <a:pt x="2144" y="783"/>
                  </a:lnTo>
                  <a:lnTo>
                    <a:pt x="2165" y="786"/>
                  </a:lnTo>
                  <a:lnTo>
                    <a:pt x="2185" y="790"/>
                  </a:lnTo>
                  <a:lnTo>
                    <a:pt x="2206" y="795"/>
                  </a:lnTo>
                  <a:lnTo>
                    <a:pt x="2225" y="801"/>
                  </a:lnTo>
                  <a:lnTo>
                    <a:pt x="2245" y="807"/>
                  </a:lnTo>
                  <a:lnTo>
                    <a:pt x="2265" y="814"/>
                  </a:lnTo>
                  <a:lnTo>
                    <a:pt x="2283" y="823"/>
                  </a:lnTo>
                  <a:lnTo>
                    <a:pt x="2301" y="833"/>
                  </a:lnTo>
                  <a:lnTo>
                    <a:pt x="2318" y="842"/>
                  </a:lnTo>
                  <a:lnTo>
                    <a:pt x="2336" y="853"/>
                  </a:lnTo>
                  <a:lnTo>
                    <a:pt x="2352" y="865"/>
                  </a:lnTo>
                  <a:lnTo>
                    <a:pt x="2367" y="877"/>
                  </a:lnTo>
                  <a:lnTo>
                    <a:pt x="2383" y="890"/>
                  </a:lnTo>
                  <a:lnTo>
                    <a:pt x="2397" y="905"/>
                  </a:lnTo>
                  <a:lnTo>
                    <a:pt x="2412" y="919"/>
                  </a:lnTo>
                  <a:lnTo>
                    <a:pt x="2425" y="935"/>
                  </a:lnTo>
                  <a:lnTo>
                    <a:pt x="2437" y="950"/>
                  </a:lnTo>
                  <a:lnTo>
                    <a:pt x="2449" y="966"/>
                  </a:lnTo>
                  <a:lnTo>
                    <a:pt x="2460" y="984"/>
                  </a:lnTo>
                  <a:lnTo>
                    <a:pt x="2469" y="1001"/>
                  </a:lnTo>
                  <a:lnTo>
                    <a:pt x="2479" y="1019"/>
                  </a:lnTo>
                  <a:lnTo>
                    <a:pt x="2488" y="1037"/>
                  </a:lnTo>
                  <a:lnTo>
                    <a:pt x="2495" y="1057"/>
                  </a:lnTo>
                  <a:lnTo>
                    <a:pt x="2501" y="1077"/>
                  </a:lnTo>
                  <a:lnTo>
                    <a:pt x="2507" y="1096"/>
                  </a:lnTo>
                  <a:lnTo>
                    <a:pt x="2512" y="1117"/>
                  </a:lnTo>
                  <a:lnTo>
                    <a:pt x="2516" y="1137"/>
                  </a:lnTo>
                  <a:lnTo>
                    <a:pt x="2519" y="1158"/>
                  </a:lnTo>
                  <a:lnTo>
                    <a:pt x="2520" y="1179"/>
                  </a:lnTo>
                  <a:lnTo>
                    <a:pt x="2521" y="1201"/>
                  </a:lnTo>
                  <a:lnTo>
                    <a:pt x="2521" y="1201"/>
                  </a:lnTo>
                  <a:lnTo>
                    <a:pt x="2520" y="1223"/>
                  </a:lnTo>
                  <a:lnTo>
                    <a:pt x="2519" y="1244"/>
                  </a:lnTo>
                  <a:lnTo>
                    <a:pt x="2516" y="1265"/>
                  </a:lnTo>
                  <a:lnTo>
                    <a:pt x="2512" y="1286"/>
                  </a:lnTo>
                  <a:lnTo>
                    <a:pt x="2507" y="1306"/>
                  </a:lnTo>
                  <a:lnTo>
                    <a:pt x="2501" y="1326"/>
                  </a:lnTo>
                  <a:lnTo>
                    <a:pt x="2495" y="1345"/>
                  </a:lnTo>
                  <a:lnTo>
                    <a:pt x="2488" y="1365"/>
                  </a:lnTo>
                  <a:lnTo>
                    <a:pt x="2479" y="1383"/>
                  </a:lnTo>
                  <a:lnTo>
                    <a:pt x="2469" y="1401"/>
                  </a:lnTo>
                  <a:lnTo>
                    <a:pt x="2460" y="1418"/>
                  </a:lnTo>
                  <a:lnTo>
                    <a:pt x="2449" y="1436"/>
                  </a:lnTo>
                  <a:lnTo>
                    <a:pt x="2437" y="1452"/>
                  </a:lnTo>
                  <a:lnTo>
                    <a:pt x="2425" y="1468"/>
                  </a:lnTo>
                  <a:lnTo>
                    <a:pt x="2412" y="1483"/>
                  </a:lnTo>
                  <a:lnTo>
                    <a:pt x="2397" y="1498"/>
                  </a:lnTo>
                  <a:lnTo>
                    <a:pt x="2383" y="1512"/>
                  </a:lnTo>
                  <a:lnTo>
                    <a:pt x="2367" y="1525"/>
                  </a:lnTo>
                  <a:lnTo>
                    <a:pt x="2352" y="1538"/>
                  </a:lnTo>
                  <a:lnTo>
                    <a:pt x="2336" y="1549"/>
                  </a:lnTo>
                  <a:lnTo>
                    <a:pt x="2318" y="1560"/>
                  </a:lnTo>
                  <a:lnTo>
                    <a:pt x="2301" y="1570"/>
                  </a:lnTo>
                  <a:lnTo>
                    <a:pt x="2283" y="1579"/>
                  </a:lnTo>
                  <a:lnTo>
                    <a:pt x="2265" y="1588"/>
                  </a:lnTo>
                  <a:lnTo>
                    <a:pt x="2245" y="1595"/>
                  </a:lnTo>
                  <a:lnTo>
                    <a:pt x="2225" y="1601"/>
                  </a:lnTo>
                  <a:lnTo>
                    <a:pt x="2206" y="1608"/>
                  </a:lnTo>
                  <a:lnTo>
                    <a:pt x="2185" y="1612"/>
                  </a:lnTo>
                  <a:lnTo>
                    <a:pt x="2165" y="1616"/>
                  </a:lnTo>
                  <a:lnTo>
                    <a:pt x="2144" y="1619"/>
                  </a:lnTo>
                  <a:lnTo>
                    <a:pt x="2122" y="1620"/>
                  </a:lnTo>
                  <a:lnTo>
                    <a:pt x="2101" y="1621"/>
                  </a:lnTo>
                  <a:lnTo>
                    <a:pt x="2101" y="1621"/>
                  </a:lnTo>
                  <a:close/>
                  <a:moveTo>
                    <a:pt x="1460" y="2388"/>
                  </a:moveTo>
                  <a:lnTo>
                    <a:pt x="1395" y="2187"/>
                  </a:lnTo>
                  <a:lnTo>
                    <a:pt x="1204" y="2249"/>
                  </a:lnTo>
                  <a:lnTo>
                    <a:pt x="1132" y="2143"/>
                  </a:lnTo>
                  <a:lnTo>
                    <a:pt x="1250" y="1981"/>
                  </a:lnTo>
                  <a:lnTo>
                    <a:pt x="1079" y="1858"/>
                  </a:lnTo>
                  <a:lnTo>
                    <a:pt x="961" y="2019"/>
                  </a:lnTo>
                  <a:lnTo>
                    <a:pt x="840" y="1976"/>
                  </a:lnTo>
                  <a:lnTo>
                    <a:pt x="840" y="1776"/>
                  </a:lnTo>
                  <a:lnTo>
                    <a:pt x="630" y="1776"/>
                  </a:lnTo>
                  <a:lnTo>
                    <a:pt x="630" y="1976"/>
                  </a:lnTo>
                  <a:lnTo>
                    <a:pt x="506" y="2012"/>
                  </a:lnTo>
                  <a:lnTo>
                    <a:pt x="389" y="1852"/>
                  </a:lnTo>
                  <a:lnTo>
                    <a:pt x="219" y="1975"/>
                  </a:lnTo>
                  <a:lnTo>
                    <a:pt x="337" y="2137"/>
                  </a:lnTo>
                  <a:lnTo>
                    <a:pt x="258" y="2239"/>
                  </a:lnTo>
                  <a:lnTo>
                    <a:pt x="68" y="2177"/>
                  </a:lnTo>
                  <a:lnTo>
                    <a:pt x="3" y="2376"/>
                  </a:lnTo>
                  <a:lnTo>
                    <a:pt x="192" y="2438"/>
                  </a:lnTo>
                  <a:lnTo>
                    <a:pt x="189" y="2567"/>
                  </a:lnTo>
                  <a:lnTo>
                    <a:pt x="0" y="2629"/>
                  </a:lnTo>
                  <a:lnTo>
                    <a:pt x="65" y="2829"/>
                  </a:lnTo>
                  <a:lnTo>
                    <a:pt x="254" y="2768"/>
                  </a:lnTo>
                  <a:lnTo>
                    <a:pt x="327" y="2874"/>
                  </a:lnTo>
                  <a:lnTo>
                    <a:pt x="210" y="3034"/>
                  </a:lnTo>
                  <a:lnTo>
                    <a:pt x="380" y="3159"/>
                  </a:lnTo>
                  <a:lnTo>
                    <a:pt x="497" y="2997"/>
                  </a:lnTo>
                  <a:lnTo>
                    <a:pt x="619" y="3040"/>
                  </a:lnTo>
                  <a:lnTo>
                    <a:pt x="619" y="3240"/>
                  </a:lnTo>
                  <a:lnTo>
                    <a:pt x="830" y="3240"/>
                  </a:lnTo>
                  <a:lnTo>
                    <a:pt x="830" y="3040"/>
                  </a:lnTo>
                  <a:lnTo>
                    <a:pt x="953" y="3003"/>
                  </a:lnTo>
                  <a:lnTo>
                    <a:pt x="1069" y="3165"/>
                  </a:lnTo>
                  <a:lnTo>
                    <a:pt x="1240" y="3041"/>
                  </a:lnTo>
                  <a:lnTo>
                    <a:pt x="1123" y="2880"/>
                  </a:lnTo>
                  <a:lnTo>
                    <a:pt x="1201" y="2778"/>
                  </a:lnTo>
                  <a:lnTo>
                    <a:pt x="1391" y="2840"/>
                  </a:lnTo>
                  <a:lnTo>
                    <a:pt x="1456" y="2639"/>
                  </a:lnTo>
                  <a:lnTo>
                    <a:pt x="1266" y="2577"/>
                  </a:lnTo>
                  <a:lnTo>
                    <a:pt x="1270" y="2450"/>
                  </a:lnTo>
                  <a:lnTo>
                    <a:pt x="1460" y="2388"/>
                  </a:lnTo>
                  <a:close/>
                  <a:moveTo>
                    <a:pt x="718" y="2679"/>
                  </a:moveTo>
                  <a:lnTo>
                    <a:pt x="718" y="2679"/>
                  </a:lnTo>
                  <a:lnTo>
                    <a:pt x="701" y="2678"/>
                  </a:lnTo>
                  <a:lnTo>
                    <a:pt x="684" y="2676"/>
                  </a:lnTo>
                  <a:lnTo>
                    <a:pt x="668" y="2672"/>
                  </a:lnTo>
                  <a:lnTo>
                    <a:pt x="652" y="2666"/>
                  </a:lnTo>
                  <a:lnTo>
                    <a:pt x="637" y="2658"/>
                  </a:lnTo>
                  <a:lnTo>
                    <a:pt x="623" y="2650"/>
                  </a:lnTo>
                  <a:lnTo>
                    <a:pt x="609" y="2640"/>
                  </a:lnTo>
                  <a:lnTo>
                    <a:pt x="598" y="2630"/>
                  </a:lnTo>
                  <a:lnTo>
                    <a:pt x="587" y="2617"/>
                  </a:lnTo>
                  <a:lnTo>
                    <a:pt x="576" y="2604"/>
                  </a:lnTo>
                  <a:lnTo>
                    <a:pt x="568" y="2590"/>
                  </a:lnTo>
                  <a:lnTo>
                    <a:pt x="561" y="2575"/>
                  </a:lnTo>
                  <a:lnTo>
                    <a:pt x="555" y="2559"/>
                  </a:lnTo>
                  <a:lnTo>
                    <a:pt x="551" y="2543"/>
                  </a:lnTo>
                  <a:lnTo>
                    <a:pt x="549" y="2526"/>
                  </a:lnTo>
                  <a:lnTo>
                    <a:pt x="548" y="2508"/>
                  </a:lnTo>
                  <a:lnTo>
                    <a:pt x="548" y="2508"/>
                  </a:lnTo>
                  <a:lnTo>
                    <a:pt x="549" y="2491"/>
                  </a:lnTo>
                  <a:lnTo>
                    <a:pt x="551" y="2474"/>
                  </a:lnTo>
                  <a:lnTo>
                    <a:pt x="555" y="2458"/>
                  </a:lnTo>
                  <a:lnTo>
                    <a:pt x="561" y="2441"/>
                  </a:lnTo>
                  <a:lnTo>
                    <a:pt x="568" y="2427"/>
                  </a:lnTo>
                  <a:lnTo>
                    <a:pt x="576" y="2413"/>
                  </a:lnTo>
                  <a:lnTo>
                    <a:pt x="587" y="2399"/>
                  </a:lnTo>
                  <a:lnTo>
                    <a:pt x="598" y="2388"/>
                  </a:lnTo>
                  <a:lnTo>
                    <a:pt x="609" y="2376"/>
                  </a:lnTo>
                  <a:lnTo>
                    <a:pt x="623" y="2366"/>
                  </a:lnTo>
                  <a:lnTo>
                    <a:pt x="637" y="2358"/>
                  </a:lnTo>
                  <a:lnTo>
                    <a:pt x="652" y="2351"/>
                  </a:lnTo>
                  <a:lnTo>
                    <a:pt x="668" y="2345"/>
                  </a:lnTo>
                  <a:lnTo>
                    <a:pt x="684" y="2340"/>
                  </a:lnTo>
                  <a:lnTo>
                    <a:pt x="701" y="2338"/>
                  </a:lnTo>
                  <a:lnTo>
                    <a:pt x="718" y="2337"/>
                  </a:lnTo>
                  <a:lnTo>
                    <a:pt x="718" y="2337"/>
                  </a:lnTo>
                  <a:lnTo>
                    <a:pt x="736" y="2338"/>
                  </a:lnTo>
                  <a:lnTo>
                    <a:pt x="752" y="2340"/>
                  </a:lnTo>
                  <a:lnTo>
                    <a:pt x="769" y="2345"/>
                  </a:lnTo>
                  <a:lnTo>
                    <a:pt x="785" y="2351"/>
                  </a:lnTo>
                  <a:lnTo>
                    <a:pt x="800" y="2358"/>
                  </a:lnTo>
                  <a:lnTo>
                    <a:pt x="814" y="2366"/>
                  </a:lnTo>
                  <a:lnTo>
                    <a:pt x="828" y="2376"/>
                  </a:lnTo>
                  <a:lnTo>
                    <a:pt x="839" y="2388"/>
                  </a:lnTo>
                  <a:lnTo>
                    <a:pt x="850" y="2399"/>
                  </a:lnTo>
                  <a:lnTo>
                    <a:pt x="861" y="2413"/>
                  </a:lnTo>
                  <a:lnTo>
                    <a:pt x="869" y="2427"/>
                  </a:lnTo>
                  <a:lnTo>
                    <a:pt x="876" y="2441"/>
                  </a:lnTo>
                  <a:lnTo>
                    <a:pt x="882" y="2458"/>
                  </a:lnTo>
                  <a:lnTo>
                    <a:pt x="886" y="2474"/>
                  </a:lnTo>
                  <a:lnTo>
                    <a:pt x="888" y="2491"/>
                  </a:lnTo>
                  <a:lnTo>
                    <a:pt x="889" y="2508"/>
                  </a:lnTo>
                  <a:lnTo>
                    <a:pt x="889" y="2508"/>
                  </a:lnTo>
                  <a:lnTo>
                    <a:pt x="888" y="2526"/>
                  </a:lnTo>
                  <a:lnTo>
                    <a:pt x="886" y="2543"/>
                  </a:lnTo>
                  <a:lnTo>
                    <a:pt x="882" y="2559"/>
                  </a:lnTo>
                  <a:lnTo>
                    <a:pt x="876" y="2575"/>
                  </a:lnTo>
                  <a:lnTo>
                    <a:pt x="869" y="2590"/>
                  </a:lnTo>
                  <a:lnTo>
                    <a:pt x="861" y="2604"/>
                  </a:lnTo>
                  <a:lnTo>
                    <a:pt x="850" y="2617"/>
                  </a:lnTo>
                  <a:lnTo>
                    <a:pt x="839" y="2630"/>
                  </a:lnTo>
                  <a:lnTo>
                    <a:pt x="828" y="2640"/>
                  </a:lnTo>
                  <a:lnTo>
                    <a:pt x="814" y="2650"/>
                  </a:lnTo>
                  <a:lnTo>
                    <a:pt x="800" y="2658"/>
                  </a:lnTo>
                  <a:lnTo>
                    <a:pt x="785" y="2666"/>
                  </a:lnTo>
                  <a:lnTo>
                    <a:pt x="769" y="2672"/>
                  </a:lnTo>
                  <a:lnTo>
                    <a:pt x="752" y="2676"/>
                  </a:lnTo>
                  <a:lnTo>
                    <a:pt x="736" y="2678"/>
                  </a:lnTo>
                  <a:lnTo>
                    <a:pt x="718" y="2679"/>
                  </a:lnTo>
                  <a:lnTo>
                    <a:pt x="718" y="2679"/>
                  </a:lnTo>
                  <a:close/>
                </a:path>
              </a:pathLst>
            </a:custGeom>
            <a:solidFill>
              <a:srgbClr val="FFFFF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grpSp>
        <p:nvGrpSpPr>
          <p:cNvPr id="14" name="Group 13" descr="Clock icon."/>
          <p:cNvGrpSpPr/>
          <p:nvPr/>
        </p:nvGrpSpPr>
        <p:grpSpPr>
          <a:xfrm>
            <a:off x="6224775" y="2513279"/>
            <a:ext cx="2217058" cy="798918"/>
            <a:chOff x="6224775" y="2513279"/>
            <a:chExt cx="2217058" cy="798918"/>
          </a:xfrm>
        </p:grpSpPr>
        <p:sp>
          <p:nvSpPr>
            <p:cNvPr id="175" name="Freeform 174">
              <a:extLst>
                <a:ext uri="{C183D7F6-B498-43B3-948B-1728B52AA6E4}">
                  <adec:decorative xmlns:adec="http://schemas.microsoft.com/office/drawing/2017/decorative" val="1"/>
                </a:ext>
              </a:extLst>
            </p:cNvPr>
            <p:cNvSpPr>
              <a:spLocks/>
            </p:cNvSpPr>
            <p:nvPr/>
          </p:nvSpPr>
          <p:spPr bwMode="auto">
            <a:xfrm rot="4772340">
              <a:off x="7065855" y="1672199"/>
              <a:ext cx="455371" cy="2137531"/>
            </a:xfrm>
            <a:custGeom>
              <a:avLst/>
              <a:gdLst>
                <a:gd name="T0" fmla="*/ 6 w 490"/>
                <a:gd name="T1" fmla="*/ 2247 h 4288"/>
                <a:gd name="T2" fmla="*/ 2 w 490"/>
                <a:gd name="T3" fmla="*/ 2352 h 4288"/>
                <a:gd name="T4" fmla="*/ 0 w 490"/>
                <a:gd name="T5" fmla="*/ 2456 h 4288"/>
                <a:gd name="T6" fmla="*/ 4 w 490"/>
                <a:gd name="T7" fmla="*/ 2658 h 4288"/>
                <a:gd name="T8" fmla="*/ 17 w 490"/>
                <a:gd name="T9" fmla="*/ 2853 h 4288"/>
                <a:gd name="T10" fmla="*/ 36 w 490"/>
                <a:gd name="T11" fmla="*/ 3040 h 4288"/>
                <a:gd name="T12" fmla="*/ 63 w 490"/>
                <a:gd name="T13" fmla="*/ 3219 h 4288"/>
                <a:gd name="T14" fmla="*/ 96 w 490"/>
                <a:gd name="T15" fmla="*/ 3387 h 4288"/>
                <a:gd name="T16" fmla="*/ 133 w 490"/>
                <a:gd name="T17" fmla="*/ 3545 h 4288"/>
                <a:gd name="T18" fmla="*/ 173 w 490"/>
                <a:gd name="T19" fmla="*/ 3689 h 4288"/>
                <a:gd name="T20" fmla="*/ 215 w 490"/>
                <a:gd name="T21" fmla="*/ 3821 h 4288"/>
                <a:gd name="T22" fmla="*/ 259 w 490"/>
                <a:gd name="T23" fmla="*/ 3938 h 4288"/>
                <a:gd name="T24" fmla="*/ 302 w 490"/>
                <a:gd name="T25" fmla="*/ 4041 h 4288"/>
                <a:gd name="T26" fmla="*/ 345 w 490"/>
                <a:gd name="T27" fmla="*/ 4127 h 4288"/>
                <a:gd name="T28" fmla="*/ 385 w 490"/>
                <a:gd name="T29" fmla="*/ 4196 h 4288"/>
                <a:gd name="T30" fmla="*/ 423 w 490"/>
                <a:gd name="T31" fmla="*/ 4246 h 4288"/>
                <a:gd name="T32" fmla="*/ 439 w 490"/>
                <a:gd name="T33" fmla="*/ 4264 h 4288"/>
                <a:gd name="T34" fmla="*/ 455 w 490"/>
                <a:gd name="T35" fmla="*/ 4277 h 4288"/>
                <a:gd name="T36" fmla="*/ 469 w 490"/>
                <a:gd name="T37" fmla="*/ 4285 h 4288"/>
                <a:gd name="T38" fmla="*/ 483 w 490"/>
                <a:gd name="T39" fmla="*/ 4288 h 4288"/>
                <a:gd name="T40" fmla="*/ 486 w 490"/>
                <a:gd name="T41" fmla="*/ 4287 h 4288"/>
                <a:gd name="T42" fmla="*/ 490 w 490"/>
                <a:gd name="T43" fmla="*/ 4286 h 4288"/>
                <a:gd name="T44" fmla="*/ 487 w 490"/>
                <a:gd name="T45" fmla="*/ 3370 h 4288"/>
                <a:gd name="T46" fmla="*/ 479 w 490"/>
                <a:gd name="T47" fmla="*/ 2581 h 4288"/>
                <a:gd name="T48" fmla="*/ 466 w 490"/>
                <a:gd name="T49" fmla="*/ 1910 h 4288"/>
                <a:gd name="T50" fmla="*/ 452 w 490"/>
                <a:gd name="T51" fmla="*/ 1349 h 4288"/>
                <a:gd name="T52" fmla="*/ 435 w 490"/>
                <a:gd name="T53" fmla="*/ 886 h 4288"/>
                <a:gd name="T54" fmla="*/ 416 w 490"/>
                <a:gd name="T55" fmla="*/ 513 h 4288"/>
                <a:gd name="T56" fmla="*/ 398 w 490"/>
                <a:gd name="T57" fmla="*/ 221 h 4288"/>
                <a:gd name="T58" fmla="*/ 380 w 490"/>
                <a:gd name="T59" fmla="*/ 0 h 4288"/>
                <a:gd name="T60" fmla="*/ 368 w 490"/>
                <a:gd name="T61" fmla="*/ 40 h 4288"/>
                <a:gd name="T62" fmla="*/ 331 w 490"/>
                <a:gd name="T63" fmla="*/ 162 h 4288"/>
                <a:gd name="T64" fmla="*/ 284 w 490"/>
                <a:gd name="T65" fmla="*/ 342 h 4288"/>
                <a:gd name="T66" fmla="*/ 227 w 490"/>
                <a:gd name="T67" fmla="*/ 576 h 4288"/>
                <a:gd name="T68" fmla="*/ 185 w 490"/>
                <a:gd name="T69" fmla="*/ 786 h 4288"/>
                <a:gd name="T70" fmla="*/ 156 w 490"/>
                <a:gd name="T71" fmla="*/ 943 h 4288"/>
                <a:gd name="T72" fmla="*/ 127 w 490"/>
                <a:gd name="T73" fmla="*/ 1111 h 4288"/>
                <a:gd name="T74" fmla="*/ 100 w 490"/>
                <a:gd name="T75" fmla="*/ 1292 h 4288"/>
                <a:gd name="T76" fmla="*/ 74 w 490"/>
                <a:gd name="T77" fmla="*/ 1485 h 4288"/>
                <a:gd name="T78" fmla="*/ 51 w 490"/>
                <a:gd name="T79" fmla="*/ 1688 h 4288"/>
                <a:gd name="T80" fmla="*/ 30 w 490"/>
                <a:gd name="T81" fmla="*/ 1904 h 4288"/>
                <a:gd name="T82" fmla="*/ 14 w 490"/>
                <a:gd name="T83" fmla="*/ 2130 h 4288"/>
                <a:gd name="T84" fmla="*/ 6 w 490"/>
                <a:gd name="T85" fmla="*/ 2247 h 4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0" h="4288">
                  <a:moveTo>
                    <a:pt x="6" y="2247"/>
                  </a:moveTo>
                  <a:lnTo>
                    <a:pt x="6" y="2247"/>
                  </a:lnTo>
                  <a:lnTo>
                    <a:pt x="4" y="2300"/>
                  </a:lnTo>
                  <a:lnTo>
                    <a:pt x="2" y="2352"/>
                  </a:lnTo>
                  <a:lnTo>
                    <a:pt x="1" y="2404"/>
                  </a:lnTo>
                  <a:lnTo>
                    <a:pt x="0" y="2456"/>
                  </a:lnTo>
                  <a:lnTo>
                    <a:pt x="1" y="2557"/>
                  </a:lnTo>
                  <a:lnTo>
                    <a:pt x="4" y="2658"/>
                  </a:lnTo>
                  <a:lnTo>
                    <a:pt x="9" y="2757"/>
                  </a:lnTo>
                  <a:lnTo>
                    <a:pt x="17" y="2853"/>
                  </a:lnTo>
                  <a:lnTo>
                    <a:pt x="25" y="2948"/>
                  </a:lnTo>
                  <a:lnTo>
                    <a:pt x="36" y="3040"/>
                  </a:lnTo>
                  <a:lnTo>
                    <a:pt x="49" y="3130"/>
                  </a:lnTo>
                  <a:lnTo>
                    <a:pt x="63" y="3219"/>
                  </a:lnTo>
                  <a:lnTo>
                    <a:pt x="79" y="3304"/>
                  </a:lnTo>
                  <a:lnTo>
                    <a:pt x="96" y="3387"/>
                  </a:lnTo>
                  <a:lnTo>
                    <a:pt x="114" y="3467"/>
                  </a:lnTo>
                  <a:lnTo>
                    <a:pt x="133" y="3545"/>
                  </a:lnTo>
                  <a:lnTo>
                    <a:pt x="153" y="3618"/>
                  </a:lnTo>
                  <a:lnTo>
                    <a:pt x="173" y="3689"/>
                  </a:lnTo>
                  <a:lnTo>
                    <a:pt x="194" y="3756"/>
                  </a:lnTo>
                  <a:lnTo>
                    <a:pt x="215" y="3821"/>
                  </a:lnTo>
                  <a:lnTo>
                    <a:pt x="237" y="3882"/>
                  </a:lnTo>
                  <a:lnTo>
                    <a:pt x="259" y="3938"/>
                  </a:lnTo>
                  <a:lnTo>
                    <a:pt x="280" y="3992"/>
                  </a:lnTo>
                  <a:lnTo>
                    <a:pt x="302" y="4041"/>
                  </a:lnTo>
                  <a:lnTo>
                    <a:pt x="324" y="4086"/>
                  </a:lnTo>
                  <a:lnTo>
                    <a:pt x="345" y="4127"/>
                  </a:lnTo>
                  <a:lnTo>
                    <a:pt x="366" y="4163"/>
                  </a:lnTo>
                  <a:lnTo>
                    <a:pt x="385" y="4196"/>
                  </a:lnTo>
                  <a:lnTo>
                    <a:pt x="405" y="4224"/>
                  </a:lnTo>
                  <a:lnTo>
                    <a:pt x="423" y="4246"/>
                  </a:lnTo>
                  <a:lnTo>
                    <a:pt x="431" y="4256"/>
                  </a:lnTo>
                  <a:lnTo>
                    <a:pt x="439" y="4264"/>
                  </a:lnTo>
                  <a:lnTo>
                    <a:pt x="448" y="4271"/>
                  </a:lnTo>
                  <a:lnTo>
                    <a:pt x="455" y="4277"/>
                  </a:lnTo>
                  <a:lnTo>
                    <a:pt x="462" y="4282"/>
                  </a:lnTo>
                  <a:lnTo>
                    <a:pt x="469" y="4285"/>
                  </a:lnTo>
                  <a:lnTo>
                    <a:pt x="477" y="4287"/>
                  </a:lnTo>
                  <a:lnTo>
                    <a:pt x="483" y="4288"/>
                  </a:lnTo>
                  <a:lnTo>
                    <a:pt x="483" y="4288"/>
                  </a:lnTo>
                  <a:lnTo>
                    <a:pt x="486" y="4287"/>
                  </a:lnTo>
                  <a:lnTo>
                    <a:pt x="490" y="4286"/>
                  </a:lnTo>
                  <a:lnTo>
                    <a:pt x="490" y="4286"/>
                  </a:lnTo>
                  <a:lnTo>
                    <a:pt x="489" y="3811"/>
                  </a:lnTo>
                  <a:lnTo>
                    <a:pt x="487" y="3370"/>
                  </a:lnTo>
                  <a:lnTo>
                    <a:pt x="483" y="2960"/>
                  </a:lnTo>
                  <a:lnTo>
                    <a:pt x="479" y="2581"/>
                  </a:lnTo>
                  <a:lnTo>
                    <a:pt x="474" y="2232"/>
                  </a:lnTo>
                  <a:lnTo>
                    <a:pt x="466" y="1910"/>
                  </a:lnTo>
                  <a:lnTo>
                    <a:pt x="460" y="1617"/>
                  </a:lnTo>
                  <a:lnTo>
                    <a:pt x="452" y="1349"/>
                  </a:lnTo>
                  <a:lnTo>
                    <a:pt x="443" y="1106"/>
                  </a:lnTo>
                  <a:lnTo>
                    <a:pt x="435" y="886"/>
                  </a:lnTo>
                  <a:lnTo>
                    <a:pt x="426" y="690"/>
                  </a:lnTo>
                  <a:lnTo>
                    <a:pt x="416" y="513"/>
                  </a:lnTo>
                  <a:lnTo>
                    <a:pt x="407" y="358"/>
                  </a:lnTo>
                  <a:lnTo>
                    <a:pt x="398" y="221"/>
                  </a:lnTo>
                  <a:lnTo>
                    <a:pt x="388" y="103"/>
                  </a:lnTo>
                  <a:lnTo>
                    <a:pt x="380" y="0"/>
                  </a:lnTo>
                  <a:lnTo>
                    <a:pt x="380" y="0"/>
                  </a:lnTo>
                  <a:lnTo>
                    <a:pt x="368" y="40"/>
                  </a:lnTo>
                  <a:lnTo>
                    <a:pt x="351" y="94"/>
                  </a:lnTo>
                  <a:lnTo>
                    <a:pt x="331" y="162"/>
                  </a:lnTo>
                  <a:lnTo>
                    <a:pt x="308" y="244"/>
                  </a:lnTo>
                  <a:lnTo>
                    <a:pt x="284" y="342"/>
                  </a:lnTo>
                  <a:lnTo>
                    <a:pt x="257" y="452"/>
                  </a:lnTo>
                  <a:lnTo>
                    <a:pt x="227" y="576"/>
                  </a:lnTo>
                  <a:lnTo>
                    <a:pt x="199" y="713"/>
                  </a:lnTo>
                  <a:lnTo>
                    <a:pt x="185" y="786"/>
                  </a:lnTo>
                  <a:lnTo>
                    <a:pt x="169" y="863"/>
                  </a:lnTo>
                  <a:lnTo>
                    <a:pt x="156" y="943"/>
                  </a:lnTo>
                  <a:lnTo>
                    <a:pt x="141" y="1026"/>
                  </a:lnTo>
                  <a:lnTo>
                    <a:pt x="127" y="1111"/>
                  </a:lnTo>
                  <a:lnTo>
                    <a:pt x="113" y="1200"/>
                  </a:lnTo>
                  <a:lnTo>
                    <a:pt x="100" y="1292"/>
                  </a:lnTo>
                  <a:lnTo>
                    <a:pt x="86" y="1387"/>
                  </a:lnTo>
                  <a:lnTo>
                    <a:pt x="74" y="1485"/>
                  </a:lnTo>
                  <a:lnTo>
                    <a:pt x="62" y="1586"/>
                  </a:lnTo>
                  <a:lnTo>
                    <a:pt x="51" y="1688"/>
                  </a:lnTo>
                  <a:lnTo>
                    <a:pt x="41" y="1795"/>
                  </a:lnTo>
                  <a:lnTo>
                    <a:pt x="30" y="1904"/>
                  </a:lnTo>
                  <a:lnTo>
                    <a:pt x="22" y="2015"/>
                  </a:lnTo>
                  <a:lnTo>
                    <a:pt x="14" y="2130"/>
                  </a:lnTo>
                  <a:lnTo>
                    <a:pt x="6" y="2247"/>
                  </a:lnTo>
                  <a:lnTo>
                    <a:pt x="6" y="2247"/>
                  </a:lnTo>
                  <a:close/>
                </a:path>
              </a:pathLst>
            </a:custGeom>
            <a:solidFill>
              <a:srgbClr val="B7AB0A"/>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0" name="Freeform 179">
              <a:extLst>
                <a:ext uri="{C183D7F6-B498-43B3-948B-1728B52AA6E4}">
                  <adec:decorative xmlns:adec="http://schemas.microsoft.com/office/drawing/2017/decorative" val="1"/>
                </a:ext>
              </a:extLst>
            </p:cNvPr>
            <p:cNvSpPr>
              <a:spLocks/>
            </p:cNvSpPr>
            <p:nvPr/>
          </p:nvSpPr>
          <p:spPr bwMode="auto">
            <a:xfrm rot="4772340">
              <a:off x="7137904" y="2008269"/>
              <a:ext cx="455371" cy="2152486"/>
            </a:xfrm>
            <a:custGeom>
              <a:avLst/>
              <a:gdLst>
                <a:gd name="T0" fmla="*/ 490 w 490"/>
                <a:gd name="T1" fmla="*/ 2231 h 4318"/>
                <a:gd name="T2" fmla="*/ 489 w 490"/>
                <a:gd name="T3" fmla="*/ 2127 h 4318"/>
                <a:gd name="T4" fmla="*/ 485 w 490"/>
                <a:gd name="T5" fmla="*/ 2022 h 4318"/>
                <a:gd name="T6" fmla="*/ 469 w 490"/>
                <a:gd name="T7" fmla="*/ 1816 h 4318"/>
                <a:gd name="T8" fmla="*/ 446 w 490"/>
                <a:gd name="T9" fmla="*/ 1611 h 4318"/>
                <a:gd name="T10" fmla="*/ 415 w 490"/>
                <a:gd name="T11" fmla="*/ 1412 h 4318"/>
                <a:gd name="T12" fmla="*/ 379 w 490"/>
                <a:gd name="T13" fmla="*/ 1220 h 4318"/>
                <a:gd name="T14" fmla="*/ 339 w 490"/>
                <a:gd name="T15" fmla="*/ 1035 h 4318"/>
                <a:gd name="T16" fmla="*/ 295 w 490"/>
                <a:gd name="T17" fmla="*/ 861 h 4318"/>
                <a:gd name="T18" fmla="*/ 250 w 490"/>
                <a:gd name="T19" fmla="*/ 698 h 4318"/>
                <a:gd name="T20" fmla="*/ 206 w 490"/>
                <a:gd name="T21" fmla="*/ 547 h 4318"/>
                <a:gd name="T22" fmla="*/ 162 w 490"/>
                <a:gd name="T23" fmla="*/ 412 h 4318"/>
                <a:gd name="T24" fmla="*/ 86 w 490"/>
                <a:gd name="T25" fmla="*/ 192 h 4318"/>
                <a:gd name="T26" fmla="*/ 31 w 490"/>
                <a:gd name="T27" fmla="*/ 50 h 4318"/>
                <a:gd name="T28" fmla="*/ 10 w 490"/>
                <a:gd name="T29" fmla="*/ 0 h 4318"/>
                <a:gd name="T30" fmla="*/ 0 w 490"/>
                <a:gd name="T31" fmla="*/ 32 h 4318"/>
                <a:gd name="T32" fmla="*/ 18 w 490"/>
                <a:gd name="T33" fmla="*/ 253 h 4318"/>
                <a:gd name="T34" fmla="*/ 36 w 490"/>
                <a:gd name="T35" fmla="*/ 545 h 4318"/>
                <a:gd name="T36" fmla="*/ 55 w 490"/>
                <a:gd name="T37" fmla="*/ 918 h 4318"/>
                <a:gd name="T38" fmla="*/ 72 w 490"/>
                <a:gd name="T39" fmla="*/ 1381 h 4318"/>
                <a:gd name="T40" fmla="*/ 86 w 490"/>
                <a:gd name="T41" fmla="*/ 1942 h 4318"/>
                <a:gd name="T42" fmla="*/ 99 w 490"/>
                <a:gd name="T43" fmla="*/ 2613 h 4318"/>
                <a:gd name="T44" fmla="*/ 107 w 490"/>
                <a:gd name="T45" fmla="*/ 3402 h 4318"/>
                <a:gd name="T46" fmla="*/ 110 w 490"/>
                <a:gd name="T47" fmla="*/ 4318 h 4318"/>
                <a:gd name="T48" fmla="*/ 115 w 490"/>
                <a:gd name="T49" fmla="*/ 4316 h 4318"/>
                <a:gd name="T50" fmla="*/ 128 w 490"/>
                <a:gd name="T51" fmla="*/ 4307 h 4318"/>
                <a:gd name="T52" fmla="*/ 141 w 490"/>
                <a:gd name="T53" fmla="*/ 4293 h 4318"/>
                <a:gd name="T54" fmla="*/ 161 w 490"/>
                <a:gd name="T55" fmla="*/ 4263 h 4318"/>
                <a:gd name="T56" fmla="*/ 190 w 490"/>
                <a:gd name="T57" fmla="*/ 4206 h 4318"/>
                <a:gd name="T58" fmla="*/ 221 w 490"/>
                <a:gd name="T59" fmla="*/ 4131 h 4318"/>
                <a:gd name="T60" fmla="*/ 252 w 490"/>
                <a:gd name="T61" fmla="*/ 4039 h 4318"/>
                <a:gd name="T62" fmla="*/ 284 w 490"/>
                <a:gd name="T63" fmla="*/ 3932 h 4318"/>
                <a:gd name="T64" fmla="*/ 315 w 490"/>
                <a:gd name="T65" fmla="*/ 3809 h 4318"/>
                <a:gd name="T66" fmla="*/ 346 w 490"/>
                <a:gd name="T67" fmla="*/ 3674 h 4318"/>
                <a:gd name="T68" fmla="*/ 375 w 490"/>
                <a:gd name="T69" fmla="*/ 3526 h 4318"/>
                <a:gd name="T70" fmla="*/ 402 w 490"/>
                <a:gd name="T71" fmla="*/ 3366 h 4318"/>
                <a:gd name="T72" fmla="*/ 427 w 490"/>
                <a:gd name="T73" fmla="*/ 3197 h 4318"/>
                <a:gd name="T74" fmla="*/ 448 w 490"/>
                <a:gd name="T75" fmla="*/ 3017 h 4318"/>
                <a:gd name="T76" fmla="*/ 465 w 490"/>
                <a:gd name="T77" fmla="*/ 2830 h 4318"/>
                <a:gd name="T78" fmla="*/ 479 w 490"/>
                <a:gd name="T79" fmla="*/ 2636 h 4318"/>
                <a:gd name="T80" fmla="*/ 487 w 490"/>
                <a:gd name="T81" fmla="*/ 2436 h 4318"/>
                <a:gd name="T82" fmla="*/ 490 w 490"/>
                <a:gd name="T83" fmla="*/ 2231 h 4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0" h="4318">
                  <a:moveTo>
                    <a:pt x="490" y="2231"/>
                  </a:moveTo>
                  <a:lnTo>
                    <a:pt x="490" y="2231"/>
                  </a:lnTo>
                  <a:lnTo>
                    <a:pt x="490" y="2179"/>
                  </a:lnTo>
                  <a:lnTo>
                    <a:pt x="489" y="2127"/>
                  </a:lnTo>
                  <a:lnTo>
                    <a:pt x="487" y="2074"/>
                  </a:lnTo>
                  <a:lnTo>
                    <a:pt x="485" y="2022"/>
                  </a:lnTo>
                  <a:lnTo>
                    <a:pt x="479" y="1919"/>
                  </a:lnTo>
                  <a:lnTo>
                    <a:pt x="469" y="1816"/>
                  </a:lnTo>
                  <a:lnTo>
                    <a:pt x="459" y="1713"/>
                  </a:lnTo>
                  <a:lnTo>
                    <a:pt x="446" y="1611"/>
                  </a:lnTo>
                  <a:lnTo>
                    <a:pt x="431" y="1512"/>
                  </a:lnTo>
                  <a:lnTo>
                    <a:pt x="415" y="1412"/>
                  </a:lnTo>
                  <a:lnTo>
                    <a:pt x="398" y="1315"/>
                  </a:lnTo>
                  <a:lnTo>
                    <a:pt x="379" y="1220"/>
                  </a:lnTo>
                  <a:lnTo>
                    <a:pt x="359" y="1126"/>
                  </a:lnTo>
                  <a:lnTo>
                    <a:pt x="339" y="1035"/>
                  </a:lnTo>
                  <a:lnTo>
                    <a:pt x="317" y="947"/>
                  </a:lnTo>
                  <a:lnTo>
                    <a:pt x="295" y="861"/>
                  </a:lnTo>
                  <a:lnTo>
                    <a:pt x="273" y="778"/>
                  </a:lnTo>
                  <a:lnTo>
                    <a:pt x="250" y="698"/>
                  </a:lnTo>
                  <a:lnTo>
                    <a:pt x="229" y="621"/>
                  </a:lnTo>
                  <a:lnTo>
                    <a:pt x="206" y="547"/>
                  </a:lnTo>
                  <a:lnTo>
                    <a:pt x="184" y="478"/>
                  </a:lnTo>
                  <a:lnTo>
                    <a:pt x="162" y="412"/>
                  </a:lnTo>
                  <a:lnTo>
                    <a:pt x="122" y="293"/>
                  </a:lnTo>
                  <a:lnTo>
                    <a:pt x="86" y="192"/>
                  </a:lnTo>
                  <a:lnTo>
                    <a:pt x="55" y="110"/>
                  </a:lnTo>
                  <a:lnTo>
                    <a:pt x="31" y="50"/>
                  </a:lnTo>
                  <a:lnTo>
                    <a:pt x="10" y="0"/>
                  </a:lnTo>
                  <a:lnTo>
                    <a:pt x="10" y="0"/>
                  </a:lnTo>
                  <a:lnTo>
                    <a:pt x="0" y="32"/>
                  </a:lnTo>
                  <a:lnTo>
                    <a:pt x="0" y="32"/>
                  </a:lnTo>
                  <a:lnTo>
                    <a:pt x="8" y="135"/>
                  </a:lnTo>
                  <a:lnTo>
                    <a:pt x="18" y="253"/>
                  </a:lnTo>
                  <a:lnTo>
                    <a:pt x="27" y="390"/>
                  </a:lnTo>
                  <a:lnTo>
                    <a:pt x="36" y="545"/>
                  </a:lnTo>
                  <a:lnTo>
                    <a:pt x="46" y="722"/>
                  </a:lnTo>
                  <a:lnTo>
                    <a:pt x="55" y="918"/>
                  </a:lnTo>
                  <a:lnTo>
                    <a:pt x="63" y="1138"/>
                  </a:lnTo>
                  <a:lnTo>
                    <a:pt x="72" y="1381"/>
                  </a:lnTo>
                  <a:lnTo>
                    <a:pt x="80" y="1649"/>
                  </a:lnTo>
                  <a:lnTo>
                    <a:pt x="86" y="1942"/>
                  </a:lnTo>
                  <a:lnTo>
                    <a:pt x="94" y="2264"/>
                  </a:lnTo>
                  <a:lnTo>
                    <a:pt x="99" y="2613"/>
                  </a:lnTo>
                  <a:lnTo>
                    <a:pt x="103" y="2992"/>
                  </a:lnTo>
                  <a:lnTo>
                    <a:pt x="107" y="3402"/>
                  </a:lnTo>
                  <a:lnTo>
                    <a:pt x="109" y="3843"/>
                  </a:lnTo>
                  <a:lnTo>
                    <a:pt x="110" y="4318"/>
                  </a:lnTo>
                  <a:lnTo>
                    <a:pt x="110" y="4318"/>
                  </a:lnTo>
                  <a:lnTo>
                    <a:pt x="115" y="4316"/>
                  </a:lnTo>
                  <a:lnTo>
                    <a:pt x="122" y="4312"/>
                  </a:lnTo>
                  <a:lnTo>
                    <a:pt x="128" y="4307"/>
                  </a:lnTo>
                  <a:lnTo>
                    <a:pt x="134" y="4300"/>
                  </a:lnTo>
                  <a:lnTo>
                    <a:pt x="141" y="4293"/>
                  </a:lnTo>
                  <a:lnTo>
                    <a:pt x="148" y="4284"/>
                  </a:lnTo>
                  <a:lnTo>
                    <a:pt x="161" y="4263"/>
                  </a:lnTo>
                  <a:lnTo>
                    <a:pt x="176" y="4236"/>
                  </a:lnTo>
                  <a:lnTo>
                    <a:pt x="190" y="4206"/>
                  </a:lnTo>
                  <a:lnTo>
                    <a:pt x="206" y="4170"/>
                  </a:lnTo>
                  <a:lnTo>
                    <a:pt x="221" y="4131"/>
                  </a:lnTo>
                  <a:lnTo>
                    <a:pt x="237" y="4087"/>
                  </a:lnTo>
                  <a:lnTo>
                    <a:pt x="252" y="4039"/>
                  </a:lnTo>
                  <a:lnTo>
                    <a:pt x="268" y="3988"/>
                  </a:lnTo>
                  <a:lnTo>
                    <a:pt x="284" y="3932"/>
                  </a:lnTo>
                  <a:lnTo>
                    <a:pt x="299" y="3873"/>
                  </a:lnTo>
                  <a:lnTo>
                    <a:pt x="315" y="3809"/>
                  </a:lnTo>
                  <a:lnTo>
                    <a:pt x="330" y="3744"/>
                  </a:lnTo>
                  <a:lnTo>
                    <a:pt x="346" y="3674"/>
                  </a:lnTo>
                  <a:lnTo>
                    <a:pt x="360" y="3602"/>
                  </a:lnTo>
                  <a:lnTo>
                    <a:pt x="375" y="3526"/>
                  </a:lnTo>
                  <a:lnTo>
                    <a:pt x="388" y="3447"/>
                  </a:lnTo>
                  <a:lnTo>
                    <a:pt x="402" y="3366"/>
                  </a:lnTo>
                  <a:lnTo>
                    <a:pt x="414" y="3283"/>
                  </a:lnTo>
                  <a:lnTo>
                    <a:pt x="427" y="3197"/>
                  </a:lnTo>
                  <a:lnTo>
                    <a:pt x="437" y="3108"/>
                  </a:lnTo>
                  <a:lnTo>
                    <a:pt x="448" y="3017"/>
                  </a:lnTo>
                  <a:lnTo>
                    <a:pt x="457" y="2925"/>
                  </a:lnTo>
                  <a:lnTo>
                    <a:pt x="465" y="2830"/>
                  </a:lnTo>
                  <a:lnTo>
                    <a:pt x="473" y="2734"/>
                  </a:lnTo>
                  <a:lnTo>
                    <a:pt x="479" y="2636"/>
                  </a:lnTo>
                  <a:lnTo>
                    <a:pt x="484" y="2536"/>
                  </a:lnTo>
                  <a:lnTo>
                    <a:pt x="487" y="2436"/>
                  </a:lnTo>
                  <a:lnTo>
                    <a:pt x="489" y="2334"/>
                  </a:lnTo>
                  <a:lnTo>
                    <a:pt x="490" y="2231"/>
                  </a:lnTo>
                  <a:lnTo>
                    <a:pt x="490" y="2231"/>
                  </a:lnTo>
                  <a:close/>
                </a:path>
              </a:pathLst>
            </a:custGeom>
            <a:solidFill>
              <a:srgbClr val="C7BA0B"/>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37" name="Group 482"/>
            <p:cNvGrpSpPr/>
            <p:nvPr/>
          </p:nvGrpSpPr>
          <p:grpSpPr>
            <a:xfrm>
              <a:off x="7005244" y="2576242"/>
              <a:ext cx="524267" cy="624948"/>
              <a:chOff x="2043113" y="4500563"/>
              <a:chExt cx="239713" cy="285750"/>
            </a:xfrm>
            <a:solidFill>
              <a:srgbClr val="FFFFFF"/>
            </a:solidFill>
            <a:effectLst/>
          </p:grpSpPr>
          <p:sp>
            <p:nvSpPr>
              <p:cNvPr id="238" name="Freeform 364">
                <a:extLst>
                  <a:ext uri="{C183D7F6-B498-43B3-948B-1728B52AA6E4}">
                    <adec:decorative xmlns:adec="http://schemas.microsoft.com/office/drawing/2017/decorative" val="1"/>
                  </a:ext>
                </a:extLst>
              </p:cNvPr>
              <p:cNvSpPr>
                <a:spLocks noEditPoints="1"/>
              </p:cNvSpPr>
              <p:nvPr/>
            </p:nvSpPr>
            <p:spPr bwMode="auto">
              <a:xfrm>
                <a:off x="2049463" y="4545013"/>
                <a:ext cx="228600" cy="228600"/>
              </a:xfrm>
              <a:custGeom>
                <a:avLst/>
                <a:gdLst/>
                <a:ahLst/>
                <a:cxnLst>
                  <a:cxn ang="0">
                    <a:pos x="1" y="194"/>
                  </a:cxn>
                  <a:cxn ang="0">
                    <a:pos x="17" y="132"/>
                  </a:cxn>
                  <a:cxn ang="0">
                    <a:pos x="50" y="78"/>
                  </a:cxn>
                  <a:cxn ang="0">
                    <a:pos x="96" y="36"/>
                  </a:cxn>
                  <a:cxn ang="0">
                    <a:pos x="152" y="9"/>
                  </a:cxn>
                  <a:cxn ang="0">
                    <a:pos x="217" y="0"/>
                  </a:cxn>
                  <a:cxn ang="0">
                    <a:pos x="238" y="1"/>
                  </a:cxn>
                  <a:cxn ang="0">
                    <a:pos x="301" y="17"/>
                  </a:cxn>
                  <a:cxn ang="0">
                    <a:pos x="354" y="49"/>
                  </a:cxn>
                  <a:cxn ang="0">
                    <a:pos x="396" y="96"/>
                  </a:cxn>
                  <a:cxn ang="0">
                    <a:pos x="422" y="152"/>
                  </a:cxn>
                  <a:cxn ang="0">
                    <a:pos x="432" y="216"/>
                  </a:cxn>
                  <a:cxn ang="0">
                    <a:pos x="431" y="238"/>
                  </a:cxn>
                  <a:cxn ang="0">
                    <a:pos x="415" y="300"/>
                  </a:cxn>
                  <a:cxn ang="0">
                    <a:pos x="383" y="353"/>
                  </a:cxn>
                  <a:cxn ang="0">
                    <a:pos x="337" y="395"/>
                  </a:cxn>
                  <a:cxn ang="0">
                    <a:pos x="280" y="422"/>
                  </a:cxn>
                  <a:cxn ang="0">
                    <a:pos x="217" y="432"/>
                  </a:cxn>
                  <a:cxn ang="0">
                    <a:pos x="194" y="431"/>
                  </a:cxn>
                  <a:cxn ang="0">
                    <a:pos x="133" y="415"/>
                  </a:cxn>
                  <a:cxn ang="0">
                    <a:pos x="79" y="382"/>
                  </a:cxn>
                  <a:cxn ang="0">
                    <a:pos x="37" y="337"/>
                  </a:cxn>
                  <a:cxn ang="0">
                    <a:pos x="10" y="280"/>
                  </a:cxn>
                  <a:cxn ang="0">
                    <a:pos x="0" y="216"/>
                  </a:cxn>
                  <a:cxn ang="0">
                    <a:pos x="49" y="216"/>
                  </a:cxn>
                  <a:cxn ang="0">
                    <a:pos x="56" y="266"/>
                  </a:cxn>
                  <a:cxn ang="0">
                    <a:pos x="77" y="310"/>
                  </a:cxn>
                  <a:cxn ang="0">
                    <a:pos x="110" y="346"/>
                  </a:cxn>
                  <a:cxn ang="0">
                    <a:pos x="151" y="370"/>
                  </a:cxn>
                  <a:cxn ang="0">
                    <a:pos x="199" y="383"/>
                  </a:cxn>
                  <a:cxn ang="0">
                    <a:pos x="217" y="383"/>
                  </a:cxn>
                  <a:cxn ang="0">
                    <a:pos x="266" y="376"/>
                  </a:cxn>
                  <a:cxn ang="0">
                    <a:pos x="310" y="355"/>
                  </a:cxn>
                  <a:cxn ang="0">
                    <a:pos x="346" y="323"/>
                  </a:cxn>
                  <a:cxn ang="0">
                    <a:pos x="371" y="281"/>
                  </a:cxn>
                  <a:cxn ang="0">
                    <a:pos x="384" y="233"/>
                  </a:cxn>
                  <a:cxn ang="0">
                    <a:pos x="384" y="216"/>
                  </a:cxn>
                  <a:cxn ang="0">
                    <a:pos x="376" y="166"/>
                  </a:cxn>
                  <a:cxn ang="0">
                    <a:pos x="356" y="122"/>
                  </a:cxn>
                  <a:cxn ang="0">
                    <a:pos x="323" y="86"/>
                  </a:cxn>
                  <a:cxn ang="0">
                    <a:pos x="281" y="61"/>
                  </a:cxn>
                  <a:cxn ang="0">
                    <a:pos x="234" y="49"/>
                  </a:cxn>
                  <a:cxn ang="0">
                    <a:pos x="217" y="48"/>
                  </a:cxn>
                  <a:cxn ang="0">
                    <a:pos x="166" y="56"/>
                  </a:cxn>
                  <a:cxn ang="0">
                    <a:pos x="123" y="76"/>
                  </a:cxn>
                  <a:cxn ang="0">
                    <a:pos x="86" y="110"/>
                  </a:cxn>
                  <a:cxn ang="0">
                    <a:pos x="62" y="151"/>
                  </a:cxn>
                  <a:cxn ang="0">
                    <a:pos x="50" y="199"/>
                  </a:cxn>
                </a:cxnLst>
                <a:rect l="0" t="0" r="r" b="b"/>
                <a:pathLst>
                  <a:path w="432" h="432">
                    <a:moveTo>
                      <a:pt x="0" y="216"/>
                    </a:moveTo>
                    <a:lnTo>
                      <a:pt x="0" y="216"/>
                    </a:lnTo>
                    <a:lnTo>
                      <a:pt x="1" y="194"/>
                    </a:lnTo>
                    <a:lnTo>
                      <a:pt x="4" y="172"/>
                    </a:lnTo>
                    <a:lnTo>
                      <a:pt x="10" y="152"/>
                    </a:lnTo>
                    <a:lnTo>
                      <a:pt x="17" y="132"/>
                    </a:lnTo>
                    <a:lnTo>
                      <a:pt x="26" y="113"/>
                    </a:lnTo>
                    <a:lnTo>
                      <a:pt x="37" y="96"/>
                    </a:lnTo>
                    <a:lnTo>
                      <a:pt x="50" y="78"/>
                    </a:lnTo>
                    <a:lnTo>
                      <a:pt x="64" y="63"/>
                    </a:lnTo>
                    <a:lnTo>
                      <a:pt x="79" y="49"/>
                    </a:lnTo>
                    <a:lnTo>
                      <a:pt x="96" y="36"/>
                    </a:lnTo>
                    <a:lnTo>
                      <a:pt x="113" y="26"/>
                    </a:lnTo>
                    <a:lnTo>
                      <a:pt x="133" y="17"/>
                    </a:lnTo>
                    <a:lnTo>
                      <a:pt x="152" y="9"/>
                    </a:lnTo>
                    <a:lnTo>
                      <a:pt x="173" y="4"/>
                    </a:lnTo>
                    <a:lnTo>
                      <a:pt x="194" y="1"/>
                    </a:lnTo>
                    <a:lnTo>
                      <a:pt x="217" y="0"/>
                    </a:lnTo>
                    <a:lnTo>
                      <a:pt x="217" y="0"/>
                    </a:lnTo>
                    <a:lnTo>
                      <a:pt x="217" y="0"/>
                    </a:lnTo>
                    <a:lnTo>
                      <a:pt x="238" y="1"/>
                    </a:lnTo>
                    <a:lnTo>
                      <a:pt x="260" y="4"/>
                    </a:lnTo>
                    <a:lnTo>
                      <a:pt x="280" y="9"/>
                    </a:lnTo>
                    <a:lnTo>
                      <a:pt x="301" y="17"/>
                    </a:lnTo>
                    <a:lnTo>
                      <a:pt x="319" y="26"/>
                    </a:lnTo>
                    <a:lnTo>
                      <a:pt x="337" y="36"/>
                    </a:lnTo>
                    <a:lnTo>
                      <a:pt x="354" y="49"/>
                    </a:lnTo>
                    <a:lnTo>
                      <a:pt x="369" y="63"/>
                    </a:lnTo>
                    <a:lnTo>
                      <a:pt x="383" y="78"/>
                    </a:lnTo>
                    <a:lnTo>
                      <a:pt x="396" y="96"/>
                    </a:lnTo>
                    <a:lnTo>
                      <a:pt x="406" y="113"/>
                    </a:lnTo>
                    <a:lnTo>
                      <a:pt x="415" y="132"/>
                    </a:lnTo>
                    <a:lnTo>
                      <a:pt x="422" y="152"/>
                    </a:lnTo>
                    <a:lnTo>
                      <a:pt x="428" y="172"/>
                    </a:lnTo>
                    <a:lnTo>
                      <a:pt x="431" y="194"/>
                    </a:lnTo>
                    <a:lnTo>
                      <a:pt x="432" y="216"/>
                    </a:lnTo>
                    <a:lnTo>
                      <a:pt x="432" y="216"/>
                    </a:lnTo>
                    <a:lnTo>
                      <a:pt x="432" y="216"/>
                    </a:lnTo>
                    <a:lnTo>
                      <a:pt x="431" y="238"/>
                    </a:lnTo>
                    <a:lnTo>
                      <a:pt x="428" y="259"/>
                    </a:lnTo>
                    <a:lnTo>
                      <a:pt x="422" y="280"/>
                    </a:lnTo>
                    <a:lnTo>
                      <a:pt x="415" y="300"/>
                    </a:lnTo>
                    <a:lnTo>
                      <a:pt x="406" y="319"/>
                    </a:lnTo>
                    <a:lnTo>
                      <a:pt x="396" y="337"/>
                    </a:lnTo>
                    <a:lnTo>
                      <a:pt x="383" y="353"/>
                    </a:lnTo>
                    <a:lnTo>
                      <a:pt x="369" y="368"/>
                    </a:lnTo>
                    <a:lnTo>
                      <a:pt x="354" y="382"/>
                    </a:lnTo>
                    <a:lnTo>
                      <a:pt x="337" y="395"/>
                    </a:lnTo>
                    <a:lnTo>
                      <a:pt x="319" y="406"/>
                    </a:lnTo>
                    <a:lnTo>
                      <a:pt x="301" y="415"/>
                    </a:lnTo>
                    <a:lnTo>
                      <a:pt x="280" y="422"/>
                    </a:lnTo>
                    <a:lnTo>
                      <a:pt x="260" y="427"/>
                    </a:lnTo>
                    <a:lnTo>
                      <a:pt x="238" y="431"/>
                    </a:lnTo>
                    <a:lnTo>
                      <a:pt x="217" y="432"/>
                    </a:lnTo>
                    <a:lnTo>
                      <a:pt x="217" y="432"/>
                    </a:lnTo>
                    <a:lnTo>
                      <a:pt x="217" y="432"/>
                    </a:lnTo>
                    <a:lnTo>
                      <a:pt x="194" y="431"/>
                    </a:lnTo>
                    <a:lnTo>
                      <a:pt x="173" y="427"/>
                    </a:lnTo>
                    <a:lnTo>
                      <a:pt x="152" y="422"/>
                    </a:lnTo>
                    <a:lnTo>
                      <a:pt x="133" y="415"/>
                    </a:lnTo>
                    <a:lnTo>
                      <a:pt x="113" y="406"/>
                    </a:lnTo>
                    <a:lnTo>
                      <a:pt x="96" y="395"/>
                    </a:lnTo>
                    <a:lnTo>
                      <a:pt x="79" y="382"/>
                    </a:lnTo>
                    <a:lnTo>
                      <a:pt x="64" y="368"/>
                    </a:lnTo>
                    <a:lnTo>
                      <a:pt x="50" y="353"/>
                    </a:lnTo>
                    <a:lnTo>
                      <a:pt x="37" y="337"/>
                    </a:lnTo>
                    <a:lnTo>
                      <a:pt x="26" y="319"/>
                    </a:lnTo>
                    <a:lnTo>
                      <a:pt x="17" y="300"/>
                    </a:lnTo>
                    <a:lnTo>
                      <a:pt x="10" y="280"/>
                    </a:lnTo>
                    <a:lnTo>
                      <a:pt x="4" y="259"/>
                    </a:lnTo>
                    <a:lnTo>
                      <a:pt x="1" y="238"/>
                    </a:lnTo>
                    <a:lnTo>
                      <a:pt x="0" y="216"/>
                    </a:lnTo>
                    <a:lnTo>
                      <a:pt x="0" y="216"/>
                    </a:lnTo>
                    <a:close/>
                    <a:moveTo>
                      <a:pt x="49" y="216"/>
                    </a:moveTo>
                    <a:lnTo>
                      <a:pt x="49" y="216"/>
                    </a:lnTo>
                    <a:lnTo>
                      <a:pt x="50" y="233"/>
                    </a:lnTo>
                    <a:lnTo>
                      <a:pt x="52" y="250"/>
                    </a:lnTo>
                    <a:lnTo>
                      <a:pt x="56" y="266"/>
                    </a:lnTo>
                    <a:lnTo>
                      <a:pt x="62" y="281"/>
                    </a:lnTo>
                    <a:lnTo>
                      <a:pt x="69" y="296"/>
                    </a:lnTo>
                    <a:lnTo>
                      <a:pt x="77" y="310"/>
                    </a:lnTo>
                    <a:lnTo>
                      <a:pt x="86" y="323"/>
                    </a:lnTo>
                    <a:lnTo>
                      <a:pt x="97" y="335"/>
                    </a:lnTo>
                    <a:lnTo>
                      <a:pt x="110" y="346"/>
                    </a:lnTo>
                    <a:lnTo>
                      <a:pt x="123" y="355"/>
                    </a:lnTo>
                    <a:lnTo>
                      <a:pt x="136" y="364"/>
                    </a:lnTo>
                    <a:lnTo>
                      <a:pt x="151" y="370"/>
                    </a:lnTo>
                    <a:lnTo>
                      <a:pt x="166" y="376"/>
                    </a:lnTo>
                    <a:lnTo>
                      <a:pt x="182" y="380"/>
                    </a:lnTo>
                    <a:lnTo>
                      <a:pt x="199" y="383"/>
                    </a:lnTo>
                    <a:lnTo>
                      <a:pt x="217" y="383"/>
                    </a:lnTo>
                    <a:lnTo>
                      <a:pt x="217" y="383"/>
                    </a:lnTo>
                    <a:lnTo>
                      <a:pt x="217" y="383"/>
                    </a:lnTo>
                    <a:lnTo>
                      <a:pt x="234" y="383"/>
                    </a:lnTo>
                    <a:lnTo>
                      <a:pt x="250" y="380"/>
                    </a:lnTo>
                    <a:lnTo>
                      <a:pt x="266" y="376"/>
                    </a:lnTo>
                    <a:lnTo>
                      <a:pt x="281" y="370"/>
                    </a:lnTo>
                    <a:lnTo>
                      <a:pt x="296" y="364"/>
                    </a:lnTo>
                    <a:lnTo>
                      <a:pt x="310" y="355"/>
                    </a:lnTo>
                    <a:lnTo>
                      <a:pt x="323" y="346"/>
                    </a:lnTo>
                    <a:lnTo>
                      <a:pt x="335" y="335"/>
                    </a:lnTo>
                    <a:lnTo>
                      <a:pt x="346" y="323"/>
                    </a:lnTo>
                    <a:lnTo>
                      <a:pt x="356" y="310"/>
                    </a:lnTo>
                    <a:lnTo>
                      <a:pt x="364" y="296"/>
                    </a:lnTo>
                    <a:lnTo>
                      <a:pt x="371" y="281"/>
                    </a:lnTo>
                    <a:lnTo>
                      <a:pt x="376" y="266"/>
                    </a:lnTo>
                    <a:lnTo>
                      <a:pt x="380" y="250"/>
                    </a:lnTo>
                    <a:lnTo>
                      <a:pt x="384" y="233"/>
                    </a:lnTo>
                    <a:lnTo>
                      <a:pt x="384" y="216"/>
                    </a:lnTo>
                    <a:lnTo>
                      <a:pt x="384" y="216"/>
                    </a:lnTo>
                    <a:lnTo>
                      <a:pt x="384" y="216"/>
                    </a:lnTo>
                    <a:lnTo>
                      <a:pt x="384" y="199"/>
                    </a:lnTo>
                    <a:lnTo>
                      <a:pt x="380" y="182"/>
                    </a:lnTo>
                    <a:lnTo>
                      <a:pt x="376" y="166"/>
                    </a:lnTo>
                    <a:lnTo>
                      <a:pt x="371" y="151"/>
                    </a:lnTo>
                    <a:lnTo>
                      <a:pt x="364" y="135"/>
                    </a:lnTo>
                    <a:lnTo>
                      <a:pt x="356" y="122"/>
                    </a:lnTo>
                    <a:lnTo>
                      <a:pt x="346" y="110"/>
                    </a:lnTo>
                    <a:lnTo>
                      <a:pt x="335" y="97"/>
                    </a:lnTo>
                    <a:lnTo>
                      <a:pt x="323" y="86"/>
                    </a:lnTo>
                    <a:lnTo>
                      <a:pt x="310" y="76"/>
                    </a:lnTo>
                    <a:lnTo>
                      <a:pt x="296" y="69"/>
                    </a:lnTo>
                    <a:lnTo>
                      <a:pt x="281" y="61"/>
                    </a:lnTo>
                    <a:lnTo>
                      <a:pt x="266" y="56"/>
                    </a:lnTo>
                    <a:lnTo>
                      <a:pt x="250" y="51"/>
                    </a:lnTo>
                    <a:lnTo>
                      <a:pt x="234" y="49"/>
                    </a:lnTo>
                    <a:lnTo>
                      <a:pt x="217" y="48"/>
                    </a:lnTo>
                    <a:lnTo>
                      <a:pt x="217" y="48"/>
                    </a:lnTo>
                    <a:lnTo>
                      <a:pt x="217" y="48"/>
                    </a:lnTo>
                    <a:lnTo>
                      <a:pt x="199" y="49"/>
                    </a:lnTo>
                    <a:lnTo>
                      <a:pt x="182" y="51"/>
                    </a:lnTo>
                    <a:lnTo>
                      <a:pt x="166" y="56"/>
                    </a:lnTo>
                    <a:lnTo>
                      <a:pt x="151" y="61"/>
                    </a:lnTo>
                    <a:lnTo>
                      <a:pt x="136" y="69"/>
                    </a:lnTo>
                    <a:lnTo>
                      <a:pt x="123" y="76"/>
                    </a:lnTo>
                    <a:lnTo>
                      <a:pt x="110" y="86"/>
                    </a:lnTo>
                    <a:lnTo>
                      <a:pt x="97" y="97"/>
                    </a:lnTo>
                    <a:lnTo>
                      <a:pt x="86" y="110"/>
                    </a:lnTo>
                    <a:lnTo>
                      <a:pt x="77" y="122"/>
                    </a:lnTo>
                    <a:lnTo>
                      <a:pt x="69" y="135"/>
                    </a:lnTo>
                    <a:lnTo>
                      <a:pt x="62" y="151"/>
                    </a:lnTo>
                    <a:lnTo>
                      <a:pt x="56" y="166"/>
                    </a:lnTo>
                    <a:lnTo>
                      <a:pt x="52" y="182"/>
                    </a:lnTo>
                    <a:lnTo>
                      <a:pt x="50" y="199"/>
                    </a:lnTo>
                    <a:lnTo>
                      <a:pt x="49" y="216"/>
                    </a:lnTo>
                    <a:lnTo>
                      <a:pt x="49" y="216"/>
                    </a:lnTo>
                    <a:close/>
                  </a:path>
                </a:pathLst>
              </a:cu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39" name="Freeform 365">
                <a:extLst>
                  <a:ext uri="{C183D7F6-B498-43B3-948B-1728B52AA6E4}">
                    <adec:decorative xmlns:adec="http://schemas.microsoft.com/office/drawing/2017/decorative" val="1"/>
                  </a:ext>
                </a:extLst>
              </p:cNvPr>
              <p:cNvSpPr>
                <a:spLocks noEditPoints="1"/>
              </p:cNvSpPr>
              <p:nvPr/>
            </p:nvSpPr>
            <p:spPr bwMode="auto">
              <a:xfrm>
                <a:off x="2043113" y="4533900"/>
                <a:ext cx="239713" cy="69850"/>
              </a:xfrm>
              <a:custGeom>
                <a:avLst/>
                <a:gdLst/>
                <a:ahLst/>
                <a:cxnLst>
                  <a:cxn ang="0">
                    <a:pos x="429" y="23"/>
                  </a:cxn>
                  <a:cxn ang="0">
                    <a:pos x="417" y="13"/>
                  </a:cxn>
                  <a:cxn ang="0">
                    <a:pos x="403" y="6"/>
                  </a:cxn>
                  <a:cxn ang="0">
                    <a:pos x="389" y="1"/>
                  </a:cxn>
                  <a:cxn ang="0">
                    <a:pos x="374" y="0"/>
                  </a:cxn>
                  <a:cxn ang="0">
                    <a:pos x="360" y="1"/>
                  </a:cxn>
                  <a:cxn ang="0">
                    <a:pos x="345" y="5"/>
                  </a:cxn>
                  <a:cxn ang="0">
                    <a:pos x="331" y="11"/>
                  </a:cxn>
                  <a:cxn ang="0">
                    <a:pos x="319" y="21"/>
                  </a:cxn>
                  <a:cxn ang="0">
                    <a:pos x="338" y="29"/>
                  </a:cxn>
                  <a:cxn ang="0">
                    <a:pos x="371" y="52"/>
                  </a:cxn>
                  <a:cxn ang="0">
                    <a:pos x="401" y="80"/>
                  </a:cxn>
                  <a:cxn ang="0">
                    <a:pos x="425" y="112"/>
                  </a:cxn>
                  <a:cxn ang="0">
                    <a:pos x="436" y="130"/>
                  </a:cxn>
                  <a:cxn ang="0">
                    <a:pos x="443" y="118"/>
                  </a:cxn>
                  <a:cxn ang="0">
                    <a:pos x="450" y="104"/>
                  </a:cxn>
                  <a:cxn ang="0">
                    <a:pos x="452" y="90"/>
                  </a:cxn>
                  <a:cxn ang="0">
                    <a:pos x="451" y="62"/>
                  </a:cxn>
                  <a:cxn ang="0">
                    <a:pos x="446" y="48"/>
                  </a:cxn>
                  <a:cxn ang="0">
                    <a:pos x="439" y="35"/>
                  </a:cxn>
                  <a:cxn ang="0">
                    <a:pos x="429" y="23"/>
                  </a:cxn>
                  <a:cxn ang="0">
                    <a:pos x="24" y="23"/>
                  </a:cxn>
                  <a:cxn ang="0">
                    <a:pos x="19" y="28"/>
                  </a:cxn>
                  <a:cxn ang="0">
                    <a:pos x="10" y="41"/>
                  </a:cxn>
                  <a:cxn ang="0">
                    <a:pos x="5" y="54"/>
                  </a:cxn>
                  <a:cxn ang="0">
                    <a:pos x="1" y="69"/>
                  </a:cxn>
                  <a:cxn ang="0">
                    <a:pos x="1" y="91"/>
                  </a:cxn>
                  <a:cxn ang="0">
                    <a:pos x="5" y="105"/>
                  </a:cxn>
                  <a:cxn ang="0">
                    <a:pos x="10" y="118"/>
                  </a:cxn>
                  <a:cxn ang="0">
                    <a:pos x="19" y="131"/>
                  </a:cxn>
                  <a:cxn ang="0">
                    <a:pos x="28" y="112"/>
                  </a:cxn>
                  <a:cxn ang="0">
                    <a:pos x="53" y="80"/>
                  </a:cxn>
                  <a:cxn ang="0">
                    <a:pos x="82" y="52"/>
                  </a:cxn>
                  <a:cxn ang="0">
                    <a:pos x="117" y="30"/>
                  </a:cxn>
                  <a:cxn ang="0">
                    <a:pos x="135" y="21"/>
                  </a:cxn>
                  <a:cxn ang="0">
                    <a:pos x="122" y="11"/>
                  </a:cxn>
                  <a:cxn ang="0">
                    <a:pos x="108" y="5"/>
                  </a:cxn>
                  <a:cxn ang="0">
                    <a:pos x="94" y="1"/>
                  </a:cxn>
                  <a:cxn ang="0">
                    <a:pos x="79" y="0"/>
                  </a:cxn>
                  <a:cxn ang="0">
                    <a:pos x="64" y="1"/>
                  </a:cxn>
                  <a:cxn ang="0">
                    <a:pos x="50" y="6"/>
                  </a:cxn>
                  <a:cxn ang="0">
                    <a:pos x="36" y="13"/>
                  </a:cxn>
                  <a:cxn ang="0">
                    <a:pos x="24" y="23"/>
                  </a:cxn>
                </a:cxnLst>
                <a:rect l="0" t="0" r="r" b="b"/>
                <a:pathLst>
                  <a:path w="453" h="131">
                    <a:moveTo>
                      <a:pt x="429" y="23"/>
                    </a:moveTo>
                    <a:lnTo>
                      <a:pt x="429" y="23"/>
                    </a:lnTo>
                    <a:lnTo>
                      <a:pt x="424" y="17"/>
                    </a:lnTo>
                    <a:lnTo>
                      <a:pt x="417" y="13"/>
                    </a:lnTo>
                    <a:lnTo>
                      <a:pt x="411" y="9"/>
                    </a:lnTo>
                    <a:lnTo>
                      <a:pt x="403" y="6"/>
                    </a:lnTo>
                    <a:lnTo>
                      <a:pt x="397" y="3"/>
                    </a:lnTo>
                    <a:lnTo>
                      <a:pt x="389" y="1"/>
                    </a:lnTo>
                    <a:lnTo>
                      <a:pt x="382" y="0"/>
                    </a:lnTo>
                    <a:lnTo>
                      <a:pt x="374" y="0"/>
                    </a:lnTo>
                    <a:lnTo>
                      <a:pt x="367" y="0"/>
                    </a:lnTo>
                    <a:lnTo>
                      <a:pt x="360" y="1"/>
                    </a:lnTo>
                    <a:lnTo>
                      <a:pt x="353" y="2"/>
                    </a:lnTo>
                    <a:lnTo>
                      <a:pt x="345" y="5"/>
                    </a:lnTo>
                    <a:lnTo>
                      <a:pt x="339" y="8"/>
                    </a:lnTo>
                    <a:lnTo>
                      <a:pt x="331" y="11"/>
                    </a:lnTo>
                    <a:lnTo>
                      <a:pt x="325" y="15"/>
                    </a:lnTo>
                    <a:lnTo>
                      <a:pt x="319" y="21"/>
                    </a:lnTo>
                    <a:lnTo>
                      <a:pt x="319" y="21"/>
                    </a:lnTo>
                    <a:lnTo>
                      <a:pt x="338" y="29"/>
                    </a:lnTo>
                    <a:lnTo>
                      <a:pt x="355" y="40"/>
                    </a:lnTo>
                    <a:lnTo>
                      <a:pt x="371" y="52"/>
                    </a:lnTo>
                    <a:lnTo>
                      <a:pt x="387" y="65"/>
                    </a:lnTo>
                    <a:lnTo>
                      <a:pt x="401" y="80"/>
                    </a:lnTo>
                    <a:lnTo>
                      <a:pt x="414" y="95"/>
                    </a:lnTo>
                    <a:lnTo>
                      <a:pt x="425" y="112"/>
                    </a:lnTo>
                    <a:lnTo>
                      <a:pt x="436" y="130"/>
                    </a:lnTo>
                    <a:lnTo>
                      <a:pt x="436" y="130"/>
                    </a:lnTo>
                    <a:lnTo>
                      <a:pt x="440" y="123"/>
                    </a:lnTo>
                    <a:lnTo>
                      <a:pt x="443" y="118"/>
                    </a:lnTo>
                    <a:lnTo>
                      <a:pt x="446" y="110"/>
                    </a:lnTo>
                    <a:lnTo>
                      <a:pt x="450" y="104"/>
                    </a:lnTo>
                    <a:lnTo>
                      <a:pt x="451" y="97"/>
                    </a:lnTo>
                    <a:lnTo>
                      <a:pt x="452" y="90"/>
                    </a:lnTo>
                    <a:lnTo>
                      <a:pt x="453" y="76"/>
                    </a:lnTo>
                    <a:lnTo>
                      <a:pt x="451" y="62"/>
                    </a:lnTo>
                    <a:lnTo>
                      <a:pt x="448" y="54"/>
                    </a:lnTo>
                    <a:lnTo>
                      <a:pt x="446" y="48"/>
                    </a:lnTo>
                    <a:lnTo>
                      <a:pt x="443" y="41"/>
                    </a:lnTo>
                    <a:lnTo>
                      <a:pt x="439" y="35"/>
                    </a:lnTo>
                    <a:lnTo>
                      <a:pt x="434" y="28"/>
                    </a:lnTo>
                    <a:lnTo>
                      <a:pt x="429" y="23"/>
                    </a:lnTo>
                    <a:lnTo>
                      <a:pt x="429" y="23"/>
                    </a:lnTo>
                    <a:close/>
                    <a:moveTo>
                      <a:pt x="24" y="23"/>
                    </a:moveTo>
                    <a:lnTo>
                      <a:pt x="24" y="23"/>
                    </a:lnTo>
                    <a:lnTo>
                      <a:pt x="19" y="28"/>
                    </a:lnTo>
                    <a:lnTo>
                      <a:pt x="14" y="35"/>
                    </a:lnTo>
                    <a:lnTo>
                      <a:pt x="10" y="41"/>
                    </a:lnTo>
                    <a:lnTo>
                      <a:pt x="7" y="48"/>
                    </a:lnTo>
                    <a:lnTo>
                      <a:pt x="5" y="54"/>
                    </a:lnTo>
                    <a:lnTo>
                      <a:pt x="2" y="62"/>
                    </a:lnTo>
                    <a:lnTo>
                      <a:pt x="1" y="69"/>
                    </a:lnTo>
                    <a:lnTo>
                      <a:pt x="0" y="76"/>
                    </a:lnTo>
                    <a:lnTo>
                      <a:pt x="1" y="91"/>
                    </a:lnTo>
                    <a:lnTo>
                      <a:pt x="2" y="97"/>
                    </a:lnTo>
                    <a:lnTo>
                      <a:pt x="5" y="105"/>
                    </a:lnTo>
                    <a:lnTo>
                      <a:pt x="7" y="111"/>
                    </a:lnTo>
                    <a:lnTo>
                      <a:pt x="10" y="118"/>
                    </a:lnTo>
                    <a:lnTo>
                      <a:pt x="14" y="124"/>
                    </a:lnTo>
                    <a:lnTo>
                      <a:pt x="19" y="131"/>
                    </a:lnTo>
                    <a:lnTo>
                      <a:pt x="19" y="131"/>
                    </a:lnTo>
                    <a:lnTo>
                      <a:pt x="28" y="112"/>
                    </a:lnTo>
                    <a:lnTo>
                      <a:pt x="40" y="96"/>
                    </a:lnTo>
                    <a:lnTo>
                      <a:pt x="53" y="80"/>
                    </a:lnTo>
                    <a:lnTo>
                      <a:pt x="67" y="66"/>
                    </a:lnTo>
                    <a:lnTo>
                      <a:pt x="82" y="52"/>
                    </a:lnTo>
                    <a:lnTo>
                      <a:pt x="98" y="40"/>
                    </a:lnTo>
                    <a:lnTo>
                      <a:pt x="117" y="30"/>
                    </a:lnTo>
                    <a:lnTo>
                      <a:pt x="135" y="21"/>
                    </a:lnTo>
                    <a:lnTo>
                      <a:pt x="135" y="21"/>
                    </a:lnTo>
                    <a:lnTo>
                      <a:pt x="129" y="16"/>
                    </a:lnTo>
                    <a:lnTo>
                      <a:pt x="122" y="11"/>
                    </a:lnTo>
                    <a:lnTo>
                      <a:pt x="116" y="8"/>
                    </a:lnTo>
                    <a:lnTo>
                      <a:pt x="108" y="5"/>
                    </a:lnTo>
                    <a:lnTo>
                      <a:pt x="102" y="2"/>
                    </a:lnTo>
                    <a:lnTo>
                      <a:pt x="94" y="1"/>
                    </a:lnTo>
                    <a:lnTo>
                      <a:pt x="87" y="0"/>
                    </a:lnTo>
                    <a:lnTo>
                      <a:pt x="79" y="0"/>
                    </a:lnTo>
                    <a:lnTo>
                      <a:pt x="71" y="0"/>
                    </a:lnTo>
                    <a:lnTo>
                      <a:pt x="64" y="1"/>
                    </a:lnTo>
                    <a:lnTo>
                      <a:pt x="56" y="3"/>
                    </a:lnTo>
                    <a:lnTo>
                      <a:pt x="50" y="6"/>
                    </a:lnTo>
                    <a:lnTo>
                      <a:pt x="42" y="9"/>
                    </a:lnTo>
                    <a:lnTo>
                      <a:pt x="36" y="13"/>
                    </a:lnTo>
                    <a:lnTo>
                      <a:pt x="29" y="17"/>
                    </a:lnTo>
                    <a:lnTo>
                      <a:pt x="24" y="23"/>
                    </a:lnTo>
                    <a:lnTo>
                      <a:pt x="24" y="23"/>
                    </a:lnTo>
                    <a:close/>
                  </a:path>
                </a:pathLst>
              </a:cu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40" name="Freeform 366">
                <a:extLst>
                  <a:ext uri="{C183D7F6-B498-43B3-948B-1728B52AA6E4}">
                    <adec:decorative xmlns:adec="http://schemas.microsoft.com/office/drawing/2017/decorative" val="1"/>
                  </a:ext>
                </a:extLst>
              </p:cNvPr>
              <p:cNvSpPr>
                <a:spLocks/>
              </p:cNvSpPr>
              <p:nvPr/>
            </p:nvSpPr>
            <p:spPr bwMode="auto">
              <a:xfrm>
                <a:off x="2151063" y="4500563"/>
                <a:ext cx="28575" cy="28575"/>
              </a:xfrm>
              <a:custGeom>
                <a:avLst/>
                <a:gdLst/>
                <a:ahLst/>
                <a:cxnLst>
                  <a:cxn ang="0">
                    <a:pos x="54" y="27"/>
                  </a:cxn>
                  <a:cxn ang="0">
                    <a:pos x="53" y="32"/>
                  </a:cxn>
                  <a:cxn ang="0">
                    <a:pos x="52" y="37"/>
                  </a:cxn>
                  <a:cxn ang="0">
                    <a:pos x="48" y="42"/>
                  </a:cxn>
                  <a:cxn ang="0">
                    <a:pos x="45" y="46"/>
                  </a:cxn>
                  <a:cxn ang="0">
                    <a:pos x="42" y="49"/>
                  </a:cxn>
                  <a:cxn ang="0">
                    <a:pos x="36" y="51"/>
                  </a:cxn>
                  <a:cxn ang="0">
                    <a:pos x="32" y="54"/>
                  </a:cxn>
                  <a:cxn ang="0">
                    <a:pos x="27" y="54"/>
                  </a:cxn>
                  <a:cxn ang="0">
                    <a:pos x="21" y="54"/>
                  </a:cxn>
                  <a:cxn ang="0">
                    <a:pos x="16" y="51"/>
                  </a:cxn>
                  <a:cxn ang="0">
                    <a:pos x="12" y="49"/>
                  </a:cxn>
                  <a:cxn ang="0">
                    <a:pos x="7" y="46"/>
                  </a:cxn>
                  <a:cxn ang="0">
                    <a:pos x="4" y="42"/>
                  </a:cxn>
                  <a:cxn ang="0">
                    <a:pos x="2" y="37"/>
                  </a:cxn>
                  <a:cxn ang="0">
                    <a:pos x="0" y="32"/>
                  </a:cxn>
                  <a:cxn ang="0">
                    <a:pos x="0" y="27"/>
                  </a:cxn>
                  <a:cxn ang="0">
                    <a:pos x="0" y="21"/>
                  </a:cxn>
                  <a:cxn ang="0">
                    <a:pos x="2" y="16"/>
                  </a:cxn>
                  <a:cxn ang="0">
                    <a:pos x="4" y="12"/>
                  </a:cxn>
                  <a:cxn ang="0">
                    <a:pos x="7" y="7"/>
                  </a:cxn>
                  <a:cxn ang="0">
                    <a:pos x="12" y="4"/>
                  </a:cxn>
                  <a:cxn ang="0">
                    <a:pos x="16" y="2"/>
                  </a:cxn>
                  <a:cxn ang="0">
                    <a:pos x="21" y="1"/>
                  </a:cxn>
                  <a:cxn ang="0">
                    <a:pos x="27" y="0"/>
                  </a:cxn>
                  <a:cxn ang="0">
                    <a:pos x="32" y="1"/>
                  </a:cxn>
                  <a:cxn ang="0">
                    <a:pos x="36" y="2"/>
                  </a:cxn>
                  <a:cxn ang="0">
                    <a:pos x="42" y="4"/>
                  </a:cxn>
                  <a:cxn ang="0">
                    <a:pos x="45" y="7"/>
                  </a:cxn>
                  <a:cxn ang="0">
                    <a:pos x="48" y="12"/>
                  </a:cxn>
                  <a:cxn ang="0">
                    <a:pos x="52" y="16"/>
                  </a:cxn>
                  <a:cxn ang="0">
                    <a:pos x="53" y="21"/>
                  </a:cxn>
                  <a:cxn ang="0">
                    <a:pos x="54" y="27"/>
                  </a:cxn>
                </a:cxnLst>
                <a:rect l="0" t="0" r="r" b="b"/>
                <a:pathLst>
                  <a:path w="54" h="54">
                    <a:moveTo>
                      <a:pt x="54" y="27"/>
                    </a:moveTo>
                    <a:lnTo>
                      <a:pt x="54" y="27"/>
                    </a:lnTo>
                    <a:lnTo>
                      <a:pt x="53" y="32"/>
                    </a:lnTo>
                    <a:lnTo>
                      <a:pt x="53" y="32"/>
                    </a:lnTo>
                    <a:lnTo>
                      <a:pt x="52" y="37"/>
                    </a:lnTo>
                    <a:lnTo>
                      <a:pt x="52" y="37"/>
                    </a:lnTo>
                    <a:lnTo>
                      <a:pt x="48" y="42"/>
                    </a:lnTo>
                    <a:lnTo>
                      <a:pt x="48" y="42"/>
                    </a:lnTo>
                    <a:lnTo>
                      <a:pt x="45" y="46"/>
                    </a:lnTo>
                    <a:lnTo>
                      <a:pt x="45" y="46"/>
                    </a:lnTo>
                    <a:lnTo>
                      <a:pt x="42" y="49"/>
                    </a:lnTo>
                    <a:lnTo>
                      <a:pt x="42" y="49"/>
                    </a:lnTo>
                    <a:lnTo>
                      <a:pt x="36" y="51"/>
                    </a:lnTo>
                    <a:lnTo>
                      <a:pt x="36" y="51"/>
                    </a:lnTo>
                    <a:lnTo>
                      <a:pt x="32" y="54"/>
                    </a:lnTo>
                    <a:lnTo>
                      <a:pt x="32" y="54"/>
                    </a:lnTo>
                    <a:lnTo>
                      <a:pt x="27" y="54"/>
                    </a:lnTo>
                    <a:lnTo>
                      <a:pt x="27" y="54"/>
                    </a:lnTo>
                    <a:lnTo>
                      <a:pt x="21" y="54"/>
                    </a:lnTo>
                    <a:lnTo>
                      <a:pt x="21" y="54"/>
                    </a:lnTo>
                    <a:lnTo>
                      <a:pt x="16" y="51"/>
                    </a:lnTo>
                    <a:lnTo>
                      <a:pt x="16" y="51"/>
                    </a:lnTo>
                    <a:lnTo>
                      <a:pt x="12" y="49"/>
                    </a:lnTo>
                    <a:lnTo>
                      <a:pt x="12" y="49"/>
                    </a:lnTo>
                    <a:lnTo>
                      <a:pt x="7" y="46"/>
                    </a:lnTo>
                    <a:lnTo>
                      <a:pt x="7" y="46"/>
                    </a:lnTo>
                    <a:lnTo>
                      <a:pt x="4" y="42"/>
                    </a:lnTo>
                    <a:lnTo>
                      <a:pt x="4" y="42"/>
                    </a:lnTo>
                    <a:lnTo>
                      <a:pt x="2" y="37"/>
                    </a:lnTo>
                    <a:lnTo>
                      <a:pt x="2" y="37"/>
                    </a:lnTo>
                    <a:lnTo>
                      <a:pt x="0" y="32"/>
                    </a:lnTo>
                    <a:lnTo>
                      <a:pt x="0" y="32"/>
                    </a:lnTo>
                    <a:lnTo>
                      <a:pt x="0" y="27"/>
                    </a:lnTo>
                    <a:lnTo>
                      <a:pt x="0" y="27"/>
                    </a:lnTo>
                    <a:lnTo>
                      <a:pt x="0" y="21"/>
                    </a:lnTo>
                    <a:lnTo>
                      <a:pt x="0" y="21"/>
                    </a:lnTo>
                    <a:lnTo>
                      <a:pt x="2" y="16"/>
                    </a:lnTo>
                    <a:lnTo>
                      <a:pt x="2" y="16"/>
                    </a:lnTo>
                    <a:lnTo>
                      <a:pt x="4" y="12"/>
                    </a:lnTo>
                    <a:lnTo>
                      <a:pt x="4" y="12"/>
                    </a:lnTo>
                    <a:lnTo>
                      <a:pt x="7" y="7"/>
                    </a:lnTo>
                    <a:lnTo>
                      <a:pt x="7" y="7"/>
                    </a:lnTo>
                    <a:lnTo>
                      <a:pt x="12" y="4"/>
                    </a:lnTo>
                    <a:lnTo>
                      <a:pt x="12" y="4"/>
                    </a:lnTo>
                    <a:lnTo>
                      <a:pt x="16" y="2"/>
                    </a:lnTo>
                    <a:lnTo>
                      <a:pt x="16" y="2"/>
                    </a:lnTo>
                    <a:lnTo>
                      <a:pt x="21" y="1"/>
                    </a:lnTo>
                    <a:lnTo>
                      <a:pt x="21" y="1"/>
                    </a:lnTo>
                    <a:lnTo>
                      <a:pt x="27" y="0"/>
                    </a:lnTo>
                    <a:lnTo>
                      <a:pt x="27" y="0"/>
                    </a:lnTo>
                    <a:lnTo>
                      <a:pt x="32" y="1"/>
                    </a:lnTo>
                    <a:lnTo>
                      <a:pt x="32" y="1"/>
                    </a:lnTo>
                    <a:lnTo>
                      <a:pt x="36" y="2"/>
                    </a:lnTo>
                    <a:lnTo>
                      <a:pt x="36" y="2"/>
                    </a:lnTo>
                    <a:lnTo>
                      <a:pt x="42" y="4"/>
                    </a:lnTo>
                    <a:lnTo>
                      <a:pt x="42" y="4"/>
                    </a:lnTo>
                    <a:lnTo>
                      <a:pt x="45" y="7"/>
                    </a:lnTo>
                    <a:lnTo>
                      <a:pt x="45" y="7"/>
                    </a:lnTo>
                    <a:lnTo>
                      <a:pt x="48" y="12"/>
                    </a:lnTo>
                    <a:lnTo>
                      <a:pt x="48" y="12"/>
                    </a:lnTo>
                    <a:lnTo>
                      <a:pt x="52" y="16"/>
                    </a:lnTo>
                    <a:lnTo>
                      <a:pt x="52" y="16"/>
                    </a:lnTo>
                    <a:lnTo>
                      <a:pt x="53" y="21"/>
                    </a:lnTo>
                    <a:lnTo>
                      <a:pt x="53" y="21"/>
                    </a:lnTo>
                    <a:lnTo>
                      <a:pt x="54" y="27"/>
                    </a:lnTo>
                    <a:lnTo>
                      <a:pt x="54" y="27"/>
                    </a:lnTo>
                    <a:close/>
                  </a:path>
                </a:pathLst>
              </a:cu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41" name="Rectangle 367">
                <a:extLst>
                  <a:ext uri="{C183D7F6-B498-43B3-948B-1728B52AA6E4}">
                    <adec:decorative xmlns:adec="http://schemas.microsoft.com/office/drawing/2017/decorative" val="1"/>
                  </a:ext>
                </a:extLst>
              </p:cNvPr>
              <p:cNvSpPr>
                <a:spLocks noChangeArrowheads="1"/>
              </p:cNvSpPr>
              <p:nvPr/>
            </p:nvSpPr>
            <p:spPr bwMode="auto">
              <a:xfrm>
                <a:off x="2160588" y="4524375"/>
                <a:ext cx="7938" cy="22225"/>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42" name="Freeform 368">
                <a:extLst>
                  <a:ext uri="{C183D7F6-B498-43B3-948B-1728B52AA6E4}">
                    <adec:decorative xmlns:adec="http://schemas.microsoft.com/office/drawing/2017/decorative" val="1"/>
                  </a:ext>
                </a:extLst>
              </p:cNvPr>
              <p:cNvSpPr>
                <a:spLocks/>
              </p:cNvSpPr>
              <p:nvPr/>
            </p:nvSpPr>
            <p:spPr bwMode="auto">
              <a:xfrm>
                <a:off x="2101850" y="4749800"/>
                <a:ext cx="44450" cy="36513"/>
              </a:xfrm>
              <a:custGeom>
                <a:avLst/>
                <a:gdLst/>
                <a:ahLst/>
                <a:cxnLst>
                  <a:cxn ang="0">
                    <a:pos x="2" y="63"/>
                  </a:cxn>
                  <a:cxn ang="0">
                    <a:pos x="2" y="63"/>
                  </a:cxn>
                  <a:cxn ang="0">
                    <a:pos x="0" y="58"/>
                  </a:cxn>
                  <a:cxn ang="0">
                    <a:pos x="0" y="52"/>
                  </a:cxn>
                  <a:cxn ang="0">
                    <a:pos x="2" y="47"/>
                  </a:cxn>
                  <a:cxn ang="0">
                    <a:pos x="6" y="43"/>
                  </a:cxn>
                  <a:cxn ang="0">
                    <a:pos x="6" y="43"/>
                  </a:cxn>
                  <a:cxn ang="0">
                    <a:pos x="62" y="3"/>
                  </a:cxn>
                  <a:cxn ang="0">
                    <a:pos x="62" y="3"/>
                  </a:cxn>
                  <a:cxn ang="0">
                    <a:pos x="67" y="1"/>
                  </a:cxn>
                  <a:cxn ang="0">
                    <a:pos x="73" y="0"/>
                  </a:cxn>
                  <a:cxn ang="0">
                    <a:pos x="79" y="2"/>
                  </a:cxn>
                  <a:cxn ang="0">
                    <a:pos x="83" y="6"/>
                  </a:cxn>
                  <a:cxn ang="0">
                    <a:pos x="83" y="6"/>
                  </a:cxn>
                  <a:cxn ang="0">
                    <a:pos x="83" y="6"/>
                  </a:cxn>
                  <a:cxn ang="0">
                    <a:pos x="85" y="11"/>
                  </a:cxn>
                  <a:cxn ang="0">
                    <a:pos x="85" y="17"/>
                  </a:cxn>
                  <a:cxn ang="0">
                    <a:pos x="83" y="22"/>
                  </a:cxn>
                  <a:cxn ang="0">
                    <a:pos x="79" y="26"/>
                  </a:cxn>
                  <a:cxn ang="0">
                    <a:pos x="79" y="26"/>
                  </a:cxn>
                  <a:cxn ang="0">
                    <a:pos x="23" y="67"/>
                  </a:cxn>
                  <a:cxn ang="0">
                    <a:pos x="23" y="67"/>
                  </a:cxn>
                  <a:cxn ang="0">
                    <a:pos x="20" y="70"/>
                  </a:cxn>
                  <a:cxn ang="0">
                    <a:pos x="14" y="70"/>
                  </a:cxn>
                  <a:cxn ang="0">
                    <a:pos x="14" y="70"/>
                  </a:cxn>
                  <a:cxn ang="0">
                    <a:pos x="14" y="70"/>
                  </a:cxn>
                  <a:cxn ang="0">
                    <a:pos x="11" y="70"/>
                  </a:cxn>
                  <a:cxn ang="0">
                    <a:pos x="8" y="68"/>
                  </a:cxn>
                  <a:cxn ang="0">
                    <a:pos x="5" y="66"/>
                  </a:cxn>
                  <a:cxn ang="0">
                    <a:pos x="2" y="63"/>
                  </a:cxn>
                  <a:cxn ang="0">
                    <a:pos x="2" y="63"/>
                  </a:cxn>
                </a:cxnLst>
                <a:rect l="0" t="0" r="r" b="b"/>
                <a:pathLst>
                  <a:path w="85" h="70">
                    <a:moveTo>
                      <a:pt x="2" y="63"/>
                    </a:moveTo>
                    <a:lnTo>
                      <a:pt x="2" y="63"/>
                    </a:lnTo>
                    <a:lnTo>
                      <a:pt x="0" y="58"/>
                    </a:lnTo>
                    <a:lnTo>
                      <a:pt x="0" y="52"/>
                    </a:lnTo>
                    <a:lnTo>
                      <a:pt x="2" y="47"/>
                    </a:lnTo>
                    <a:lnTo>
                      <a:pt x="6" y="43"/>
                    </a:lnTo>
                    <a:lnTo>
                      <a:pt x="6" y="43"/>
                    </a:lnTo>
                    <a:lnTo>
                      <a:pt x="62" y="3"/>
                    </a:lnTo>
                    <a:lnTo>
                      <a:pt x="62" y="3"/>
                    </a:lnTo>
                    <a:lnTo>
                      <a:pt x="67" y="1"/>
                    </a:lnTo>
                    <a:lnTo>
                      <a:pt x="73" y="0"/>
                    </a:lnTo>
                    <a:lnTo>
                      <a:pt x="79" y="2"/>
                    </a:lnTo>
                    <a:lnTo>
                      <a:pt x="83" y="6"/>
                    </a:lnTo>
                    <a:lnTo>
                      <a:pt x="83" y="6"/>
                    </a:lnTo>
                    <a:lnTo>
                      <a:pt x="83" y="6"/>
                    </a:lnTo>
                    <a:lnTo>
                      <a:pt x="85" y="11"/>
                    </a:lnTo>
                    <a:lnTo>
                      <a:pt x="85" y="17"/>
                    </a:lnTo>
                    <a:lnTo>
                      <a:pt x="83" y="22"/>
                    </a:lnTo>
                    <a:lnTo>
                      <a:pt x="79" y="26"/>
                    </a:lnTo>
                    <a:lnTo>
                      <a:pt x="79" y="26"/>
                    </a:lnTo>
                    <a:lnTo>
                      <a:pt x="23" y="67"/>
                    </a:lnTo>
                    <a:lnTo>
                      <a:pt x="23" y="67"/>
                    </a:lnTo>
                    <a:lnTo>
                      <a:pt x="20" y="70"/>
                    </a:lnTo>
                    <a:lnTo>
                      <a:pt x="14" y="70"/>
                    </a:lnTo>
                    <a:lnTo>
                      <a:pt x="14" y="70"/>
                    </a:lnTo>
                    <a:lnTo>
                      <a:pt x="14" y="70"/>
                    </a:lnTo>
                    <a:lnTo>
                      <a:pt x="11" y="70"/>
                    </a:lnTo>
                    <a:lnTo>
                      <a:pt x="8" y="68"/>
                    </a:lnTo>
                    <a:lnTo>
                      <a:pt x="5" y="66"/>
                    </a:lnTo>
                    <a:lnTo>
                      <a:pt x="2" y="63"/>
                    </a:lnTo>
                    <a:lnTo>
                      <a:pt x="2" y="63"/>
                    </a:lnTo>
                    <a:close/>
                  </a:path>
                </a:pathLst>
              </a:cu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43" name="Freeform 369">
                <a:extLst>
                  <a:ext uri="{C183D7F6-B498-43B3-948B-1728B52AA6E4}">
                    <adec:decorative xmlns:adec="http://schemas.microsoft.com/office/drawing/2017/decorative" val="1"/>
                  </a:ext>
                </a:extLst>
              </p:cNvPr>
              <p:cNvSpPr>
                <a:spLocks/>
              </p:cNvSpPr>
              <p:nvPr/>
            </p:nvSpPr>
            <p:spPr bwMode="auto">
              <a:xfrm>
                <a:off x="2181225" y="4749800"/>
                <a:ext cx="46038" cy="36513"/>
              </a:xfrm>
              <a:custGeom>
                <a:avLst/>
                <a:gdLst/>
                <a:ahLst/>
                <a:cxnLst>
                  <a:cxn ang="0">
                    <a:pos x="63" y="67"/>
                  </a:cxn>
                  <a:cxn ang="0">
                    <a:pos x="7" y="26"/>
                  </a:cxn>
                  <a:cxn ang="0">
                    <a:pos x="7" y="26"/>
                  </a:cxn>
                  <a:cxn ang="0">
                    <a:pos x="2" y="22"/>
                  </a:cxn>
                  <a:cxn ang="0">
                    <a:pos x="0" y="17"/>
                  </a:cxn>
                  <a:cxn ang="0">
                    <a:pos x="0" y="11"/>
                  </a:cxn>
                  <a:cxn ang="0">
                    <a:pos x="2" y="6"/>
                  </a:cxn>
                  <a:cxn ang="0">
                    <a:pos x="2" y="6"/>
                  </a:cxn>
                  <a:cxn ang="0">
                    <a:pos x="2" y="6"/>
                  </a:cxn>
                  <a:cxn ang="0">
                    <a:pos x="8" y="2"/>
                  </a:cxn>
                  <a:cxn ang="0">
                    <a:pos x="13" y="0"/>
                  </a:cxn>
                  <a:cxn ang="0">
                    <a:pos x="18" y="1"/>
                  </a:cxn>
                  <a:cxn ang="0">
                    <a:pos x="24" y="3"/>
                  </a:cxn>
                  <a:cxn ang="0">
                    <a:pos x="24" y="3"/>
                  </a:cxn>
                  <a:cxn ang="0">
                    <a:pos x="80" y="43"/>
                  </a:cxn>
                  <a:cxn ang="0">
                    <a:pos x="80" y="43"/>
                  </a:cxn>
                  <a:cxn ang="0">
                    <a:pos x="84" y="47"/>
                  </a:cxn>
                  <a:cxn ang="0">
                    <a:pos x="86" y="52"/>
                  </a:cxn>
                  <a:cxn ang="0">
                    <a:pos x="85" y="58"/>
                  </a:cxn>
                  <a:cxn ang="0">
                    <a:pos x="83" y="63"/>
                  </a:cxn>
                  <a:cxn ang="0">
                    <a:pos x="83" y="63"/>
                  </a:cxn>
                  <a:cxn ang="0">
                    <a:pos x="83" y="63"/>
                  </a:cxn>
                  <a:cxn ang="0">
                    <a:pos x="81" y="66"/>
                  </a:cxn>
                  <a:cxn ang="0">
                    <a:pos x="78" y="68"/>
                  </a:cxn>
                  <a:cxn ang="0">
                    <a:pos x="74" y="70"/>
                  </a:cxn>
                  <a:cxn ang="0">
                    <a:pos x="71" y="70"/>
                  </a:cxn>
                  <a:cxn ang="0">
                    <a:pos x="71" y="70"/>
                  </a:cxn>
                  <a:cxn ang="0">
                    <a:pos x="71" y="70"/>
                  </a:cxn>
                  <a:cxn ang="0">
                    <a:pos x="67" y="70"/>
                  </a:cxn>
                  <a:cxn ang="0">
                    <a:pos x="63" y="67"/>
                  </a:cxn>
                  <a:cxn ang="0">
                    <a:pos x="63" y="67"/>
                  </a:cxn>
                </a:cxnLst>
                <a:rect l="0" t="0" r="r" b="b"/>
                <a:pathLst>
                  <a:path w="86" h="70">
                    <a:moveTo>
                      <a:pt x="63" y="67"/>
                    </a:moveTo>
                    <a:lnTo>
                      <a:pt x="7" y="26"/>
                    </a:lnTo>
                    <a:lnTo>
                      <a:pt x="7" y="26"/>
                    </a:lnTo>
                    <a:lnTo>
                      <a:pt x="2" y="22"/>
                    </a:lnTo>
                    <a:lnTo>
                      <a:pt x="0" y="17"/>
                    </a:lnTo>
                    <a:lnTo>
                      <a:pt x="0" y="11"/>
                    </a:lnTo>
                    <a:lnTo>
                      <a:pt x="2" y="6"/>
                    </a:lnTo>
                    <a:lnTo>
                      <a:pt x="2" y="6"/>
                    </a:lnTo>
                    <a:lnTo>
                      <a:pt x="2" y="6"/>
                    </a:lnTo>
                    <a:lnTo>
                      <a:pt x="8" y="2"/>
                    </a:lnTo>
                    <a:lnTo>
                      <a:pt x="13" y="0"/>
                    </a:lnTo>
                    <a:lnTo>
                      <a:pt x="18" y="1"/>
                    </a:lnTo>
                    <a:lnTo>
                      <a:pt x="24" y="3"/>
                    </a:lnTo>
                    <a:lnTo>
                      <a:pt x="24" y="3"/>
                    </a:lnTo>
                    <a:lnTo>
                      <a:pt x="80" y="43"/>
                    </a:lnTo>
                    <a:lnTo>
                      <a:pt x="80" y="43"/>
                    </a:lnTo>
                    <a:lnTo>
                      <a:pt x="84" y="47"/>
                    </a:lnTo>
                    <a:lnTo>
                      <a:pt x="86" y="52"/>
                    </a:lnTo>
                    <a:lnTo>
                      <a:pt x="85" y="58"/>
                    </a:lnTo>
                    <a:lnTo>
                      <a:pt x="83" y="63"/>
                    </a:lnTo>
                    <a:lnTo>
                      <a:pt x="83" y="63"/>
                    </a:lnTo>
                    <a:lnTo>
                      <a:pt x="83" y="63"/>
                    </a:lnTo>
                    <a:lnTo>
                      <a:pt x="81" y="66"/>
                    </a:lnTo>
                    <a:lnTo>
                      <a:pt x="78" y="68"/>
                    </a:lnTo>
                    <a:lnTo>
                      <a:pt x="74" y="70"/>
                    </a:lnTo>
                    <a:lnTo>
                      <a:pt x="71" y="70"/>
                    </a:lnTo>
                    <a:lnTo>
                      <a:pt x="71" y="70"/>
                    </a:lnTo>
                    <a:lnTo>
                      <a:pt x="71" y="70"/>
                    </a:lnTo>
                    <a:lnTo>
                      <a:pt x="67" y="70"/>
                    </a:lnTo>
                    <a:lnTo>
                      <a:pt x="63" y="67"/>
                    </a:lnTo>
                    <a:lnTo>
                      <a:pt x="63" y="67"/>
                    </a:lnTo>
                    <a:close/>
                  </a:path>
                </a:pathLst>
              </a:cu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44" name="Freeform 370">
                <a:extLst>
                  <a:ext uri="{C183D7F6-B498-43B3-948B-1728B52AA6E4}">
                    <adec:decorative xmlns:adec="http://schemas.microsoft.com/office/drawing/2017/decorative" val="1"/>
                  </a:ext>
                </a:extLst>
              </p:cNvPr>
              <p:cNvSpPr>
                <a:spLocks/>
              </p:cNvSpPr>
              <p:nvPr/>
            </p:nvSpPr>
            <p:spPr bwMode="auto">
              <a:xfrm>
                <a:off x="2160588" y="4578350"/>
                <a:ext cx="9525" cy="85725"/>
              </a:xfrm>
              <a:custGeom>
                <a:avLst/>
                <a:gdLst/>
                <a:ahLst/>
                <a:cxnLst>
                  <a:cxn ang="0">
                    <a:pos x="19" y="149"/>
                  </a:cxn>
                  <a:cxn ang="0">
                    <a:pos x="19" y="149"/>
                  </a:cxn>
                  <a:cxn ang="0">
                    <a:pos x="18" y="153"/>
                  </a:cxn>
                  <a:cxn ang="0">
                    <a:pos x="16" y="157"/>
                  </a:cxn>
                  <a:cxn ang="0">
                    <a:pos x="14" y="159"/>
                  </a:cxn>
                  <a:cxn ang="0">
                    <a:pos x="10" y="160"/>
                  </a:cxn>
                  <a:cxn ang="0">
                    <a:pos x="10" y="160"/>
                  </a:cxn>
                  <a:cxn ang="0">
                    <a:pos x="10" y="160"/>
                  </a:cxn>
                  <a:cxn ang="0">
                    <a:pos x="5" y="159"/>
                  </a:cxn>
                  <a:cxn ang="0">
                    <a:pos x="2" y="157"/>
                  </a:cxn>
                  <a:cxn ang="0">
                    <a:pos x="0" y="153"/>
                  </a:cxn>
                  <a:cxn ang="0">
                    <a:pos x="0" y="149"/>
                  </a:cxn>
                  <a:cxn ang="0">
                    <a:pos x="0" y="11"/>
                  </a:cxn>
                  <a:cxn ang="0">
                    <a:pos x="0" y="11"/>
                  </a:cxn>
                  <a:cxn ang="0">
                    <a:pos x="0" y="7"/>
                  </a:cxn>
                  <a:cxn ang="0">
                    <a:pos x="2" y="3"/>
                  </a:cxn>
                  <a:cxn ang="0">
                    <a:pos x="5" y="0"/>
                  </a:cxn>
                  <a:cxn ang="0">
                    <a:pos x="10" y="0"/>
                  </a:cxn>
                  <a:cxn ang="0">
                    <a:pos x="10" y="0"/>
                  </a:cxn>
                  <a:cxn ang="0">
                    <a:pos x="10" y="0"/>
                  </a:cxn>
                  <a:cxn ang="0">
                    <a:pos x="14" y="0"/>
                  </a:cxn>
                  <a:cxn ang="0">
                    <a:pos x="16" y="3"/>
                  </a:cxn>
                  <a:cxn ang="0">
                    <a:pos x="18" y="7"/>
                  </a:cxn>
                  <a:cxn ang="0">
                    <a:pos x="19" y="11"/>
                  </a:cxn>
                  <a:cxn ang="0">
                    <a:pos x="19" y="149"/>
                  </a:cxn>
                </a:cxnLst>
                <a:rect l="0" t="0" r="r" b="b"/>
                <a:pathLst>
                  <a:path w="19" h="160">
                    <a:moveTo>
                      <a:pt x="19" y="149"/>
                    </a:moveTo>
                    <a:lnTo>
                      <a:pt x="19" y="149"/>
                    </a:lnTo>
                    <a:lnTo>
                      <a:pt x="18" y="153"/>
                    </a:lnTo>
                    <a:lnTo>
                      <a:pt x="16" y="157"/>
                    </a:lnTo>
                    <a:lnTo>
                      <a:pt x="14" y="159"/>
                    </a:lnTo>
                    <a:lnTo>
                      <a:pt x="10" y="160"/>
                    </a:lnTo>
                    <a:lnTo>
                      <a:pt x="10" y="160"/>
                    </a:lnTo>
                    <a:lnTo>
                      <a:pt x="10" y="160"/>
                    </a:lnTo>
                    <a:lnTo>
                      <a:pt x="5" y="159"/>
                    </a:lnTo>
                    <a:lnTo>
                      <a:pt x="2" y="157"/>
                    </a:lnTo>
                    <a:lnTo>
                      <a:pt x="0" y="153"/>
                    </a:lnTo>
                    <a:lnTo>
                      <a:pt x="0" y="149"/>
                    </a:lnTo>
                    <a:lnTo>
                      <a:pt x="0" y="11"/>
                    </a:lnTo>
                    <a:lnTo>
                      <a:pt x="0" y="11"/>
                    </a:lnTo>
                    <a:lnTo>
                      <a:pt x="0" y="7"/>
                    </a:lnTo>
                    <a:lnTo>
                      <a:pt x="2" y="3"/>
                    </a:lnTo>
                    <a:lnTo>
                      <a:pt x="5" y="0"/>
                    </a:lnTo>
                    <a:lnTo>
                      <a:pt x="10" y="0"/>
                    </a:lnTo>
                    <a:lnTo>
                      <a:pt x="10" y="0"/>
                    </a:lnTo>
                    <a:lnTo>
                      <a:pt x="10" y="0"/>
                    </a:lnTo>
                    <a:lnTo>
                      <a:pt x="14" y="0"/>
                    </a:lnTo>
                    <a:lnTo>
                      <a:pt x="16" y="3"/>
                    </a:lnTo>
                    <a:lnTo>
                      <a:pt x="18" y="7"/>
                    </a:lnTo>
                    <a:lnTo>
                      <a:pt x="19" y="11"/>
                    </a:lnTo>
                    <a:lnTo>
                      <a:pt x="19" y="149"/>
                    </a:lnTo>
                    <a:close/>
                  </a:path>
                </a:pathLst>
              </a:cu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45" name="Freeform 371">
                <a:extLst>
                  <a:ext uri="{C183D7F6-B498-43B3-948B-1728B52AA6E4}">
                    <adec:decorative xmlns:adec="http://schemas.microsoft.com/office/drawing/2017/decorative" val="1"/>
                  </a:ext>
                </a:extLst>
              </p:cNvPr>
              <p:cNvSpPr>
                <a:spLocks/>
              </p:cNvSpPr>
              <p:nvPr/>
            </p:nvSpPr>
            <p:spPr bwMode="auto">
              <a:xfrm>
                <a:off x="2160588" y="4652963"/>
                <a:ext cx="57150" cy="11113"/>
              </a:xfrm>
              <a:custGeom>
                <a:avLst/>
                <a:gdLst/>
                <a:ahLst/>
                <a:cxnLst>
                  <a:cxn ang="0">
                    <a:pos x="100" y="0"/>
                  </a:cxn>
                  <a:cxn ang="0">
                    <a:pos x="100" y="0"/>
                  </a:cxn>
                  <a:cxn ang="0">
                    <a:pos x="104" y="1"/>
                  </a:cxn>
                  <a:cxn ang="0">
                    <a:pos x="106" y="4"/>
                  </a:cxn>
                  <a:cxn ang="0">
                    <a:pos x="107" y="7"/>
                  </a:cxn>
                  <a:cxn ang="0">
                    <a:pos x="108" y="11"/>
                  </a:cxn>
                  <a:cxn ang="0">
                    <a:pos x="108" y="11"/>
                  </a:cxn>
                  <a:cxn ang="0">
                    <a:pos x="108" y="11"/>
                  </a:cxn>
                  <a:cxn ang="0">
                    <a:pos x="107" y="14"/>
                  </a:cxn>
                  <a:cxn ang="0">
                    <a:pos x="106" y="18"/>
                  </a:cxn>
                  <a:cxn ang="0">
                    <a:pos x="104" y="20"/>
                  </a:cxn>
                  <a:cxn ang="0">
                    <a:pos x="100" y="21"/>
                  </a:cxn>
                  <a:cxn ang="0">
                    <a:pos x="7" y="21"/>
                  </a:cxn>
                  <a:cxn ang="0">
                    <a:pos x="7" y="21"/>
                  </a:cxn>
                  <a:cxn ang="0">
                    <a:pos x="4" y="20"/>
                  </a:cxn>
                  <a:cxn ang="0">
                    <a:pos x="2" y="18"/>
                  </a:cxn>
                  <a:cxn ang="0">
                    <a:pos x="0" y="14"/>
                  </a:cxn>
                  <a:cxn ang="0">
                    <a:pos x="0" y="11"/>
                  </a:cxn>
                  <a:cxn ang="0">
                    <a:pos x="0" y="11"/>
                  </a:cxn>
                  <a:cxn ang="0">
                    <a:pos x="0" y="11"/>
                  </a:cxn>
                  <a:cxn ang="0">
                    <a:pos x="0" y="7"/>
                  </a:cxn>
                  <a:cxn ang="0">
                    <a:pos x="2" y="4"/>
                  </a:cxn>
                  <a:cxn ang="0">
                    <a:pos x="4" y="1"/>
                  </a:cxn>
                  <a:cxn ang="0">
                    <a:pos x="7" y="0"/>
                  </a:cxn>
                  <a:cxn ang="0">
                    <a:pos x="100" y="0"/>
                  </a:cxn>
                </a:cxnLst>
                <a:rect l="0" t="0" r="r" b="b"/>
                <a:pathLst>
                  <a:path w="108" h="21">
                    <a:moveTo>
                      <a:pt x="100" y="0"/>
                    </a:moveTo>
                    <a:lnTo>
                      <a:pt x="100" y="0"/>
                    </a:lnTo>
                    <a:lnTo>
                      <a:pt x="104" y="1"/>
                    </a:lnTo>
                    <a:lnTo>
                      <a:pt x="106" y="4"/>
                    </a:lnTo>
                    <a:lnTo>
                      <a:pt x="107" y="7"/>
                    </a:lnTo>
                    <a:lnTo>
                      <a:pt x="108" y="11"/>
                    </a:lnTo>
                    <a:lnTo>
                      <a:pt x="108" y="11"/>
                    </a:lnTo>
                    <a:lnTo>
                      <a:pt x="108" y="11"/>
                    </a:lnTo>
                    <a:lnTo>
                      <a:pt x="107" y="14"/>
                    </a:lnTo>
                    <a:lnTo>
                      <a:pt x="106" y="18"/>
                    </a:lnTo>
                    <a:lnTo>
                      <a:pt x="104" y="20"/>
                    </a:lnTo>
                    <a:lnTo>
                      <a:pt x="100" y="21"/>
                    </a:lnTo>
                    <a:lnTo>
                      <a:pt x="7" y="21"/>
                    </a:lnTo>
                    <a:lnTo>
                      <a:pt x="7" y="21"/>
                    </a:lnTo>
                    <a:lnTo>
                      <a:pt x="4" y="20"/>
                    </a:lnTo>
                    <a:lnTo>
                      <a:pt x="2" y="18"/>
                    </a:lnTo>
                    <a:lnTo>
                      <a:pt x="0" y="14"/>
                    </a:lnTo>
                    <a:lnTo>
                      <a:pt x="0" y="11"/>
                    </a:lnTo>
                    <a:lnTo>
                      <a:pt x="0" y="11"/>
                    </a:lnTo>
                    <a:lnTo>
                      <a:pt x="0" y="11"/>
                    </a:lnTo>
                    <a:lnTo>
                      <a:pt x="0" y="7"/>
                    </a:lnTo>
                    <a:lnTo>
                      <a:pt x="2" y="4"/>
                    </a:lnTo>
                    <a:lnTo>
                      <a:pt x="4" y="1"/>
                    </a:lnTo>
                    <a:lnTo>
                      <a:pt x="7" y="0"/>
                    </a:lnTo>
                    <a:lnTo>
                      <a:pt x="100" y="0"/>
                    </a:lnTo>
                    <a:close/>
                  </a:path>
                </a:pathLst>
              </a:cu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grpSp>
      <p:grpSp>
        <p:nvGrpSpPr>
          <p:cNvPr id="143" name="Group 142" descr="Text group 5."/>
          <p:cNvGrpSpPr/>
          <p:nvPr/>
        </p:nvGrpSpPr>
        <p:grpSpPr>
          <a:xfrm>
            <a:off x="7302500" y="1104901"/>
            <a:ext cx="4343402" cy="797983"/>
            <a:chOff x="7413566" y="914401"/>
            <a:chExt cx="4773233" cy="877099"/>
          </a:xfrm>
        </p:grpSpPr>
        <p:cxnSp>
          <p:nvCxnSpPr>
            <p:cNvPr id="144" name="Straight Arrow Connector 143">
              <a:extLst>
                <a:ext uri="{C183D7F6-B498-43B3-948B-1728B52AA6E4}">
                  <adec:decorative xmlns:adec="http://schemas.microsoft.com/office/drawing/2017/decorative" val="1"/>
                </a:ext>
              </a:extLst>
            </p:cNvPr>
            <p:cNvCxnSpPr/>
            <p:nvPr/>
          </p:nvCxnSpPr>
          <p:spPr>
            <a:xfrm flipH="1" flipV="1">
              <a:off x="7413566" y="1348837"/>
              <a:ext cx="1738135" cy="6685"/>
            </a:xfrm>
            <a:prstGeom prst="straightConnector1">
              <a:avLst/>
            </a:prstGeom>
            <a:ln w="12700">
              <a:solidFill>
                <a:srgbClr val="FFFFFF"/>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90" name="Rectangle 70"/>
            <p:cNvSpPr>
              <a:spLocks noChangeArrowheads="1"/>
            </p:cNvSpPr>
            <p:nvPr/>
          </p:nvSpPr>
          <p:spPr bwMode="auto">
            <a:xfrm>
              <a:off x="9158045" y="914401"/>
              <a:ext cx="3028754" cy="876186"/>
            </a:xfrm>
            <a:prstGeom prst="rect">
              <a:avLst/>
            </a:prstGeom>
            <a:noFill/>
            <a:ln w="9525">
              <a:noFill/>
              <a:miter lim="800000"/>
              <a:headEnd/>
              <a:tailEnd/>
            </a:ln>
          </p:spPr>
          <p:txBody>
            <a:bodyPr lIns="45720" tIns="18288" rIns="27432" bIns="18288" anchor="ctr" anchorCtr="0"/>
            <a:lstStyle/>
            <a:p>
              <a:pPr marL="111125" indent="-111125">
                <a:lnSpc>
                  <a:spcPct val="85000"/>
                </a:lnSpc>
                <a:spcBef>
                  <a:spcPts val="200"/>
                </a:spcBef>
                <a:buFontTx/>
                <a:buChar char="•"/>
              </a:pPr>
              <a:r>
                <a:rPr lang="en-US" sz="1400" dirty="0">
                  <a:solidFill>
                    <a:srgbClr val="FFFFFF"/>
                  </a:solidFill>
                  <a:latin typeface="Arial Narrow"/>
                  <a:cs typeface="Arial Narrow"/>
                </a:rPr>
                <a:t>Place your content-specific text here</a:t>
              </a:r>
            </a:p>
            <a:p>
              <a:pPr marL="111125" indent="-111125">
                <a:lnSpc>
                  <a:spcPct val="85000"/>
                </a:lnSpc>
                <a:spcBef>
                  <a:spcPts val="200"/>
                </a:spcBef>
                <a:buFontTx/>
                <a:buChar char="•"/>
              </a:pPr>
              <a:r>
                <a:rPr lang="en-US" sz="1400" dirty="0">
                  <a:solidFill>
                    <a:srgbClr val="FFFFFF"/>
                  </a:solidFill>
                  <a:latin typeface="Arial Narrow"/>
                  <a:cs typeface="Arial Narrow"/>
                </a:rPr>
                <a:t>Your text can be placed here</a:t>
              </a:r>
            </a:p>
            <a:p>
              <a:pPr marL="111125" indent="-111125">
                <a:lnSpc>
                  <a:spcPct val="85000"/>
                </a:lnSpc>
                <a:spcBef>
                  <a:spcPts val="200"/>
                </a:spcBef>
                <a:buFontTx/>
                <a:buChar char="•"/>
              </a:pPr>
              <a:r>
                <a:rPr lang="en-US" sz="1400" dirty="0">
                  <a:solidFill>
                    <a:srgbClr val="FFFFFF"/>
                  </a:solidFill>
                  <a:latin typeface="Arial Narrow"/>
                  <a:cs typeface="Arial Narrow"/>
                </a:rPr>
                <a:t>Add your content here if needed</a:t>
              </a:r>
            </a:p>
          </p:txBody>
        </p:sp>
        <p:cxnSp>
          <p:nvCxnSpPr>
            <p:cNvPr id="191" name="Straight Connector 190">
              <a:extLst>
                <a:ext uri="{C183D7F6-B498-43B3-948B-1728B52AA6E4}">
                  <adec:decorative xmlns:adec="http://schemas.microsoft.com/office/drawing/2017/decorative" val="1"/>
                </a:ext>
              </a:extLst>
            </p:cNvPr>
            <p:cNvCxnSpPr/>
            <p:nvPr/>
          </p:nvCxnSpPr>
          <p:spPr>
            <a:xfrm rot="5400000">
              <a:off x="8715218" y="1352613"/>
              <a:ext cx="876186" cy="1588"/>
            </a:xfrm>
            <a:prstGeom prst="line">
              <a:avLst/>
            </a:prstGeom>
            <a:ln w="3175" cap="flat" cmpd="sng" algn="ctr">
              <a:solidFill>
                <a:srgbClr val="FFFFFF"/>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192" name="Group 191" descr="Text group 6."/>
          <p:cNvGrpSpPr/>
          <p:nvPr/>
        </p:nvGrpSpPr>
        <p:grpSpPr>
          <a:xfrm>
            <a:off x="8304211" y="2286001"/>
            <a:ext cx="3316312" cy="797983"/>
            <a:chOff x="8542293" y="914401"/>
            <a:chExt cx="3644501" cy="877099"/>
          </a:xfrm>
        </p:grpSpPr>
        <p:cxnSp>
          <p:nvCxnSpPr>
            <p:cNvPr id="193" name="Straight Arrow Connector 192">
              <a:extLst>
                <a:ext uri="{C183D7F6-B498-43B3-948B-1728B52AA6E4}">
                  <adec:decorative xmlns:adec="http://schemas.microsoft.com/office/drawing/2017/decorative" val="1"/>
                </a:ext>
              </a:extLst>
            </p:cNvPr>
            <p:cNvCxnSpPr/>
            <p:nvPr/>
          </p:nvCxnSpPr>
          <p:spPr>
            <a:xfrm flipH="1">
              <a:off x="8542293" y="1348625"/>
              <a:ext cx="597998" cy="0"/>
            </a:xfrm>
            <a:prstGeom prst="straightConnector1">
              <a:avLst/>
            </a:prstGeom>
            <a:ln w="12700">
              <a:solidFill>
                <a:srgbClr val="FFFFFF"/>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94" name="Rectangle 70"/>
            <p:cNvSpPr>
              <a:spLocks noChangeArrowheads="1"/>
            </p:cNvSpPr>
            <p:nvPr/>
          </p:nvSpPr>
          <p:spPr bwMode="auto">
            <a:xfrm>
              <a:off x="9158041" y="914401"/>
              <a:ext cx="3028753" cy="876186"/>
            </a:xfrm>
            <a:prstGeom prst="rect">
              <a:avLst/>
            </a:prstGeom>
            <a:noFill/>
            <a:ln w="9525">
              <a:noFill/>
              <a:miter lim="800000"/>
              <a:headEnd/>
              <a:tailEnd/>
            </a:ln>
          </p:spPr>
          <p:txBody>
            <a:bodyPr lIns="45720" tIns="18288" rIns="27432" bIns="18288" anchor="ctr" anchorCtr="0"/>
            <a:lstStyle/>
            <a:p>
              <a:pPr marL="111125" indent="-111125">
                <a:lnSpc>
                  <a:spcPct val="85000"/>
                </a:lnSpc>
                <a:spcBef>
                  <a:spcPts val="200"/>
                </a:spcBef>
                <a:buFontTx/>
                <a:buChar char="•"/>
              </a:pPr>
              <a:r>
                <a:rPr lang="en-US" sz="1400" dirty="0">
                  <a:solidFill>
                    <a:srgbClr val="FFFFFF"/>
                  </a:solidFill>
                  <a:latin typeface="Arial Narrow"/>
                  <a:cs typeface="Arial Narrow"/>
                </a:rPr>
                <a:t>Place your content-specific text here</a:t>
              </a:r>
            </a:p>
            <a:p>
              <a:pPr marL="111125" indent="-111125">
                <a:lnSpc>
                  <a:spcPct val="85000"/>
                </a:lnSpc>
                <a:spcBef>
                  <a:spcPts val="200"/>
                </a:spcBef>
                <a:buFontTx/>
                <a:buChar char="•"/>
              </a:pPr>
              <a:r>
                <a:rPr lang="en-US" sz="1400" dirty="0">
                  <a:solidFill>
                    <a:srgbClr val="FFFFFF"/>
                  </a:solidFill>
                  <a:latin typeface="Arial Narrow"/>
                  <a:cs typeface="Arial Narrow"/>
                </a:rPr>
                <a:t>Your text can be placed here</a:t>
              </a:r>
            </a:p>
            <a:p>
              <a:pPr marL="111125" indent="-111125">
                <a:lnSpc>
                  <a:spcPct val="85000"/>
                </a:lnSpc>
                <a:spcBef>
                  <a:spcPts val="200"/>
                </a:spcBef>
                <a:buFontTx/>
                <a:buChar char="•"/>
              </a:pPr>
              <a:r>
                <a:rPr lang="en-US" sz="1400" dirty="0">
                  <a:solidFill>
                    <a:srgbClr val="FFFFFF"/>
                  </a:solidFill>
                  <a:latin typeface="Arial Narrow"/>
                  <a:cs typeface="Arial Narrow"/>
                </a:rPr>
                <a:t>Add your content here if needed</a:t>
              </a:r>
            </a:p>
          </p:txBody>
        </p:sp>
        <p:cxnSp>
          <p:nvCxnSpPr>
            <p:cNvPr id="195" name="Straight Connector 194">
              <a:extLst>
                <a:ext uri="{C183D7F6-B498-43B3-948B-1728B52AA6E4}">
                  <adec:decorative xmlns:adec="http://schemas.microsoft.com/office/drawing/2017/decorative" val="1"/>
                </a:ext>
              </a:extLst>
            </p:cNvPr>
            <p:cNvCxnSpPr/>
            <p:nvPr/>
          </p:nvCxnSpPr>
          <p:spPr>
            <a:xfrm rot="5400000">
              <a:off x="8715218" y="1352613"/>
              <a:ext cx="876186" cy="1588"/>
            </a:xfrm>
            <a:prstGeom prst="line">
              <a:avLst/>
            </a:prstGeom>
            <a:ln w="3175" cap="flat" cmpd="sng" algn="ctr">
              <a:solidFill>
                <a:srgbClr val="FFFFFF"/>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13" name="Group 212" descr="Text group 2."/>
          <p:cNvGrpSpPr/>
          <p:nvPr/>
        </p:nvGrpSpPr>
        <p:grpSpPr>
          <a:xfrm>
            <a:off x="227012" y="1905001"/>
            <a:ext cx="4179888" cy="797983"/>
            <a:chOff x="277812" y="914401"/>
            <a:chExt cx="4594302" cy="877099"/>
          </a:xfrm>
        </p:grpSpPr>
        <p:sp>
          <p:nvSpPr>
            <p:cNvPr id="214" name="Rectangle 70"/>
            <p:cNvSpPr>
              <a:spLocks noChangeArrowheads="1"/>
            </p:cNvSpPr>
            <p:nvPr/>
          </p:nvSpPr>
          <p:spPr bwMode="auto">
            <a:xfrm>
              <a:off x="277812" y="914401"/>
              <a:ext cx="3029258" cy="876186"/>
            </a:xfrm>
            <a:prstGeom prst="rect">
              <a:avLst/>
            </a:prstGeom>
            <a:noFill/>
            <a:ln w="9525">
              <a:noFill/>
              <a:miter lim="800000"/>
              <a:headEnd/>
              <a:tailEnd/>
            </a:ln>
          </p:spPr>
          <p:txBody>
            <a:bodyPr lIns="45720" tIns="18288" rIns="27432" bIns="18288" anchor="ctr" anchorCtr="0"/>
            <a:lstStyle/>
            <a:p>
              <a:pPr marL="111125" indent="-111125">
                <a:lnSpc>
                  <a:spcPct val="85000"/>
                </a:lnSpc>
                <a:spcBef>
                  <a:spcPts val="200"/>
                </a:spcBef>
                <a:buFontTx/>
                <a:buChar char="•"/>
              </a:pPr>
              <a:r>
                <a:rPr lang="en-US" sz="1400" dirty="0">
                  <a:solidFill>
                    <a:srgbClr val="FFFFFF"/>
                  </a:solidFill>
                  <a:latin typeface="Arial Narrow"/>
                  <a:cs typeface="Arial Narrow"/>
                </a:rPr>
                <a:t>Place your content-specific text here</a:t>
              </a:r>
            </a:p>
            <a:p>
              <a:pPr marL="111125" indent="-111125">
                <a:lnSpc>
                  <a:spcPct val="85000"/>
                </a:lnSpc>
                <a:spcBef>
                  <a:spcPts val="200"/>
                </a:spcBef>
                <a:buFontTx/>
                <a:buChar char="•"/>
              </a:pPr>
              <a:r>
                <a:rPr lang="en-US" sz="1400" dirty="0">
                  <a:solidFill>
                    <a:srgbClr val="FFFFFF"/>
                  </a:solidFill>
                  <a:latin typeface="Arial Narrow"/>
                  <a:cs typeface="Arial Narrow"/>
                </a:rPr>
                <a:t>Your text can be placed here</a:t>
              </a:r>
            </a:p>
            <a:p>
              <a:pPr marL="111125" indent="-111125">
                <a:lnSpc>
                  <a:spcPct val="85000"/>
                </a:lnSpc>
                <a:spcBef>
                  <a:spcPts val="200"/>
                </a:spcBef>
                <a:buFontTx/>
                <a:buChar char="•"/>
              </a:pPr>
              <a:r>
                <a:rPr lang="en-US" sz="1400" dirty="0">
                  <a:solidFill>
                    <a:srgbClr val="FFFFFF"/>
                  </a:solidFill>
                  <a:latin typeface="Arial Narrow"/>
                  <a:cs typeface="Arial Narrow"/>
                </a:rPr>
                <a:t>Add your content here if needed</a:t>
              </a:r>
            </a:p>
          </p:txBody>
        </p:sp>
        <p:grpSp>
          <p:nvGrpSpPr>
            <p:cNvPr id="215" name="Group 214"/>
            <p:cNvGrpSpPr/>
            <p:nvPr/>
          </p:nvGrpSpPr>
          <p:grpSpPr>
            <a:xfrm flipH="1">
              <a:off x="3351212" y="915314"/>
              <a:ext cx="1520902" cy="876186"/>
              <a:chOff x="851403" y="915314"/>
              <a:chExt cx="1520902" cy="876186"/>
            </a:xfrm>
          </p:grpSpPr>
          <p:cxnSp>
            <p:nvCxnSpPr>
              <p:cNvPr id="216" name="Straight Arrow Connector 215">
                <a:extLst>
                  <a:ext uri="{C183D7F6-B498-43B3-948B-1728B52AA6E4}">
                    <adec:decorative xmlns:adec="http://schemas.microsoft.com/office/drawing/2017/decorative" val="1"/>
                  </a:ext>
                </a:extLst>
              </p:cNvPr>
              <p:cNvCxnSpPr/>
              <p:nvPr/>
            </p:nvCxnSpPr>
            <p:spPr>
              <a:xfrm flipH="1">
                <a:off x="851403" y="1348625"/>
                <a:ext cx="1520018" cy="0"/>
              </a:xfrm>
              <a:prstGeom prst="straightConnector1">
                <a:avLst/>
              </a:prstGeom>
              <a:ln w="12700">
                <a:solidFill>
                  <a:srgbClr val="FFFFFF"/>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C183D7F6-B498-43B3-948B-1728B52AA6E4}">
                    <adec:decorative xmlns:adec="http://schemas.microsoft.com/office/drawing/2017/decorative" val="1"/>
                  </a:ext>
                </a:extLst>
              </p:cNvPr>
              <p:cNvCxnSpPr/>
              <p:nvPr/>
            </p:nvCxnSpPr>
            <p:spPr>
              <a:xfrm rot="5400000">
                <a:off x="1933418" y="1352613"/>
                <a:ext cx="876186" cy="1588"/>
              </a:xfrm>
              <a:prstGeom prst="line">
                <a:avLst/>
              </a:prstGeom>
              <a:ln w="3175" cap="flat" cmpd="sng" algn="ctr">
                <a:solidFill>
                  <a:srgbClr val="FFFFFF"/>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nvGrpSpPr>
          <p:cNvPr id="218" name="Group 217" descr="Text group 3."/>
          <p:cNvGrpSpPr/>
          <p:nvPr/>
        </p:nvGrpSpPr>
        <p:grpSpPr>
          <a:xfrm>
            <a:off x="227012" y="2946401"/>
            <a:ext cx="3176587" cy="797983"/>
            <a:chOff x="277812" y="914401"/>
            <a:chExt cx="3491529" cy="877099"/>
          </a:xfrm>
        </p:grpSpPr>
        <p:sp>
          <p:nvSpPr>
            <p:cNvPr id="219" name="Rectangle 70"/>
            <p:cNvSpPr>
              <a:spLocks noChangeArrowheads="1"/>
            </p:cNvSpPr>
            <p:nvPr/>
          </p:nvSpPr>
          <p:spPr bwMode="auto">
            <a:xfrm>
              <a:off x="277812" y="914401"/>
              <a:ext cx="3029260" cy="876186"/>
            </a:xfrm>
            <a:prstGeom prst="rect">
              <a:avLst/>
            </a:prstGeom>
            <a:noFill/>
            <a:ln w="9525">
              <a:noFill/>
              <a:miter lim="800000"/>
              <a:headEnd/>
              <a:tailEnd/>
            </a:ln>
          </p:spPr>
          <p:txBody>
            <a:bodyPr lIns="45720" tIns="18288" rIns="27432" bIns="18288" anchor="ctr" anchorCtr="0"/>
            <a:lstStyle/>
            <a:p>
              <a:pPr marL="111125" indent="-111125">
                <a:lnSpc>
                  <a:spcPct val="85000"/>
                </a:lnSpc>
                <a:spcBef>
                  <a:spcPts val="200"/>
                </a:spcBef>
                <a:buFontTx/>
                <a:buChar char="•"/>
              </a:pPr>
              <a:r>
                <a:rPr lang="en-US" sz="1400" dirty="0">
                  <a:solidFill>
                    <a:srgbClr val="FFFFFF"/>
                  </a:solidFill>
                  <a:latin typeface="Arial Narrow"/>
                  <a:cs typeface="Arial Narrow"/>
                </a:rPr>
                <a:t>Place your content-specific text here</a:t>
              </a:r>
            </a:p>
            <a:p>
              <a:pPr marL="111125" indent="-111125">
                <a:lnSpc>
                  <a:spcPct val="85000"/>
                </a:lnSpc>
                <a:spcBef>
                  <a:spcPts val="200"/>
                </a:spcBef>
                <a:buFontTx/>
                <a:buChar char="•"/>
              </a:pPr>
              <a:r>
                <a:rPr lang="en-US" sz="1400" dirty="0">
                  <a:solidFill>
                    <a:srgbClr val="FFFFFF"/>
                  </a:solidFill>
                  <a:latin typeface="Arial Narrow"/>
                  <a:cs typeface="Arial Narrow"/>
                </a:rPr>
                <a:t>Your text can be placed here</a:t>
              </a:r>
            </a:p>
            <a:p>
              <a:pPr marL="111125" indent="-111125">
                <a:lnSpc>
                  <a:spcPct val="85000"/>
                </a:lnSpc>
                <a:spcBef>
                  <a:spcPts val="200"/>
                </a:spcBef>
                <a:buFontTx/>
                <a:buChar char="•"/>
              </a:pPr>
              <a:r>
                <a:rPr lang="en-US" sz="1400" dirty="0">
                  <a:solidFill>
                    <a:srgbClr val="FFFFFF"/>
                  </a:solidFill>
                  <a:latin typeface="Arial Narrow"/>
                  <a:cs typeface="Arial Narrow"/>
                </a:rPr>
                <a:t>Add your content here if needed</a:t>
              </a:r>
            </a:p>
          </p:txBody>
        </p:sp>
        <p:grpSp>
          <p:nvGrpSpPr>
            <p:cNvPr id="220" name="Group 219"/>
            <p:cNvGrpSpPr/>
            <p:nvPr/>
          </p:nvGrpSpPr>
          <p:grpSpPr>
            <a:xfrm flipH="1">
              <a:off x="3351212" y="915314"/>
              <a:ext cx="418129" cy="876186"/>
              <a:chOff x="1954176" y="915314"/>
              <a:chExt cx="418129" cy="876186"/>
            </a:xfrm>
          </p:grpSpPr>
          <p:cxnSp>
            <p:nvCxnSpPr>
              <p:cNvPr id="221" name="Straight Arrow Connector 220">
                <a:extLst>
                  <a:ext uri="{C183D7F6-B498-43B3-948B-1728B52AA6E4}">
                    <adec:decorative xmlns:adec="http://schemas.microsoft.com/office/drawing/2017/decorative" val="1"/>
                  </a:ext>
                </a:extLst>
              </p:cNvPr>
              <p:cNvCxnSpPr/>
              <p:nvPr/>
            </p:nvCxnSpPr>
            <p:spPr>
              <a:xfrm flipH="1">
                <a:off x="1954176" y="1348625"/>
                <a:ext cx="417245" cy="0"/>
              </a:xfrm>
              <a:prstGeom prst="straightConnector1">
                <a:avLst/>
              </a:prstGeom>
              <a:ln w="12700">
                <a:solidFill>
                  <a:srgbClr val="FFFFFF"/>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C183D7F6-B498-43B3-948B-1728B52AA6E4}">
                    <adec:decorative xmlns:adec="http://schemas.microsoft.com/office/drawing/2017/decorative" val="1"/>
                  </a:ext>
                </a:extLst>
              </p:cNvPr>
              <p:cNvCxnSpPr/>
              <p:nvPr/>
            </p:nvCxnSpPr>
            <p:spPr>
              <a:xfrm rot="5400000">
                <a:off x="1933418" y="1352613"/>
                <a:ext cx="876186" cy="1588"/>
              </a:xfrm>
              <a:prstGeom prst="line">
                <a:avLst/>
              </a:prstGeom>
              <a:ln w="3175" cap="flat" cmpd="sng" algn="ctr">
                <a:solidFill>
                  <a:srgbClr val="FFFFFF"/>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nvGrpSpPr>
          <p:cNvPr id="223" name="Group 222" descr="Text group 4."/>
          <p:cNvGrpSpPr/>
          <p:nvPr/>
        </p:nvGrpSpPr>
        <p:grpSpPr>
          <a:xfrm>
            <a:off x="227012" y="3886201"/>
            <a:ext cx="4208336" cy="797983"/>
            <a:chOff x="277812" y="914401"/>
            <a:chExt cx="4625567" cy="877099"/>
          </a:xfrm>
        </p:grpSpPr>
        <p:sp>
          <p:nvSpPr>
            <p:cNvPr id="224" name="Rectangle 70"/>
            <p:cNvSpPr>
              <a:spLocks noChangeArrowheads="1"/>
            </p:cNvSpPr>
            <p:nvPr/>
          </p:nvSpPr>
          <p:spPr bwMode="auto">
            <a:xfrm>
              <a:off x="277812" y="914401"/>
              <a:ext cx="3029258" cy="876186"/>
            </a:xfrm>
            <a:prstGeom prst="rect">
              <a:avLst/>
            </a:prstGeom>
            <a:noFill/>
            <a:ln w="9525">
              <a:noFill/>
              <a:miter lim="800000"/>
              <a:headEnd/>
              <a:tailEnd/>
            </a:ln>
          </p:spPr>
          <p:txBody>
            <a:bodyPr lIns="45720" tIns="18288" rIns="27432" bIns="18288" anchor="ctr" anchorCtr="0"/>
            <a:lstStyle/>
            <a:p>
              <a:pPr marL="111125" indent="-111125">
                <a:lnSpc>
                  <a:spcPct val="85000"/>
                </a:lnSpc>
                <a:spcBef>
                  <a:spcPts val="200"/>
                </a:spcBef>
                <a:buFontTx/>
                <a:buChar char="•"/>
              </a:pPr>
              <a:r>
                <a:rPr lang="en-US" sz="1400" dirty="0">
                  <a:solidFill>
                    <a:srgbClr val="FFFFFF"/>
                  </a:solidFill>
                  <a:latin typeface="Arial Narrow"/>
                  <a:cs typeface="Arial Narrow"/>
                </a:rPr>
                <a:t>Place your content-specific text here</a:t>
              </a:r>
            </a:p>
            <a:p>
              <a:pPr marL="111125" indent="-111125">
                <a:lnSpc>
                  <a:spcPct val="85000"/>
                </a:lnSpc>
                <a:spcBef>
                  <a:spcPts val="200"/>
                </a:spcBef>
                <a:buFontTx/>
                <a:buChar char="•"/>
              </a:pPr>
              <a:r>
                <a:rPr lang="en-US" sz="1400" dirty="0">
                  <a:solidFill>
                    <a:srgbClr val="FFFFFF"/>
                  </a:solidFill>
                  <a:latin typeface="Arial Narrow"/>
                  <a:cs typeface="Arial Narrow"/>
                </a:rPr>
                <a:t>Your text can be placed here</a:t>
              </a:r>
            </a:p>
            <a:p>
              <a:pPr marL="111125" indent="-111125">
                <a:lnSpc>
                  <a:spcPct val="85000"/>
                </a:lnSpc>
                <a:spcBef>
                  <a:spcPts val="200"/>
                </a:spcBef>
                <a:buFontTx/>
                <a:buChar char="•"/>
              </a:pPr>
              <a:r>
                <a:rPr lang="en-US" sz="1400" dirty="0">
                  <a:solidFill>
                    <a:srgbClr val="FFFFFF"/>
                  </a:solidFill>
                  <a:latin typeface="Arial Narrow"/>
                  <a:cs typeface="Arial Narrow"/>
                </a:rPr>
                <a:t>Add your content here if needed</a:t>
              </a:r>
            </a:p>
          </p:txBody>
        </p:sp>
        <p:grpSp>
          <p:nvGrpSpPr>
            <p:cNvPr id="225" name="Group 224"/>
            <p:cNvGrpSpPr/>
            <p:nvPr/>
          </p:nvGrpSpPr>
          <p:grpSpPr>
            <a:xfrm flipH="1">
              <a:off x="3351212" y="915314"/>
              <a:ext cx="1552167" cy="876186"/>
              <a:chOff x="820138" y="915314"/>
              <a:chExt cx="1552167" cy="876186"/>
            </a:xfrm>
          </p:grpSpPr>
          <p:cxnSp>
            <p:nvCxnSpPr>
              <p:cNvPr id="226" name="Straight Arrow Connector 225">
                <a:extLst>
                  <a:ext uri="{C183D7F6-B498-43B3-948B-1728B52AA6E4}">
                    <adec:decorative xmlns:adec="http://schemas.microsoft.com/office/drawing/2017/decorative" val="1"/>
                  </a:ext>
                </a:extLst>
              </p:cNvPr>
              <p:cNvCxnSpPr/>
              <p:nvPr/>
            </p:nvCxnSpPr>
            <p:spPr>
              <a:xfrm flipH="1">
                <a:off x="820138" y="1348625"/>
                <a:ext cx="1551286" cy="0"/>
              </a:xfrm>
              <a:prstGeom prst="straightConnector1">
                <a:avLst/>
              </a:prstGeom>
              <a:ln w="12700">
                <a:solidFill>
                  <a:srgbClr val="FFFFFF"/>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C183D7F6-B498-43B3-948B-1728B52AA6E4}">
                    <adec:decorative xmlns:adec="http://schemas.microsoft.com/office/drawing/2017/decorative" val="1"/>
                  </a:ext>
                </a:extLst>
              </p:cNvPr>
              <p:cNvCxnSpPr/>
              <p:nvPr/>
            </p:nvCxnSpPr>
            <p:spPr>
              <a:xfrm rot="5400000">
                <a:off x="1933418" y="1352613"/>
                <a:ext cx="876186" cy="1588"/>
              </a:xfrm>
              <a:prstGeom prst="line">
                <a:avLst/>
              </a:prstGeom>
              <a:ln w="3175" cap="flat" cmpd="sng" algn="ctr">
                <a:solidFill>
                  <a:srgbClr val="FFFFFF"/>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nvGrpSpPr>
          <p:cNvPr id="228" name="Group 227" descr="Text group 8."/>
          <p:cNvGrpSpPr/>
          <p:nvPr/>
        </p:nvGrpSpPr>
        <p:grpSpPr>
          <a:xfrm>
            <a:off x="6259511" y="4572001"/>
            <a:ext cx="5386389" cy="797983"/>
            <a:chOff x="6267359" y="914401"/>
            <a:chExt cx="5919437" cy="877099"/>
          </a:xfrm>
        </p:grpSpPr>
        <p:cxnSp>
          <p:nvCxnSpPr>
            <p:cNvPr id="229" name="Straight Arrow Connector 228">
              <a:extLst>
                <a:ext uri="{C183D7F6-B498-43B3-948B-1728B52AA6E4}">
                  <adec:decorative xmlns:adec="http://schemas.microsoft.com/office/drawing/2017/decorative" val="1"/>
                </a:ext>
              </a:extLst>
            </p:cNvPr>
            <p:cNvCxnSpPr/>
            <p:nvPr/>
          </p:nvCxnSpPr>
          <p:spPr>
            <a:xfrm flipH="1">
              <a:off x="6267359" y="1348625"/>
              <a:ext cx="2881547" cy="0"/>
            </a:xfrm>
            <a:prstGeom prst="straightConnector1">
              <a:avLst/>
            </a:prstGeom>
            <a:ln w="12700">
              <a:solidFill>
                <a:srgbClr val="FFFFFF"/>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30" name="Rectangle 70"/>
            <p:cNvSpPr>
              <a:spLocks noChangeArrowheads="1"/>
            </p:cNvSpPr>
            <p:nvPr/>
          </p:nvSpPr>
          <p:spPr bwMode="auto">
            <a:xfrm>
              <a:off x="9158043" y="914401"/>
              <a:ext cx="3028753" cy="876186"/>
            </a:xfrm>
            <a:prstGeom prst="rect">
              <a:avLst/>
            </a:prstGeom>
            <a:noFill/>
            <a:ln w="9525">
              <a:noFill/>
              <a:miter lim="800000"/>
              <a:headEnd/>
              <a:tailEnd/>
            </a:ln>
          </p:spPr>
          <p:txBody>
            <a:bodyPr lIns="45720" tIns="18288" rIns="27432" bIns="18288" anchor="ctr" anchorCtr="0"/>
            <a:lstStyle/>
            <a:p>
              <a:pPr marL="111125" indent="-111125">
                <a:lnSpc>
                  <a:spcPct val="85000"/>
                </a:lnSpc>
                <a:spcBef>
                  <a:spcPts val="200"/>
                </a:spcBef>
                <a:buFontTx/>
                <a:buChar char="•"/>
              </a:pPr>
              <a:r>
                <a:rPr lang="en-US" sz="1400" dirty="0">
                  <a:solidFill>
                    <a:srgbClr val="FFFFFF"/>
                  </a:solidFill>
                  <a:latin typeface="Arial Narrow"/>
                  <a:cs typeface="Arial Narrow"/>
                </a:rPr>
                <a:t>Place your content-specific text here</a:t>
              </a:r>
            </a:p>
            <a:p>
              <a:pPr marL="111125" indent="-111125">
                <a:lnSpc>
                  <a:spcPct val="85000"/>
                </a:lnSpc>
                <a:spcBef>
                  <a:spcPts val="200"/>
                </a:spcBef>
                <a:buFontTx/>
                <a:buChar char="•"/>
              </a:pPr>
              <a:r>
                <a:rPr lang="en-US" sz="1400" dirty="0">
                  <a:solidFill>
                    <a:srgbClr val="FFFFFF"/>
                  </a:solidFill>
                  <a:latin typeface="Arial Narrow"/>
                  <a:cs typeface="Arial Narrow"/>
                </a:rPr>
                <a:t>Your text can be placed here</a:t>
              </a:r>
            </a:p>
            <a:p>
              <a:pPr marL="111125" indent="-111125">
                <a:lnSpc>
                  <a:spcPct val="85000"/>
                </a:lnSpc>
                <a:spcBef>
                  <a:spcPts val="200"/>
                </a:spcBef>
                <a:buFontTx/>
                <a:buChar char="•"/>
              </a:pPr>
              <a:r>
                <a:rPr lang="en-US" sz="1400" dirty="0">
                  <a:solidFill>
                    <a:srgbClr val="FFFFFF"/>
                  </a:solidFill>
                  <a:latin typeface="Arial Narrow"/>
                  <a:cs typeface="Arial Narrow"/>
                </a:rPr>
                <a:t>Add your content here if needed</a:t>
              </a:r>
            </a:p>
          </p:txBody>
        </p:sp>
        <p:cxnSp>
          <p:nvCxnSpPr>
            <p:cNvPr id="231" name="Straight Connector 230">
              <a:extLst>
                <a:ext uri="{C183D7F6-B498-43B3-948B-1728B52AA6E4}">
                  <adec:decorative xmlns:adec="http://schemas.microsoft.com/office/drawing/2017/decorative" val="1"/>
                </a:ext>
              </a:extLst>
            </p:cNvPr>
            <p:cNvCxnSpPr/>
            <p:nvPr/>
          </p:nvCxnSpPr>
          <p:spPr>
            <a:xfrm rot="5400000">
              <a:off x="8715218" y="1352613"/>
              <a:ext cx="876186" cy="1588"/>
            </a:xfrm>
            <a:prstGeom prst="line">
              <a:avLst/>
            </a:prstGeom>
            <a:ln w="3175" cap="flat" cmpd="sng" algn="ctr">
              <a:solidFill>
                <a:srgbClr val="FFFFFF"/>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32" name="Group 231" descr="Text group 1."/>
          <p:cNvGrpSpPr/>
          <p:nvPr/>
        </p:nvGrpSpPr>
        <p:grpSpPr>
          <a:xfrm>
            <a:off x="227012" y="749301"/>
            <a:ext cx="5284788" cy="797983"/>
            <a:chOff x="277812" y="914401"/>
            <a:chExt cx="5808747" cy="877099"/>
          </a:xfrm>
        </p:grpSpPr>
        <p:sp>
          <p:nvSpPr>
            <p:cNvPr id="233" name="Rectangle 70"/>
            <p:cNvSpPr>
              <a:spLocks noChangeArrowheads="1"/>
            </p:cNvSpPr>
            <p:nvPr/>
          </p:nvSpPr>
          <p:spPr bwMode="auto">
            <a:xfrm>
              <a:off x="277812" y="914401"/>
              <a:ext cx="3029258" cy="876186"/>
            </a:xfrm>
            <a:prstGeom prst="rect">
              <a:avLst/>
            </a:prstGeom>
            <a:noFill/>
            <a:ln w="9525">
              <a:noFill/>
              <a:miter lim="800000"/>
              <a:headEnd/>
              <a:tailEnd/>
            </a:ln>
          </p:spPr>
          <p:txBody>
            <a:bodyPr lIns="45720" tIns="18288" rIns="27432" bIns="18288" anchor="ctr" anchorCtr="0"/>
            <a:lstStyle/>
            <a:p>
              <a:pPr marL="111125" indent="-111125">
                <a:lnSpc>
                  <a:spcPct val="85000"/>
                </a:lnSpc>
                <a:spcBef>
                  <a:spcPts val="200"/>
                </a:spcBef>
                <a:buFontTx/>
                <a:buChar char="•"/>
              </a:pPr>
              <a:r>
                <a:rPr lang="en-US" sz="1400" dirty="0">
                  <a:solidFill>
                    <a:srgbClr val="FFFFFF"/>
                  </a:solidFill>
                  <a:latin typeface="Arial Narrow"/>
                  <a:cs typeface="Arial Narrow"/>
                </a:rPr>
                <a:t>Place your content-specific text here</a:t>
              </a:r>
            </a:p>
            <a:p>
              <a:pPr marL="111125" indent="-111125">
                <a:lnSpc>
                  <a:spcPct val="85000"/>
                </a:lnSpc>
                <a:spcBef>
                  <a:spcPts val="200"/>
                </a:spcBef>
                <a:buFontTx/>
                <a:buChar char="•"/>
              </a:pPr>
              <a:r>
                <a:rPr lang="en-US" sz="1400" dirty="0">
                  <a:solidFill>
                    <a:srgbClr val="FFFFFF"/>
                  </a:solidFill>
                  <a:latin typeface="Arial Narrow"/>
                  <a:cs typeface="Arial Narrow"/>
                </a:rPr>
                <a:t>Your text can be placed here</a:t>
              </a:r>
            </a:p>
            <a:p>
              <a:pPr marL="111125" indent="-111125">
                <a:lnSpc>
                  <a:spcPct val="85000"/>
                </a:lnSpc>
                <a:spcBef>
                  <a:spcPts val="200"/>
                </a:spcBef>
                <a:buFontTx/>
                <a:buChar char="•"/>
              </a:pPr>
              <a:r>
                <a:rPr lang="en-US" sz="1400" dirty="0">
                  <a:solidFill>
                    <a:srgbClr val="FFFFFF"/>
                  </a:solidFill>
                  <a:latin typeface="Arial Narrow"/>
                  <a:cs typeface="Arial Narrow"/>
                </a:rPr>
                <a:t>Add your content here if needed</a:t>
              </a:r>
            </a:p>
          </p:txBody>
        </p:sp>
        <p:grpSp>
          <p:nvGrpSpPr>
            <p:cNvPr id="234" name="Group 233"/>
            <p:cNvGrpSpPr/>
            <p:nvPr/>
          </p:nvGrpSpPr>
          <p:grpSpPr>
            <a:xfrm flipH="1">
              <a:off x="3351212" y="915314"/>
              <a:ext cx="2735347" cy="876186"/>
              <a:chOff x="-363042" y="915314"/>
              <a:chExt cx="2735347" cy="876186"/>
            </a:xfrm>
          </p:grpSpPr>
          <p:cxnSp>
            <p:nvCxnSpPr>
              <p:cNvPr id="235" name="Straight Arrow Connector 234">
                <a:extLst>
                  <a:ext uri="{C183D7F6-B498-43B3-948B-1728B52AA6E4}">
                    <adec:decorative xmlns:adec="http://schemas.microsoft.com/office/drawing/2017/decorative" val="1"/>
                  </a:ext>
                </a:extLst>
              </p:cNvPr>
              <p:cNvCxnSpPr/>
              <p:nvPr/>
            </p:nvCxnSpPr>
            <p:spPr>
              <a:xfrm flipH="1">
                <a:off x="-363042" y="1348625"/>
                <a:ext cx="2734463" cy="0"/>
              </a:xfrm>
              <a:prstGeom prst="straightConnector1">
                <a:avLst/>
              </a:prstGeom>
              <a:ln w="12700">
                <a:solidFill>
                  <a:srgbClr val="FFFFFF"/>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C183D7F6-B498-43B3-948B-1728B52AA6E4}">
                    <adec:decorative xmlns:adec="http://schemas.microsoft.com/office/drawing/2017/decorative" val="1"/>
                  </a:ext>
                </a:extLst>
              </p:cNvPr>
              <p:cNvCxnSpPr/>
              <p:nvPr/>
            </p:nvCxnSpPr>
            <p:spPr>
              <a:xfrm rot="5400000">
                <a:off x="1933418" y="1352613"/>
                <a:ext cx="876186" cy="1588"/>
              </a:xfrm>
              <a:prstGeom prst="line">
                <a:avLst/>
              </a:prstGeom>
              <a:ln w="3175" cap="flat" cmpd="sng" algn="ctr">
                <a:solidFill>
                  <a:srgbClr val="FFFFFF"/>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nvGrpSpPr>
          <p:cNvPr id="196" name="Group 195" descr="Text group 7."/>
          <p:cNvGrpSpPr/>
          <p:nvPr/>
        </p:nvGrpSpPr>
        <p:grpSpPr>
          <a:xfrm>
            <a:off x="7391398" y="3581401"/>
            <a:ext cx="4254502" cy="797983"/>
            <a:chOff x="7511261" y="914401"/>
            <a:chExt cx="4675536" cy="877099"/>
          </a:xfrm>
        </p:grpSpPr>
        <p:cxnSp>
          <p:nvCxnSpPr>
            <p:cNvPr id="198" name="Straight Arrow Connector 197">
              <a:extLst>
                <a:ext uri="{C183D7F6-B498-43B3-948B-1728B52AA6E4}">
                  <adec:decorative xmlns:adec="http://schemas.microsoft.com/office/drawing/2017/decorative" val="1"/>
                </a:ext>
              </a:extLst>
            </p:cNvPr>
            <p:cNvCxnSpPr/>
            <p:nvPr/>
          </p:nvCxnSpPr>
          <p:spPr>
            <a:xfrm flipH="1">
              <a:off x="7511261" y="1348625"/>
              <a:ext cx="1633740" cy="0"/>
            </a:xfrm>
            <a:prstGeom prst="straightConnector1">
              <a:avLst/>
            </a:prstGeom>
            <a:ln w="12700">
              <a:solidFill>
                <a:srgbClr val="FFFFFF"/>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11" name="Rectangle 70"/>
            <p:cNvSpPr>
              <a:spLocks noChangeArrowheads="1"/>
            </p:cNvSpPr>
            <p:nvPr/>
          </p:nvSpPr>
          <p:spPr bwMode="auto">
            <a:xfrm>
              <a:off x="9158044" y="914401"/>
              <a:ext cx="3028753" cy="876186"/>
            </a:xfrm>
            <a:prstGeom prst="rect">
              <a:avLst/>
            </a:prstGeom>
            <a:noFill/>
            <a:ln w="9525">
              <a:noFill/>
              <a:miter lim="800000"/>
              <a:headEnd/>
              <a:tailEnd/>
            </a:ln>
          </p:spPr>
          <p:txBody>
            <a:bodyPr lIns="45720" tIns="18288" rIns="27432" bIns="18288" anchor="ctr" anchorCtr="0"/>
            <a:lstStyle/>
            <a:p>
              <a:pPr marL="111125" indent="-111125">
                <a:lnSpc>
                  <a:spcPct val="85000"/>
                </a:lnSpc>
                <a:spcBef>
                  <a:spcPts val="200"/>
                </a:spcBef>
                <a:buFontTx/>
                <a:buChar char="•"/>
              </a:pPr>
              <a:r>
                <a:rPr lang="en-US" sz="1400" dirty="0">
                  <a:solidFill>
                    <a:srgbClr val="FFFFFF"/>
                  </a:solidFill>
                  <a:latin typeface="Arial Narrow"/>
                  <a:cs typeface="Arial Narrow"/>
                </a:rPr>
                <a:t>Place your content-specific text here</a:t>
              </a:r>
            </a:p>
            <a:p>
              <a:pPr marL="111125" indent="-111125">
                <a:lnSpc>
                  <a:spcPct val="85000"/>
                </a:lnSpc>
                <a:spcBef>
                  <a:spcPts val="200"/>
                </a:spcBef>
                <a:buFontTx/>
                <a:buChar char="•"/>
              </a:pPr>
              <a:r>
                <a:rPr lang="en-US" sz="1400" dirty="0">
                  <a:solidFill>
                    <a:srgbClr val="FFFFFF"/>
                  </a:solidFill>
                  <a:latin typeface="Arial Narrow"/>
                  <a:cs typeface="Arial Narrow"/>
                </a:rPr>
                <a:t>Your text can be placed here</a:t>
              </a:r>
            </a:p>
            <a:p>
              <a:pPr marL="111125" indent="-111125">
                <a:lnSpc>
                  <a:spcPct val="85000"/>
                </a:lnSpc>
                <a:spcBef>
                  <a:spcPts val="200"/>
                </a:spcBef>
                <a:buFontTx/>
                <a:buChar char="•"/>
              </a:pPr>
              <a:r>
                <a:rPr lang="en-US" sz="1400" dirty="0">
                  <a:solidFill>
                    <a:srgbClr val="FFFFFF"/>
                  </a:solidFill>
                  <a:latin typeface="Arial Narrow"/>
                  <a:cs typeface="Arial Narrow"/>
                </a:rPr>
                <a:t>Add your content here if needed</a:t>
              </a:r>
            </a:p>
          </p:txBody>
        </p:sp>
        <p:cxnSp>
          <p:nvCxnSpPr>
            <p:cNvPr id="212" name="Straight Connector 211">
              <a:extLst>
                <a:ext uri="{C183D7F6-B498-43B3-948B-1728B52AA6E4}">
                  <adec:decorative xmlns:adec="http://schemas.microsoft.com/office/drawing/2017/decorative" val="1"/>
                </a:ext>
              </a:extLst>
            </p:cNvPr>
            <p:cNvCxnSpPr/>
            <p:nvPr/>
          </p:nvCxnSpPr>
          <p:spPr>
            <a:xfrm rot="5400000">
              <a:off x="8715218" y="1352613"/>
              <a:ext cx="876186" cy="1588"/>
            </a:xfrm>
            <a:prstGeom prst="line">
              <a:avLst/>
            </a:prstGeom>
            <a:ln w="3175" cap="flat" cmpd="sng" algn="ctr">
              <a:solidFill>
                <a:srgbClr val="FFFFFF"/>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4" name="Oval 3">
            <a:extLst>
              <a:ext uri="{C183D7F6-B498-43B3-948B-1728B52AA6E4}">
                <adec:decorative xmlns:adec="http://schemas.microsoft.com/office/drawing/2017/decorative" val="1"/>
              </a:ext>
            </a:extLst>
          </p:cNvPr>
          <p:cNvSpPr/>
          <p:nvPr/>
        </p:nvSpPr>
        <p:spPr>
          <a:xfrm rot="21207068">
            <a:off x="5394947" y="2727299"/>
            <a:ext cx="926774" cy="926774"/>
          </a:xfrm>
          <a:prstGeom prst="ellipse">
            <a:avLst/>
          </a:prstGeom>
          <a:gradFill flip="none" rotWithShape="1">
            <a:gsLst>
              <a:gs pos="100000">
                <a:srgbClr val="974E0E"/>
              </a:gs>
              <a:gs pos="21000">
                <a:srgbClr val="E29A3A"/>
              </a:gs>
            </a:gsLst>
            <a:path path="circle">
              <a:fillToRect r="100000" b="100000"/>
            </a:path>
            <a:tileRect l="-100000" t="-100000"/>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rgbClr val="FFFFFF"/>
              </a:solidFill>
              <a:latin typeface="Arial Narrow" pitchFamily="112" charset="0"/>
            </a:endParaRPr>
          </a:p>
        </p:txBody>
      </p:sp>
    </p:spTree>
    <p:extLst>
      <p:ext uri="{BB962C8B-B14F-4D97-AF65-F5344CB8AC3E}">
        <p14:creationId xmlns:p14="http://schemas.microsoft.com/office/powerpoint/2010/main" val="42727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50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1000" fill="hold"/>
                                        <p:tgtEl>
                                          <p:spTgt spid="68"/>
                                        </p:tgtEl>
                                        <p:attrNameLst>
                                          <p:attrName>ppt_x</p:attrName>
                                        </p:attrNameLst>
                                      </p:cBhvr>
                                      <p:tavLst>
                                        <p:tav tm="0">
                                          <p:val>
                                            <p:strVal val="#ppt_x"/>
                                          </p:val>
                                        </p:tav>
                                        <p:tav tm="100000">
                                          <p:val>
                                            <p:strVal val="#ppt_x"/>
                                          </p:val>
                                        </p:tav>
                                      </p:tavLst>
                                    </p:anim>
                                    <p:anim calcmode="lin" valueType="num">
                                      <p:cBhvr additive="base">
                                        <p:cTn id="8" dur="1000" fill="hold"/>
                                        <p:tgtEl>
                                          <p:spTgt spid="68"/>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10"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par>
                          <p:cTn id="17" fill="hold">
                            <p:stCondLst>
                              <p:cond delay="2500"/>
                            </p:stCondLst>
                            <p:childTnLst>
                              <p:par>
                                <p:cTn id="18" presetID="10" presetClass="entr" presetSubtype="0"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3000"/>
                            </p:stCondLst>
                            <p:childTnLst>
                              <p:par>
                                <p:cTn id="22" presetID="10" presetClass="entr" presetSubtype="0"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par>
                          <p:cTn id="25" fill="hold">
                            <p:stCondLst>
                              <p:cond delay="3500"/>
                            </p:stCondLst>
                            <p:childTnLst>
                              <p:par>
                                <p:cTn id="26" presetID="10" presetClass="entr" presetSubtype="0"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par>
                          <p:cTn id="29" fill="hold">
                            <p:stCondLst>
                              <p:cond delay="4000"/>
                            </p:stCondLst>
                            <p:childTnLst>
                              <p:par>
                                <p:cTn id="30" presetID="10" presetClass="entr" presetSubtype="0"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par>
                          <p:cTn id="33" fill="hold">
                            <p:stCondLst>
                              <p:cond delay="4500"/>
                            </p:stCondLst>
                            <p:childTnLst>
                              <p:par>
                                <p:cTn id="34" presetID="10" presetClass="entr" presetSubtype="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par>
                          <p:cTn id="37" fill="hold">
                            <p:stCondLst>
                              <p:cond delay="5000"/>
                            </p:stCondLst>
                            <p:childTnLst>
                              <p:par>
                                <p:cTn id="38" presetID="10" presetClass="entr" presetSubtype="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par>
                          <p:cTn id="41" fill="hold">
                            <p:stCondLst>
                              <p:cond delay="5500"/>
                            </p:stCondLst>
                            <p:childTnLst>
                              <p:par>
                                <p:cTn id="42" presetID="10" presetClass="entr" presetSubtype="0" fill="hold"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childTnLst>
                          </p:cTn>
                        </p:par>
                        <p:par>
                          <p:cTn id="45" fill="hold">
                            <p:stCondLst>
                              <p:cond delay="6000"/>
                            </p:stCondLst>
                            <p:childTnLst>
                              <p:par>
                                <p:cTn id="46" presetID="2" presetClass="entr" presetSubtype="8" repeatCount="0" fill="hold" nodeType="afterEffect">
                                  <p:stCondLst>
                                    <p:cond delay="0"/>
                                  </p:stCondLst>
                                  <p:childTnLst>
                                    <p:set>
                                      <p:cBhvr>
                                        <p:cTn id="47" dur="1" fill="hold">
                                          <p:stCondLst>
                                            <p:cond delay="0"/>
                                          </p:stCondLst>
                                        </p:cTn>
                                        <p:tgtEl>
                                          <p:spTgt spid="232"/>
                                        </p:tgtEl>
                                        <p:attrNameLst>
                                          <p:attrName>style.visibility</p:attrName>
                                        </p:attrNameLst>
                                      </p:cBhvr>
                                      <p:to>
                                        <p:strVal val="visible"/>
                                      </p:to>
                                    </p:set>
                                    <p:anim calcmode="lin" valueType="num">
                                      <p:cBhvr additive="base">
                                        <p:cTn id="48" dur="500" fill="hold"/>
                                        <p:tgtEl>
                                          <p:spTgt spid="232"/>
                                        </p:tgtEl>
                                        <p:attrNameLst>
                                          <p:attrName>ppt_x</p:attrName>
                                        </p:attrNameLst>
                                      </p:cBhvr>
                                      <p:tavLst>
                                        <p:tav tm="0">
                                          <p:val>
                                            <p:strVal val="0-#ppt_w/2"/>
                                          </p:val>
                                        </p:tav>
                                        <p:tav tm="100000">
                                          <p:val>
                                            <p:strVal val="#ppt_x"/>
                                          </p:val>
                                        </p:tav>
                                      </p:tavLst>
                                    </p:anim>
                                    <p:anim calcmode="lin" valueType="num">
                                      <p:cBhvr additive="base">
                                        <p:cTn id="49" dur="500" fill="hold"/>
                                        <p:tgtEl>
                                          <p:spTgt spid="232"/>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213"/>
                                        </p:tgtEl>
                                        <p:attrNameLst>
                                          <p:attrName>style.visibility</p:attrName>
                                        </p:attrNameLst>
                                      </p:cBhvr>
                                      <p:to>
                                        <p:strVal val="visible"/>
                                      </p:to>
                                    </p:set>
                                    <p:anim calcmode="lin" valueType="num">
                                      <p:cBhvr additive="base">
                                        <p:cTn id="52" dur="500" fill="hold"/>
                                        <p:tgtEl>
                                          <p:spTgt spid="213"/>
                                        </p:tgtEl>
                                        <p:attrNameLst>
                                          <p:attrName>ppt_x</p:attrName>
                                        </p:attrNameLst>
                                      </p:cBhvr>
                                      <p:tavLst>
                                        <p:tav tm="0">
                                          <p:val>
                                            <p:strVal val="0-#ppt_w/2"/>
                                          </p:val>
                                        </p:tav>
                                        <p:tav tm="100000">
                                          <p:val>
                                            <p:strVal val="#ppt_x"/>
                                          </p:val>
                                        </p:tav>
                                      </p:tavLst>
                                    </p:anim>
                                    <p:anim calcmode="lin" valueType="num">
                                      <p:cBhvr additive="base">
                                        <p:cTn id="53" dur="500" fill="hold"/>
                                        <p:tgtEl>
                                          <p:spTgt spid="213"/>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218"/>
                                        </p:tgtEl>
                                        <p:attrNameLst>
                                          <p:attrName>style.visibility</p:attrName>
                                        </p:attrNameLst>
                                      </p:cBhvr>
                                      <p:to>
                                        <p:strVal val="visible"/>
                                      </p:to>
                                    </p:set>
                                    <p:anim calcmode="lin" valueType="num">
                                      <p:cBhvr additive="base">
                                        <p:cTn id="56" dur="500" fill="hold"/>
                                        <p:tgtEl>
                                          <p:spTgt spid="218"/>
                                        </p:tgtEl>
                                        <p:attrNameLst>
                                          <p:attrName>ppt_x</p:attrName>
                                        </p:attrNameLst>
                                      </p:cBhvr>
                                      <p:tavLst>
                                        <p:tav tm="0">
                                          <p:val>
                                            <p:strVal val="0-#ppt_w/2"/>
                                          </p:val>
                                        </p:tav>
                                        <p:tav tm="100000">
                                          <p:val>
                                            <p:strVal val="#ppt_x"/>
                                          </p:val>
                                        </p:tav>
                                      </p:tavLst>
                                    </p:anim>
                                    <p:anim calcmode="lin" valueType="num">
                                      <p:cBhvr additive="base">
                                        <p:cTn id="57" dur="500" fill="hold"/>
                                        <p:tgtEl>
                                          <p:spTgt spid="218"/>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stCondLst>
                                    <p:cond delay="0"/>
                                  </p:stCondLst>
                                  <p:childTnLst>
                                    <p:set>
                                      <p:cBhvr>
                                        <p:cTn id="59" dur="1" fill="hold">
                                          <p:stCondLst>
                                            <p:cond delay="0"/>
                                          </p:stCondLst>
                                        </p:cTn>
                                        <p:tgtEl>
                                          <p:spTgt spid="223"/>
                                        </p:tgtEl>
                                        <p:attrNameLst>
                                          <p:attrName>style.visibility</p:attrName>
                                        </p:attrNameLst>
                                      </p:cBhvr>
                                      <p:to>
                                        <p:strVal val="visible"/>
                                      </p:to>
                                    </p:set>
                                    <p:anim calcmode="lin" valueType="num">
                                      <p:cBhvr additive="base">
                                        <p:cTn id="60" dur="500" fill="hold"/>
                                        <p:tgtEl>
                                          <p:spTgt spid="223"/>
                                        </p:tgtEl>
                                        <p:attrNameLst>
                                          <p:attrName>ppt_x</p:attrName>
                                        </p:attrNameLst>
                                      </p:cBhvr>
                                      <p:tavLst>
                                        <p:tav tm="0">
                                          <p:val>
                                            <p:strVal val="0-#ppt_w/2"/>
                                          </p:val>
                                        </p:tav>
                                        <p:tav tm="100000">
                                          <p:val>
                                            <p:strVal val="#ppt_x"/>
                                          </p:val>
                                        </p:tav>
                                      </p:tavLst>
                                    </p:anim>
                                    <p:anim calcmode="lin" valueType="num">
                                      <p:cBhvr additive="base">
                                        <p:cTn id="61" dur="500" fill="hold"/>
                                        <p:tgtEl>
                                          <p:spTgt spid="223"/>
                                        </p:tgtEl>
                                        <p:attrNameLst>
                                          <p:attrName>ppt_y</p:attrName>
                                        </p:attrNameLst>
                                      </p:cBhvr>
                                      <p:tavLst>
                                        <p:tav tm="0">
                                          <p:val>
                                            <p:strVal val="#ppt_y"/>
                                          </p:val>
                                        </p:tav>
                                        <p:tav tm="100000">
                                          <p:val>
                                            <p:strVal val="#ppt_y"/>
                                          </p:val>
                                        </p:tav>
                                      </p:tavLst>
                                    </p:anim>
                                  </p:childTnLst>
                                </p:cTn>
                              </p:par>
                              <p:par>
                                <p:cTn id="62" presetID="2" presetClass="entr" presetSubtype="2" fill="hold" nodeType="withEffect">
                                  <p:stCondLst>
                                    <p:cond delay="0"/>
                                  </p:stCondLst>
                                  <p:childTnLst>
                                    <p:set>
                                      <p:cBhvr>
                                        <p:cTn id="63" dur="1" fill="hold">
                                          <p:stCondLst>
                                            <p:cond delay="0"/>
                                          </p:stCondLst>
                                        </p:cTn>
                                        <p:tgtEl>
                                          <p:spTgt spid="143"/>
                                        </p:tgtEl>
                                        <p:attrNameLst>
                                          <p:attrName>style.visibility</p:attrName>
                                        </p:attrNameLst>
                                      </p:cBhvr>
                                      <p:to>
                                        <p:strVal val="visible"/>
                                      </p:to>
                                    </p:set>
                                    <p:anim calcmode="lin" valueType="num">
                                      <p:cBhvr additive="base">
                                        <p:cTn id="64" dur="500" fill="hold"/>
                                        <p:tgtEl>
                                          <p:spTgt spid="143"/>
                                        </p:tgtEl>
                                        <p:attrNameLst>
                                          <p:attrName>ppt_x</p:attrName>
                                        </p:attrNameLst>
                                      </p:cBhvr>
                                      <p:tavLst>
                                        <p:tav tm="0">
                                          <p:val>
                                            <p:strVal val="1+#ppt_w/2"/>
                                          </p:val>
                                        </p:tav>
                                        <p:tav tm="100000">
                                          <p:val>
                                            <p:strVal val="#ppt_x"/>
                                          </p:val>
                                        </p:tav>
                                      </p:tavLst>
                                    </p:anim>
                                    <p:anim calcmode="lin" valueType="num">
                                      <p:cBhvr additive="base">
                                        <p:cTn id="65" dur="500" fill="hold"/>
                                        <p:tgtEl>
                                          <p:spTgt spid="143"/>
                                        </p:tgtEl>
                                        <p:attrNameLst>
                                          <p:attrName>ppt_y</p:attrName>
                                        </p:attrNameLst>
                                      </p:cBhvr>
                                      <p:tavLst>
                                        <p:tav tm="0">
                                          <p:val>
                                            <p:strVal val="#ppt_y"/>
                                          </p:val>
                                        </p:tav>
                                        <p:tav tm="100000">
                                          <p:val>
                                            <p:strVal val="#ppt_y"/>
                                          </p:val>
                                        </p:tav>
                                      </p:tavLst>
                                    </p:anim>
                                  </p:childTnLst>
                                </p:cTn>
                              </p:par>
                              <p:par>
                                <p:cTn id="66" presetID="2" presetClass="entr" presetSubtype="2" fill="hold" nodeType="withEffect">
                                  <p:stCondLst>
                                    <p:cond delay="0"/>
                                  </p:stCondLst>
                                  <p:childTnLst>
                                    <p:set>
                                      <p:cBhvr>
                                        <p:cTn id="67" dur="1" fill="hold">
                                          <p:stCondLst>
                                            <p:cond delay="0"/>
                                          </p:stCondLst>
                                        </p:cTn>
                                        <p:tgtEl>
                                          <p:spTgt spid="192"/>
                                        </p:tgtEl>
                                        <p:attrNameLst>
                                          <p:attrName>style.visibility</p:attrName>
                                        </p:attrNameLst>
                                      </p:cBhvr>
                                      <p:to>
                                        <p:strVal val="visible"/>
                                      </p:to>
                                    </p:set>
                                    <p:anim calcmode="lin" valueType="num">
                                      <p:cBhvr additive="base">
                                        <p:cTn id="68" dur="500" fill="hold"/>
                                        <p:tgtEl>
                                          <p:spTgt spid="192"/>
                                        </p:tgtEl>
                                        <p:attrNameLst>
                                          <p:attrName>ppt_x</p:attrName>
                                        </p:attrNameLst>
                                      </p:cBhvr>
                                      <p:tavLst>
                                        <p:tav tm="0">
                                          <p:val>
                                            <p:strVal val="1+#ppt_w/2"/>
                                          </p:val>
                                        </p:tav>
                                        <p:tav tm="100000">
                                          <p:val>
                                            <p:strVal val="#ppt_x"/>
                                          </p:val>
                                        </p:tav>
                                      </p:tavLst>
                                    </p:anim>
                                    <p:anim calcmode="lin" valueType="num">
                                      <p:cBhvr additive="base">
                                        <p:cTn id="69" dur="500" fill="hold"/>
                                        <p:tgtEl>
                                          <p:spTgt spid="192"/>
                                        </p:tgtEl>
                                        <p:attrNameLst>
                                          <p:attrName>ppt_y</p:attrName>
                                        </p:attrNameLst>
                                      </p:cBhvr>
                                      <p:tavLst>
                                        <p:tav tm="0">
                                          <p:val>
                                            <p:strVal val="#ppt_y"/>
                                          </p:val>
                                        </p:tav>
                                        <p:tav tm="100000">
                                          <p:val>
                                            <p:strVal val="#ppt_y"/>
                                          </p:val>
                                        </p:tav>
                                      </p:tavLst>
                                    </p:anim>
                                  </p:childTnLst>
                                </p:cTn>
                              </p:par>
                              <p:par>
                                <p:cTn id="70" presetID="2" presetClass="entr" presetSubtype="2" fill="hold" nodeType="withEffect">
                                  <p:stCondLst>
                                    <p:cond delay="0"/>
                                  </p:stCondLst>
                                  <p:childTnLst>
                                    <p:set>
                                      <p:cBhvr>
                                        <p:cTn id="71" dur="1" fill="hold">
                                          <p:stCondLst>
                                            <p:cond delay="0"/>
                                          </p:stCondLst>
                                        </p:cTn>
                                        <p:tgtEl>
                                          <p:spTgt spid="196"/>
                                        </p:tgtEl>
                                        <p:attrNameLst>
                                          <p:attrName>style.visibility</p:attrName>
                                        </p:attrNameLst>
                                      </p:cBhvr>
                                      <p:to>
                                        <p:strVal val="visible"/>
                                      </p:to>
                                    </p:set>
                                    <p:anim calcmode="lin" valueType="num">
                                      <p:cBhvr additive="base">
                                        <p:cTn id="72" dur="500" fill="hold"/>
                                        <p:tgtEl>
                                          <p:spTgt spid="196"/>
                                        </p:tgtEl>
                                        <p:attrNameLst>
                                          <p:attrName>ppt_x</p:attrName>
                                        </p:attrNameLst>
                                      </p:cBhvr>
                                      <p:tavLst>
                                        <p:tav tm="0">
                                          <p:val>
                                            <p:strVal val="1+#ppt_w/2"/>
                                          </p:val>
                                        </p:tav>
                                        <p:tav tm="100000">
                                          <p:val>
                                            <p:strVal val="#ppt_x"/>
                                          </p:val>
                                        </p:tav>
                                      </p:tavLst>
                                    </p:anim>
                                    <p:anim calcmode="lin" valueType="num">
                                      <p:cBhvr additive="base">
                                        <p:cTn id="73" dur="500" fill="hold"/>
                                        <p:tgtEl>
                                          <p:spTgt spid="196"/>
                                        </p:tgtEl>
                                        <p:attrNameLst>
                                          <p:attrName>ppt_y</p:attrName>
                                        </p:attrNameLst>
                                      </p:cBhvr>
                                      <p:tavLst>
                                        <p:tav tm="0">
                                          <p:val>
                                            <p:strVal val="#ppt_y"/>
                                          </p:val>
                                        </p:tav>
                                        <p:tav tm="100000">
                                          <p:val>
                                            <p:strVal val="#ppt_y"/>
                                          </p:val>
                                        </p:tav>
                                      </p:tavLst>
                                    </p:anim>
                                  </p:childTnLst>
                                </p:cTn>
                              </p:par>
                              <p:par>
                                <p:cTn id="74" presetID="2" presetClass="entr" presetSubtype="2" fill="hold" nodeType="withEffect">
                                  <p:stCondLst>
                                    <p:cond delay="0"/>
                                  </p:stCondLst>
                                  <p:childTnLst>
                                    <p:set>
                                      <p:cBhvr>
                                        <p:cTn id="75" dur="1" fill="hold">
                                          <p:stCondLst>
                                            <p:cond delay="0"/>
                                          </p:stCondLst>
                                        </p:cTn>
                                        <p:tgtEl>
                                          <p:spTgt spid="228"/>
                                        </p:tgtEl>
                                        <p:attrNameLst>
                                          <p:attrName>style.visibility</p:attrName>
                                        </p:attrNameLst>
                                      </p:cBhvr>
                                      <p:to>
                                        <p:strVal val="visible"/>
                                      </p:to>
                                    </p:set>
                                    <p:anim calcmode="lin" valueType="num">
                                      <p:cBhvr additive="base">
                                        <p:cTn id="76" dur="500" fill="hold"/>
                                        <p:tgtEl>
                                          <p:spTgt spid="228"/>
                                        </p:tgtEl>
                                        <p:attrNameLst>
                                          <p:attrName>ppt_x</p:attrName>
                                        </p:attrNameLst>
                                      </p:cBhvr>
                                      <p:tavLst>
                                        <p:tav tm="0">
                                          <p:val>
                                            <p:strVal val="1+#ppt_w/2"/>
                                          </p:val>
                                        </p:tav>
                                        <p:tav tm="100000">
                                          <p:val>
                                            <p:strVal val="#ppt_x"/>
                                          </p:val>
                                        </p:tav>
                                      </p:tavLst>
                                    </p:anim>
                                    <p:anim calcmode="lin" valueType="num">
                                      <p:cBhvr additive="base">
                                        <p:cTn id="77" dur="500" fill="hold"/>
                                        <p:tgtEl>
                                          <p:spTgt spid="2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noFill/>
              </a:rPr>
              <a:t>Slide 4</a:t>
            </a:r>
          </a:p>
        </p:txBody>
      </p:sp>
      <p:sp>
        <p:nvSpPr>
          <p:cNvPr id="100" name="Rectangle 99">
            <a:extLst>
              <a:ext uri="{C183D7F6-B498-43B3-948B-1728B52AA6E4}">
                <adec:decorative xmlns:adec="http://schemas.microsoft.com/office/drawing/2017/decorative" val="1"/>
              </a:ext>
            </a:extLst>
          </p:cNvPr>
          <p:cNvSpPr/>
          <p:nvPr/>
        </p:nvSpPr>
        <p:spPr bwMode="auto">
          <a:xfrm>
            <a:off x="0" y="0"/>
            <a:ext cx="12188825" cy="6858000"/>
          </a:xfrm>
          <a:prstGeom prst="rect">
            <a:avLst/>
          </a:prstGeom>
          <a:gradFill flip="none" rotWithShape="1">
            <a:gsLst>
              <a:gs pos="100000">
                <a:schemeClr val="tx1">
                  <a:lumMod val="95000"/>
                  <a:lumOff val="5000"/>
                </a:schemeClr>
              </a:gs>
              <a:gs pos="21000">
                <a:schemeClr val="tx1">
                  <a:lumMod val="65000"/>
                  <a:lumOff val="3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dirty="0">
              <a:latin typeface="Arial"/>
              <a:cs typeface="Arial"/>
            </a:endParaRPr>
          </a:p>
        </p:txBody>
      </p:sp>
      <p:grpSp>
        <p:nvGrpSpPr>
          <p:cNvPr id="37" name="Group 36">
            <a:extLst>
              <a:ext uri="{C183D7F6-B498-43B3-948B-1728B52AA6E4}">
                <adec:decorative xmlns:adec="http://schemas.microsoft.com/office/drawing/2017/decorative" val="1"/>
              </a:ext>
            </a:extLst>
          </p:cNvPr>
          <p:cNvGrpSpPr/>
          <p:nvPr/>
        </p:nvGrpSpPr>
        <p:grpSpPr>
          <a:xfrm>
            <a:off x="-611188" y="-495967"/>
            <a:ext cx="13429888" cy="8801767"/>
            <a:chOff x="-611188" y="-495967"/>
            <a:chExt cx="13429888" cy="8801767"/>
          </a:xfrm>
        </p:grpSpPr>
        <p:cxnSp>
          <p:nvCxnSpPr>
            <p:cNvPr id="26" name="Straight Connector 25"/>
            <p:cNvCxnSpPr/>
            <p:nvPr/>
          </p:nvCxnSpPr>
          <p:spPr>
            <a:xfrm>
              <a:off x="74612" y="-152400"/>
              <a:ext cx="8458200" cy="7315200"/>
            </a:xfrm>
            <a:prstGeom prst="line">
              <a:avLst/>
            </a:prstGeom>
            <a:ln w="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611188" y="2825951"/>
              <a:ext cx="13429888" cy="3049827"/>
            </a:xfrm>
            <a:prstGeom prst="line">
              <a:avLst/>
            </a:prstGeom>
            <a:ln w="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910801" y="1272903"/>
              <a:ext cx="6736811" cy="6139758"/>
            </a:xfrm>
            <a:prstGeom prst="line">
              <a:avLst/>
            </a:prstGeom>
            <a:ln w="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294386" y="-495967"/>
              <a:ext cx="1555814" cy="8801767"/>
            </a:xfrm>
            <a:prstGeom prst="line">
              <a:avLst/>
            </a:prstGeom>
            <a:ln w="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555991" y="4943849"/>
              <a:ext cx="12991098" cy="355677"/>
            </a:xfrm>
            <a:prstGeom prst="line">
              <a:avLst/>
            </a:prstGeom>
            <a:ln w="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195" name="Rectangle 194"/>
          <p:cNvSpPr>
            <a:spLocks noChangeArrowheads="1"/>
          </p:cNvSpPr>
          <p:nvPr/>
        </p:nvSpPr>
        <p:spPr bwMode="auto">
          <a:xfrm>
            <a:off x="1522412" y="383703"/>
            <a:ext cx="9144000" cy="698902"/>
          </a:xfrm>
          <a:prstGeom prst="rect">
            <a:avLst/>
          </a:prstGeom>
          <a:noFill/>
          <a:ln w="9525">
            <a:noFill/>
            <a:miter lim="800000"/>
            <a:headEnd/>
            <a:tailEnd/>
          </a:ln>
        </p:spPr>
        <p:txBody>
          <a:bodyPr lIns="0" tIns="18288" rIns="0" bIns="18288" anchor="ctr"/>
          <a:lstStyle/>
          <a:p>
            <a:pPr algn="ctr">
              <a:lnSpc>
                <a:spcPct val="85000"/>
              </a:lnSpc>
            </a:pPr>
            <a:r>
              <a:rPr lang="en-US" sz="4000" b="1" dirty="0">
                <a:solidFill>
                  <a:srgbClr val="FFFFFF"/>
                </a:solidFill>
                <a:latin typeface="Arial Narrow" charset="0"/>
                <a:ea typeface="Arial Narrow" charset="0"/>
                <a:cs typeface="Arial Narrow" charset="0"/>
              </a:rPr>
              <a:t>INFOGRAPHIC TITLE HERE</a:t>
            </a:r>
          </a:p>
          <a:p>
            <a:pPr algn="ctr">
              <a:lnSpc>
                <a:spcPct val="85000"/>
              </a:lnSpc>
            </a:pPr>
            <a:r>
              <a:rPr lang="en-US" sz="2000" dirty="0">
                <a:solidFill>
                  <a:schemeClr val="bg1"/>
                </a:solidFill>
                <a:latin typeface="Arial" charset="0"/>
                <a:ea typeface="Arial" charset="0"/>
                <a:cs typeface="Arial" charset="0"/>
              </a:rPr>
              <a:t>Place more content here, if needed. </a:t>
            </a:r>
          </a:p>
        </p:txBody>
      </p:sp>
      <p:grpSp>
        <p:nvGrpSpPr>
          <p:cNvPr id="6" name="Group 5">
            <a:extLst>
              <a:ext uri="{C183D7F6-B498-43B3-948B-1728B52AA6E4}">
                <adec:decorative xmlns:adec="http://schemas.microsoft.com/office/drawing/2017/decorative" val="1"/>
              </a:ext>
            </a:extLst>
          </p:cNvPr>
          <p:cNvGrpSpPr/>
          <p:nvPr/>
        </p:nvGrpSpPr>
        <p:grpSpPr>
          <a:xfrm>
            <a:off x="4452422" y="1714500"/>
            <a:ext cx="3283980" cy="5152463"/>
            <a:chOff x="4350749" y="1285876"/>
            <a:chExt cx="3553093" cy="5574695"/>
          </a:xfrm>
        </p:grpSpPr>
        <p:sp>
          <p:nvSpPr>
            <p:cNvPr id="141" name="Freeform 5"/>
            <p:cNvSpPr>
              <a:spLocks/>
            </p:cNvSpPr>
            <p:nvPr/>
          </p:nvSpPr>
          <p:spPr bwMode="auto">
            <a:xfrm>
              <a:off x="4350749" y="1285876"/>
              <a:ext cx="3547064" cy="5570815"/>
            </a:xfrm>
            <a:custGeom>
              <a:avLst/>
              <a:gdLst>
                <a:gd name="T0" fmla="*/ 50 w 5512"/>
                <a:gd name="T1" fmla="*/ 8546 h 8640"/>
                <a:gd name="T2" fmla="*/ 5470 w 5512"/>
                <a:gd name="T3" fmla="*/ 8349 h 8640"/>
                <a:gd name="T4" fmla="*/ 5484 w 5512"/>
                <a:gd name="T5" fmla="*/ 7888 h 8640"/>
                <a:gd name="T6" fmla="*/ 5501 w 5512"/>
                <a:gd name="T7" fmla="*/ 7518 h 8640"/>
                <a:gd name="T8" fmla="*/ 5492 w 5512"/>
                <a:gd name="T9" fmla="*/ 7081 h 8640"/>
                <a:gd name="T10" fmla="*/ 5508 w 5512"/>
                <a:gd name="T11" fmla="*/ 6617 h 8640"/>
                <a:gd name="T12" fmla="*/ 5438 w 5512"/>
                <a:gd name="T13" fmla="*/ 5784 h 8640"/>
                <a:gd name="T14" fmla="*/ 5435 w 5512"/>
                <a:gd name="T15" fmla="*/ 5326 h 8640"/>
                <a:gd name="T16" fmla="*/ 5390 w 5512"/>
                <a:gd name="T17" fmla="*/ 4893 h 8640"/>
                <a:gd name="T18" fmla="*/ 5414 w 5512"/>
                <a:gd name="T19" fmla="*/ 4782 h 8640"/>
                <a:gd name="T20" fmla="*/ 5326 w 5512"/>
                <a:gd name="T21" fmla="*/ 4294 h 8640"/>
                <a:gd name="T22" fmla="*/ 5299 w 5512"/>
                <a:gd name="T23" fmla="*/ 3861 h 8640"/>
                <a:gd name="T24" fmla="*/ 5192 w 5512"/>
                <a:gd name="T25" fmla="*/ 3339 h 8640"/>
                <a:gd name="T26" fmla="*/ 5096 w 5512"/>
                <a:gd name="T27" fmla="*/ 3144 h 8640"/>
                <a:gd name="T28" fmla="*/ 5008 w 5512"/>
                <a:gd name="T29" fmla="*/ 3096 h 8640"/>
                <a:gd name="T30" fmla="*/ 4591 w 5512"/>
                <a:gd name="T31" fmla="*/ 2925 h 8640"/>
                <a:gd name="T32" fmla="*/ 4174 w 5512"/>
                <a:gd name="T33" fmla="*/ 2804 h 8640"/>
                <a:gd name="T34" fmla="*/ 3746 w 5512"/>
                <a:gd name="T35" fmla="*/ 2649 h 8640"/>
                <a:gd name="T36" fmla="*/ 3529 w 5512"/>
                <a:gd name="T37" fmla="*/ 2500 h 8640"/>
                <a:gd name="T38" fmla="*/ 3349 w 5512"/>
                <a:gd name="T39" fmla="*/ 2317 h 8640"/>
                <a:gd name="T40" fmla="*/ 3335 w 5512"/>
                <a:gd name="T41" fmla="*/ 2162 h 8640"/>
                <a:gd name="T42" fmla="*/ 3353 w 5512"/>
                <a:gd name="T43" fmla="*/ 1958 h 8640"/>
                <a:gd name="T44" fmla="*/ 3379 w 5512"/>
                <a:gd name="T45" fmla="*/ 1737 h 8640"/>
                <a:gd name="T46" fmla="*/ 3455 w 5512"/>
                <a:gd name="T47" fmla="*/ 1644 h 8640"/>
                <a:gd name="T48" fmla="*/ 3554 w 5512"/>
                <a:gd name="T49" fmla="*/ 1504 h 8640"/>
                <a:gd name="T50" fmla="*/ 3572 w 5512"/>
                <a:gd name="T51" fmla="*/ 1305 h 8640"/>
                <a:gd name="T52" fmla="*/ 3594 w 5512"/>
                <a:gd name="T53" fmla="*/ 1129 h 8640"/>
                <a:gd name="T54" fmla="*/ 3560 w 5512"/>
                <a:gd name="T55" fmla="*/ 1059 h 8640"/>
                <a:gd name="T56" fmla="*/ 3545 w 5512"/>
                <a:gd name="T57" fmla="*/ 906 h 8640"/>
                <a:gd name="T58" fmla="*/ 3554 w 5512"/>
                <a:gd name="T59" fmla="*/ 815 h 8640"/>
                <a:gd name="T60" fmla="*/ 3554 w 5512"/>
                <a:gd name="T61" fmla="*/ 569 h 8640"/>
                <a:gd name="T62" fmla="*/ 3409 w 5512"/>
                <a:gd name="T63" fmla="*/ 333 h 8640"/>
                <a:gd name="T64" fmla="*/ 3235 w 5512"/>
                <a:gd name="T65" fmla="*/ 199 h 8640"/>
                <a:gd name="T66" fmla="*/ 3151 w 5512"/>
                <a:gd name="T67" fmla="*/ 96 h 8640"/>
                <a:gd name="T68" fmla="*/ 2967 w 5512"/>
                <a:gd name="T69" fmla="*/ 15 h 8640"/>
                <a:gd name="T70" fmla="*/ 2690 w 5512"/>
                <a:gd name="T71" fmla="*/ 4 h 8640"/>
                <a:gd name="T72" fmla="*/ 2235 w 5512"/>
                <a:gd name="T73" fmla="*/ 128 h 8640"/>
                <a:gd name="T74" fmla="*/ 2074 w 5512"/>
                <a:gd name="T75" fmla="*/ 267 h 8640"/>
                <a:gd name="T76" fmla="*/ 1954 w 5512"/>
                <a:gd name="T77" fmla="*/ 446 h 8640"/>
                <a:gd name="T78" fmla="*/ 1882 w 5512"/>
                <a:gd name="T79" fmla="*/ 675 h 8640"/>
                <a:gd name="T80" fmla="*/ 1896 w 5512"/>
                <a:gd name="T81" fmla="*/ 893 h 8640"/>
                <a:gd name="T82" fmla="*/ 1871 w 5512"/>
                <a:gd name="T83" fmla="*/ 986 h 8640"/>
                <a:gd name="T84" fmla="*/ 1870 w 5512"/>
                <a:gd name="T85" fmla="*/ 1198 h 8640"/>
                <a:gd name="T86" fmla="*/ 1921 w 5512"/>
                <a:gd name="T87" fmla="*/ 1513 h 8640"/>
                <a:gd name="T88" fmla="*/ 2031 w 5512"/>
                <a:gd name="T89" fmla="*/ 1601 h 8640"/>
                <a:gd name="T90" fmla="*/ 2070 w 5512"/>
                <a:gd name="T91" fmla="*/ 1718 h 8640"/>
                <a:gd name="T92" fmla="*/ 2101 w 5512"/>
                <a:gd name="T93" fmla="*/ 2110 h 8640"/>
                <a:gd name="T94" fmla="*/ 2032 w 5512"/>
                <a:gd name="T95" fmla="*/ 2373 h 8640"/>
                <a:gd name="T96" fmla="*/ 1831 w 5512"/>
                <a:gd name="T97" fmla="*/ 2590 h 8640"/>
                <a:gd name="T98" fmla="*/ 1367 w 5512"/>
                <a:gd name="T99" fmla="*/ 2762 h 8640"/>
                <a:gd name="T100" fmla="*/ 796 w 5512"/>
                <a:gd name="T101" fmla="*/ 2980 h 8640"/>
                <a:gd name="T102" fmla="*/ 484 w 5512"/>
                <a:gd name="T103" fmla="*/ 3121 h 8640"/>
                <a:gd name="T104" fmla="*/ 394 w 5512"/>
                <a:gd name="T105" fmla="*/ 3189 h 8640"/>
                <a:gd name="T106" fmla="*/ 343 w 5512"/>
                <a:gd name="T107" fmla="*/ 3429 h 8640"/>
                <a:gd name="T108" fmla="*/ 248 w 5512"/>
                <a:gd name="T109" fmla="*/ 4120 h 8640"/>
                <a:gd name="T110" fmla="*/ 120 w 5512"/>
                <a:gd name="T111" fmla="*/ 5226 h 8640"/>
                <a:gd name="T112" fmla="*/ 67 w 5512"/>
                <a:gd name="T113" fmla="*/ 5986 h 8640"/>
                <a:gd name="T114" fmla="*/ 1 w 5512"/>
                <a:gd name="T115" fmla="*/ 7311 h 8640"/>
                <a:gd name="T116" fmla="*/ 39 w 5512"/>
                <a:gd name="T117" fmla="*/ 7814 h 8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12" h="8640">
                  <a:moveTo>
                    <a:pt x="39" y="7814"/>
                  </a:moveTo>
                  <a:lnTo>
                    <a:pt x="39" y="7814"/>
                  </a:lnTo>
                  <a:lnTo>
                    <a:pt x="44" y="7925"/>
                  </a:lnTo>
                  <a:lnTo>
                    <a:pt x="47" y="8027"/>
                  </a:lnTo>
                  <a:lnTo>
                    <a:pt x="49" y="8125"/>
                  </a:lnTo>
                  <a:lnTo>
                    <a:pt x="52" y="8228"/>
                  </a:lnTo>
                  <a:lnTo>
                    <a:pt x="52" y="8228"/>
                  </a:lnTo>
                  <a:lnTo>
                    <a:pt x="53" y="8272"/>
                  </a:lnTo>
                  <a:lnTo>
                    <a:pt x="53" y="8323"/>
                  </a:lnTo>
                  <a:lnTo>
                    <a:pt x="53" y="8433"/>
                  </a:lnTo>
                  <a:lnTo>
                    <a:pt x="50" y="8546"/>
                  </a:lnTo>
                  <a:lnTo>
                    <a:pt x="49" y="8640"/>
                  </a:lnTo>
                  <a:lnTo>
                    <a:pt x="5459" y="8640"/>
                  </a:lnTo>
                  <a:lnTo>
                    <a:pt x="5459" y="8640"/>
                  </a:lnTo>
                  <a:lnTo>
                    <a:pt x="5460" y="8620"/>
                  </a:lnTo>
                  <a:lnTo>
                    <a:pt x="5460" y="8620"/>
                  </a:lnTo>
                  <a:lnTo>
                    <a:pt x="5463" y="8590"/>
                  </a:lnTo>
                  <a:lnTo>
                    <a:pt x="5464" y="8559"/>
                  </a:lnTo>
                  <a:lnTo>
                    <a:pt x="5465" y="8496"/>
                  </a:lnTo>
                  <a:lnTo>
                    <a:pt x="5467" y="8427"/>
                  </a:lnTo>
                  <a:lnTo>
                    <a:pt x="5468" y="8389"/>
                  </a:lnTo>
                  <a:lnTo>
                    <a:pt x="5470" y="8349"/>
                  </a:lnTo>
                  <a:lnTo>
                    <a:pt x="5470" y="8349"/>
                  </a:lnTo>
                  <a:lnTo>
                    <a:pt x="5477" y="8277"/>
                  </a:lnTo>
                  <a:lnTo>
                    <a:pt x="5484" y="8217"/>
                  </a:lnTo>
                  <a:lnTo>
                    <a:pt x="5503" y="8087"/>
                  </a:lnTo>
                  <a:lnTo>
                    <a:pt x="5503" y="8087"/>
                  </a:lnTo>
                  <a:lnTo>
                    <a:pt x="5506" y="8066"/>
                  </a:lnTo>
                  <a:lnTo>
                    <a:pt x="5506" y="8043"/>
                  </a:lnTo>
                  <a:lnTo>
                    <a:pt x="5504" y="8019"/>
                  </a:lnTo>
                  <a:lnTo>
                    <a:pt x="5502" y="7994"/>
                  </a:lnTo>
                  <a:lnTo>
                    <a:pt x="5494" y="7941"/>
                  </a:lnTo>
                  <a:lnTo>
                    <a:pt x="5484" y="7888"/>
                  </a:lnTo>
                  <a:lnTo>
                    <a:pt x="5474" y="7836"/>
                  </a:lnTo>
                  <a:lnTo>
                    <a:pt x="5465" y="7788"/>
                  </a:lnTo>
                  <a:lnTo>
                    <a:pt x="5463" y="7767"/>
                  </a:lnTo>
                  <a:lnTo>
                    <a:pt x="5462" y="7747"/>
                  </a:lnTo>
                  <a:lnTo>
                    <a:pt x="5460" y="7729"/>
                  </a:lnTo>
                  <a:lnTo>
                    <a:pt x="5463" y="7713"/>
                  </a:lnTo>
                  <a:lnTo>
                    <a:pt x="5463" y="7713"/>
                  </a:lnTo>
                  <a:lnTo>
                    <a:pt x="5474" y="7654"/>
                  </a:lnTo>
                  <a:lnTo>
                    <a:pt x="5487" y="7592"/>
                  </a:lnTo>
                  <a:lnTo>
                    <a:pt x="5497" y="7539"/>
                  </a:lnTo>
                  <a:lnTo>
                    <a:pt x="5501" y="7518"/>
                  </a:lnTo>
                  <a:lnTo>
                    <a:pt x="5503" y="7501"/>
                  </a:lnTo>
                  <a:lnTo>
                    <a:pt x="5503" y="7501"/>
                  </a:lnTo>
                  <a:lnTo>
                    <a:pt x="5503" y="7472"/>
                  </a:lnTo>
                  <a:lnTo>
                    <a:pt x="5502" y="7437"/>
                  </a:lnTo>
                  <a:lnTo>
                    <a:pt x="5499" y="7389"/>
                  </a:lnTo>
                  <a:lnTo>
                    <a:pt x="5498" y="7325"/>
                  </a:lnTo>
                  <a:lnTo>
                    <a:pt x="5498" y="7325"/>
                  </a:lnTo>
                  <a:lnTo>
                    <a:pt x="5496" y="7248"/>
                  </a:lnTo>
                  <a:lnTo>
                    <a:pt x="5493" y="7167"/>
                  </a:lnTo>
                  <a:lnTo>
                    <a:pt x="5492" y="7125"/>
                  </a:lnTo>
                  <a:lnTo>
                    <a:pt x="5492" y="7081"/>
                  </a:lnTo>
                  <a:lnTo>
                    <a:pt x="5493" y="7035"/>
                  </a:lnTo>
                  <a:lnTo>
                    <a:pt x="5496" y="6989"/>
                  </a:lnTo>
                  <a:lnTo>
                    <a:pt x="5496" y="6989"/>
                  </a:lnTo>
                  <a:lnTo>
                    <a:pt x="5501" y="6899"/>
                  </a:lnTo>
                  <a:lnTo>
                    <a:pt x="5503" y="6820"/>
                  </a:lnTo>
                  <a:lnTo>
                    <a:pt x="5507" y="6753"/>
                  </a:lnTo>
                  <a:lnTo>
                    <a:pt x="5511" y="6701"/>
                  </a:lnTo>
                  <a:lnTo>
                    <a:pt x="5511" y="6701"/>
                  </a:lnTo>
                  <a:lnTo>
                    <a:pt x="5512" y="6680"/>
                  </a:lnTo>
                  <a:lnTo>
                    <a:pt x="5511" y="6659"/>
                  </a:lnTo>
                  <a:lnTo>
                    <a:pt x="5508" y="6617"/>
                  </a:lnTo>
                  <a:lnTo>
                    <a:pt x="5503" y="6569"/>
                  </a:lnTo>
                  <a:lnTo>
                    <a:pt x="5502" y="6541"/>
                  </a:lnTo>
                  <a:lnTo>
                    <a:pt x="5501" y="6511"/>
                  </a:lnTo>
                  <a:lnTo>
                    <a:pt x="5501" y="6511"/>
                  </a:lnTo>
                  <a:lnTo>
                    <a:pt x="5497" y="6432"/>
                  </a:lnTo>
                  <a:lnTo>
                    <a:pt x="5491" y="6330"/>
                  </a:lnTo>
                  <a:lnTo>
                    <a:pt x="5482" y="6221"/>
                  </a:lnTo>
                  <a:lnTo>
                    <a:pt x="5473" y="6123"/>
                  </a:lnTo>
                  <a:lnTo>
                    <a:pt x="5473" y="6123"/>
                  </a:lnTo>
                  <a:lnTo>
                    <a:pt x="5438" y="5784"/>
                  </a:lnTo>
                  <a:lnTo>
                    <a:pt x="5438" y="5784"/>
                  </a:lnTo>
                  <a:lnTo>
                    <a:pt x="5434" y="5747"/>
                  </a:lnTo>
                  <a:lnTo>
                    <a:pt x="5433" y="5710"/>
                  </a:lnTo>
                  <a:lnTo>
                    <a:pt x="5430" y="5636"/>
                  </a:lnTo>
                  <a:lnTo>
                    <a:pt x="5429" y="5568"/>
                  </a:lnTo>
                  <a:lnTo>
                    <a:pt x="5429" y="5536"/>
                  </a:lnTo>
                  <a:lnTo>
                    <a:pt x="5428" y="5510"/>
                  </a:lnTo>
                  <a:lnTo>
                    <a:pt x="5428" y="5510"/>
                  </a:lnTo>
                  <a:lnTo>
                    <a:pt x="5426" y="5481"/>
                  </a:lnTo>
                  <a:lnTo>
                    <a:pt x="5428" y="5447"/>
                  </a:lnTo>
                  <a:lnTo>
                    <a:pt x="5433" y="5369"/>
                  </a:lnTo>
                  <a:lnTo>
                    <a:pt x="5435" y="5326"/>
                  </a:lnTo>
                  <a:lnTo>
                    <a:pt x="5435" y="5283"/>
                  </a:lnTo>
                  <a:lnTo>
                    <a:pt x="5434" y="5239"/>
                  </a:lnTo>
                  <a:lnTo>
                    <a:pt x="5431" y="5218"/>
                  </a:lnTo>
                  <a:lnTo>
                    <a:pt x="5429" y="5197"/>
                  </a:lnTo>
                  <a:lnTo>
                    <a:pt x="5429" y="5197"/>
                  </a:lnTo>
                  <a:lnTo>
                    <a:pt x="5418" y="5121"/>
                  </a:lnTo>
                  <a:lnTo>
                    <a:pt x="5407" y="5050"/>
                  </a:lnTo>
                  <a:lnTo>
                    <a:pt x="5399" y="4981"/>
                  </a:lnTo>
                  <a:lnTo>
                    <a:pt x="5391" y="4910"/>
                  </a:lnTo>
                  <a:lnTo>
                    <a:pt x="5391" y="4910"/>
                  </a:lnTo>
                  <a:lnTo>
                    <a:pt x="5390" y="4893"/>
                  </a:lnTo>
                  <a:lnTo>
                    <a:pt x="5390" y="4879"/>
                  </a:lnTo>
                  <a:lnTo>
                    <a:pt x="5391" y="4866"/>
                  </a:lnTo>
                  <a:lnTo>
                    <a:pt x="5392" y="4855"/>
                  </a:lnTo>
                  <a:lnTo>
                    <a:pt x="5395" y="4846"/>
                  </a:lnTo>
                  <a:lnTo>
                    <a:pt x="5397" y="4838"/>
                  </a:lnTo>
                  <a:lnTo>
                    <a:pt x="5404" y="4826"/>
                  </a:lnTo>
                  <a:lnTo>
                    <a:pt x="5409" y="4813"/>
                  </a:lnTo>
                  <a:lnTo>
                    <a:pt x="5411" y="4807"/>
                  </a:lnTo>
                  <a:lnTo>
                    <a:pt x="5414" y="4801"/>
                  </a:lnTo>
                  <a:lnTo>
                    <a:pt x="5414" y="4792"/>
                  </a:lnTo>
                  <a:lnTo>
                    <a:pt x="5414" y="4782"/>
                  </a:lnTo>
                  <a:lnTo>
                    <a:pt x="5412" y="4770"/>
                  </a:lnTo>
                  <a:lnTo>
                    <a:pt x="5410" y="4756"/>
                  </a:lnTo>
                  <a:lnTo>
                    <a:pt x="5410" y="4756"/>
                  </a:lnTo>
                  <a:lnTo>
                    <a:pt x="5394" y="4682"/>
                  </a:lnTo>
                  <a:lnTo>
                    <a:pt x="5375" y="4589"/>
                  </a:lnTo>
                  <a:lnTo>
                    <a:pt x="5357" y="4492"/>
                  </a:lnTo>
                  <a:lnTo>
                    <a:pt x="5342" y="4411"/>
                  </a:lnTo>
                  <a:lnTo>
                    <a:pt x="5342" y="4411"/>
                  </a:lnTo>
                  <a:lnTo>
                    <a:pt x="5332" y="4350"/>
                  </a:lnTo>
                  <a:lnTo>
                    <a:pt x="5329" y="4322"/>
                  </a:lnTo>
                  <a:lnTo>
                    <a:pt x="5326" y="4294"/>
                  </a:lnTo>
                  <a:lnTo>
                    <a:pt x="5324" y="4265"/>
                  </a:lnTo>
                  <a:lnTo>
                    <a:pt x="5323" y="4234"/>
                  </a:lnTo>
                  <a:lnTo>
                    <a:pt x="5322" y="4153"/>
                  </a:lnTo>
                  <a:lnTo>
                    <a:pt x="5322" y="4153"/>
                  </a:lnTo>
                  <a:lnTo>
                    <a:pt x="5322" y="4109"/>
                  </a:lnTo>
                  <a:lnTo>
                    <a:pt x="5319" y="4066"/>
                  </a:lnTo>
                  <a:lnTo>
                    <a:pt x="5317" y="4027"/>
                  </a:lnTo>
                  <a:lnTo>
                    <a:pt x="5314" y="3991"/>
                  </a:lnTo>
                  <a:lnTo>
                    <a:pt x="5307" y="3923"/>
                  </a:lnTo>
                  <a:lnTo>
                    <a:pt x="5299" y="3861"/>
                  </a:lnTo>
                  <a:lnTo>
                    <a:pt x="5299" y="3861"/>
                  </a:lnTo>
                  <a:lnTo>
                    <a:pt x="5290" y="3797"/>
                  </a:lnTo>
                  <a:lnTo>
                    <a:pt x="5279" y="3726"/>
                  </a:lnTo>
                  <a:lnTo>
                    <a:pt x="5265" y="3654"/>
                  </a:lnTo>
                  <a:lnTo>
                    <a:pt x="5256" y="3620"/>
                  </a:lnTo>
                  <a:lnTo>
                    <a:pt x="5249" y="3588"/>
                  </a:lnTo>
                  <a:lnTo>
                    <a:pt x="5249" y="3588"/>
                  </a:lnTo>
                  <a:lnTo>
                    <a:pt x="5235" y="3533"/>
                  </a:lnTo>
                  <a:lnTo>
                    <a:pt x="5223" y="3488"/>
                  </a:lnTo>
                  <a:lnTo>
                    <a:pt x="5201" y="3376"/>
                  </a:lnTo>
                  <a:lnTo>
                    <a:pt x="5201" y="3376"/>
                  </a:lnTo>
                  <a:lnTo>
                    <a:pt x="5192" y="3339"/>
                  </a:lnTo>
                  <a:lnTo>
                    <a:pt x="5183" y="3304"/>
                  </a:lnTo>
                  <a:lnTo>
                    <a:pt x="5172" y="3270"/>
                  </a:lnTo>
                  <a:lnTo>
                    <a:pt x="5162" y="3239"/>
                  </a:lnTo>
                  <a:lnTo>
                    <a:pt x="5150" y="3212"/>
                  </a:lnTo>
                  <a:lnTo>
                    <a:pt x="5140" y="3188"/>
                  </a:lnTo>
                  <a:lnTo>
                    <a:pt x="5130" y="3171"/>
                  </a:lnTo>
                  <a:lnTo>
                    <a:pt x="5123" y="3159"/>
                  </a:lnTo>
                  <a:lnTo>
                    <a:pt x="5123" y="3159"/>
                  </a:lnTo>
                  <a:lnTo>
                    <a:pt x="5114" y="3152"/>
                  </a:lnTo>
                  <a:lnTo>
                    <a:pt x="5105" y="3147"/>
                  </a:lnTo>
                  <a:lnTo>
                    <a:pt x="5096" y="3144"/>
                  </a:lnTo>
                  <a:lnTo>
                    <a:pt x="5089" y="3143"/>
                  </a:lnTo>
                  <a:lnTo>
                    <a:pt x="5081" y="3143"/>
                  </a:lnTo>
                  <a:lnTo>
                    <a:pt x="5075" y="3143"/>
                  </a:lnTo>
                  <a:lnTo>
                    <a:pt x="5070" y="3144"/>
                  </a:lnTo>
                  <a:lnTo>
                    <a:pt x="5070" y="3144"/>
                  </a:lnTo>
                  <a:lnTo>
                    <a:pt x="5063" y="3138"/>
                  </a:lnTo>
                  <a:lnTo>
                    <a:pt x="5050" y="3124"/>
                  </a:lnTo>
                  <a:lnTo>
                    <a:pt x="5029" y="3109"/>
                  </a:lnTo>
                  <a:lnTo>
                    <a:pt x="5019" y="3101"/>
                  </a:lnTo>
                  <a:lnTo>
                    <a:pt x="5008" y="3096"/>
                  </a:lnTo>
                  <a:lnTo>
                    <a:pt x="5008" y="3096"/>
                  </a:lnTo>
                  <a:lnTo>
                    <a:pt x="4968" y="3080"/>
                  </a:lnTo>
                  <a:lnTo>
                    <a:pt x="4902" y="3056"/>
                  </a:lnTo>
                  <a:lnTo>
                    <a:pt x="4781" y="3012"/>
                  </a:lnTo>
                  <a:lnTo>
                    <a:pt x="4781" y="3012"/>
                  </a:lnTo>
                  <a:lnTo>
                    <a:pt x="4743" y="2998"/>
                  </a:lnTo>
                  <a:lnTo>
                    <a:pt x="4704" y="2980"/>
                  </a:lnTo>
                  <a:lnTo>
                    <a:pt x="4665" y="2961"/>
                  </a:lnTo>
                  <a:lnTo>
                    <a:pt x="4628" y="2941"/>
                  </a:lnTo>
                  <a:lnTo>
                    <a:pt x="4628" y="2941"/>
                  </a:lnTo>
                  <a:lnTo>
                    <a:pt x="4610" y="2932"/>
                  </a:lnTo>
                  <a:lnTo>
                    <a:pt x="4591" y="2925"/>
                  </a:lnTo>
                  <a:lnTo>
                    <a:pt x="4571" y="2919"/>
                  </a:lnTo>
                  <a:lnTo>
                    <a:pt x="4549" y="2912"/>
                  </a:lnTo>
                  <a:lnTo>
                    <a:pt x="4498" y="2898"/>
                  </a:lnTo>
                  <a:lnTo>
                    <a:pt x="4430" y="2883"/>
                  </a:lnTo>
                  <a:lnTo>
                    <a:pt x="4430" y="2883"/>
                  </a:lnTo>
                  <a:lnTo>
                    <a:pt x="4357" y="2867"/>
                  </a:lnTo>
                  <a:lnTo>
                    <a:pt x="4320" y="2858"/>
                  </a:lnTo>
                  <a:lnTo>
                    <a:pt x="4285" y="2847"/>
                  </a:lnTo>
                  <a:lnTo>
                    <a:pt x="4250" y="2835"/>
                  </a:lnTo>
                  <a:lnTo>
                    <a:pt x="4212" y="2820"/>
                  </a:lnTo>
                  <a:lnTo>
                    <a:pt x="4174" y="2804"/>
                  </a:lnTo>
                  <a:lnTo>
                    <a:pt x="4132" y="2783"/>
                  </a:lnTo>
                  <a:lnTo>
                    <a:pt x="4132" y="2783"/>
                  </a:lnTo>
                  <a:lnTo>
                    <a:pt x="4093" y="2766"/>
                  </a:lnTo>
                  <a:lnTo>
                    <a:pt x="4054" y="2751"/>
                  </a:lnTo>
                  <a:lnTo>
                    <a:pt x="4015" y="2736"/>
                  </a:lnTo>
                  <a:lnTo>
                    <a:pt x="3976" y="2722"/>
                  </a:lnTo>
                  <a:lnTo>
                    <a:pt x="3897" y="2696"/>
                  </a:lnTo>
                  <a:lnTo>
                    <a:pt x="3816" y="2672"/>
                  </a:lnTo>
                  <a:lnTo>
                    <a:pt x="3816" y="2672"/>
                  </a:lnTo>
                  <a:lnTo>
                    <a:pt x="3778" y="2660"/>
                  </a:lnTo>
                  <a:lnTo>
                    <a:pt x="3746" y="2649"/>
                  </a:lnTo>
                  <a:lnTo>
                    <a:pt x="3715" y="2638"/>
                  </a:lnTo>
                  <a:lnTo>
                    <a:pt x="3689" y="2625"/>
                  </a:lnTo>
                  <a:lnTo>
                    <a:pt x="3664" y="2613"/>
                  </a:lnTo>
                  <a:lnTo>
                    <a:pt x="3641" y="2599"/>
                  </a:lnTo>
                  <a:lnTo>
                    <a:pt x="3617" y="2582"/>
                  </a:lnTo>
                  <a:lnTo>
                    <a:pt x="3594" y="2566"/>
                  </a:lnTo>
                  <a:lnTo>
                    <a:pt x="3594" y="2566"/>
                  </a:lnTo>
                  <a:lnTo>
                    <a:pt x="3583" y="2556"/>
                  </a:lnTo>
                  <a:lnTo>
                    <a:pt x="3572" y="2546"/>
                  </a:lnTo>
                  <a:lnTo>
                    <a:pt x="3549" y="2524"/>
                  </a:lnTo>
                  <a:lnTo>
                    <a:pt x="3529" y="2500"/>
                  </a:lnTo>
                  <a:lnTo>
                    <a:pt x="3510" y="2475"/>
                  </a:lnTo>
                  <a:lnTo>
                    <a:pt x="3475" y="2427"/>
                  </a:lnTo>
                  <a:lnTo>
                    <a:pt x="3446" y="2387"/>
                  </a:lnTo>
                  <a:lnTo>
                    <a:pt x="3446" y="2387"/>
                  </a:lnTo>
                  <a:lnTo>
                    <a:pt x="3438" y="2378"/>
                  </a:lnTo>
                  <a:lnTo>
                    <a:pt x="3431" y="2371"/>
                  </a:lnTo>
                  <a:lnTo>
                    <a:pt x="3414" y="2356"/>
                  </a:lnTo>
                  <a:lnTo>
                    <a:pt x="3395" y="2343"/>
                  </a:lnTo>
                  <a:lnTo>
                    <a:pt x="3378" y="2332"/>
                  </a:lnTo>
                  <a:lnTo>
                    <a:pt x="3363" y="2323"/>
                  </a:lnTo>
                  <a:lnTo>
                    <a:pt x="3349" y="2317"/>
                  </a:lnTo>
                  <a:lnTo>
                    <a:pt x="3337" y="2310"/>
                  </a:lnTo>
                  <a:lnTo>
                    <a:pt x="3337" y="2310"/>
                  </a:lnTo>
                  <a:lnTo>
                    <a:pt x="3332" y="2252"/>
                  </a:lnTo>
                  <a:lnTo>
                    <a:pt x="3332" y="2252"/>
                  </a:lnTo>
                  <a:lnTo>
                    <a:pt x="3331" y="2237"/>
                  </a:lnTo>
                  <a:lnTo>
                    <a:pt x="3330" y="2223"/>
                  </a:lnTo>
                  <a:lnTo>
                    <a:pt x="3331" y="2212"/>
                  </a:lnTo>
                  <a:lnTo>
                    <a:pt x="3332" y="2202"/>
                  </a:lnTo>
                  <a:lnTo>
                    <a:pt x="3332" y="2202"/>
                  </a:lnTo>
                  <a:lnTo>
                    <a:pt x="3334" y="2187"/>
                  </a:lnTo>
                  <a:lnTo>
                    <a:pt x="3335" y="2162"/>
                  </a:lnTo>
                  <a:lnTo>
                    <a:pt x="3336" y="2136"/>
                  </a:lnTo>
                  <a:lnTo>
                    <a:pt x="3337" y="2125"/>
                  </a:lnTo>
                  <a:lnTo>
                    <a:pt x="3340" y="2116"/>
                  </a:lnTo>
                  <a:lnTo>
                    <a:pt x="3340" y="2116"/>
                  </a:lnTo>
                  <a:lnTo>
                    <a:pt x="3341" y="2105"/>
                  </a:lnTo>
                  <a:lnTo>
                    <a:pt x="3344" y="2085"/>
                  </a:lnTo>
                  <a:lnTo>
                    <a:pt x="3349" y="2036"/>
                  </a:lnTo>
                  <a:lnTo>
                    <a:pt x="3353" y="1986"/>
                  </a:lnTo>
                  <a:lnTo>
                    <a:pt x="3353" y="1969"/>
                  </a:lnTo>
                  <a:lnTo>
                    <a:pt x="3353" y="1958"/>
                  </a:lnTo>
                  <a:lnTo>
                    <a:pt x="3353" y="1958"/>
                  </a:lnTo>
                  <a:lnTo>
                    <a:pt x="3353" y="1950"/>
                  </a:lnTo>
                  <a:lnTo>
                    <a:pt x="3353" y="1940"/>
                  </a:lnTo>
                  <a:lnTo>
                    <a:pt x="3359" y="1915"/>
                  </a:lnTo>
                  <a:lnTo>
                    <a:pt x="3373" y="1862"/>
                  </a:lnTo>
                  <a:lnTo>
                    <a:pt x="3373" y="1862"/>
                  </a:lnTo>
                  <a:lnTo>
                    <a:pt x="3375" y="1848"/>
                  </a:lnTo>
                  <a:lnTo>
                    <a:pt x="3376" y="1835"/>
                  </a:lnTo>
                  <a:lnTo>
                    <a:pt x="3378" y="1808"/>
                  </a:lnTo>
                  <a:lnTo>
                    <a:pt x="3378" y="1762"/>
                  </a:lnTo>
                  <a:lnTo>
                    <a:pt x="3378" y="1762"/>
                  </a:lnTo>
                  <a:lnTo>
                    <a:pt x="3379" y="1737"/>
                  </a:lnTo>
                  <a:lnTo>
                    <a:pt x="3382" y="1698"/>
                  </a:lnTo>
                  <a:lnTo>
                    <a:pt x="3385" y="1649"/>
                  </a:lnTo>
                  <a:lnTo>
                    <a:pt x="3385" y="1649"/>
                  </a:lnTo>
                  <a:lnTo>
                    <a:pt x="3397" y="1650"/>
                  </a:lnTo>
                  <a:lnTo>
                    <a:pt x="3409" y="1651"/>
                  </a:lnTo>
                  <a:lnTo>
                    <a:pt x="3426" y="1651"/>
                  </a:lnTo>
                  <a:lnTo>
                    <a:pt x="3426" y="1651"/>
                  </a:lnTo>
                  <a:lnTo>
                    <a:pt x="3433" y="1651"/>
                  </a:lnTo>
                  <a:lnTo>
                    <a:pt x="3441" y="1650"/>
                  </a:lnTo>
                  <a:lnTo>
                    <a:pt x="3447" y="1648"/>
                  </a:lnTo>
                  <a:lnTo>
                    <a:pt x="3455" y="1644"/>
                  </a:lnTo>
                  <a:lnTo>
                    <a:pt x="3467" y="1636"/>
                  </a:lnTo>
                  <a:lnTo>
                    <a:pt x="3481" y="1626"/>
                  </a:lnTo>
                  <a:lnTo>
                    <a:pt x="3481" y="1626"/>
                  </a:lnTo>
                  <a:lnTo>
                    <a:pt x="3485" y="1624"/>
                  </a:lnTo>
                  <a:lnTo>
                    <a:pt x="3490" y="1619"/>
                  </a:lnTo>
                  <a:lnTo>
                    <a:pt x="3501" y="1604"/>
                  </a:lnTo>
                  <a:lnTo>
                    <a:pt x="3513" y="1586"/>
                  </a:lnTo>
                  <a:lnTo>
                    <a:pt x="3525" y="1564"/>
                  </a:lnTo>
                  <a:lnTo>
                    <a:pt x="3536" y="1543"/>
                  </a:lnTo>
                  <a:lnTo>
                    <a:pt x="3547" y="1523"/>
                  </a:lnTo>
                  <a:lnTo>
                    <a:pt x="3554" y="1504"/>
                  </a:lnTo>
                  <a:lnTo>
                    <a:pt x="3559" y="1490"/>
                  </a:lnTo>
                  <a:lnTo>
                    <a:pt x="3559" y="1490"/>
                  </a:lnTo>
                  <a:lnTo>
                    <a:pt x="3562" y="1475"/>
                  </a:lnTo>
                  <a:lnTo>
                    <a:pt x="3564" y="1455"/>
                  </a:lnTo>
                  <a:lnTo>
                    <a:pt x="3568" y="1406"/>
                  </a:lnTo>
                  <a:lnTo>
                    <a:pt x="3569" y="1357"/>
                  </a:lnTo>
                  <a:lnTo>
                    <a:pt x="3569" y="1339"/>
                  </a:lnTo>
                  <a:lnTo>
                    <a:pt x="3569" y="1326"/>
                  </a:lnTo>
                  <a:lnTo>
                    <a:pt x="3569" y="1326"/>
                  </a:lnTo>
                  <a:lnTo>
                    <a:pt x="3569" y="1316"/>
                  </a:lnTo>
                  <a:lnTo>
                    <a:pt x="3572" y="1305"/>
                  </a:lnTo>
                  <a:lnTo>
                    <a:pt x="3577" y="1292"/>
                  </a:lnTo>
                  <a:lnTo>
                    <a:pt x="3582" y="1279"/>
                  </a:lnTo>
                  <a:lnTo>
                    <a:pt x="3592" y="1252"/>
                  </a:lnTo>
                  <a:lnTo>
                    <a:pt x="3597" y="1240"/>
                  </a:lnTo>
                  <a:lnTo>
                    <a:pt x="3599" y="1228"/>
                  </a:lnTo>
                  <a:lnTo>
                    <a:pt x="3599" y="1228"/>
                  </a:lnTo>
                  <a:lnTo>
                    <a:pt x="3601" y="1216"/>
                  </a:lnTo>
                  <a:lnTo>
                    <a:pt x="3601" y="1200"/>
                  </a:lnTo>
                  <a:lnTo>
                    <a:pt x="3599" y="1168"/>
                  </a:lnTo>
                  <a:lnTo>
                    <a:pt x="3596" y="1141"/>
                  </a:lnTo>
                  <a:lnTo>
                    <a:pt x="3594" y="1129"/>
                  </a:lnTo>
                  <a:lnTo>
                    <a:pt x="3594" y="1129"/>
                  </a:lnTo>
                  <a:lnTo>
                    <a:pt x="3596" y="1124"/>
                  </a:lnTo>
                  <a:lnTo>
                    <a:pt x="3597" y="1108"/>
                  </a:lnTo>
                  <a:lnTo>
                    <a:pt x="3597" y="1100"/>
                  </a:lnTo>
                  <a:lnTo>
                    <a:pt x="3596" y="1091"/>
                  </a:lnTo>
                  <a:lnTo>
                    <a:pt x="3592" y="1082"/>
                  </a:lnTo>
                  <a:lnTo>
                    <a:pt x="3587" y="1073"/>
                  </a:lnTo>
                  <a:lnTo>
                    <a:pt x="3587" y="1073"/>
                  </a:lnTo>
                  <a:lnTo>
                    <a:pt x="3579" y="1067"/>
                  </a:lnTo>
                  <a:lnTo>
                    <a:pt x="3571" y="1063"/>
                  </a:lnTo>
                  <a:lnTo>
                    <a:pt x="3560" y="1059"/>
                  </a:lnTo>
                  <a:lnTo>
                    <a:pt x="3552" y="1058"/>
                  </a:lnTo>
                  <a:lnTo>
                    <a:pt x="3535" y="1058"/>
                  </a:lnTo>
                  <a:lnTo>
                    <a:pt x="3529" y="1058"/>
                  </a:lnTo>
                  <a:lnTo>
                    <a:pt x="3529" y="1058"/>
                  </a:lnTo>
                  <a:lnTo>
                    <a:pt x="3538" y="1039"/>
                  </a:lnTo>
                  <a:lnTo>
                    <a:pt x="3544" y="1023"/>
                  </a:lnTo>
                  <a:lnTo>
                    <a:pt x="3545" y="1015"/>
                  </a:lnTo>
                  <a:lnTo>
                    <a:pt x="3547" y="1008"/>
                  </a:lnTo>
                  <a:lnTo>
                    <a:pt x="3547" y="1008"/>
                  </a:lnTo>
                  <a:lnTo>
                    <a:pt x="3547" y="945"/>
                  </a:lnTo>
                  <a:lnTo>
                    <a:pt x="3545" y="906"/>
                  </a:lnTo>
                  <a:lnTo>
                    <a:pt x="3544" y="877"/>
                  </a:lnTo>
                  <a:lnTo>
                    <a:pt x="3544" y="877"/>
                  </a:lnTo>
                  <a:lnTo>
                    <a:pt x="3544" y="868"/>
                  </a:lnTo>
                  <a:lnTo>
                    <a:pt x="3545" y="860"/>
                  </a:lnTo>
                  <a:lnTo>
                    <a:pt x="3547" y="855"/>
                  </a:lnTo>
                  <a:lnTo>
                    <a:pt x="3549" y="849"/>
                  </a:lnTo>
                  <a:lnTo>
                    <a:pt x="3553" y="838"/>
                  </a:lnTo>
                  <a:lnTo>
                    <a:pt x="3554" y="831"/>
                  </a:lnTo>
                  <a:lnTo>
                    <a:pt x="3554" y="824"/>
                  </a:lnTo>
                  <a:lnTo>
                    <a:pt x="3554" y="824"/>
                  </a:lnTo>
                  <a:lnTo>
                    <a:pt x="3554" y="815"/>
                  </a:lnTo>
                  <a:lnTo>
                    <a:pt x="3554" y="806"/>
                  </a:lnTo>
                  <a:lnTo>
                    <a:pt x="3558" y="789"/>
                  </a:lnTo>
                  <a:lnTo>
                    <a:pt x="3564" y="761"/>
                  </a:lnTo>
                  <a:lnTo>
                    <a:pt x="3564" y="761"/>
                  </a:lnTo>
                  <a:lnTo>
                    <a:pt x="3565" y="739"/>
                  </a:lnTo>
                  <a:lnTo>
                    <a:pt x="3565" y="698"/>
                  </a:lnTo>
                  <a:lnTo>
                    <a:pt x="3563" y="644"/>
                  </a:lnTo>
                  <a:lnTo>
                    <a:pt x="3560" y="615"/>
                  </a:lnTo>
                  <a:lnTo>
                    <a:pt x="3557" y="584"/>
                  </a:lnTo>
                  <a:lnTo>
                    <a:pt x="3557" y="584"/>
                  </a:lnTo>
                  <a:lnTo>
                    <a:pt x="3554" y="569"/>
                  </a:lnTo>
                  <a:lnTo>
                    <a:pt x="3552" y="554"/>
                  </a:lnTo>
                  <a:lnTo>
                    <a:pt x="3544" y="528"/>
                  </a:lnTo>
                  <a:lnTo>
                    <a:pt x="3533" y="501"/>
                  </a:lnTo>
                  <a:lnTo>
                    <a:pt x="3521" y="477"/>
                  </a:lnTo>
                  <a:lnTo>
                    <a:pt x="3508" y="453"/>
                  </a:lnTo>
                  <a:lnTo>
                    <a:pt x="3492" y="432"/>
                  </a:lnTo>
                  <a:lnTo>
                    <a:pt x="3461" y="389"/>
                  </a:lnTo>
                  <a:lnTo>
                    <a:pt x="3461" y="389"/>
                  </a:lnTo>
                  <a:lnTo>
                    <a:pt x="3445" y="369"/>
                  </a:lnTo>
                  <a:lnTo>
                    <a:pt x="3427" y="350"/>
                  </a:lnTo>
                  <a:lnTo>
                    <a:pt x="3409" y="333"/>
                  </a:lnTo>
                  <a:lnTo>
                    <a:pt x="3390" y="316"/>
                  </a:lnTo>
                  <a:lnTo>
                    <a:pt x="3373" y="301"/>
                  </a:lnTo>
                  <a:lnTo>
                    <a:pt x="3355" y="288"/>
                  </a:lnTo>
                  <a:lnTo>
                    <a:pt x="3337" y="276"/>
                  </a:lnTo>
                  <a:lnTo>
                    <a:pt x="3322" y="266"/>
                  </a:lnTo>
                  <a:lnTo>
                    <a:pt x="3322" y="266"/>
                  </a:lnTo>
                  <a:lnTo>
                    <a:pt x="3306" y="256"/>
                  </a:lnTo>
                  <a:lnTo>
                    <a:pt x="3288" y="243"/>
                  </a:lnTo>
                  <a:lnTo>
                    <a:pt x="3271" y="229"/>
                  </a:lnTo>
                  <a:lnTo>
                    <a:pt x="3253" y="214"/>
                  </a:lnTo>
                  <a:lnTo>
                    <a:pt x="3235" y="199"/>
                  </a:lnTo>
                  <a:lnTo>
                    <a:pt x="3220" y="181"/>
                  </a:lnTo>
                  <a:lnTo>
                    <a:pt x="3208" y="164"/>
                  </a:lnTo>
                  <a:lnTo>
                    <a:pt x="3203" y="154"/>
                  </a:lnTo>
                  <a:lnTo>
                    <a:pt x="3198" y="145"/>
                  </a:lnTo>
                  <a:lnTo>
                    <a:pt x="3198" y="145"/>
                  </a:lnTo>
                  <a:lnTo>
                    <a:pt x="3194" y="136"/>
                  </a:lnTo>
                  <a:lnTo>
                    <a:pt x="3189" y="127"/>
                  </a:lnTo>
                  <a:lnTo>
                    <a:pt x="3184" y="121"/>
                  </a:lnTo>
                  <a:lnTo>
                    <a:pt x="3179" y="115"/>
                  </a:lnTo>
                  <a:lnTo>
                    <a:pt x="3165" y="105"/>
                  </a:lnTo>
                  <a:lnTo>
                    <a:pt x="3151" y="96"/>
                  </a:lnTo>
                  <a:lnTo>
                    <a:pt x="3118" y="79"/>
                  </a:lnTo>
                  <a:lnTo>
                    <a:pt x="3102" y="71"/>
                  </a:lnTo>
                  <a:lnTo>
                    <a:pt x="3084" y="59"/>
                  </a:lnTo>
                  <a:lnTo>
                    <a:pt x="3084" y="59"/>
                  </a:lnTo>
                  <a:lnTo>
                    <a:pt x="3075" y="53"/>
                  </a:lnTo>
                  <a:lnTo>
                    <a:pt x="3065" y="47"/>
                  </a:lnTo>
                  <a:lnTo>
                    <a:pt x="3045" y="37"/>
                  </a:lnTo>
                  <a:lnTo>
                    <a:pt x="3022" y="29"/>
                  </a:lnTo>
                  <a:lnTo>
                    <a:pt x="3002" y="23"/>
                  </a:lnTo>
                  <a:lnTo>
                    <a:pt x="2982" y="19"/>
                  </a:lnTo>
                  <a:lnTo>
                    <a:pt x="2967" y="15"/>
                  </a:lnTo>
                  <a:lnTo>
                    <a:pt x="2953" y="14"/>
                  </a:lnTo>
                  <a:lnTo>
                    <a:pt x="2953" y="14"/>
                  </a:lnTo>
                  <a:lnTo>
                    <a:pt x="2929" y="10"/>
                  </a:lnTo>
                  <a:lnTo>
                    <a:pt x="2903" y="6"/>
                  </a:lnTo>
                  <a:lnTo>
                    <a:pt x="2869" y="4"/>
                  </a:lnTo>
                  <a:lnTo>
                    <a:pt x="2828" y="1"/>
                  </a:lnTo>
                  <a:lnTo>
                    <a:pt x="2784" y="0"/>
                  </a:lnTo>
                  <a:lnTo>
                    <a:pt x="2738" y="0"/>
                  </a:lnTo>
                  <a:lnTo>
                    <a:pt x="2714" y="3"/>
                  </a:lnTo>
                  <a:lnTo>
                    <a:pt x="2690" y="4"/>
                  </a:lnTo>
                  <a:lnTo>
                    <a:pt x="2690" y="4"/>
                  </a:lnTo>
                  <a:lnTo>
                    <a:pt x="2643" y="10"/>
                  </a:lnTo>
                  <a:lnTo>
                    <a:pt x="2597" y="18"/>
                  </a:lnTo>
                  <a:lnTo>
                    <a:pt x="2554" y="26"/>
                  </a:lnTo>
                  <a:lnTo>
                    <a:pt x="2515" y="35"/>
                  </a:lnTo>
                  <a:lnTo>
                    <a:pt x="2456" y="50"/>
                  </a:lnTo>
                  <a:lnTo>
                    <a:pt x="2433" y="57"/>
                  </a:lnTo>
                  <a:lnTo>
                    <a:pt x="2433" y="57"/>
                  </a:lnTo>
                  <a:lnTo>
                    <a:pt x="2269" y="115"/>
                  </a:lnTo>
                  <a:lnTo>
                    <a:pt x="2269" y="115"/>
                  </a:lnTo>
                  <a:lnTo>
                    <a:pt x="2253" y="121"/>
                  </a:lnTo>
                  <a:lnTo>
                    <a:pt x="2235" y="128"/>
                  </a:lnTo>
                  <a:lnTo>
                    <a:pt x="2216" y="139"/>
                  </a:lnTo>
                  <a:lnTo>
                    <a:pt x="2197" y="150"/>
                  </a:lnTo>
                  <a:lnTo>
                    <a:pt x="2178" y="161"/>
                  </a:lnTo>
                  <a:lnTo>
                    <a:pt x="2159" y="175"/>
                  </a:lnTo>
                  <a:lnTo>
                    <a:pt x="2141" y="189"/>
                  </a:lnTo>
                  <a:lnTo>
                    <a:pt x="2123" y="205"/>
                  </a:lnTo>
                  <a:lnTo>
                    <a:pt x="2123" y="205"/>
                  </a:lnTo>
                  <a:lnTo>
                    <a:pt x="2107" y="220"/>
                  </a:lnTo>
                  <a:lnTo>
                    <a:pt x="2093" y="237"/>
                  </a:lnTo>
                  <a:lnTo>
                    <a:pt x="2083" y="252"/>
                  </a:lnTo>
                  <a:lnTo>
                    <a:pt x="2074" y="267"/>
                  </a:lnTo>
                  <a:lnTo>
                    <a:pt x="2057" y="296"/>
                  </a:lnTo>
                  <a:lnTo>
                    <a:pt x="2049" y="311"/>
                  </a:lnTo>
                  <a:lnTo>
                    <a:pt x="2038" y="326"/>
                  </a:lnTo>
                  <a:lnTo>
                    <a:pt x="2038" y="326"/>
                  </a:lnTo>
                  <a:lnTo>
                    <a:pt x="2020" y="356"/>
                  </a:lnTo>
                  <a:lnTo>
                    <a:pt x="2001" y="387"/>
                  </a:lnTo>
                  <a:lnTo>
                    <a:pt x="1982" y="413"/>
                  </a:lnTo>
                  <a:lnTo>
                    <a:pt x="1973" y="425"/>
                  </a:lnTo>
                  <a:lnTo>
                    <a:pt x="1963" y="435"/>
                  </a:lnTo>
                  <a:lnTo>
                    <a:pt x="1963" y="435"/>
                  </a:lnTo>
                  <a:lnTo>
                    <a:pt x="1954" y="446"/>
                  </a:lnTo>
                  <a:lnTo>
                    <a:pt x="1947" y="459"/>
                  </a:lnTo>
                  <a:lnTo>
                    <a:pt x="1939" y="475"/>
                  </a:lnTo>
                  <a:lnTo>
                    <a:pt x="1931" y="491"/>
                  </a:lnTo>
                  <a:lnTo>
                    <a:pt x="1918" y="530"/>
                  </a:lnTo>
                  <a:lnTo>
                    <a:pt x="1902" y="571"/>
                  </a:lnTo>
                  <a:lnTo>
                    <a:pt x="1902" y="571"/>
                  </a:lnTo>
                  <a:lnTo>
                    <a:pt x="1896" y="592"/>
                  </a:lnTo>
                  <a:lnTo>
                    <a:pt x="1891" y="613"/>
                  </a:lnTo>
                  <a:lnTo>
                    <a:pt x="1887" y="634"/>
                  </a:lnTo>
                  <a:lnTo>
                    <a:pt x="1884" y="655"/>
                  </a:lnTo>
                  <a:lnTo>
                    <a:pt x="1882" y="675"/>
                  </a:lnTo>
                  <a:lnTo>
                    <a:pt x="1881" y="694"/>
                  </a:lnTo>
                  <a:lnTo>
                    <a:pt x="1880" y="731"/>
                  </a:lnTo>
                  <a:lnTo>
                    <a:pt x="1880" y="731"/>
                  </a:lnTo>
                  <a:lnTo>
                    <a:pt x="1881" y="761"/>
                  </a:lnTo>
                  <a:lnTo>
                    <a:pt x="1885" y="785"/>
                  </a:lnTo>
                  <a:lnTo>
                    <a:pt x="1892" y="829"/>
                  </a:lnTo>
                  <a:lnTo>
                    <a:pt x="1892" y="829"/>
                  </a:lnTo>
                  <a:lnTo>
                    <a:pt x="1894" y="840"/>
                  </a:lnTo>
                  <a:lnTo>
                    <a:pt x="1895" y="850"/>
                  </a:lnTo>
                  <a:lnTo>
                    <a:pt x="1895" y="870"/>
                  </a:lnTo>
                  <a:lnTo>
                    <a:pt x="1896" y="893"/>
                  </a:lnTo>
                  <a:lnTo>
                    <a:pt x="1897" y="906"/>
                  </a:lnTo>
                  <a:lnTo>
                    <a:pt x="1900" y="920"/>
                  </a:lnTo>
                  <a:lnTo>
                    <a:pt x="1900" y="920"/>
                  </a:lnTo>
                  <a:lnTo>
                    <a:pt x="1918" y="993"/>
                  </a:lnTo>
                  <a:lnTo>
                    <a:pt x="1918" y="993"/>
                  </a:lnTo>
                  <a:lnTo>
                    <a:pt x="1909" y="991"/>
                  </a:lnTo>
                  <a:lnTo>
                    <a:pt x="1887" y="985"/>
                  </a:lnTo>
                  <a:lnTo>
                    <a:pt x="1887" y="985"/>
                  </a:lnTo>
                  <a:lnTo>
                    <a:pt x="1882" y="984"/>
                  </a:lnTo>
                  <a:lnTo>
                    <a:pt x="1876" y="985"/>
                  </a:lnTo>
                  <a:lnTo>
                    <a:pt x="1871" y="986"/>
                  </a:lnTo>
                  <a:lnTo>
                    <a:pt x="1866" y="990"/>
                  </a:lnTo>
                  <a:lnTo>
                    <a:pt x="1861" y="994"/>
                  </a:lnTo>
                  <a:lnTo>
                    <a:pt x="1858" y="999"/>
                  </a:lnTo>
                  <a:lnTo>
                    <a:pt x="1856" y="1005"/>
                  </a:lnTo>
                  <a:lnTo>
                    <a:pt x="1855" y="1013"/>
                  </a:lnTo>
                  <a:lnTo>
                    <a:pt x="1855" y="1013"/>
                  </a:lnTo>
                  <a:lnTo>
                    <a:pt x="1856" y="1037"/>
                  </a:lnTo>
                  <a:lnTo>
                    <a:pt x="1860" y="1074"/>
                  </a:lnTo>
                  <a:lnTo>
                    <a:pt x="1867" y="1159"/>
                  </a:lnTo>
                  <a:lnTo>
                    <a:pt x="1867" y="1159"/>
                  </a:lnTo>
                  <a:lnTo>
                    <a:pt x="1870" y="1198"/>
                  </a:lnTo>
                  <a:lnTo>
                    <a:pt x="1871" y="1237"/>
                  </a:lnTo>
                  <a:lnTo>
                    <a:pt x="1872" y="1276"/>
                  </a:lnTo>
                  <a:lnTo>
                    <a:pt x="1875" y="1316"/>
                  </a:lnTo>
                  <a:lnTo>
                    <a:pt x="1875" y="1316"/>
                  </a:lnTo>
                  <a:lnTo>
                    <a:pt x="1880" y="1357"/>
                  </a:lnTo>
                  <a:lnTo>
                    <a:pt x="1886" y="1393"/>
                  </a:lnTo>
                  <a:lnTo>
                    <a:pt x="1892" y="1426"/>
                  </a:lnTo>
                  <a:lnTo>
                    <a:pt x="1900" y="1452"/>
                  </a:lnTo>
                  <a:lnTo>
                    <a:pt x="1900" y="1452"/>
                  </a:lnTo>
                  <a:lnTo>
                    <a:pt x="1910" y="1480"/>
                  </a:lnTo>
                  <a:lnTo>
                    <a:pt x="1921" y="1513"/>
                  </a:lnTo>
                  <a:lnTo>
                    <a:pt x="1929" y="1528"/>
                  </a:lnTo>
                  <a:lnTo>
                    <a:pt x="1935" y="1543"/>
                  </a:lnTo>
                  <a:lnTo>
                    <a:pt x="1943" y="1554"/>
                  </a:lnTo>
                  <a:lnTo>
                    <a:pt x="1950" y="1563"/>
                  </a:lnTo>
                  <a:lnTo>
                    <a:pt x="1950" y="1563"/>
                  </a:lnTo>
                  <a:lnTo>
                    <a:pt x="1959" y="1570"/>
                  </a:lnTo>
                  <a:lnTo>
                    <a:pt x="1969" y="1576"/>
                  </a:lnTo>
                  <a:lnTo>
                    <a:pt x="1993" y="1588"/>
                  </a:lnTo>
                  <a:lnTo>
                    <a:pt x="2016" y="1597"/>
                  </a:lnTo>
                  <a:lnTo>
                    <a:pt x="2031" y="1601"/>
                  </a:lnTo>
                  <a:lnTo>
                    <a:pt x="2031" y="1601"/>
                  </a:lnTo>
                  <a:lnTo>
                    <a:pt x="2037" y="1602"/>
                  </a:lnTo>
                  <a:lnTo>
                    <a:pt x="2044" y="1605"/>
                  </a:lnTo>
                  <a:lnTo>
                    <a:pt x="2050" y="1609"/>
                  </a:lnTo>
                  <a:lnTo>
                    <a:pt x="2055" y="1612"/>
                  </a:lnTo>
                  <a:lnTo>
                    <a:pt x="2060" y="1617"/>
                  </a:lnTo>
                  <a:lnTo>
                    <a:pt x="2064" y="1622"/>
                  </a:lnTo>
                  <a:lnTo>
                    <a:pt x="2066" y="1629"/>
                  </a:lnTo>
                  <a:lnTo>
                    <a:pt x="2067" y="1634"/>
                  </a:lnTo>
                  <a:lnTo>
                    <a:pt x="2067" y="1634"/>
                  </a:lnTo>
                  <a:lnTo>
                    <a:pt x="2067" y="1664"/>
                  </a:lnTo>
                  <a:lnTo>
                    <a:pt x="2070" y="1718"/>
                  </a:lnTo>
                  <a:lnTo>
                    <a:pt x="2074" y="1777"/>
                  </a:lnTo>
                  <a:lnTo>
                    <a:pt x="2076" y="1804"/>
                  </a:lnTo>
                  <a:lnTo>
                    <a:pt x="2080" y="1824"/>
                  </a:lnTo>
                  <a:lnTo>
                    <a:pt x="2080" y="1824"/>
                  </a:lnTo>
                  <a:lnTo>
                    <a:pt x="2083" y="1840"/>
                  </a:lnTo>
                  <a:lnTo>
                    <a:pt x="2085" y="1859"/>
                  </a:lnTo>
                  <a:lnTo>
                    <a:pt x="2089" y="1903"/>
                  </a:lnTo>
                  <a:lnTo>
                    <a:pt x="2091" y="1959"/>
                  </a:lnTo>
                  <a:lnTo>
                    <a:pt x="2095" y="2026"/>
                  </a:lnTo>
                  <a:lnTo>
                    <a:pt x="2095" y="2026"/>
                  </a:lnTo>
                  <a:lnTo>
                    <a:pt x="2101" y="2110"/>
                  </a:lnTo>
                  <a:lnTo>
                    <a:pt x="2109" y="2179"/>
                  </a:lnTo>
                  <a:lnTo>
                    <a:pt x="2115" y="2226"/>
                  </a:lnTo>
                  <a:lnTo>
                    <a:pt x="2118" y="2242"/>
                  </a:lnTo>
                  <a:lnTo>
                    <a:pt x="2103" y="2290"/>
                  </a:lnTo>
                  <a:lnTo>
                    <a:pt x="2103" y="2290"/>
                  </a:lnTo>
                  <a:lnTo>
                    <a:pt x="2091" y="2300"/>
                  </a:lnTo>
                  <a:lnTo>
                    <a:pt x="2078" y="2317"/>
                  </a:lnTo>
                  <a:lnTo>
                    <a:pt x="2056" y="2340"/>
                  </a:lnTo>
                  <a:lnTo>
                    <a:pt x="2056" y="2340"/>
                  </a:lnTo>
                  <a:lnTo>
                    <a:pt x="2045" y="2357"/>
                  </a:lnTo>
                  <a:lnTo>
                    <a:pt x="2032" y="2373"/>
                  </a:lnTo>
                  <a:lnTo>
                    <a:pt x="2008" y="2408"/>
                  </a:lnTo>
                  <a:lnTo>
                    <a:pt x="1986" y="2445"/>
                  </a:lnTo>
                  <a:lnTo>
                    <a:pt x="1960" y="2480"/>
                  </a:lnTo>
                  <a:lnTo>
                    <a:pt x="1960" y="2480"/>
                  </a:lnTo>
                  <a:lnTo>
                    <a:pt x="1947" y="2498"/>
                  </a:lnTo>
                  <a:lnTo>
                    <a:pt x="1928" y="2516"/>
                  </a:lnTo>
                  <a:lnTo>
                    <a:pt x="1907" y="2534"/>
                  </a:lnTo>
                  <a:lnTo>
                    <a:pt x="1886" y="2551"/>
                  </a:lnTo>
                  <a:lnTo>
                    <a:pt x="1866" y="2567"/>
                  </a:lnTo>
                  <a:lnTo>
                    <a:pt x="1847" y="2580"/>
                  </a:lnTo>
                  <a:lnTo>
                    <a:pt x="1831" y="2590"/>
                  </a:lnTo>
                  <a:lnTo>
                    <a:pt x="1819" y="2596"/>
                  </a:lnTo>
                  <a:lnTo>
                    <a:pt x="1819" y="2596"/>
                  </a:lnTo>
                  <a:lnTo>
                    <a:pt x="1810" y="2600"/>
                  </a:lnTo>
                  <a:lnTo>
                    <a:pt x="1802" y="2602"/>
                  </a:lnTo>
                  <a:lnTo>
                    <a:pt x="1779" y="2607"/>
                  </a:lnTo>
                  <a:lnTo>
                    <a:pt x="1747" y="2615"/>
                  </a:lnTo>
                  <a:lnTo>
                    <a:pt x="1706" y="2629"/>
                  </a:lnTo>
                  <a:lnTo>
                    <a:pt x="1706" y="2629"/>
                  </a:lnTo>
                  <a:lnTo>
                    <a:pt x="1639" y="2654"/>
                  </a:lnTo>
                  <a:lnTo>
                    <a:pt x="1550" y="2689"/>
                  </a:lnTo>
                  <a:lnTo>
                    <a:pt x="1367" y="2762"/>
                  </a:lnTo>
                  <a:lnTo>
                    <a:pt x="1367" y="2762"/>
                  </a:lnTo>
                  <a:lnTo>
                    <a:pt x="1330" y="2778"/>
                  </a:lnTo>
                  <a:lnTo>
                    <a:pt x="1295" y="2790"/>
                  </a:lnTo>
                  <a:lnTo>
                    <a:pt x="1226" y="2814"/>
                  </a:lnTo>
                  <a:lnTo>
                    <a:pt x="1155" y="2838"/>
                  </a:lnTo>
                  <a:lnTo>
                    <a:pt x="1080" y="2863"/>
                  </a:lnTo>
                  <a:lnTo>
                    <a:pt x="1080" y="2863"/>
                  </a:lnTo>
                  <a:lnTo>
                    <a:pt x="1038" y="2880"/>
                  </a:lnTo>
                  <a:lnTo>
                    <a:pt x="992" y="2898"/>
                  </a:lnTo>
                  <a:lnTo>
                    <a:pt x="893" y="2939"/>
                  </a:lnTo>
                  <a:lnTo>
                    <a:pt x="796" y="2980"/>
                  </a:lnTo>
                  <a:lnTo>
                    <a:pt x="752" y="2999"/>
                  </a:lnTo>
                  <a:lnTo>
                    <a:pt x="711" y="3016"/>
                  </a:lnTo>
                  <a:lnTo>
                    <a:pt x="711" y="3016"/>
                  </a:lnTo>
                  <a:lnTo>
                    <a:pt x="673" y="3029"/>
                  </a:lnTo>
                  <a:lnTo>
                    <a:pt x="636" y="3045"/>
                  </a:lnTo>
                  <a:lnTo>
                    <a:pt x="569" y="3074"/>
                  </a:lnTo>
                  <a:lnTo>
                    <a:pt x="519" y="3099"/>
                  </a:lnTo>
                  <a:lnTo>
                    <a:pt x="501" y="3109"/>
                  </a:lnTo>
                  <a:lnTo>
                    <a:pt x="491" y="3116"/>
                  </a:lnTo>
                  <a:lnTo>
                    <a:pt x="491" y="3116"/>
                  </a:lnTo>
                  <a:lnTo>
                    <a:pt x="484" y="3121"/>
                  </a:lnTo>
                  <a:lnTo>
                    <a:pt x="476" y="3125"/>
                  </a:lnTo>
                  <a:lnTo>
                    <a:pt x="460" y="3132"/>
                  </a:lnTo>
                  <a:lnTo>
                    <a:pt x="446" y="3135"/>
                  </a:lnTo>
                  <a:lnTo>
                    <a:pt x="441" y="3137"/>
                  </a:lnTo>
                  <a:lnTo>
                    <a:pt x="441" y="3137"/>
                  </a:lnTo>
                  <a:lnTo>
                    <a:pt x="432" y="3139"/>
                  </a:lnTo>
                  <a:lnTo>
                    <a:pt x="426" y="3144"/>
                  </a:lnTo>
                  <a:lnTo>
                    <a:pt x="418" y="3150"/>
                  </a:lnTo>
                  <a:lnTo>
                    <a:pt x="411" y="3159"/>
                  </a:lnTo>
                  <a:lnTo>
                    <a:pt x="403" y="3172"/>
                  </a:lnTo>
                  <a:lnTo>
                    <a:pt x="394" y="3189"/>
                  </a:lnTo>
                  <a:lnTo>
                    <a:pt x="384" y="3212"/>
                  </a:lnTo>
                  <a:lnTo>
                    <a:pt x="373" y="3240"/>
                  </a:lnTo>
                  <a:lnTo>
                    <a:pt x="373" y="3240"/>
                  </a:lnTo>
                  <a:lnTo>
                    <a:pt x="367" y="3255"/>
                  </a:lnTo>
                  <a:lnTo>
                    <a:pt x="362" y="3271"/>
                  </a:lnTo>
                  <a:lnTo>
                    <a:pt x="354" y="3304"/>
                  </a:lnTo>
                  <a:lnTo>
                    <a:pt x="349" y="3337"/>
                  </a:lnTo>
                  <a:lnTo>
                    <a:pt x="345" y="3366"/>
                  </a:lnTo>
                  <a:lnTo>
                    <a:pt x="343" y="3391"/>
                  </a:lnTo>
                  <a:lnTo>
                    <a:pt x="343" y="3411"/>
                  </a:lnTo>
                  <a:lnTo>
                    <a:pt x="343" y="3429"/>
                  </a:lnTo>
                  <a:lnTo>
                    <a:pt x="343" y="3429"/>
                  </a:lnTo>
                  <a:lnTo>
                    <a:pt x="325" y="3552"/>
                  </a:lnTo>
                  <a:lnTo>
                    <a:pt x="310" y="3663"/>
                  </a:lnTo>
                  <a:lnTo>
                    <a:pt x="292" y="3770"/>
                  </a:lnTo>
                  <a:lnTo>
                    <a:pt x="292" y="3770"/>
                  </a:lnTo>
                  <a:lnTo>
                    <a:pt x="276" y="3867"/>
                  </a:lnTo>
                  <a:lnTo>
                    <a:pt x="263" y="3963"/>
                  </a:lnTo>
                  <a:lnTo>
                    <a:pt x="253" y="4050"/>
                  </a:lnTo>
                  <a:lnTo>
                    <a:pt x="251" y="4088"/>
                  </a:lnTo>
                  <a:lnTo>
                    <a:pt x="248" y="4120"/>
                  </a:lnTo>
                  <a:lnTo>
                    <a:pt x="248" y="4120"/>
                  </a:lnTo>
                  <a:lnTo>
                    <a:pt x="244" y="4197"/>
                  </a:lnTo>
                  <a:lnTo>
                    <a:pt x="238" y="4297"/>
                  </a:lnTo>
                  <a:lnTo>
                    <a:pt x="222" y="4500"/>
                  </a:lnTo>
                  <a:lnTo>
                    <a:pt x="222" y="4500"/>
                  </a:lnTo>
                  <a:lnTo>
                    <a:pt x="215" y="4552"/>
                  </a:lnTo>
                  <a:lnTo>
                    <a:pt x="207" y="4620"/>
                  </a:lnTo>
                  <a:lnTo>
                    <a:pt x="184" y="4785"/>
                  </a:lnTo>
                  <a:lnTo>
                    <a:pt x="159" y="4957"/>
                  </a:lnTo>
                  <a:lnTo>
                    <a:pt x="137" y="5098"/>
                  </a:lnTo>
                  <a:lnTo>
                    <a:pt x="137" y="5098"/>
                  </a:lnTo>
                  <a:lnTo>
                    <a:pt x="120" y="5226"/>
                  </a:lnTo>
                  <a:lnTo>
                    <a:pt x="102" y="5366"/>
                  </a:lnTo>
                  <a:lnTo>
                    <a:pt x="88" y="5487"/>
                  </a:lnTo>
                  <a:lnTo>
                    <a:pt x="83" y="5530"/>
                  </a:lnTo>
                  <a:lnTo>
                    <a:pt x="82" y="5558"/>
                  </a:lnTo>
                  <a:lnTo>
                    <a:pt x="82" y="5558"/>
                  </a:lnTo>
                  <a:lnTo>
                    <a:pt x="82" y="5607"/>
                  </a:lnTo>
                  <a:lnTo>
                    <a:pt x="81" y="5679"/>
                  </a:lnTo>
                  <a:lnTo>
                    <a:pt x="79" y="5767"/>
                  </a:lnTo>
                  <a:lnTo>
                    <a:pt x="74" y="5862"/>
                  </a:lnTo>
                  <a:lnTo>
                    <a:pt x="74" y="5862"/>
                  </a:lnTo>
                  <a:lnTo>
                    <a:pt x="67" y="5986"/>
                  </a:lnTo>
                  <a:lnTo>
                    <a:pt x="55" y="6146"/>
                  </a:lnTo>
                  <a:lnTo>
                    <a:pt x="44" y="6321"/>
                  </a:lnTo>
                  <a:lnTo>
                    <a:pt x="34" y="6489"/>
                  </a:lnTo>
                  <a:lnTo>
                    <a:pt x="34" y="6489"/>
                  </a:lnTo>
                  <a:lnTo>
                    <a:pt x="15" y="6873"/>
                  </a:lnTo>
                  <a:lnTo>
                    <a:pt x="1" y="7165"/>
                  </a:lnTo>
                  <a:lnTo>
                    <a:pt x="1" y="7165"/>
                  </a:lnTo>
                  <a:lnTo>
                    <a:pt x="0" y="7207"/>
                  </a:lnTo>
                  <a:lnTo>
                    <a:pt x="0" y="7246"/>
                  </a:lnTo>
                  <a:lnTo>
                    <a:pt x="0" y="7280"/>
                  </a:lnTo>
                  <a:lnTo>
                    <a:pt x="1" y="7311"/>
                  </a:lnTo>
                  <a:lnTo>
                    <a:pt x="3" y="7339"/>
                  </a:lnTo>
                  <a:lnTo>
                    <a:pt x="5" y="7364"/>
                  </a:lnTo>
                  <a:lnTo>
                    <a:pt x="8" y="7385"/>
                  </a:lnTo>
                  <a:lnTo>
                    <a:pt x="11" y="7406"/>
                  </a:lnTo>
                  <a:lnTo>
                    <a:pt x="11" y="7406"/>
                  </a:lnTo>
                  <a:lnTo>
                    <a:pt x="16" y="7435"/>
                  </a:lnTo>
                  <a:lnTo>
                    <a:pt x="20" y="7475"/>
                  </a:lnTo>
                  <a:lnTo>
                    <a:pt x="24" y="7521"/>
                  </a:lnTo>
                  <a:lnTo>
                    <a:pt x="28" y="7576"/>
                  </a:lnTo>
                  <a:lnTo>
                    <a:pt x="34" y="7694"/>
                  </a:lnTo>
                  <a:lnTo>
                    <a:pt x="39" y="7814"/>
                  </a:lnTo>
                  <a:lnTo>
                    <a:pt x="39" y="7814"/>
                  </a:lnTo>
                  <a:close/>
                </a:path>
              </a:pathLst>
            </a:custGeom>
            <a:noFill/>
            <a:ln w="19050" cmpd="sng">
              <a:solidFill>
                <a:srgbClr val="FFFFFF"/>
              </a:solidFill>
            </a:ln>
          </p:spPr>
          <p:txBody>
            <a:bodyPr vert="horz" wrap="square" lIns="91440" tIns="45720" rIns="91440" bIns="45720" numCol="1" anchor="t" anchorCtr="0" compatLnSpc="1">
              <a:prstTxWarp prst="textNoShape">
                <a:avLst/>
              </a:prstTxWarp>
            </a:bodyPr>
            <a:lstStyle/>
            <a:p>
              <a:endParaRPr lang="en-US" dirty="0"/>
            </a:p>
          </p:txBody>
        </p:sp>
        <p:grpSp>
          <p:nvGrpSpPr>
            <p:cNvPr id="5" name="Group 4"/>
            <p:cNvGrpSpPr/>
            <p:nvPr/>
          </p:nvGrpSpPr>
          <p:grpSpPr>
            <a:xfrm>
              <a:off x="4373829" y="1337165"/>
              <a:ext cx="3530013" cy="5523406"/>
              <a:chOff x="2846564" y="1322800"/>
              <a:chExt cx="3530013" cy="5523406"/>
            </a:xfrm>
            <a:solidFill>
              <a:srgbClr val="FFFFFF"/>
            </a:solidFill>
          </p:grpSpPr>
          <p:sp>
            <p:nvSpPr>
              <p:cNvPr id="145" name="Freeform 7"/>
              <p:cNvSpPr>
                <a:spLocks noEditPoints="1"/>
              </p:cNvSpPr>
              <p:nvPr/>
            </p:nvSpPr>
            <p:spPr bwMode="auto">
              <a:xfrm>
                <a:off x="4019785" y="1325387"/>
                <a:ext cx="628650" cy="738599"/>
              </a:xfrm>
              <a:custGeom>
                <a:avLst/>
                <a:gdLst>
                  <a:gd name="T0" fmla="*/ 34 w 971"/>
                  <a:gd name="T1" fmla="*/ 1031 h 1141"/>
                  <a:gd name="T2" fmla="*/ 49 w 971"/>
                  <a:gd name="T3" fmla="*/ 1040 h 1141"/>
                  <a:gd name="T4" fmla="*/ 118 w 971"/>
                  <a:gd name="T5" fmla="*/ 1077 h 1141"/>
                  <a:gd name="T6" fmla="*/ 131 w 971"/>
                  <a:gd name="T7" fmla="*/ 1088 h 1141"/>
                  <a:gd name="T8" fmla="*/ 147 w 971"/>
                  <a:gd name="T9" fmla="*/ 1087 h 1141"/>
                  <a:gd name="T10" fmla="*/ 217 w 971"/>
                  <a:gd name="T11" fmla="*/ 1120 h 1141"/>
                  <a:gd name="T12" fmla="*/ 235 w 971"/>
                  <a:gd name="T13" fmla="*/ 1125 h 1141"/>
                  <a:gd name="T14" fmla="*/ 312 w 971"/>
                  <a:gd name="T15" fmla="*/ 1132 h 1141"/>
                  <a:gd name="T16" fmla="*/ 326 w 971"/>
                  <a:gd name="T17" fmla="*/ 1141 h 1141"/>
                  <a:gd name="T18" fmla="*/ 344 w 971"/>
                  <a:gd name="T19" fmla="*/ 1137 h 1141"/>
                  <a:gd name="T20" fmla="*/ 418 w 971"/>
                  <a:gd name="T21" fmla="*/ 1138 h 1141"/>
                  <a:gd name="T22" fmla="*/ 437 w 971"/>
                  <a:gd name="T23" fmla="*/ 1140 h 1141"/>
                  <a:gd name="T24" fmla="*/ 458 w 971"/>
                  <a:gd name="T25" fmla="*/ 1092 h 1141"/>
                  <a:gd name="T26" fmla="*/ 526 w 971"/>
                  <a:gd name="T27" fmla="*/ 1125 h 1141"/>
                  <a:gd name="T28" fmla="*/ 544 w 971"/>
                  <a:gd name="T29" fmla="*/ 1118 h 1141"/>
                  <a:gd name="T30" fmla="*/ 616 w 971"/>
                  <a:gd name="T31" fmla="*/ 1089 h 1141"/>
                  <a:gd name="T32" fmla="*/ 634 w 971"/>
                  <a:gd name="T33" fmla="*/ 1086 h 1141"/>
                  <a:gd name="T34" fmla="*/ 642 w 971"/>
                  <a:gd name="T35" fmla="*/ 1074 h 1141"/>
                  <a:gd name="T36" fmla="*/ 714 w 971"/>
                  <a:gd name="T37" fmla="*/ 1040 h 1141"/>
                  <a:gd name="T38" fmla="*/ 728 w 971"/>
                  <a:gd name="T39" fmla="*/ 1028 h 1141"/>
                  <a:gd name="T40" fmla="*/ 783 w 971"/>
                  <a:gd name="T41" fmla="*/ 975 h 1141"/>
                  <a:gd name="T42" fmla="*/ 800 w 971"/>
                  <a:gd name="T43" fmla="*/ 968 h 1141"/>
                  <a:gd name="T44" fmla="*/ 800 w 971"/>
                  <a:gd name="T45" fmla="*/ 936 h 1141"/>
                  <a:gd name="T46" fmla="*/ 860 w 971"/>
                  <a:gd name="T47" fmla="*/ 897 h 1141"/>
                  <a:gd name="T48" fmla="*/ 870 w 971"/>
                  <a:gd name="T49" fmla="*/ 882 h 1141"/>
                  <a:gd name="T50" fmla="*/ 904 w 971"/>
                  <a:gd name="T51" fmla="*/ 812 h 1141"/>
                  <a:gd name="T52" fmla="*/ 917 w 971"/>
                  <a:gd name="T53" fmla="*/ 802 h 1141"/>
                  <a:gd name="T54" fmla="*/ 920 w 971"/>
                  <a:gd name="T55" fmla="*/ 785 h 1141"/>
                  <a:gd name="T56" fmla="*/ 949 w 971"/>
                  <a:gd name="T57" fmla="*/ 714 h 1141"/>
                  <a:gd name="T58" fmla="*/ 955 w 971"/>
                  <a:gd name="T59" fmla="*/ 695 h 1141"/>
                  <a:gd name="T60" fmla="*/ 902 w 971"/>
                  <a:gd name="T61" fmla="*/ 654 h 1141"/>
                  <a:gd name="T62" fmla="*/ 970 w 971"/>
                  <a:gd name="T63" fmla="*/ 608 h 1141"/>
                  <a:gd name="T64" fmla="*/ 971 w 971"/>
                  <a:gd name="T65" fmla="*/ 589 h 1141"/>
                  <a:gd name="T66" fmla="*/ 967 w 971"/>
                  <a:gd name="T67" fmla="*/ 512 h 1141"/>
                  <a:gd name="T68" fmla="*/ 971 w 971"/>
                  <a:gd name="T69" fmla="*/ 495 h 1141"/>
                  <a:gd name="T70" fmla="*/ 962 w 971"/>
                  <a:gd name="T71" fmla="*/ 482 h 1141"/>
                  <a:gd name="T72" fmla="*/ 955 w 971"/>
                  <a:gd name="T73" fmla="*/ 405 h 1141"/>
                  <a:gd name="T74" fmla="*/ 950 w 971"/>
                  <a:gd name="T75" fmla="*/ 386 h 1141"/>
                  <a:gd name="T76" fmla="*/ 897 w 971"/>
                  <a:gd name="T77" fmla="*/ 340 h 1141"/>
                  <a:gd name="T78" fmla="*/ 918 w 971"/>
                  <a:gd name="T79" fmla="*/ 301 h 1141"/>
                  <a:gd name="T80" fmla="*/ 904 w 971"/>
                  <a:gd name="T81" fmla="*/ 287 h 1141"/>
                  <a:gd name="T82" fmla="*/ 870 w 971"/>
                  <a:gd name="T83" fmla="*/ 216 h 1141"/>
                  <a:gd name="T84" fmla="*/ 860 w 971"/>
                  <a:gd name="T85" fmla="*/ 201 h 1141"/>
                  <a:gd name="T86" fmla="*/ 806 w 971"/>
                  <a:gd name="T87" fmla="*/ 147 h 1141"/>
                  <a:gd name="T88" fmla="*/ 800 w 971"/>
                  <a:gd name="T89" fmla="*/ 130 h 1141"/>
                  <a:gd name="T90" fmla="*/ 782 w 971"/>
                  <a:gd name="T91" fmla="*/ 123 h 1141"/>
                  <a:gd name="T92" fmla="*/ 729 w 971"/>
                  <a:gd name="T93" fmla="*/ 72 h 1141"/>
                  <a:gd name="T94" fmla="*/ 714 w 971"/>
                  <a:gd name="T95" fmla="*/ 59 h 1141"/>
                  <a:gd name="T96" fmla="*/ 640 w 971"/>
                  <a:gd name="T97" fmla="*/ 68 h 1141"/>
                  <a:gd name="T98" fmla="*/ 636 w 971"/>
                  <a:gd name="T99" fmla="*/ 14 h 1141"/>
                  <a:gd name="T100" fmla="*/ 617 w 971"/>
                  <a:gd name="T101" fmla="*/ 9 h 1141"/>
                  <a:gd name="T102" fmla="*/ 484 w 971"/>
                  <a:gd name="T103" fmla="*/ 29 h 1141"/>
                  <a:gd name="T104" fmla="*/ 369 w 971"/>
                  <a:gd name="T105" fmla="*/ 414 h 1141"/>
                  <a:gd name="T106" fmla="*/ 256 w 971"/>
                  <a:gd name="T107" fmla="*/ 530 h 1141"/>
                  <a:gd name="T108" fmla="*/ 296 w 971"/>
                  <a:gd name="T109" fmla="*/ 705 h 1141"/>
                  <a:gd name="T110" fmla="*/ 26 w 971"/>
                  <a:gd name="T111" fmla="*/ 917 h 1141"/>
                  <a:gd name="T112" fmla="*/ 783 w 971"/>
                  <a:gd name="T113" fmla="*/ 766 h 1141"/>
                  <a:gd name="T114" fmla="*/ 530 w 971"/>
                  <a:gd name="T115" fmla="*/ 554 h 1141"/>
                  <a:gd name="T116" fmla="*/ 566 w 971"/>
                  <a:gd name="T117" fmla="*/ 135 h 1141"/>
                  <a:gd name="T118" fmla="*/ 573 w 971"/>
                  <a:gd name="T119" fmla="*/ 458 h 1141"/>
                  <a:gd name="T120" fmla="*/ 438 w 971"/>
                  <a:gd name="T121" fmla="*/ 516 h 1141"/>
                  <a:gd name="T122" fmla="*/ 384 w 971"/>
                  <a:gd name="T123" fmla="*/ 700 h 1141"/>
                  <a:gd name="T124" fmla="*/ 615 w 971"/>
                  <a:gd name="T125" fmla="*/ 943 h 1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1" h="1141">
                    <a:moveTo>
                      <a:pt x="46" y="965"/>
                    </a:moveTo>
                    <a:lnTo>
                      <a:pt x="46" y="965"/>
                    </a:lnTo>
                    <a:lnTo>
                      <a:pt x="40" y="979"/>
                    </a:lnTo>
                    <a:lnTo>
                      <a:pt x="36" y="990"/>
                    </a:lnTo>
                    <a:lnTo>
                      <a:pt x="34" y="1002"/>
                    </a:lnTo>
                    <a:lnTo>
                      <a:pt x="34" y="1002"/>
                    </a:lnTo>
                    <a:lnTo>
                      <a:pt x="30" y="1020"/>
                    </a:lnTo>
                    <a:lnTo>
                      <a:pt x="30" y="1020"/>
                    </a:lnTo>
                    <a:lnTo>
                      <a:pt x="30" y="1020"/>
                    </a:lnTo>
                    <a:lnTo>
                      <a:pt x="30" y="1020"/>
                    </a:lnTo>
                    <a:lnTo>
                      <a:pt x="30" y="1023"/>
                    </a:lnTo>
                    <a:lnTo>
                      <a:pt x="30" y="1023"/>
                    </a:lnTo>
                    <a:lnTo>
                      <a:pt x="30" y="1024"/>
                    </a:lnTo>
                    <a:lnTo>
                      <a:pt x="30" y="1024"/>
                    </a:lnTo>
                    <a:lnTo>
                      <a:pt x="30" y="1025"/>
                    </a:lnTo>
                    <a:lnTo>
                      <a:pt x="30" y="1025"/>
                    </a:lnTo>
                    <a:lnTo>
                      <a:pt x="30" y="1026"/>
                    </a:lnTo>
                    <a:lnTo>
                      <a:pt x="30" y="1026"/>
                    </a:lnTo>
                    <a:lnTo>
                      <a:pt x="31" y="1028"/>
                    </a:lnTo>
                    <a:lnTo>
                      <a:pt x="31" y="1028"/>
                    </a:lnTo>
                    <a:lnTo>
                      <a:pt x="31" y="1028"/>
                    </a:lnTo>
                    <a:lnTo>
                      <a:pt x="31" y="1028"/>
                    </a:lnTo>
                    <a:lnTo>
                      <a:pt x="31" y="1029"/>
                    </a:lnTo>
                    <a:lnTo>
                      <a:pt x="31" y="1029"/>
                    </a:lnTo>
                    <a:lnTo>
                      <a:pt x="33" y="1030"/>
                    </a:lnTo>
                    <a:lnTo>
                      <a:pt x="33" y="1030"/>
                    </a:lnTo>
                    <a:lnTo>
                      <a:pt x="33" y="1031"/>
                    </a:lnTo>
                    <a:lnTo>
                      <a:pt x="33" y="1031"/>
                    </a:lnTo>
                    <a:lnTo>
                      <a:pt x="34" y="1031"/>
                    </a:lnTo>
                    <a:lnTo>
                      <a:pt x="34" y="1031"/>
                    </a:lnTo>
                    <a:lnTo>
                      <a:pt x="35" y="1033"/>
                    </a:lnTo>
                    <a:lnTo>
                      <a:pt x="35" y="1033"/>
                    </a:lnTo>
                    <a:lnTo>
                      <a:pt x="35" y="1033"/>
                    </a:lnTo>
                    <a:lnTo>
                      <a:pt x="35" y="1033"/>
                    </a:lnTo>
                    <a:lnTo>
                      <a:pt x="36" y="1034"/>
                    </a:lnTo>
                    <a:lnTo>
                      <a:pt x="36" y="1034"/>
                    </a:lnTo>
                    <a:lnTo>
                      <a:pt x="38" y="1034"/>
                    </a:lnTo>
                    <a:lnTo>
                      <a:pt x="38" y="1034"/>
                    </a:lnTo>
                    <a:lnTo>
                      <a:pt x="39" y="1035"/>
                    </a:lnTo>
                    <a:lnTo>
                      <a:pt x="39" y="1035"/>
                    </a:lnTo>
                    <a:lnTo>
                      <a:pt x="41" y="1036"/>
                    </a:lnTo>
                    <a:lnTo>
                      <a:pt x="41" y="1036"/>
                    </a:lnTo>
                    <a:lnTo>
                      <a:pt x="41" y="1038"/>
                    </a:lnTo>
                    <a:lnTo>
                      <a:pt x="41" y="1038"/>
                    </a:lnTo>
                    <a:lnTo>
                      <a:pt x="44" y="1038"/>
                    </a:lnTo>
                    <a:lnTo>
                      <a:pt x="44" y="1038"/>
                    </a:lnTo>
                    <a:lnTo>
                      <a:pt x="44" y="1039"/>
                    </a:lnTo>
                    <a:lnTo>
                      <a:pt x="44" y="1039"/>
                    </a:lnTo>
                    <a:lnTo>
                      <a:pt x="45" y="1039"/>
                    </a:lnTo>
                    <a:lnTo>
                      <a:pt x="45" y="1039"/>
                    </a:lnTo>
                    <a:lnTo>
                      <a:pt x="46" y="1040"/>
                    </a:lnTo>
                    <a:lnTo>
                      <a:pt x="46" y="1040"/>
                    </a:lnTo>
                    <a:lnTo>
                      <a:pt x="48" y="1040"/>
                    </a:lnTo>
                    <a:lnTo>
                      <a:pt x="48" y="1040"/>
                    </a:lnTo>
                    <a:lnTo>
                      <a:pt x="48" y="1040"/>
                    </a:lnTo>
                    <a:lnTo>
                      <a:pt x="48" y="1040"/>
                    </a:lnTo>
                    <a:lnTo>
                      <a:pt x="49" y="1040"/>
                    </a:lnTo>
                    <a:lnTo>
                      <a:pt x="49" y="1040"/>
                    </a:lnTo>
                    <a:lnTo>
                      <a:pt x="49" y="1040"/>
                    </a:lnTo>
                    <a:lnTo>
                      <a:pt x="49" y="1040"/>
                    </a:lnTo>
                    <a:lnTo>
                      <a:pt x="51" y="1040"/>
                    </a:lnTo>
                    <a:lnTo>
                      <a:pt x="51" y="1040"/>
                    </a:lnTo>
                    <a:lnTo>
                      <a:pt x="51" y="1040"/>
                    </a:lnTo>
                    <a:lnTo>
                      <a:pt x="51" y="1040"/>
                    </a:lnTo>
                    <a:lnTo>
                      <a:pt x="54" y="1040"/>
                    </a:lnTo>
                    <a:lnTo>
                      <a:pt x="54" y="1040"/>
                    </a:lnTo>
                    <a:lnTo>
                      <a:pt x="54" y="1040"/>
                    </a:lnTo>
                    <a:lnTo>
                      <a:pt x="54" y="1040"/>
                    </a:lnTo>
                    <a:lnTo>
                      <a:pt x="57" y="1039"/>
                    </a:lnTo>
                    <a:lnTo>
                      <a:pt x="57" y="1039"/>
                    </a:lnTo>
                    <a:lnTo>
                      <a:pt x="57" y="1039"/>
                    </a:lnTo>
                    <a:lnTo>
                      <a:pt x="57" y="1039"/>
                    </a:lnTo>
                    <a:lnTo>
                      <a:pt x="73" y="1030"/>
                    </a:lnTo>
                    <a:lnTo>
                      <a:pt x="73" y="1030"/>
                    </a:lnTo>
                    <a:lnTo>
                      <a:pt x="83" y="1023"/>
                    </a:lnTo>
                    <a:lnTo>
                      <a:pt x="92" y="1015"/>
                    </a:lnTo>
                    <a:lnTo>
                      <a:pt x="104" y="1004"/>
                    </a:lnTo>
                    <a:lnTo>
                      <a:pt x="104" y="1004"/>
                    </a:lnTo>
                    <a:lnTo>
                      <a:pt x="123" y="1016"/>
                    </a:lnTo>
                    <a:lnTo>
                      <a:pt x="123" y="1016"/>
                    </a:lnTo>
                    <a:lnTo>
                      <a:pt x="121" y="1031"/>
                    </a:lnTo>
                    <a:lnTo>
                      <a:pt x="118" y="1043"/>
                    </a:lnTo>
                    <a:lnTo>
                      <a:pt x="117" y="1055"/>
                    </a:lnTo>
                    <a:lnTo>
                      <a:pt x="117" y="1055"/>
                    </a:lnTo>
                    <a:lnTo>
                      <a:pt x="117" y="1074"/>
                    </a:lnTo>
                    <a:lnTo>
                      <a:pt x="117" y="1074"/>
                    </a:lnTo>
                    <a:lnTo>
                      <a:pt x="117" y="1074"/>
                    </a:lnTo>
                    <a:lnTo>
                      <a:pt x="117" y="1074"/>
                    </a:lnTo>
                    <a:lnTo>
                      <a:pt x="118" y="1077"/>
                    </a:lnTo>
                    <a:lnTo>
                      <a:pt x="118" y="1077"/>
                    </a:lnTo>
                    <a:lnTo>
                      <a:pt x="118" y="1077"/>
                    </a:lnTo>
                    <a:lnTo>
                      <a:pt x="118" y="1077"/>
                    </a:lnTo>
                    <a:lnTo>
                      <a:pt x="118" y="1079"/>
                    </a:lnTo>
                    <a:lnTo>
                      <a:pt x="118" y="1079"/>
                    </a:lnTo>
                    <a:lnTo>
                      <a:pt x="118" y="1079"/>
                    </a:lnTo>
                    <a:lnTo>
                      <a:pt x="118" y="1079"/>
                    </a:lnTo>
                    <a:lnTo>
                      <a:pt x="120" y="1081"/>
                    </a:lnTo>
                    <a:lnTo>
                      <a:pt x="120" y="1081"/>
                    </a:lnTo>
                    <a:lnTo>
                      <a:pt x="120" y="1082"/>
                    </a:lnTo>
                    <a:lnTo>
                      <a:pt x="120" y="1082"/>
                    </a:lnTo>
                    <a:lnTo>
                      <a:pt x="121" y="1082"/>
                    </a:lnTo>
                    <a:lnTo>
                      <a:pt x="121" y="1082"/>
                    </a:lnTo>
                    <a:lnTo>
                      <a:pt x="121" y="1083"/>
                    </a:lnTo>
                    <a:lnTo>
                      <a:pt x="121" y="1083"/>
                    </a:lnTo>
                    <a:lnTo>
                      <a:pt x="122" y="1083"/>
                    </a:lnTo>
                    <a:lnTo>
                      <a:pt x="122" y="1083"/>
                    </a:lnTo>
                    <a:lnTo>
                      <a:pt x="122" y="1084"/>
                    </a:lnTo>
                    <a:lnTo>
                      <a:pt x="122" y="1084"/>
                    </a:lnTo>
                    <a:lnTo>
                      <a:pt x="125" y="1084"/>
                    </a:lnTo>
                    <a:lnTo>
                      <a:pt x="125" y="1084"/>
                    </a:lnTo>
                    <a:lnTo>
                      <a:pt x="125" y="1086"/>
                    </a:lnTo>
                    <a:lnTo>
                      <a:pt x="125" y="1086"/>
                    </a:lnTo>
                    <a:lnTo>
                      <a:pt x="126" y="1086"/>
                    </a:lnTo>
                    <a:lnTo>
                      <a:pt x="126" y="1086"/>
                    </a:lnTo>
                    <a:lnTo>
                      <a:pt x="127" y="1086"/>
                    </a:lnTo>
                    <a:lnTo>
                      <a:pt x="127" y="1086"/>
                    </a:lnTo>
                    <a:lnTo>
                      <a:pt x="128" y="1087"/>
                    </a:lnTo>
                    <a:lnTo>
                      <a:pt x="128" y="1087"/>
                    </a:lnTo>
                    <a:lnTo>
                      <a:pt x="131" y="1088"/>
                    </a:lnTo>
                    <a:lnTo>
                      <a:pt x="131" y="1088"/>
                    </a:lnTo>
                    <a:lnTo>
                      <a:pt x="132" y="1088"/>
                    </a:lnTo>
                    <a:lnTo>
                      <a:pt x="132" y="1088"/>
                    </a:lnTo>
                    <a:lnTo>
                      <a:pt x="133" y="1089"/>
                    </a:lnTo>
                    <a:lnTo>
                      <a:pt x="133" y="1089"/>
                    </a:lnTo>
                    <a:lnTo>
                      <a:pt x="133" y="1089"/>
                    </a:lnTo>
                    <a:lnTo>
                      <a:pt x="133" y="1089"/>
                    </a:lnTo>
                    <a:lnTo>
                      <a:pt x="136" y="1091"/>
                    </a:lnTo>
                    <a:lnTo>
                      <a:pt x="136" y="1091"/>
                    </a:lnTo>
                    <a:lnTo>
                      <a:pt x="136" y="1091"/>
                    </a:lnTo>
                    <a:lnTo>
                      <a:pt x="136" y="1091"/>
                    </a:lnTo>
                    <a:lnTo>
                      <a:pt x="137" y="1091"/>
                    </a:lnTo>
                    <a:lnTo>
                      <a:pt x="137" y="1091"/>
                    </a:lnTo>
                    <a:lnTo>
                      <a:pt x="138" y="1091"/>
                    </a:lnTo>
                    <a:lnTo>
                      <a:pt x="138" y="1091"/>
                    </a:lnTo>
                    <a:lnTo>
                      <a:pt x="140" y="1091"/>
                    </a:lnTo>
                    <a:lnTo>
                      <a:pt x="140" y="1091"/>
                    </a:lnTo>
                    <a:lnTo>
                      <a:pt x="140" y="1091"/>
                    </a:lnTo>
                    <a:lnTo>
                      <a:pt x="140" y="1091"/>
                    </a:lnTo>
                    <a:lnTo>
                      <a:pt x="142" y="1091"/>
                    </a:lnTo>
                    <a:lnTo>
                      <a:pt x="142" y="1091"/>
                    </a:lnTo>
                    <a:lnTo>
                      <a:pt x="142" y="1089"/>
                    </a:lnTo>
                    <a:lnTo>
                      <a:pt x="142" y="1089"/>
                    </a:lnTo>
                    <a:lnTo>
                      <a:pt x="143" y="1089"/>
                    </a:lnTo>
                    <a:lnTo>
                      <a:pt x="143" y="1089"/>
                    </a:lnTo>
                    <a:lnTo>
                      <a:pt x="145" y="1089"/>
                    </a:lnTo>
                    <a:lnTo>
                      <a:pt x="145" y="1089"/>
                    </a:lnTo>
                    <a:lnTo>
                      <a:pt x="147" y="1087"/>
                    </a:lnTo>
                    <a:lnTo>
                      <a:pt x="147" y="1087"/>
                    </a:lnTo>
                    <a:lnTo>
                      <a:pt x="147" y="1087"/>
                    </a:lnTo>
                    <a:lnTo>
                      <a:pt x="147" y="1087"/>
                    </a:lnTo>
                    <a:lnTo>
                      <a:pt x="147" y="1087"/>
                    </a:lnTo>
                    <a:lnTo>
                      <a:pt x="161" y="1076"/>
                    </a:lnTo>
                    <a:lnTo>
                      <a:pt x="161" y="1076"/>
                    </a:lnTo>
                    <a:lnTo>
                      <a:pt x="170" y="1067"/>
                    </a:lnTo>
                    <a:lnTo>
                      <a:pt x="177" y="1058"/>
                    </a:lnTo>
                    <a:lnTo>
                      <a:pt x="188" y="1045"/>
                    </a:lnTo>
                    <a:lnTo>
                      <a:pt x="188" y="1045"/>
                    </a:lnTo>
                    <a:lnTo>
                      <a:pt x="209" y="1053"/>
                    </a:lnTo>
                    <a:lnTo>
                      <a:pt x="209" y="1053"/>
                    </a:lnTo>
                    <a:lnTo>
                      <a:pt x="208" y="1069"/>
                    </a:lnTo>
                    <a:lnTo>
                      <a:pt x="208" y="1081"/>
                    </a:lnTo>
                    <a:lnTo>
                      <a:pt x="209" y="1093"/>
                    </a:lnTo>
                    <a:lnTo>
                      <a:pt x="209" y="1093"/>
                    </a:lnTo>
                    <a:lnTo>
                      <a:pt x="213" y="1111"/>
                    </a:lnTo>
                    <a:lnTo>
                      <a:pt x="213" y="1111"/>
                    </a:lnTo>
                    <a:lnTo>
                      <a:pt x="213" y="1111"/>
                    </a:lnTo>
                    <a:lnTo>
                      <a:pt x="213" y="1111"/>
                    </a:lnTo>
                    <a:lnTo>
                      <a:pt x="213" y="1113"/>
                    </a:lnTo>
                    <a:lnTo>
                      <a:pt x="213" y="1113"/>
                    </a:lnTo>
                    <a:lnTo>
                      <a:pt x="214" y="1115"/>
                    </a:lnTo>
                    <a:lnTo>
                      <a:pt x="214" y="1115"/>
                    </a:lnTo>
                    <a:lnTo>
                      <a:pt x="214" y="1116"/>
                    </a:lnTo>
                    <a:lnTo>
                      <a:pt x="214" y="1116"/>
                    </a:lnTo>
                    <a:lnTo>
                      <a:pt x="214" y="1117"/>
                    </a:lnTo>
                    <a:lnTo>
                      <a:pt x="214" y="1117"/>
                    </a:lnTo>
                    <a:lnTo>
                      <a:pt x="215" y="1118"/>
                    </a:lnTo>
                    <a:lnTo>
                      <a:pt x="215" y="1118"/>
                    </a:lnTo>
                    <a:lnTo>
                      <a:pt x="215" y="1118"/>
                    </a:lnTo>
                    <a:lnTo>
                      <a:pt x="215" y="1118"/>
                    </a:lnTo>
                    <a:lnTo>
                      <a:pt x="217" y="1120"/>
                    </a:lnTo>
                    <a:lnTo>
                      <a:pt x="217" y="1120"/>
                    </a:lnTo>
                    <a:lnTo>
                      <a:pt x="218" y="1120"/>
                    </a:lnTo>
                    <a:lnTo>
                      <a:pt x="218" y="1120"/>
                    </a:lnTo>
                    <a:lnTo>
                      <a:pt x="219" y="1121"/>
                    </a:lnTo>
                    <a:lnTo>
                      <a:pt x="219" y="1121"/>
                    </a:lnTo>
                    <a:lnTo>
                      <a:pt x="219" y="1121"/>
                    </a:lnTo>
                    <a:lnTo>
                      <a:pt x="219" y="1121"/>
                    </a:lnTo>
                    <a:lnTo>
                      <a:pt x="220" y="1121"/>
                    </a:lnTo>
                    <a:lnTo>
                      <a:pt x="220" y="1121"/>
                    </a:lnTo>
                    <a:lnTo>
                      <a:pt x="222" y="1121"/>
                    </a:lnTo>
                    <a:lnTo>
                      <a:pt x="222" y="1121"/>
                    </a:lnTo>
                    <a:lnTo>
                      <a:pt x="223" y="1122"/>
                    </a:lnTo>
                    <a:lnTo>
                      <a:pt x="223" y="1122"/>
                    </a:lnTo>
                    <a:lnTo>
                      <a:pt x="224" y="1122"/>
                    </a:lnTo>
                    <a:lnTo>
                      <a:pt x="224" y="1122"/>
                    </a:lnTo>
                    <a:lnTo>
                      <a:pt x="227" y="1122"/>
                    </a:lnTo>
                    <a:lnTo>
                      <a:pt x="227" y="1122"/>
                    </a:lnTo>
                    <a:lnTo>
                      <a:pt x="228" y="1123"/>
                    </a:lnTo>
                    <a:lnTo>
                      <a:pt x="228" y="1123"/>
                    </a:lnTo>
                    <a:lnTo>
                      <a:pt x="229" y="1123"/>
                    </a:lnTo>
                    <a:lnTo>
                      <a:pt x="229" y="1123"/>
                    </a:lnTo>
                    <a:lnTo>
                      <a:pt x="230" y="1123"/>
                    </a:lnTo>
                    <a:lnTo>
                      <a:pt x="230" y="1123"/>
                    </a:lnTo>
                    <a:lnTo>
                      <a:pt x="232" y="1123"/>
                    </a:lnTo>
                    <a:lnTo>
                      <a:pt x="232" y="1123"/>
                    </a:lnTo>
                    <a:lnTo>
                      <a:pt x="233" y="1125"/>
                    </a:lnTo>
                    <a:lnTo>
                      <a:pt x="233" y="1125"/>
                    </a:lnTo>
                    <a:lnTo>
                      <a:pt x="234" y="1125"/>
                    </a:lnTo>
                    <a:lnTo>
                      <a:pt x="234" y="1125"/>
                    </a:lnTo>
                    <a:lnTo>
                      <a:pt x="235" y="1125"/>
                    </a:lnTo>
                    <a:lnTo>
                      <a:pt x="235" y="1125"/>
                    </a:lnTo>
                    <a:lnTo>
                      <a:pt x="235" y="1125"/>
                    </a:lnTo>
                    <a:lnTo>
                      <a:pt x="235" y="1125"/>
                    </a:lnTo>
                    <a:lnTo>
                      <a:pt x="238" y="1123"/>
                    </a:lnTo>
                    <a:lnTo>
                      <a:pt x="238" y="1123"/>
                    </a:lnTo>
                    <a:lnTo>
                      <a:pt x="238" y="1123"/>
                    </a:lnTo>
                    <a:lnTo>
                      <a:pt x="238" y="1123"/>
                    </a:lnTo>
                    <a:lnTo>
                      <a:pt x="239" y="1123"/>
                    </a:lnTo>
                    <a:lnTo>
                      <a:pt x="239" y="1123"/>
                    </a:lnTo>
                    <a:lnTo>
                      <a:pt x="239" y="1123"/>
                    </a:lnTo>
                    <a:lnTo>
                      <a:pt x="239" y="1123"/>
                    </a:lnTo>
                    <a:lnTo>
                      <a:pt x="242" y="1122"/>
                    </a:lnTo>
                    <a:lnTo>
                      <a:pt x="242" y="1122"/>
                    </a:lnTo>
                    <a:lnTo>
                      <a:pt x="242" y="1122"/>
                    </a:lnTo>
                    <a:lnTo>
                      <a:pt x="242" y="1122"/>
                    </a:lnTo>
                    <a:lnTo>
                      <a:pt x="244" y="1120"/>
                    </a:lnTo>
                    <a:lnTo>
                      <a:pt x="244" y="1120"/>
                    </a:lnTo>
                    <a:lnTo>
                      <a:pt x="256" y="1106"/>
                    </a:lnTo>
                    <a:lnTo>
                      <a:pt x="256" y="1106"/>
                    </a:lnTo>
                    <a:lnTo>
                      <a:pt x="263" y="1096"/>
                    </a:lnTo>
                    <a:lnTo>
                      <a:pt x="268" y="1086"/>
                    </a:lnTo>
                    <a:lnTo>
                      <a:pt x="276" y="1072"/>
                    </a:lnTo>
                    <a:lnTo>
                      <a:pt x="276" y="1072"/>
                    </a:lnTo>
                    <a:lnTo>
                      <a:pt x="298" y="1076"/>
                    </a:lnTo>
                    <a:lnTo>
                      <a:pt x="298" y="1076"/>
                    </a:lnTo>
                    <a:lnTo>
                      <a:pt x="301" y="1092"/>
                    </a:lnTo>
                    <a:lnTo>
                      <a:pt x="303" y="1102"/>
                    </a:lnTo>
                    <a:lnTo>
                      <a:pt x="306" y="1115"/>
                    </a:lnTo>
                    <a:lnTo>
                      <a:pt x="306" y="1115"/>
                    </a:lnTo>
                    <a:lnTo>
                      <a:pt x="312" y="1132"/>
                    </a:lnTo>
                    <a:lnTo>
                      <a:pt x="312" y="1132"/>
                    </a:lnTo>
                    <a:lnTo>
                      <a:pt x="312" y="1132"/>
                    </a:lnTo>
                    <a:lnTo>
                      <a:pt x="312" y="1132"/>
                    </a:lnTo>
                    <a:lnTo>
                      <a:pt x="314" y="1135"/>
                    </a:lnTo>
                    <a:lnTo>
                      <a:pt x="314" y="1135"/>
                    </a:lnTo>
                    <a:lnTo>
                      <a:pt x="315" y="1135"/>
                    </a:lnTo>
                    <a:lnTo>
                      <a:pt x="315" y="1135"/>
                    </a:lnTo>
                    <a:lnTo>
                      <a:pt x="315" y="1136"/>
                    </a:lnTo>
                    <a:lnTo>
                      <a:pt x="315" y="1136"/>
                    </a:lnTo>
                    <a:lnTo>
                      <a:pt x="316" y="1137"/>
                    </a:lnTo>
                    <a:lnTo>
                      <a:pt x="316" y="1137"/>
                    </a:lnTo>
                    <a:lnTo>
                      <a:pt x="317" y="1138"/>
                    </a:lnTo>
                    <a:lnTo>
                      <a:pt x="317" y="1138"/>
                    </a:lnTo>
                    <a:lnTo>
                      <a:pt x="317" y="1138"/>
                    </a:lnTo>
                    <a:lnTo>
                      <a:pt x="317" y="1138"/>
                    </a:lnTo>
                    <a:lnTo>
                      <a:pt x="319" y="1138"/>
                    </a:lnTo>
                    <a:lnTo>
                      <a:pt x="319" y="1138"/>
                    </a:lnTo>
                    <a:lnTo>
                      <a:pt x="319" y="1138"/>
                    </a:lnTo>
                    <a:lnTo>
                      <a:pt x="319" y="1138"/>
                    </a:lnTo>
                    <a:lnTo>
                      <a:pt x="320" y="1140"/>
                    </a:lnTo>
                    <a:lnTo>
                      <a:pt x="320" y="1140"/>
                    </a:lnTo>
                    <a:lnTo>
                      <a:pt x="321" y="1140"/>
                    </a:lnTo>
                    <a:lnTo>
                      <a:pt x="321" y="1140"/>
                    </a:lnTo>
                    <a:lnTo>
                      <a:pt x="322" y="1140"/>
                    </a:lnTo>
                    <a:lnTo>
                      <a:pt x="322" y="1140"/>
                    </a:lnTo>
                    <a:lnTo>
                      <a:pt x="324" y="1140"/>
                    </a:lnTo>
                    <a:lnTo>
                      <a:pt x="324" y="1140"/>
                    </a:lnTo>
                    <a:lnTo>
                      <a:pt x="325" y="1140"/>
                    </a:lnTo>
                    <a:lnTo>
                      <a:pt x="325" y="1140"/>
                    </a:lnTo>
                    <a:lnTo>
                      <a:pt x="326" y="1141"/>
                    </a:lnTo>
                    <a:lnTo>
                      <a:pt x="326" y="1141"/>
                    </a:lnTo>
                    <a:lnTo>
                      <a:pt x="329" y="1141"/>
                    </a:lnTo>
                    <a:lnTo>
                      <a:pt x="329" y="1141"/>
                    </a:lnTo>
                    <a:lnTo>
                      <a:pt x="330" y="1141"/>
                    </a:lnTo>
                    <a:lnTo>
                      <a:pt x="330" y="1141"/>
                    </a:lnTo>
                    <a:lnTo>
                      <a:pt x="331" y="1141"/>
                    </a:lnTo>
                    <a:lnTo>
                      <a:pt x="331" y="1141"/>
                    </a:lnTo>
                    <a:lnTo>
                      <a:pt x="332" y="1141"/>
                    </a:lnTo>
                    <a:lnTo>
                      <a:pt x="332" y="1141"/>
                    </a:lnTo>
                    <a:lnTo>
                      <a:pt x="334" y="1141"/>
                    </a:lnTo>
                    <a:lnTo>
                      <a:pt x="334" y="1141"/>
                    </a:lnTo>
                    <a:lnTo>
                      <a:pt x="335" y="1141"/>
                    </a:lnTo>
                    <a:lnTo>
                      <a:pt x="335" y="1141"/>
                    </a:lnTo>
                    <a:lnTo>
                      <a:pt x="336" y="1141"/>
                    </a:lnTo>
                    <a:lnTo>
                      <a:pt x="336" y="1141"/>
                    </a:lnTo>
                    <a:lnTo>
                      <a:pt x="337" y="1141"/>
                    </a:lnTo>
                    <a:lnTo>
                      <a:pt x="337" y="1141"/>
                    </a:lnTo>
                    <a:lnTo>
                      <a:pt x="337" y="1141"/>
                    </a:lnTo>
                    <a:lnTo>
                      <a:pt x="337" y="1141"/>
                    </a:lnTo>
                    <a:lnTo>
                      <a:pt x="339" y="1140"/>
                    </a:lnTo>
                    <a:lnTo>
                      <a:pt x="339" y="1140"/>
                    </a:lnTo>
                    <a:lnTo>
                      <a:pt x="340" y="1140"/>
                    </a:lnTo>
                    <a:lnTo>
                      <a:pt x="340" y="1140"/>
                    </a:lnTo>
                    <a:lnTo>
                      <a:pt x="341" y="1138"/>
                    </a:lnTo>
                    <a:lnTo>
                      <a:pt x="341" y="1138"/>
                    </a:lnTo>
                    <a:lnTo>
                      <a:pt x="341" y="1138"/>
                    </a:lnTo>
                    <a:lnTo>
                      <a:pt x="341" y="1138"/>
                    </a:lnTo>
                    <a:lnTo>
                      <a:pt x="343" y="1137"/>
                    </a:lnTo>
                    <a:lnTo>
                      <a:pt x="343" y="1137"/>
                    </a:lnTo>
                    <a:lnTo>
                      <a:pt x="344" y="1137"/>
                    </a:lnTo>
                    <a:lnTo>
                      <a:pt x="344" y="1137"/>
                    </a:lnTo>
                    <a:lnTo>
                      <a:pt x="345" y="1135"/>
                    </a:lnTo>
                    <a:lnTo>
                      <a:pt x="345" y="1135"/>
                    </a:lnTo>
                    <a:lnTo>
                      <a:pt x="345" y="1135"/>
                    </a:lnTo>
                    <a:lnTo>
                      <a:pt x="345" y="1135"/>
                    </a:lnTo>
                    <a:lnTo>
                      <a:pt x="354" y="1120"/>
                    </a:lnTo>
                    <a:lnTo>
                      <a:pt x="354" y="1120"/>
                    </a:lnTo>
                    <a:lnTo>
                      <a:pt x="359" y="1107"/>
                    </a:lnTo>
                    <a:lnTo>
                      <a:pt x="364" y="1097"/>
                    </a:lnTo>
                    <a:lnTo>
                      <a:pt x="368" y="1082"/>
                    </a:lnTo>
                    <a:lnTo>
                      <a:pt x="368" y="1082"/>
                    </a:lnTo>
                    <a:lnTo>
                      <a:pt x="392" y="1082"/>
                    </a:lnTo>
                    <a:lnTo>
                      <a:pt x="392" y="1082"/>
                    </a:lnTo>
                    <a:lnTo>
                      <a:pt x="397" y="1097"/>
                    </a:lnTo>
                    <a:lnTo>
                      <a:pt x="400" y="1107"/>
                    </a:lnTo>
                    <a:lnTo>
                      <a:pt x="405" y="1120"/>
                    </a:lnTo>
                    <a:lnTo>
                      <a:pt x="405" y="1120"/>
                    </a:lnTo>
                    <a:lnTo>
                      <a:pt x="414" y="1135"/>
                    </a:lnTo>
                    <a:lnTo>
                      <a:pt x="414" y="1135"/>
                    </a:lnTo>
                    <a:lnTo>
                      <a:pt x="414" y="1135"/>
                    </a:lnTo>
                    <a:lnTo>
                      <a:pt x="416" y="1135"/>
                    </a:lnTo>
                    <a:lnTo>
                      <a:pt x="416" y="1135"/>
                    </a:lnTo>
                    <a:lnTo>
                      <a:pt x="417" y="1137"/>
                    </a:lnTo>
                    <a:lnTo>
                      <a:pt x="417" y="1137"/>
                    </a:lnTo>
                    <a:lnTo>
                      <a:pt x="417" y="1137"/>
                    </a:lnTo>
                    <a:lnTo>
                      <a:pt x="417" y="1137"/>
                    </a:lnTo>
                    <a:lnTo>
                      <a:pt x="418" y="1138"/>
                    </a:lnTo>
                    <a:lnTo>
                      <a:pt x="418" y="1138"/>
                    </a:lnTo>
                    <a:lnTo>
                      <a:pt x="418" y="1138"/>
                    </a:lnTo>
                    <a:lnTo>
                      <a:pt x="418" y="1138"/>
                    </a:lnTo>
                    <a:lnTo>
                      <a:pt x="421" y="1140"/>
                    </a:lnTo>
                    <a:lnTo>
                      <a:pt x="421" y="1140"/>
                    </a:lnTo>
                    <a:lnTo>
                      <a:pt x="421" y="1140"/>
                    </a:lnTo>
                    <a:lnTo>
                      <a:pt x="421" y="1140"/>
                    </a:lnTo>
                    <a:lnTo>
                      <a:pt x="422" y="1141"/>
                    </a:lnTo>
                    <a:lnTo>
                      <a:pt x="422" y="1141"/>
                    </a:lnTo>
                    <a:lnTo>
                      <a:pt x="422" y="1141"/>
                    </a:lnTo>
                    <a:lnTo>
                      <a:pt x="422" y="1141"/>
                    </a:lnTo>
                    <a:lnTo>
                      <a:pt x="424" y="1141"/>
                    </a:lnTo>
                    <a:lnTo>
                      <a:pt x="424" y="1141"/>
                    </a:lnTo>
                    <a:lnTo>
                      <a:pt x="424" y="1141"/>
                    </a:lnTo>
                    <a:lnTo>
                      <a:pt x="424" y="1141"/>
                    </a:lnTo>
                    <a:lnTo>
                      <a:pt x="426" y="1141"/>
                    </a:lnTo>
                    <a:lnTo>
                      <a:pt x="426" y="1141"/>
                    </a:lnTo>
                    <a:lnTo>
                      <a:pt x="427" y="1141"/>
                    </a:lnTo>
                    <a:lnTo>
                      <a:pt x="427" y="1141"/>
                    </a:lnTo>
                    <a:lnTo>
                      <a:pt x="428" y="1141"/>
                    </a:lnTo>
                    <a:lnTo>
                      <a:pt x="428" y="1141"/>
                    </a:lnTo>
                    <a:lnTo>
                      <a:pt x="429" y="1141"/>
                    </a:lnTo>
                    <a:lnTo>
                      <a:pt x="429" y="1141"/>
                    </a:lnTo>
                    <a:lnTo>
                      <a:pt x="432" y="1141"/>
                    </a:lnTo>
                    <a:lnTo>
                      <a:pt x="432" y="1141"/>
                    </a:lnTo>
                    <a:lnTo>
                      <a:pt x="434" y="1141"/>
                    </a:lnTo>
                    <a:lnTo>
                      <a:pt x="434" y="1141"/>
                    </a:lnTo>
                    <a:lnTo>
                      <a:pt x="434" y="1140"/>
                    </a:lnTo>
                    <a:lnTo>
                      <a:pt x="434" y="1140"/>
                    </a:lnTo>
                    <a:lnTo>
                      <a:pt x="437" y="1140"/>
                    </a:lnTo>
                    <a:lnTo>
                      <a:pt x="437" y="1140"/>
                    </a:lnTo>
                    <a:lnTo>
                      <a:pt x="437" y="1140"/>
                    </a:lnTo>
                    <a:lnTo>
                      <a:pt x="437" y="1140"/>
                    </a:lnTo>
                    <a:lnTo>
                      <a:pt x="440" y="1140"/>
                    </a:lnTo>
                    <a:lnTo>
                      <a:pt x="440" y="1140"/>
                    </a:lnTo>
                    <a:lnTo>
                      <a:pt x="440" y="1140"/>
                    </a:lnTo>
                    <a:lnTo>
                      <a:pt x="440" y="1140"/>
                    </a:lnTo>
                    <a:lnTo>
                      <a:pt x="441" y="1138"/>
                    </a:lnTo>
                    <a:lnTo>
                      <a:pt x="441" y="1138"/>
                    </a:lnTo>
                    <a:lnTo>
                      <a:pt x="441" y="1138"/>
                    </a:lnTo>
                    <a:lnTo>
                      <a:pt x="441" y="1138"/>
                    </a:lnTo>
                    <a:lnTo>
                      <a:pt x="442" y="1138"/>
                    </a:lnTo>
                    <a:lnTo>
                      <a:pt x="442" y="1138"/>
                    </a:lnTo>
                    <a:lnTo>
                      <a:pt x="442" y="1138"/>
                    </a:lnTo>
                    <a:lnTo>
                      <a:pt x="442" y="1138"/>
                    </a:lnTo>
                    <a:lnTo>
                      <a:pt x="445" y="1137"/>
                    </a:lnTo>
                    <a:lnTo>
                      <a:pt x="445" y="1137"/>
                    </a:lnTo>
                    <a:lnTo>
                      <a:pt x="445" y="1136"/>
                    </a:lnTo>
                    <a:lnTo>
                      <a:pt x="445" y="1136"/>
                    </a:lnTo>
                    <a:lnTo>
                      <a:pt x="446" y="1135"/>
                    </a:lnTo>
                    <a:lnTo>
                      <a:pt x="446" y="1135"/>
                    </a:lnTo>
                    <a:lnTo>
                      <a:pt x="446" y="1135"/>
                    </a:lnTo>
                    <a:lnTo>
                      <a:pt x="446" y="1135"/>
                    </a:lnTo>
                    <a:lnTo>
                      <a:pt x="447" y="1132"/>
                    </a:lnTo>
                    <a:lnTo>
                      <a:pt x="447" y="1132"/>
                    </a:lnTo>
                    <a:lnTo>
                      <a:pt x="447" y="1132"/>
                    </a:lnTo>
                    <a:lnTo>
                      <a:pt x="447" y="1132"/>
                    </a:lnTo>
                    <a:lnTo>
                      <a:pt x="447" y="1132"/>
                    </a:lnTo>
                    <a:lnTo>
                      <a:pt x="447" y="1132"/>
                    </a:lnTo>
                    <a:lnTo>
                      <a:pt x="453" y="1115"/>
                    </a:lnTo>
                    <a:lnTo>
                      <a:pt x="453" y="1115"/>
                    </a:lnTo>
                    <a:lnTo>
                      <a:pt x="457" y="1102"/>
                    </a:lnTo>
                    <a:lnTo>
                      <a:pt x="458" y="1092"/>
                    </a:lnTo>
                    <a:lnTo>
                      <a:pt x="461" y="1076"/>
                    </a:lnTo>
                    <a:lnTo>
                      <a:pt x="461" y="1076"/>
                    </a:lnTo>
                    <a:lnTo>
                      <a:pt x="484" y="1072"/>
                    </a:lnTo>
                    <a:lnTo>
                      <a:pt x="484" y="1072"/>
                    </a:lnTo>
                    <a:lnTo>
                      <a:pt x="491" y="1086"/>
                    </a:lnTo>
                    <a:lnTo>
                      <a:pt x="497" y="1096"/>
                    </a:lnTo>
                    <a:lnTo>
                      <a:pt x="505" y="1106"/>
                    </a:lnTo>
                    <a:lnTo>
                      <a:pt x="505" y="1106"/>
                    </a:lnTo>
                    <a:lnTo>
                      <a:pt x="516" y="1120"/>
                    </a:lnTo>
                    <a:lnTo>
                      <a:pt x="516" y="1120"/>
                    </a:lnTo>
                    <a:lnTo>
                      <a:pt x="516" y="1120"/>
                    </a:lnTo>
                    <a:lnTo>
                      <a:pt x="516" y="1120"/>
                    </a:lnTo>
                    <a:lnTo>
                      <a:pt x="516" y="1120"/>
                    </a:lnTo>
                    <a:lnTo>
                      <a:pt x="518" y="1122"/>
                    </a:lnTo>
                    <a:lnTo>
                      <a:pt x="518" y="1122"/>
                    </a:lnTo>
                    <a:lnTo>
                      <a:pt x="519" y="1122"/>
                    </a:lnTo>
                    <a:lnTo>
                      <a:pt x="519" y="1122"/>
                    </a:lnTo>
                    <a:lnTo>
                      <a:pt x="520" y="1123"/>
                    </a:lnTo>
                    <a:lnTo>
                      <a:pt x="520" y="1123"/>
                    </a:lnTo>
                    <a:lnTo>
                      <a:pt x="520" y="1123"/>
                    </a:lnTo>
                    <a:lnTo>
                      <a:pt x="520" y="1123"/>
                    </a:lnTo>
                    <a:lnTo>
                      <a:pt x="523" y="1123"/>
                    </a:lnTo>
                    <a:lnTo>
                      <a:pt x="523" y="1123"/>
                    </a:lnTo>
                    <a:lnTo>
                      <a:pt x="523" y="1125"/>
                    </a:lnTo>
                    <a:lnTo>
                      <a:pt x="523" y="1125"/>
                    </a:lnTo>
                    <a:lnTo>
                      <a:pt x="524" y="1125"/>
                    </a:lnTo>
                    <a:lnTo>
                      <a:pt x="524" y="1125"/>
                    </a:lnTo>
                    <a:lnTo>
                      <a:pt x="524" y="1125"/>
                    </a:lnTo>
                    <a:lnTo>
                      <a:pt x="524" y="1125"/>
                    </a:lnTo>
                    <a:lnTo>
                      <a:pt x="526" y="1125"/>
                    </a:lnTo>
                    <a:lnTo>
                      <a:pt x="526" y="1125"/>
                    </a:lnTo>
                    <a:lnTo>
                      <a:pt x="526" y="1125"/>
                    </a:lnTo>
                    <a:lnTo>
                      <a:pt x="526" y="1125"/>
                    </a:lnTo>
                    <a:lnTo>
                      <a:pt x="528" y="1123"/>
                    </a:lnTo>
                    <a:lnTo>
                      <a:pt x="528" y="1123"/>
                    </a:lnTo>
                    <a:lnTo>
                      <a:pt x="529" y="1123"/>
                    </a:lnTo>
                    <a:lnTo>
                      <a:pt x="529" y="1123"/>
                    </a:lnTo>
                    <a:lnTo>
                      <a:pt x="530" y="1123"/>
                    </a:lnTo>
                    <a:lnTo>
                      <a:pt x="530" y="1123"/>
                    </a:lnTo>
                    <a:lnTo>
                      <a:pt x="531" y="1123"/>
                    </a:lnTo>
                    <a:lnTo>
                      <a:pt x="531" y="1123"/>
                    </a:lnTo>
                    <a:lnTo>
                      <a:pt x="534" y="1122"/>
                    </a:lnTo>
                    <a:lnTo>
                      <a:pt x="534" y="1122"/>
                    </a:lnTo>
                    <a:lnTo>
                      <a:pt x="535" y="1122"/>
                    </a:lnTo>
                    <a:lnTo>
                      <a:pt x="535" y="1122"/>
                    </a:lnTo>
                    <a:lnTo>
                      <a:pt x="537" y="1122"/>
                    </a:lnTo>
                    <a:lnTo>
                      <a:pt x="537" y="1122"/>
                    </a:lnTo>
                    <a:lnTo>
                      <a:pt x="538" y="1121"/>
                    </a:lnTo>
                    <a:lnTo>
                      <a:pt x="538" y="1121"/>
                    </a:lnTo>
                    <a:lnTo>
                      <a:pt x="539" y="1121"/>
                    </a:lnTo>
                    <a:lnTo>
                      <a:pt x="539" y="1121"/>
                    </a:lnTo>
                    <a:lnTo>
                      <a:pt x="540" y="1121"/>
                    </a:lnTo>
                    <a:lnTo>
                      <a:pt x="540" y="1121"/>
                    </a:lnTo>
                    <a:lnTo>
                      <a:pt x="540" y="1121"/>
                    </a:lnTo>
                    <a:lnTo>
                      <a:pt x="540" y="1121"/>
                    </a:lnTo>
                    <a:lnTo>
                      <a:pt x="542" y="1120"/>
                    </a:lnTo>
                    <a:lnTo>
                      <a:pt x="542" y="1120"/>
                    </a:lnTo>
                    <a:lnTo>
                      <a:pt x="543" y="1120"/>
                    </a:lnTo>
                    <a:lnTo>
                      <a:pt x="543" y="1120"/>
                    </a:lnTo>
                    <a:lnTo>
                      <a:pt x="544" y="1118"/>
                    </a:lnTo>
                    <a:lnTo>
                      <a:pt x="544" y="1118"/>
                    </a:lnTo>
                    <a:lnTo>
                      <a:pt x="544" y="1118"/>
                    </a:lnTo>
                    <a:lnTo>
                      <a:pt x="544" y="1118"/>
                    </a:lnTo>
                    <a:lnTo>
                      <a:pt x="545" y="1117"/>
                    </a:lnTo>
                    <a:lnTo>
                      <a:pt x="545" y="1117"/>
                    </a:lnTo>
                    <a:lnTo>
                      <a:pt x="545" y="1116"/>
                    </a:lnTo>
                    <a:lnTo>
                      <a:pt x="545" y="1116"/>
                    </a:lnTo>
                    <a:lnTo>
                      <a:pt x="547" y="1115"/>
                    </a:lnTo>
                    <a:lnTo>
                      <a:pt x="547" y="1115"/>
                    </a:lnTo>
                    <a:lnTo>
                      <a:pt x="547" y="1115"/>
                    </a:lnTo>
                    <a:lnTo>
                      <a:pt x="547" y="1115"/>
                    </a:lnTo>
                    <a:lnTo>
                      <a:pt x="547" y="1112"/>
                    </a:lnTo>
                    <a:lnTo>
                      <a:pt x="547" y="1112"/>
                    </a:lnTo>
                    <a:lnTo>
                      <a:pt x="548" y="1112"/>
                    </a:lnTo>
                    <a:lnTo>
                      <a:pt x="548" y="1112"/>
                    </a:lnTo>
                    <a:lnTo>
                      <a:pt x="550" y="1093"/>
                    </a:lnTo>
                    <a:lnTo>
                      <a:pt x="550" y="1093"/>
                    </a:lnTo>
                    <a:lnTo>
                      <a:pt x="552" y="1081"/>
                    </a:lnTo>
                    <a:lnTo>
                      <a:pt x="552" y="1069"/>
                    </a:lnTo>
                    <a:lnTo>
                      <a:pt x="550" y="1053"/>
                    </a:lnTo>
                    <a:lnTo>
                      <a:pt x="550" y="1053"/>
                    </a:lnTo>
                    <a:lnTo>
                      <a:pt x="573" y="1045"/>
                    </a:lnTo>
                    <a:lnTo>
                      <a:pt x="573" y="1045"/>
                    </a:lnTo>
                    <a:lnTo>
                      <a:pt x="583" y="1058"/>
                    </a:lnTo>
                    <a:lnTo>
                      <a:pt x="589" y="1067"/>
                    </a:lnTo>
                    <a:lnTo>
                      <a:pt x="600" y="1076"/>
                    </a:lnTo>
                    <a:lnTo>
                      <a:pt x="600" y="1076"/>
                    </a:lnTo>
                    <a:lnTo>
                      <a:pt x="608" y="1084"/>
                    </a:lnTo>
                    <a:lnTo>
                      <a:pt x="616" y="1089"/>
                    </a:lnTo>
                    <a:lnTo>
                      <a:pt x="616" y="1089"/>
                    </a:lnTo>
                    <a:lnTo>
                      <a:pt x="616" y="1089"/>
                    </a:lnTo>
                    <a:lnTo>
                      <a:pt x="616" y="1089"/>
                    </a:lnTo>
                    <a:lnTo>
                      <a:pt x="617" y="1089"/>
                    </a:lnTo>
                    <a:lnTo>
                      <a:pt x="617" y="1089"/>
                    </a:lnTo>
                    <a:lnTo>
                      <a:pt x="618" y="1091"/>
                    </a:lnTo>
                    <a:lnTo>
                      <a:pt x="618" y="1091"/>
                    </a:lnTo>
                    <a:lnTo>
                      <a:pt x="620" y="1091"/>
                    </a:lnTo>
                    <a:lnTo>
                      <a:pt x="620" y="1091"/>
                    </a:lnTo>
                    <a:lnTo>
                      <a:pt x="620" y="1091"/>
                    </a:lnTo>
                    <a:lnTo>
                      <a:pt x="620" y="1091"/>
                    </a:lnTo>
                    <a:lnTo>
                      <a:pt x="622" y="1091"/>
                    </a:lnTo>
                    <a:lnTo>
                      <a:pt x="622" y="1091"/>
                    </a:lnTo>
                    <a:lnTo>
                      <a:pt x="622" y="1091"/>
                    </a:lnTo>
                    <a:lnTo>
                      <a:pt x="622" y="1091"/>
                    </a:lnTo>
                    <a:lnTo>
                      <a:pt x="623" y="1091"/>
                    </a:lnTo>
                    <a:lnTo>
                      <a:pt x="623" y="1091"/>
                    </a:lnTo>
                    <a:lnTo>
                      <a:pt x="623" y="1091"/>
                    </a:lnTo>
                    <a:lnTo>
                      <a:pt x="623" y="1091"/>
                    </a:lnTo>
                    <a:lnTo>
                      <a:pt x="626" y="1089"/>
                    </a:lnTo>
                    <a:lnTo>
                      <a:pt x="626" y="1089"/>
                    </a:lnTo>
                    <a:lnTo>
                      <a:pt x="626" y="1089"/>
                    </a:lnTo>
                    <a:lnTo>
                      <a:pt x="626" y="1089"/>
                    </a:lnTo>
                    <a:lnTo>
                      <a:pt x="628" y="1088"/>
                    </a:lnTo>
                    <a:lnTo>
                      <a:pt x="628" y="1088"/>
                    </a:lnTo>
                    <a:lnTo>
                      <a:pt x="628" y="1088"/>
                    </a:lnTo>
                    <a:lnTo>
                      <a:pt x="628" y="1088"/>
                    </a:lnTo>
                    <a:lnTo>
                      <a:pt x="631" y="1087"/>
                    </a:lnTo>
                    <a:lnTo>
                      <a:pt x="631" y="1087"/>
                    </a:lnTo>
                    <a:lnTo>
                      <a:pt x="634" y="1086"/>
                    </a:lnTo>
                    <a:lnTo>
                      <a:pt x="634" y="1086"/>
                    </a:lnTo>
                    <a:lnTo>
                      <a:pt x="634" y="1086"/>
                    </a:lnTo>
                    <a:lnTo>
                      <a:pt x="634" y="1086"/>
                    </a:lnTo>
                    <a:lnTo>
                      <a:pt x="635" y="1086"/>
                    </a:lnTo>
                    <a:lnTo>
                      <a:pt x="635" y="1086"/>
                    </a:lnTo>
                    <a:lnTo>
                      <a:pt x="636" y="1084"/>
                    </a:lnTo>
                    <a:lnTo>
                      <a:pt x="636" y="1084"/>
                    </a:lnTo>
                    <a:lnTo>
                      <a:pt x="637" y="1084"/>
                    </a:lnTo>
                    <a:lnTo>
                      <a:pt x="637" y="1084"/>
                    </a:lnTo>
                    <a:lnTo>
                      <a:pt x="637" y="1084"/>
                    </a:lnTo>
                    <a:lnTo>
                      <a:pt x="637" y="1084"/>
                    </a:lnTo>
                    <a:lnTo>
                      <a:pt x="639" y="1083"/>
                    </a:lnTo>
                    <a:lnTo>
                      <a:pt x="639" y="1083"/>
                    </a:lnTo>
                    <a:lnTo>
                      <a:pt x="639" y="1082"/>
                    </a:lnTo>
                    <a:lnTo>
                      <a:pt x="639" y="1082"/>
                    </a:lnTo>
                    <a:lnTo>
                      <a:pt x="640" y="1082"/>
                    </a:lnTo>
                    <a:lnTo>
                      <a:pt x="640" y="1082"/>
                    </a:lnTo>
                    <a:lnTo>
                      <a:pt x="640" y="1081"/>
                    </a:lnTo>
                    <a:lnTo>
                      <a:pt x="640" y="1081"/>
                    </a:lnTo>
                    <a:lnTo>
                      <a:pt x="641" y="1079"/>
                    </a:lnTo>
                    <a:lnTo>
                      <a:pt x="641" y="1079"/>
                    </a:lnTo>
                    <a:lnTo>
                      <a:pt x="641" y="1079"/>
                    </a:lnTo>
                    <a:lnTo>
                      <a:pt x="641" y="1079"/>
                    </a:lnTo>
                    <a:lnTo>
                      <a:pt x="642" y="1077"/>
                    </a:lnTo>
                    <a:lnTo>
                      <a:pt x="642" y="1077"/>
                    </a:lnTo>
                    <a:lnTo>
                      <a:pt x="642" y="1077"/>
                    </a:lnTo>
                    <a:lnTo>
                      <a:pt x="642" y="1077"/>
                    </a:lnTo>
                    <a:lnTo>
                      <a:pt x="642" y="1074"/>
                    </a:lnTo>
                    <a:lnTo>
                      <a:pt x="642" y="1074"/>
                    </a:lnTo>
                    <a:lnTo>
                      <a:pt x="642" y="1074"/>
                    </a:lnTo>
                    <a:lnTo>
                      <a:pt x="642" y="1074"/>
                    </a:lnTo>
                    <a:lnTo>
                      <a:pt x="642" y="1055"/>
                    </a:lnTo>
                    <a:lnTo>
                      <a:pt x="642" y="1055"/>
                    </a:lnTo>
                    <a:lnTo>
                      <a:pt x="641" y="1043"/>
                    </a:lnTo>
                    <a:lnTo>
                      <a:pt x="640" y="1031"/>
                    </a:lnTo>
                    <a:lnTo>
                      <a:pt x="636" y="1016"/>
                    </a:lnTo>
                    <a:lnTo>
                      <a:pt x="636" y="1016"/>
                    </a:lnTo>
                    <a:lnTo>
                      <a:pt x="656" y="1004"/>
                    </a:lnTo>
                    <a:lnTo>
                      <a:pt x="656" y="1004"/>
                    </a:lnTo>
                    <a:lnTo>
                      <a:pt x="668" y="1015"/>
                    </a:lnTo>
                    <a:lnTo>
                      <a:pt x="676" y="1023"/>
                    </a:lnTo>
                    <a:lnTo>
                      <a:pt x="688" y="1030"/>
                    </a:lnTo>
                    <a:lnTo>
                      <a:pt x="688" y="1030"/>
                    </a:lnTo>
                    <a:lnTo>
                      <a:pt x="698" y="1036"/>
                    </a:lnTo>
                    <a:lnTo>
                      <a:pt x="705" y="1040"/>
                    </a:lnTo>
                    <a:lnTo>
                      <a:pt x="705" y="1040"/>
                    </a:lnTo>
                    <a:lnTo>
                      <a:pt x="707" y="1040"/>
                    </a:lnTo>
                    <a:lnTo>
                      <a:pt x="707" y="1040"/>
                    </a:lnTo>
                    <a:lnTo>
                      <a:pt x="708" y="1040"/>
                    </a:lnTo>
                    <a:lnTo>
                      <a:pt x="708" y="1040"/>
                    </a:lnTo>
                    <a:lnTo>
                      <a:pt x="708" y="1040"/>
                    </a:lnTo>
                    <a:lnTo>
                      <a:pt x="708" y="1040"/>
                    </a:lnTo>
                    <a:lnTo>
                      <a:pt x="710" y="1040"/>
                    </a:lnTo>
                    <a:lnTo>
                      <a:pt x="710" y="1040"/>
                    </a:lnTo>
                    <a:lnTo>
                      <a:pt x="710" y="1040"/>
                    </a:lnTo>
                    <a:lnTo>
                      <a:pt x="710" y="1040"/>
                    </a:lnTo>
                    <a:lnTo>
                      <a:pt x="712" y="1040"/>
                    </a:lnTo>
                    <a:lnTo>
                      <a:pt x="712" y="1040"/>
                    </a:lnTo>
                    <a:lnTo>
                      <a:pt x="713" y="1040"/>
                    </a:lnTo>
                    <a:lnTo>
                      <a:pt x="713" y="1040"/>
                    </a:lnTo>
                    <a:lnTo>
                      <a:pt x="714" y="1040"/>
                    </a:lnTo>
                    <a:lnTo>
                      <a:pt x="714" y="1040"/>
                    </a:lnTo>
                    <a:lnTo>
                      <a:pt x="714" y="1039"/>
                    </a:lnTo>
                    <a:lnTo>
                      <a:pt x="714" y="1039"/>
                    </a:lnTo>
                    <a:lnTo>
                      <a:pt x="715" y="1039"/>
                    </a:lnTo>
                    <a:lnTo>
                      <a:pt x="715" y="1039"/>
                    </a:lnTo>
                    <a:lnTo>
                      <a:pt x="717" y="1038"/>
                    </a:lnTo>
                    <a:lnTo>
                      <a:pt x="717" y="1038"/>
                    </a:lnTo>
                    <a:lnTo>
                      <a:pt x="718" y="1038"/>
                    </a:lnTo>
                    <a:lnTo>
                      <a:pt x="718" y="1038"/>
                    </a:lnTo>
                    <a:lnTo>
                      <a:pt x="718" y="1036"/>
                    </a:lnTo>
                    <a:lnTo>
                      <a:pt x="718" y="1036"/>
                    </a:lnTo>
                    <a:lnTo>
                      <a:pt x="720" y="1035"/>
                    </a:lnTo>
                    <a:lnTo>
                      <a:pt x="720" y="1035"/>
                    </a:lnTo>
                    <a:lnTo>
                      <a:pt x="722" y="1034"/>
                    </a:lnTo>
                    <a:lnTo>
                      <a:pt x="722" y="1034"/>
                    </a:lnTo>
                    <a:lnTo>
                      <a:pt x="723" y="1034"/>
                    </a:lnTo>
                    <a:lnTo>
                      <a:pt x="723" y="1034"/>
                    </a:lnTo>
                    <a:lnTo>
                      <a:pt x="724" y="1033"/>
                    </a:lnTo>
                    <a:lnTo>
                      <a:pt x="724" y="1033"/>
                    </a:lnTo>
                    <a:lnTo>
                      <a:pt x="724" y="1033"/>
                    </a:lnTo>
                    <a:lnTo>
                      <a:pt x="724" y="1033"/>
                    </a:lnTo>
                    <a:lnTo>
                      <a:pt x="727" y="1031"/>
                    </a:lnTo>
                    <a:lnTo>
                      <a:pt x="727" y="1031"/>
                    </a:lnTo>
                    <a:lnTo>
                      <a:pt x="727" y="1031"/>
                    </a:lnTo>
                    <a:lnTo>
                      <a:pt x="727" y="1031"/>
                    </a:lnTo>
                    <a:lnTo>
                      <a:pt x="728" y="1030"/>
                    </a:lnTo>
                    <a:lnTo>
                      <a:pt x="728" y="1030"/>
                    </a:lnTo>
                    <a:lnTo>
                      <a:pt x="728" y="1029"/>
                    </a:lnTo>
                    <a:lnTo>
                      <a:pt x="728" y="1029"/>
                    </a:lnTo>
                    <a:lnTo>
                      <a:pt x="728" y="1028"/>
                    </a:lnTo>
                    <a:lnTo>
                      <a:pt x="728" y="1028"/>
                    </a:lnTo>
                    <a:lnTo>
                      <a:pt x="728" y="1028"/>
                    </a:lnTo>
                    <a:lnTo>
                      <a:pt x="728" y="1028"/>
                    </a:lnTo>
                    <a:lnTo>
                      <a:pt x="729" y="1026"/>
                    </a:lnTo>
                    <a:lnTo>
                      <a:pt x="729" y="1026"/>
                    </a:lnTo>
                    <a:lnTo>
                      <a:pt x="729" y="1025"/>
                    </a:lnTo>
                    <a:lnTo>
                      <a:pt x="729" y="1025"/>
                    </a:lnTo>
                    <a:lnTo>
                      <a:pt x="729" y="1024"/>
                    </a:lnTo>
                    <a:lnTo>
                      <a:pt x="729" y="1024"/>
                    </a:lnTo>
                    <a:lnTo>
                      <a:pt x="729" y="1023"/>
                    </a:lnTo>
                    <a:lnTo>
                      <a:pt x="729" y="1023"/>
                    </a:lnTo>
                    <a:lnTo>
                      <a:pt x="729" y="1020"/>
                    </a:lnTo>
                    <a:lnTo>
                      <a:pt x="729" y="1020"/>
                    </a:lnTo>
                    <a:lnTo>
                      <a:pt x="729" y="1020"/>
                    </a:lnTo>
                    <a:lnTo>
                      <a:pt x="729" y="1020"/>
                    </a:lnTo>
                    <a:lnTo>
                      <a:pt x="727" y="1002"/>
                    </a:lnTo>
                    <a:lnTo>
                      <a:pt x="727" y="1002"/>
                    </a:lnTo>
                    <a:lnTo>
                      <a:pt x="723" y="990"/>
                    </a:lnTo>
                    <a:lnTo>
                      <a:pt x="719" y="980"/>
                    </a:lnTo>
                    <a:lnTo>
                      <a:pt x="713" y="965"/>
                    </a:lnTo>
                    <a:lnTo>
                      <a:pt x="713" y="965"/>
                    </a:lnTo>
                    <a:lnTo>
                      <a:pt x="731" y="950"/>
                    </a:lnTo>
                    <a:lnTo>
                      <a:pt x="731" y="950"/>
                    </a:lnTo>
                    <a:lnTo>
                      <a:pt x="744" y="958"/>
                    </a:lnTo>
                    <a:lnTo>
                      <a:pt x="754" y="963"/>
                    </a:lnTo>
                    <a:lnTo>
                      <a:pt x="766" y="968"/>
                    </a:lnTo>
                    <a:lnTo>
                      <a:pt x="766" y="968"/>
                    </a:lnTo>
                    <a:lnTo>
                      <a:pt x="783" y="975"/>
                    </a:lnTo>
                    <a:lnTo>
                      <a:pt x="783" y="975"/>
                    </a:lnTo>
                    <a:lnTo>
                      <a:pt x="783" y="975"/>
                    </a:lnTo>
                    <a:lnTo>
                      <a:pt x="786" y="976"/>
                    </a:lnTo>
                    <a:lnTo>
                      <a:pt x="786" y="976"/>
                    </a:lnTo>
                    <a:lnTo>
                      <a:pt x="786" y="976"/>
                    </a:lnTo>
                    <a:lnTo>
                      <a:pt x="786" y="976"/>
                    </a:lnTo>
                    <a:lnTo>
                      <a:pt x="789" y="976"/>
                    </a:lnTo>
                    <a:lnTo>
                      <a:pt x="789" y="976"/>
                    </a:lnTo>
                    <a:lnTo>
                      <a:pt x="789" y="976"/>
                    </a:lnTo>
                    <a:lnTo>
                      <a:pt x="789" y="976"/>
                    </a:lnTo>
                    <a:lnTo>
                      <a:pt x="791" y="976"/>
                    </a:lnTo>
                    <a:lnTo>
                      <a:pt x="791" y="976"/>
                    </a:lnTo>
                    <a:lnTo>
                      <a:pt x="791" y="976"/>
                    </a:lnTo>
                    <a:lnTo>
                      <a:pt x="791" y="976"/>
                    </a:lnTo>
                    <a:lnTo>
                      <a:pt x="792" y="975"/>
                    </a:lnTo>
                    <a:lnTo>
                      <a:pt x="792" y="975"/>
                    </a:lnTo>
                    <a:lnTo>
                      <a:pt x="792" y="975"/>
                    </a:lnTo>
                    <a:lnTo>
                      <a:pt x="792" y="975"/>
                    </a:lnTo>
                    <a:lnTo>
                      <a:pt x="794" y="975"/>
                    </a:lnTo>
                    <a:lnTo>
                      <a:pt x="794" y="975"/>
                    </a:lnTo>
                    <a:lnTo>
                      <a:pt x="795" y="973"/>
                    </a:lnTo>
                    <a:lnTo>
                      <a:pt x="795" y="973"/>
                    </a:lnTo>
                    <a:lnTo>
                      <a:pt x="796" y="972"/>
                    </a:lnTo>
                    <a:lnTo>
                      <a:pt x="796" y="972"/>
                    </a:lnTo>
                    <a:lnTo>
                      <a:pt x="796" y="972"/>
                    </a:lnTo>
                    <a:lnTo>
                      <a:pt x="796" y="972"/>
                    </a:lnTo>
                    <a:lnTo>
                      <a:pt x="797" y="971"/>
                    </a:lnTo>
                    <a:lnTo>
                      <a:pt x="797" y="971"/>
                    </a:lnTo>
                    <a:lnTo>
                      <a:pt x="797" y="971"/>
                    </a:lnTo>
                    <a:lnTo>
                      <a:pt x="797" y="971"/>
                    </a:lnTo>
                    <a:lnTo>
                      <a:pt x="800" y="968"/>
                    </a:lnTo>
                    <a:lnTo>
                      <a:pt x="800" y="968"/>
                    </a:lnTo>
                    <a:lnTo>
                      <a:pt x="801" y="967"/>
                    </a:lnTo>
                    <a:lnTo>
                      <a:pt x="801" y="967"/>
                    </a:lnTo>
                    <a:lnTo>
                      <a:pt x="802" y="967"/>
                    </a:lnTo>
                    <a:lnTo>
                      <a:pt x="802" y="967"/>
                    </a:lnTo>
                    <a:lnTo>
                      <a:pt x="804" y="966"/>
                    </a:lnTo>
                    <a:lnTo>
                      <a:pt x="804" y="966"/>
                    </a:lnTo>
                    <a:lnTo>
                      <a:pt x="804" y="965"/>
                    </a:lnTo>
                    <a:lnTo>
                      <a:pt x="804" y="965"/>
                    </a:lnTo>
                    <a:lnTo>
                      <a:pt x="805" y="963"/>
                    </a:lnTo>
                    <a:lnTo>
                      <a:pt x="805" y="963"/>
                    </a:lnTo>
                    <a:lnTo>
                      <a:pt x="805" y="963"/>
                    </a:lnTo>
                    <a:lnTo>
                      <a:pt x="805" y="963"/>
                    </a:lnTo>
                    <a:lnTo>
                      <a:pt x="806" y="962"/>
                    </a:lnTo>
                    <a:lnTo>
                      <a:pt x="806" y="962"/>
                    </a:lnTo>
                    <a:lnTo>
                      <a:pt x="806" y="962"/>
                    </a:lnTo>
                    <a:lnTo>
                      <a:pt x="806" y="962"/>
                    </a:lnTo>
                    <a:lnTo>
                      <a:pt x="806" y="960"/>
                    </a:lnTo>
                    <a:lnTo>
                      <a:pt x="806" y="960"/>
                    </a:lnTo>
                    <a:lnTo>
                      <a:pt x="806" y="960"/>
                    </a:lnTo>
                    <a:lnTo>
                      <a:pt x="806" y="960"/>
                    </a:lnTo>
                    <a:lnTo>
                      <a:pt x="806" y="958"/>
                    </a:lnTo>
                    <a:lnTo>
                      <a:pt x="806" y="958"/>
                    </a:lnTo>
                    <a:lnTo>
                      <a:pt x="806" y="957"/>
                    </a:lnTo>
                    <a:lnTo>
                      <a:pt x="806" y="957"/>
                    </a:lnTo>
                    <a:lnTo>
                      <a:pt x="806" y="956"/>
                    </a:lnTo>
                    <a:lnTo>
                      <a:pt x="806" y="956"/>
                    </a:lnTo>
                    <a:lnTo>
                      <a:pt x="806" y="955"/>
                    </a:lnTo>
                    <a:lnTo>
                      <a:pt x="806" y="955"/>
                    </a:lnTo>
                    <a:lnTo>
                      <a:pt x="805" y="947"/>
                    </a:lnTo>
                    <a:lnTo>
                      <a:pt x="800" y="936"/>
                    </a:lnTo>
                    <a:lnTo>
                      <a:pt x="800" y="936"/>
                    </a:lnTo>
                    <a:lnTo>
                      <a:pt x="794" y="923"/>
                    </a:lnTo>
                    <a:lnTo>
                      <a:pt x="789" y="914"/>
                    </a:lnTo>
                    <a:lnTo>
                      <a:pt x="780" y="900"/>
                    </a:lnTo>
                    <a:lnTo>
                      <a:pt x="780" y="900"/>
                    </a:lnTo>
                    <a:lnTo>
                      <a:pt x="795" y="883"/>
                    </a:lnTo>
                    <a:lnTo>
                      <a:pt x="795" y="883"/>
                    </a:lnTo>
                    <a:lnTo>
                      <a:pt x="810" y="889"/>
                    </a:lnTo>
                    <a:lnTo>
                      <a:pt x="820" y="892"/>
                    </a:lnTo>
                    <a:lnTo>
                      <a:pt x="833" y="895"/>
                    </a:lnTo>
                    <a:lnTo>
                      <a:pt x="833" y="895"/>
                    </a:lnTo>
                    <a:lnTo>
                      <a:pt x="851" y="899"/>
                    </a:lnTo>
                    <a:lnTo>
                      <a:pt x="851" y="899"/>
                    </a:lnTo>
                    <a:lnTo>
                      <a:pt x="851" y="899"/>
                    </a:lnTo>
                    <a:lnTo>
                      <a:pt x="851" y="899"/>
                    </a:lnTo>
                    <a:lnTo>
                      <a:pt x="854" y="899"/>
                    </a:lnTo>
                    <a:lnTo>
                      <a:pt x="854" y="899"/>
                    </a:lnTo>
                    <a:lnTo>
                      <a:pt x="854" y="899"/>
                    </a:lnTo>
                    <a:lnTo>
                      <a:pt x="854" y="899"/>
                    </a:lnTo>
                    <a:lnTo>
                      <a:pt x="857" y="899"/>
                    </a:lnTo>
                    <a:lnTo>
                      <a:pt x="857" y="899"/>
                    </a:lnTo>
                    <a:lnTo>
                      <a:pt x="857" y="899"/>
                    </a:lnTo>
                    <a:lnTo>
                      <a:pt x="857" y="899"/>
                    </a:lnTo>
                    <a:lnTo>
                      <a:pt x="858" y="898"/>
                    </a:lnTo>
                    <a:lnTo>
                      <a:pt x="858" y="898"/>
                    </a:lnTo>
                    <a:lnTo>
                      <a:pt x="859" y="898"/>
                    </a:lnTo>
                    <a:lnTo>
                      <a:pt x="859" y="898"/>
                    </a:lnTo>
                    <a:lnTo>
                      <a:pt x="860" y="897"/>
                    </a:lnTo>
                    <a:lnTo>
                      <a:pt x="860" y="897"/>
                    </a:lnTo>
                    <a:lnTo>
                      <a:pt x="860" y="897"/>
                    </a:lnTo>
                    <a:lnTo>
                      <a:pt x="860" y="897"/>
                    </a:lnTo>
                    <a:lnTo>
                      <a:pt x="862" y="895"/>
                    </a:lnTo>
                    <a:lnTo>
                      <a:pt x="862" y="895"/>
                    </a:lnTo>
                    <a:lnTo>
                      <a:pt x="862" y="895"/>
                    </a:lnTo>
                    <a:lnTo>
                      <a:pt x="862" y="895"/>
                    </a:lnTo>
                    <a:lnTo>
                      <a:pt x="863" y="894"/>
                    </a:lnTo>
                    <a:lnTo>
                      <a:pt x="863" y="894"/>
                    </a:lnTo>
                    <a:lnTo>
                      <a:pt x="863" y="894"/>
                    </a:lnTo>
                    <a:lnTo>
                      <a:pt x="863" y="894"/>
                    </a:lnTo>
                    <a:lnTo>
                      <a:pt x="864" y="893"/>
                    </a:lnTo>
                    <a:lnTo>
                      <a:pt x="864" y="893"/>
                    </a:lnTo>
                    <a:lnTo>
                      <a:pt x="865" y="892"/>
                    </a:lnTo>
                    <a:lnTo>
                      <a:pt x="865" y="892"/>
                    </a:lnTo>
                    <a:lnTo>
                      <a:pt x="867" y="890"/>
                    </a:lnTo>
                    <a:lnTo>
                      <a:pt x="867" y="890"/>
                    </a:lnTo>
                    <a:lnTo>
                      <a:pt x="868" y="888"/>
                    </a:lnTo>
                    <a:lnTo>
                      <a:pt x="868" y="888"/>
                    </a:lnTo>
                    <a:lnTo>
                      <a:pt x="868" y="888"/>
                    </a:lnTo>
                    <a:lnTo>
                      <a:pt x="868" y="888"/>
                    </a:lnTo>
                    <a:lnTo>
                      <a:pt x="869" y="885"/>
                    </a:lnTo>
                    <a:lnTo>
                      <a:pt x="869" y="885"/>
                    </a:lnTo>
                    <a:lnTo>
                      <a:pt x="869" y="885"/>
                    </a:lnTo>
                    <a:lnTo>
                      <a:pt x="869" y="885"/>
                    </a:lnTo>
                    <a:lnTo>
                      <a:pt x="870" y="884"/>
                    </a:lnTo>
                    <a:lnTo>
                      <a:pt x="870" y="884"/>
                    </a:lnTo>
                    <a:lnTo>
                      <a:pt x="870" y="883"/>
                    </a:lnTo>
                    <a:lnTo>
                      <a:pt x="870" y="883"/>
                    </a:lnTo>
                    <a:lnTo>
                      <a:pt x="870" y="882"/>
                    </a:lnTo>
                    <a:lnTo>
                      <a:pt x="870" y="882"/>
                    </a:lnTo>
                    <a:lnTo>
                      <a:pt x="870" y="882"/>
                    </a:lnTo>
                    <a:lnTo>
                      <a:pt x="870" y="882"/>
                    </a:lnTo>
                    <a:lnTo>
                      <a:pt x="872" y="880"/>
                    </a:lnTo>
                    <a:lnTo>
                      <a:pt x="872" y="880"/>
                    </a:lnTo>
                    <a:lnTo>
                      <a:pt x="872" y="879"/>
                    </a:lnTo>
                    <a:lnTo>
                      <a:pt x="872" y="879"/>
                    </a:lnTo>
                    <a:lnTo>
                      <a:pt x="872" y="878"/>
                    </a:lnTo>
                    <a:lnTo>
                      <a:pt x="872" y="878"/>
                    </a:lnTo>
                    <a:lnTo>
                      <a:pt x="872" y="878"/>
                    </a:lnTo>
                    <a:lnTo>
                      <a:pt x="872" y="878"/>
                    </a:lnTo>
                    <a:lnTo>
                      <a:pt x="870" y="875"/>
                    </a:lnTo>
                    <a:lnTo>
                      <a:pt x="870" y="875"/>
                    </a:lnTo>
                    <a:lnTo>
                      <a:pt x="870" y="875"/>
                    </a:lnTo>
                    <a:lnTo>
                      <a:pt x="870" y="875"/>
                    </a:lnTo>
                    <a:lnTo>
                      <a:pt x="869" y="873"/>
                    </a:lnTo>
                    <a:lnTo>
                      <a:pt x="869" y="873"/>
                    </a:lnTo>
                    <a:lnTo>
                      <a:pt x="869" y="873"/>
                    </a:lnTo>
                    <a:lnTo>
                      <a:pt x="869" y="873"/>
                    </a:lnTo>
                    <a:lnTo>
                      <a:pt x="860" y="856"/>
                    </a:lnTo>
                    <a:lnTo>
                      <a:pt x="860" y="856"/>
                    </a:lnTo>
                    <a:lnTo>
                      <a:pt x="853" y="846"/>
                    </a:lnTo>
                    <a:lnTo>
                      <a:pt x="846" y="837"/>
                    </a:lnTo>
                    <a:lnTo>
                      <a:pt x="835" y="826"/>
                    </a:lnTo>
                    <a:lnTo>
                      <a:pt x="835" y="826"/>
                    </a:lnTo>
                    <a:lnTo>
                      <a:pt x="846" y="805"/>
                    </a:lnTo>
                    <a:lnTo>
                      <a:pt x="846" y="805"/>
                    </a:lnTo>
                    <a:lnTo>
                      <a:pt x="863" y="808"/>
                    </a:lnTo>
                    <a:lnTo>
                      <a:pt x="873" y="811"/>
                    </a:lnTo>
                    <a:lnTo>
                      <a:pt x="887" y="812"/>
                    </a:lnTo>
                    <a:lnTo>
                      <a:pt x="887" y="812"/>
                    </a:lnTo>
                    <a:lnTo>
                      <a:pt x="904" y="812"/>
                    </a:lnTo>
                    <a:lnTo>
                      <a:pt x="904" y="812"/>
                    </a:lnTo>
                    <a:lnTo>
                      <a:pt x="904" y="812"/>
                    </a:lnTo>
                    <a:lnTo>
                      <a:pt x="904" y="812"/>
                    </a:lnTo>
                    <a:lnTo>
                      <a:pt x="907" y="811"/>
                    </a:lnTo>
                    <a:lnTo>
                      <a:pt x="907" y="811"/>
                    </a:lnTo>
                    <a:lnTo>
                      <a:pt x="908" y="811"/>
                    </a:lnTo>
                    <a:lnTo>
                      <a:pt x="908" y="811"/>
                    </a:lnTo>
                    <a:lnTo>
                      <a:pt x="909" y="811"/>
                    </a:lnTo>
                    <a:lnTo>
                      <a:pt x="909" y="811"/>
                    </a:lnTo>
                    <a:lnTo>
                      <a:pt x="909" y="811"/>
                    </a:lnTo>
                    <a:lnTo>
                      <a:pt x="909" y="811"/>
                    </a:lnTo>
                    <a:lnTo>
                      <a:pt x="912" y="810"/>
                    </a:lnTo>
                    <a:lnTo>
                      <a:pt x="912" y="810"/>
                    </a:lnTo>
                    <a:lnTo>
                      <a:pt x="912" y="810"/>
                    </a:lnTo>
                    <a:lnTo>
                      <a:pt x="912" y="810"/>
                    </a:lnTo>
                    <a:lnTo>
                      <a:pt x="913" y="808"/>
                    </a:lnTo>
                    <a:lnTo>
                      <a:pt x="913" y="808"/>
                    </a:lnTo>
                    <a:lnTo>
                      <a:pt x="913" y="808"/>
                    </a:lnTo>
                    <a:lnTo>
                      <a:pt x="913" y="808"/>
                    </a:lnTo>
                    <a:lnTo>
                      <a:pt x="914" y="807"/>
                    </a:lnTo>
                    <a:lnTo>
                      <a:pt x="914" y="807"/>
                    </a:lnTo>
                    <a:lnTo>
                      <a:pt x="914" y="807"/>
                    </a:lnTo>
                    <a:lnTo>
                      <a:pt x="914" y="807"/>
                    </a:lnTo>
                    <a:lnTo>
                      <a:pt x="916" y="805"/>
                    </a:lnTo>
                    <a:lnTo>
                      <a:pt x="916" y="805"/>
                    </a:lnTo>
                    <a:lnTo>
                      <a:pt x="916" y="805"/>
                    </a:lnTo>
                    <a:lnTo>
                      <a:pt x="916" y="805"/>
                    </a:lnTo>
                    <a:lnTo>
                      <a:pt x="917" y="803"/>
                    </a:lnTo>
                    <a:lnTo>
                      <a:pt x="917" y="803"/>
                    </a:lnTo>
                    <a:lnTo>
                      <a:pt x="917" y="802"/>
                    </a:lnTo>
                    <a:lnTo>
                      <a:pt x="917" y="802"/>
                    </a:lnTo>
                    <a:lnTo>
                      <a:pt x="918" y="800"/>
                    </a:lnTo>
                    <a:lnTo>
                      <a:pt x="918" y="800"/>
                    </a:lnTo>
                    <a:lnTo>
                      <a:pt x="918" y="798"/>
                    </a:lnTo>
                    <a:lnTo>
                      <a:pt x="918" y="798"/>
                    </a:lnTo>
                    <a:lnTo>
                      <a:pt x="920" y="797"/>
                    </a:lnTo>
                    <a:lnTo>
                      <a:pt x="920" y="797"/>
                    </a:lnTo>
                    <a:lnTo>
                      <a:pt x="920" y="796"/>
                    </a:lnTo>
                    <a:lnTo>
                      <a:pt x="920" y="796"/>
                    </a:lnTo>
                    <a:lnTo>
                      <a:pt x="920" y="795"/>
                    </a:lnTo>
                    <a:lnTo>
                      <a:pt x="920" y="795"/>
                    </a:lnTo>
                    <a:lnTo>
                      <a:pt x="921" y="793"/>
                    </a:lnTo>
                    <a:lnTo>
                      <a:pt x="921" y="793"/>
                    </a:lnTo>
                    <a:lnTo>
                      <a:pt x="921" y="793"/>
                    </a:lnTo>
                    <a:lnTo>
                      <a:pt x="921" y="793"/>
                    </a:lnTo>
                    <a:lnTo>
                      <a:pt x="921" y="792"/>
                    </a:lnTo>
                    <a:lnTo>
                      <a:pt x="921" y="792"/>
                    </a:lnTo>
                    <a:lnTo>
                      <a:pt x="921" y="791"/>
                    </a:lnTo>
                    <a:lnTo>
                      <a:pt x="921" y="791"/>
                    </a:lnTo>
                    <a:lnTo>
                      <a:pt x="921" y="790"/>
                    </a:lnTo>
                    <a:lnTo>
                      <a:pt x="921" y="790"/>
                    </a:lnTo>
                    <a:lnTo>
                      <a:pt x="921" y="790"/>
                    </a:lnTo>
                    <a:lnTo>
                      <a:pt x="921" y="790"/>
                    </a:lnTo>
                    <a:lnTo>
                      <a:pt x="921" y="787"/>
                    </a:lnTo>
                    <a:lnTo>
                      <a:pt x="921" y="787"/>
                    </a:lnTo>
                    <a:lnTo>
                      <a:pt x="921" y="787"/>
                    </a:lnTo>
                    <a:lnTo>
                      <a:pt x="921" y="787"/>
                    </a:lnTo>
                    <a:lnTo>
                      <a:pt x="920" y="786"/>
                    </a:lnTo>
                    <a:lnTo>
                      <a:pt x="920" y="786"/>
                    </a:lnTo>
                    <a:lnTo>
                      <a:pt x="920" y="785"/>
                    </a:lnTo>
                    <a:lnTo>
                      <a:pt x="920" y="785"/>
                    </a:lnTo>
                    <a:lnTo>
                      <a:pt x="918" y="782"/>
                    </a:lnTo>
                    <a:lnTo>
                      <a:pt x="918" y="782"/>
                    </a:lnTo>
                    <a:lnTo>
                      <a:pt x="918" y="782"/>
                    </a:lnTo>
                    <a:lnTo>
                      <a:pt x="918" y="782"/>
                    </a:lnTo>
                    <a:lnTo>
                      <a:pt x="907" y="768"/>
                    </a:lnTo>
                    <a:lnTo>
                      <a:pt x="907" y="768"/>
                    </a:lnTo>
                    <a:lnTo>
                      <a:pt x="897" y="759"/>
                    </a:lnTo>
                    <a:lnTo>
                      <a:pt x="889" y="752"/>
                    </a:lnTo>
                    <a:lnTo>
                      <a:pt x="875" y="742"/>
                    </a:lnTo>
                    <a:lnTo>
                      <a:pt x="875" y="742"/>
                    </a:lnTo>
                    <a:lnTo>
                      <a:pt x="884" y="720"/>
                    </a:lnTo>
                    <a:lnTo>
                      <a:pt x="884" y="720"/>
                    </a:lnTo>
                    <a:lnTo>
                      <a:pt x="899" y="722"/>
                    </a:lnTo>
                    <a:lnTo>
                      <a:pt x="911" y="720"/>
                    </a:lnTo>
                    <a:lnTo>
                      <a:pt x="925" y="720"/>
                    </a:lnTo>
                    <a:lnTo>
                      <a:pt x="925" y="720"/>
                    </a:lnTo>
                    <a:lnTo>
                      <a:pt x="942" y="717"/>
                    </a:lnTo>
                    <a:lnTo>
                      <a:pt x="942" y="717"/>
                    </a:lnTo>
                    <a:lnTo>
                      <a:pt x="942" y="717"/>
                    </a:lnTo>
                    <a:lnTo>
                      <a:pt x="942" y="717"/>
                    </a:lnTo>
                    <a:lnTo>
                      <a:pt x="945" y="717"/>
                    </a:lnTo>
                    <a:lnTo>
                      <a:pt x="945" y="717"/>
                    </a:lnTo>
                    <a:lnTo>
                      <a:pt x="945" y="715"/>
                    </a:lnTo>
                    <a:lnTo>
                      <a:pt x="945" y="715"/>
                    </a:lnTo>
                    <a:lnTo>
                      <a:pt x="947" y="715"/>
                    </a:lnTo>
                    <a:lnTo>
                      <a:pt x="947" y="715"/>
                    </a:lnTo>
                    <a:lnTo>
                      <a:pt x="947" y="714"/>
                    </a:lnTo>
                    <a:lnTo>
                      <a:pt x="947" y="714"/>
                    </a:lnTo>
                    <a:lnTo>
                      <a:pt x="949" y="714"/>
                    </a:lnTo>
                    <a:lnTo>
                      <a:pt x="949" y="714"/>
                    </a:lnTo>
                    <a:lnTo>
                      <a:pt x="949" y="713"/>
                    </a:lnTo>
                    <a:lnTo>
                      <a:pt x="949" y="713"/>
                    </a:lnTo>
                    <a:lnTo>
                      <a:pt x="950" y="711"/>
                    </a:lnTo>
                    <a:lnTo>
                      <a:pt x="950" y="711"/>
                    </a:lnTo>
                    <a:lnTo>
                      <a:pt x="950" y="711"/>
                    </a:lnTo>
                    <a:lnTo>
                      <a:pt x="950" y="711"/>
                    </a:lnTo>
                    <a:lnTo>
                      <a:pt x="951" y="710"/>
                    </a:lnTo>
                    <a:lnTo>
                      <a:pt x="951" y="710"/>
                    </a:lnTo>
                    <a:lnTo>
                      <a:pt x="951" y="710"/>
                    </a:lnTo>
                    <a:lnTo>
                      <a:pt x="951" y="710"/>
                    </a:lnTo>
                    <a:lnTo>
                      <a:pt x="952" y="708"/>
                    </a:lnTo>
                    <a:lnTo>
                      <a:pt x="952" y="708"/>
                    </a:lnTo>
                    <a:lnTo>
                      <a:pt x="952" y="708"/>
                    </a:lnTo>
                    <a:lnTo>
                      <a:pt x="952" y="708"/>
                    </a:lnTo>
                    <a:lnTo>
                      <a:pt x="952" y="706"/>
                    </a:lnTo>
                    <a:lnTo>
                      <a:pt x="952" y="706"/>
                    </a:lnTo>
                    <a:lnTo>
                      <a:pt x="952" y="705"/>
                    </a:lnTo>
                    <a:lnTo>
                      <a:pt x="952" y="705"/>
                    </a:lnTo>
                    <a:lnTo>
                      <a:pt x="954" y="703"/>
                    </a:lnTo>
                    <a:lnTo>
                      <a:pt x="954" y="703"/>
                    </a:lnTo>
                    <a:lnTo>
                      <a:pt x="954" y="700"/>
                    </a:lnTo>
                    <a:lnTo>
                      <a:pt x="954" y="700"/>
                    </a:lnTo>
                    <a:lnTo>
                      <a:pt x="954" y="700"/>
                    </a:lnTo>
                    <a:lnTo>
                      <a:pt x="954" y="700"/>
                    </a:lnTo>
                    <a:lnTo>
                      <a:pt x="955" y="698"/>
                    </a:lnTo>
                    <a:lnTo>
                      <a:pt x="955" y="698"/>
                    </a:lnTo>
                    <a:lnTo>
                      <a:pt x="955" y="698"/>
                    </a:lnTo>
                    <a:lnTo>
                      <a:pt x="955" y="698"/>
                    </a:lnTo>
                    <a:lnTo>
                      <a:pt x="955" y="695"/>
                    </a:lnTo>
                    <a:lnTo>
                      <a:pt x="955" y="695"/>
                    </a:lnTo>
                    <a:lnTo>
                      <a:pt x="955" y="695"/>
                    </a:lnTo>
                    <a:lnTo>
                      <a:pt x="955" y="695"/>
                    </a:lnTo>
                    <a:lnTo>
                      <a:pt x="955" y="694"/>
                    </a:lnTo>
                    <a:lnTo>
                      <a:pt x="955" y="694"/>
                    </a:lnTo>
                    <a:lnTo>
                      <a:pt x="955" y="694"/>
                    </a:lnTo>
                    <a:lnTo>
                      <a:pt x="955" y="694"/>
                    </a:lnTo>
                    <a:lnTo>
                      <a:pt x="955" y="691"/>
                    </a:lnTo>
                    <a:lnTo>
                      <a:pt x="955" y="691"/>
                    </a:lnTo>
                    <a:lnTo>
                      <a:pt x="955" y="691"/>
                    </a:lnTo>
                    <a:lnTo>
                      <a:pt x="955" y="691"/>
                    </a:lnTo>
                    <a:lnTo>
                      <a:pt x="954" y="690"/>
                    </a:lnTo>
                    <a:lnTo>
                      <a:pt x="954" y="690"/>
                    </a:lnTo>
                    <a:lnTo>
                      <a:pt x="954" y="689"/>
                    </a:lnTo>
                    <a:lnTo>
                      <a:pt x="954" y="689"/>
                    </a:lnTo>
                    <a:lnTo>
                      <a:pt x="952" y="688"/>
                    </a:lnTo>
                    <a:lnTo>
                      <a:pt x="952" y="688"/>
                    </a:lnTo>
                    <a:lnTo>
                      <a:pt x="952" y="688"/>
                    </a:lnTo>
                    <a:lnTo>
                      <a:pt x="952" y="688"/>
                    </a:lnTo>
                    <a:lnTo>
                      <a:pt x="950" y="685"/>
                    </a:lnTo>
                    <a:lnTo>
                      <a:pt x="950" y="685"/>
                    </a:lnTo>
                    <a:lnTo>
                      <a:pt x="950" y="685"/>
                    </a:lnTo>
                    <a:lnTo>
                      <a:pt x="950" y="685"/>
                    </a:lnTo>
                    <a:lnTo>
                      <a:pt x="950" y="685"/>
                    </a:lnTo>
                    <a:lnTo>
                      <a:pt x="936" y="674"/>
                    </a:lnTo>
                    <a:lnTo>
                      <a:pt x="936" y="674"/>
                    </a:lnTo>
                    <a:lnTo>
                      <a:pt x="926" y="666"/>
                    </a:lnTo>
                    <a:lnTo>
                      <a:pt x="916" y="660"/>
                    </a:lnTo>
                    <a:lnTo>
                      <a:pt x="902" y="654"/>
                    </a:lnTo>
                    <a:lnTo>
                      <a:pt x="902" y="654"/>
                    </a:lnTo>
                    <a:lnTo>
                      <a:pt x="906" y="631"/>
                    </a:lnTo>
                    <a:lnTo>
                      <a:pt x="906" y="631"/>
                    </a:lnTo>
                    <a:lnTo>
                      <a:pt x="922" y="628"/>
                    </a:lnTo>
                    <a:lnTo>
                      <a:pt x="933" y="626"/>
                    </a:lnTo>
                    <a:lnTo>
                      <a:pt x="946" y="622"/>
                    </a:lnTo>
                    <a:lnTo>
                      <a:pt x="946" y="622"/>
                    </a:lnTo>
                    <a:lnTo>
                      <a:pt x="962" y="617"/>
                    </a:lnTo>
                    <a:lnTo>
                      <a:pt x="962" y="617"/>
                    </a:lnTo>
                    <a:lnTo>
                      <a:pt x="962" y="617"/>
                    </a:lnTo>
                    <a:lnTo>
                      <a:pt x="962" y="617"/>
                    </a:lnTo>
                    <a:lnTo>
                      <a:pt x="965" y="616"/>
                    </a:lnTo>
                    <a:lnTo>
                      <a:pt x="965" y="616"/>
                    </a:lnTo>
                    <a:lnTo>
                      <a:pt x="965" y="614"/>
                    </a:lnTo>
                    <a:lnTo>
                      <a:pt x="965" y="614"/>
                    </a:lnTo>
                    <a:lnTo>
                      <a:pt x="967" y="614"/>
                    </a:lnTo>
                    <a:lnTo>
                      <a:pt x="967" y="614"/>
                    </a:lnTo>
                    <a:lnTo>
                      <a:pt x="967" y="613"/>
                    </a:lnTo>
                    <a:lnTo>
                      <a:pt x="967" y="613"/>
                    </a:lnTo>
                    <a:lnTo>
                      <a:pt x="969" y="612"/>
                    </a:lnTo>
                    <a:lnTo>
                      <a:pt x="969" y="612"/>
                    </a:lnTo>
                    <a:lnTo>
                      <a:pt x="969" y="612"/>
                    </a:lnTo>
                    <a:lnTo>
                      <a:pt x="969" y="612"/>
                    </a:lnTo>
                    <a:lnTo>
                      <a:pt x="970" y="611"/>
                    </a:lnTo>
                    <a:lnTo>
                      <a:pt x="970" y="611"/>
                    </a:lnTo>
                    <a:lnTo>
                      <a:pt x="970" y="611"/>
                    </a:lnTo>
                    <a:lnTo>
                      <a:pt x="970" y="611"/>
                    </a:lnTo>
                    <a:lnTo>
                      <a:pt x="970" y="608"/>
                    </a:lnTo>
                    <a:lnTo>
                      <a:pt x="970" y="608"/>
                    </a:lnTo>
                    <a:lnTo>
                      <a:pt x="970" y="608"/>
                    </a:lnTo>
                    <a:lnTo>
                      <a:pt x="970" y="608"/>
                    </a:lnTo>
                    <a:lnTo>
                      <a:pt x="971" y="607"/>
                    </a:lnTo>
                    <a:lnTo>
                      <a:pt x="971" y="607"/>
                    </a:lnTo>
                    <a:lnTo>
                      <a:pt x="971" y="606"/>
                    </a:lnTo>
                    <a:lnTo>
                      <a:pt x="971" y="606"/>
                    </a:lnTo>
                    <a:lnTo>
                      <a:pt x="971" y="604"/>
                    </a:lnTo>
                    <a:lnTo>
                      <a:pt x="971" y="604"/>
                    </a:lnTo>
                    <a:lnTo>
                      <a:pt x="971" y="603"/>
                    </a:lnTo>
                    <a:lnTo>
                      <a:pt x="971" y="603"/>
                    </a:lnTo>
                    <a:lnTo>
                      <a:pt x="971" y="601"/>
                    </a:lnTo>
                    <a:lnTo>
                      <a:pt x="971" y="601"/>
                    </a:lnTo>
                    <a:lnTo>
                      <a:pt x="971" y="599"/>
                    </a:lnTo>
                    <a:lnTo>
                      <a:pt x="971" y="599"/>
                    </a:lnTo>
                    <a:lnTo>
                      <a:pt x="971" y="598"/>
                    </a:lnTo>
                    <a:lnTo>
                      <a:pt x="971" y="598"/>
                    </a:lnTo>
                    <a:lnTo>
                      <a:pt x="971" y="597"/>
                    </a:lnTo>
                    <a:lnTo>
                      <a:pt x="971" y="597"/>
                    </a:lnTo>
                    <a:lnTo>
                      <a:pt x="971" y="596"/>
                    </a:lnTo>
                    <a:lnTo>
                      <a:pt x="971" y="596"/>
                    </a:lnTo>
                    <a:lnTo>
                      <a:pt x="971" y="593"/>
                    </a:lnTo>
                    <a:lnTo>
                      <a:pt x="971" y="593"/>
                    </a:lnTo>
                    <a:lnTo>
                      <a:pt x="971" y="593"/>
                    </a:lnTo>
                    <a:lnTo>
                      <a:pt x="971" y="593"/>
                    </a:lnTo>
                    <a:lnTo>
                      <a:pt x="971" y="592"/>
                    </a:lnTo>
                    <a:lnTo>
                      <a:pt x="971" y="592"/>
                    </a:lnTo>
                    <a:lnTo>
                      <a:pt x="971" y="592"/>
                    </a:lnTo>
                    <a:lnTo>
                      <a:pt x="971" y="592"/>
                    </a:lnTo>
                    <a:lnTo>
                      <a:pt x="971" y="589"/>
                    </a:lnTo>
                    <a:lnTo>
                      <a:pt x="971" y="589"/>
                    </a:lnTo>
                    <a:lnTo>
                      <a:pt x="971" y="589"/>
                    </a:lnTo>
                    <a:lnTo>
                      <a:pt x="971" y="589"/>
                    </a:lnTo>
                    <a:lnTo>
                      <a:pt x="970" y="588"/>
                    </a:lnTo>
                    <a:lnTo>
                      <a:pt x="970" y="588"/>
                    </a:lnTo>
                    <a:lnTo>
                      <a:pt x="969" y="588"/>
                    </a:lnTo>
                    <a:lnTo>
                      <a:pt x="969" y="588"/>
                    </a:lnTo>
                    <a:lnTo>
                      <a:pt x="967" y="587"/>
                    </a:lnTo>
                    <a:lnTo>
                      <a:pt x="967" y="587"/>
                    </a:lnTo>
                    <a:lnTo>
                      <a:pt x="967" y="586"/>
                    </a:lnTo>
                    <a:lnTo>
                      <a:pt x="967" y="586"/>
                    </a:lnTo>
                    <a:lnTo>
                      <a:pt x="965" y="584"/>
                    </a:lnTo>
                    <a:lnTo>
                      <a:pt x="965" y="584"/>
                    </a:lnTo>
                    <a:lnTo>
                      <a:pt x="965" y="584"/>
                    </a:lnTo>
                    <a:lnTo>
                      <a:pt x="965" y="584"/>
                    </a:lnTo>
                    <a:lnTo>
                      <a:pt x="950" y="575"/>
                    </a:lnTo>
                    <a:lnTo>
                      <a:pt x="950" y="575"/>
                    </a:lnTo>
                    <a:lnTo>
                      <a:pt x="937" y="569"/>
                    </a:lnTo>
                    <a:lnTo>
                      <a:pt x="927" y="565"/>
                    </a:lnTo>
                    <a:lnTo>
                      <a:pt x="912" y="560"/>
                    </a:lnTo>
                    <a:lnTo>
                      <a:pt x="912" y="560"/>
                    </a:lnTo>
                    <a:lnTo>
                      <a:pt x="912" y="538"/>
                    </a:lnTo>
                    <a:lnTo>
                      <a:pt x="912" y="538"/>
                    </a:lnTo>
                    <a:lnTo>
                      <a:pt x="927" y="533"/>
                    </a:lnTo>
                    <a:lnTo>
                      <a:pt x="937" y="529"/>
                    </a:lnTo>
                    <a:lnTo>
                      <a:pt x="950" y="524"/>
                    </a:lnTo>
                    <a:lnTo>
                      <a:pt x="950" y="524"/>
                    </a:lnTo>
                    <a:lnTo>
                      <a:pt x="965" y="515"/>
                    </a:lnTo>
                    <a:lnTo>
                      <a:pt x="965" y="515"/>
                    </a:lnTo>
                    <a:lnTo>
                      <a:pt x="965" y="515"/>
                    </a:lnTo>
                    <a:lnTo>
                      <a:pt x="965" y="515"/>
                    </a:lnTo>
                    <a:lnTo>
                      <a:pt x="967" y="512"/>
                    </a:lnTo>
                    <a:lnTo>
                      <a:pt x="967" y="512"/>
                    </a:lnTo>
                    <a:lnTo>
                      <a:pt x="967" y="512"/>
                    </a:lnTo>
                    <a:lnTo>
                      <a:pt x="967" y="512"/>
                    </a:lnTo>
                    <a:lnTo>
                      <a:pt x="969" y="511"/>
                    </a:lnTo>
                    <a:lnTo>
                      <a:pt x="969" y="511"/>
                    </a:lnTo>
                    <a:lnTo>
                      <a:pt x="970" y="511"/>
                    </a:lnTo>
                    <a:lnTo>
                      <a:pt x="970" y="511"/>
                    </a:lnTo>
                    <a:lnTo>
                      <a:pt x="971" y="509"/>
                    </a:lnTo>
                    <a:lnTo>
                      <a:pt x="971" y="509"/>
                    </a:lnTo>
                    <a:lnTo>
                      <a:pt x="971" y="509"/>
                    </a:lnTo>
                    <a:lnTo>
                      <a:pt x="971" y="509"/>
                    </a:lnTo>
                    <a:lnTo>
                      <a:pt x="971" y="507"/>
                    </a:lnTo>
                    <a:lnTo>
                      <a:pt x="971" y="507"/>
                    </a:lnTo>
                    <a:lnTo>
                      <a:pt x="971" y="507"/>
                    </a:lnTo>
                    <a:lnTo>
                      <a:pt x="971" y="507"/>
                    </a:lnTo>
                    <a:lnTo>
                      <a:pt x="971" y="505"/>
                    </a:lnTo>
                    <a:lnTo>
                      <a:pt x="971" y="505"/>
                    </a:lnTo>
                    <a:lnTo>
                      <a:pt x="971" y="505"/>
                    </a:lnTo>
                    <a:lnTo>
                      <a:pt x="971" y="505"/>
                    </a:lnTo>
                    <a:lnTo>
                      <a:pt x="971" y="504"/>
                    </a:lnTo>
                    <a:lnTo>
                      <a:pt x="971" y="504"/>
                    </a:lnTo>
                    <a:lnTo>
                      <a:pt x="971" y="502"/>
                    </a:lnTo>
                    <a:lnTo>
                      <a:pt x="971" y="502"/>
                    </a:lnTo>
                    <a:lnTo>
                      <a:pt x="971" y="501"/>
                    </a:lnTo>
                    <a:lnTo>
                      <a:pt x="971" y="501"/>
                    </a:lnTo>
                    <a:lnTo>
                      <a:pt x="971" y="500"/>
                    </a:lnTo>
                    <a:lnTo>
                      <a:pt x="971" y="500"/>
                    </a:lnTo>
                    <a:lnTo>
                      <a:pt x="971" y="497"/>
                    </a:lnTo>
                    <a:lnTo>
                      <a:pt x="971" y="497"/>
                    </a:lnTo>
                    <a:lnTo>
                      <a:pt x="971" y="495"/>
                    </a:lnTo>
                    <a:lnTo>
                      <a:pt x="971" y="495"/>
                    </a:lnTo>
                    <a:lnTo>
                      <a:pt x="971" y="495"/>
                    </a:lnTo>
                    <a:lnTo>
                      <a:pt x="971" y="495"/>
                    </a:lnTo>
                    <a:lnTo>
                      <a:pt x="971" y="492"/>
                    </a:lnTo>
                    <a:lnTo>
                      <a:pt x="971" y="492"/>
                    </a:lnTo>
                    <a:lnTo>
                      <a:pt x="971" y="492"/>
                    </a:lnTo>
                    <a:lnTo>
                      <a:pt x="971" y="492"/>
                    </a:lnTo>
                    <a:lnTo>
                      <a:pt x="970" y="490"/>
                    </a:lnTo>
                    <a:lnTo>
                      <a:pt x="970" y="490"/>
                    </a:lnTo>
                    <a:lnTo>
                      <a:pt x="970" y="490"/>
                    </a:lnTo>
                    <a:lnTo>
                      <a:pt x="970" y="490"/>
                    </a:lnTo>
                    <a:lnTo>
                      <a:pt x="970" y="489"/>
                    </a:lnTo>
                    <a:lnTo>
                      <a:pt x="970" y="489"/>
                    </a:lnTo>
                    <a:lnTo>
                      <a:pt x="970" y="489"/>
                    </a:lnTo>
                    <a:lnTo>
                      <a:pt x="970" y="489"/>
                    </a:lnTo>
                    <a:lnTo>
                      <a:pt x="969" y="487"/>
                    </a:lnTo>
                    <a:lnTo>
                      <a:pt x="969" y="487"/>
                    </a:lnTo>
                    <a:lnTo>
                      <a:pt x="969" y="486"/>
                    </a:lnTo>
                    <a:lnTo>
                      <a:pt x="969" y="486"/>
                    </a:lnTo>
                    <a:lnTo>
                      <a:pt x="967" y="485"/>
                    </a:lnTo>
                    <a:lnTo>
                      <a:pt x="967" y="485"/>
                    </a:lnTo>
                    <a:lnTo>
                      <a:pt x="967" y="485"/>
                    </a:lnTo>
                    <a:lnTo>
                      <a:pt x="967" y="485"/>
                    </a:lnTo>
                    <a:lnTo>
                      <a:pt x="965" y="483"/>
                    </a:lnTo>
                    <a:lnTo>
                      <a:pt x="965" y="483"/>
                    </a:lnTo>
                    <a:lnTo>
                      <a:pt x="965" y="483"/>
                    </a:lnTo>
                    <a:lnTo>
                      <a:pt x="965" y="483"/>
                    </a:lnTo>
                    <a:lnTo>
                      <a:pt x="962" y="482"/>
                    </a:lnTo>
                    <a:lnTo>
                      <a:pt x="962" y="482"/>
                    </a:lnTo>
                    <a:lnTo>
                      <a:pt x="962" y="482"/>
                    </a:lnTo>
                    <a:lnTo>
                      <a:pt x="962" y="482"/>
                    </a:lnTo>
                    <a:lnTo>
                      <a:pt x="946" y="476"/>
                    </a:lnTo>
                    <a:lnTo>
                      <a:pt x="946" y="476"/>
                    </a:lnTo>
                    <a:lnTo>
                      <a:pt x="933" y="472"/>
                    </a:lnTo>
                    <a:lnTo>
                      <a:pt x="922" y="471"/>
                    </a:lnTo>
                    <a:lnTo>
                      <a:pt x="906" y="468"/>
                    </a:lnTo>
                    <a:lnTo>
                      <a:pt x="906" y="468"/>
                    </a:lnTo>
                    <a:lnTo>
                      <a:pt x="902" y="446"/>
                    </a:lnTo>
                    <a:lnTo>
                      <a:pt x="902" y="446"/>
                    </a:lnTo>
                    <a:lnTo>
                      <a:pt x="916" y="438"/>
                    </a:lnTo>
                    <a:lnTo>
                      <a:pt x="926" y="432"/>
                    </a:lnTo>
                    <a:lnTo>
                      <a:pt x="936" y="424"/>
                    </a:lnTo>
                    <a:lnTo>
                      <a:pt x="936" y="424"/>
                    </a:lnTo>
                    <a:lnTo>
                      <a:pt x="950" y="413"/>
                    </a:lnTo>
                    <a:lnTo>
                      <a:pt x="950" y="413"/>
                    </a:lnTo>
                    <a:lnTo>
                      <a:pt x="950" y="413"/>
                    </a:lnTo>
                    <a:lnTo>
                      <a:pt x="950" y="413"/>
                    </a:lnTo>
                    <a:lnTo>
                      <a:pt x="952" y="412"/>
                    </a:lnTo>
                    <a:lnTo>
                      <a:pt x="952" y="412"/>
                    </a:lnTo>
                    <a:lnTo>
                      <a:pt x="952" y="410"/>
                    </a:lnTo>
                    <a:lnTo>
                      <a:pt x="952" y="410"/>
                    </a:lnTo>
                    <a:lnTo>
                      <a:pt x="954" y="409"/>
                    </a:lnTo>
                    <a:lnTo>
                      <a:pt x="954" y="409"/>
                    </a:lnTo>
                    <a:lnTo>
                      <a:pt x="954" y="409"/>
                    </a:lnTo>
                    <a:lnTo>
                      <a:pt x="954" y="409"/>
                    </a:lnTo>
                    <a:lnTo>
                      <a:pt x="955" y="407"/>
                    </a:lnTo>
                    <a:lnTo>
                      <a:pt x="955" y="407"/>
                    </a:lnTo>
                    <a:lnTo>
                      <a:pt x="955" y="407"/>
                    </a:lnTo>
                    <a:lnTo>
                      <a:pt x="955" y="407"/>
                    </a:lnTo>
                    <a:lnTo>
                      <a:pt x="955" y="405"/>
                    </a:lnTo>
                    <a:lnTo>
                      <a:pt x="955" y="405"/>
                    </a:lnTo>
                    <a:lnTo>
                      <a:pt x="955" y="405"/>
                    </a:lnTo>
                    <a:lnTo>
                      <a:pt x="955" y="405"/>
                    </a:lnTo>
                    <a:lnTo>
                      <a:pt x="955" y="403"/>
                    </a:lnTo>
                    <a:lnTo>
                      <a:pt x="955" y="403"/>
                    </a:lnTo>
                    <a:lnTo>
                      <a:pt x="955" y="403"/>
                    </a:lnTo>
                    <a:lnTo>
                      <a:pt x="955" y="403"/>
                    </a:lnTo>
                    <a:lnTo>
                      <a:pt x="955" y="402"/>
                    </a:lnTo>
                    <a:lnTo>
                      <a:pt x="955" y="402"/>
                    </a:lnTo>
                    <a:lnTo>
                      <a:pt x="955" y="400"/>
                    </a:lnTo>
                    <a:lnTo>
                      <a:pt x="955" y="400"/>
                    </a:lnTo>
                    <a:lnTo>
                      <a:pt x="954" y="399"/>
                    </a:lnTo>
                    <a:lnTo>
                      <a:pt x="954" y="399"/>
                    </a:lnTo>
                    <a:lnTo>
                      <a:pt x="954" y="398"/>
                    </a:lnTo>
                    <a:lnTo>
                      <a:pt x="954" y="398"/>
                    </a:lnTo>
                    <a:lnTo>
                      <a:pt x="954" y="395"/>
                    </a:lnTo>
                    <a:lnTo>
                      <a:pt x="954" y="395"/>
                    </a:lnTo>
                    <a:lnTo>
                      <a:pt x="952" y="394"/>
                    </a:lnTo>
                    <a:lnTo>
                      <a:pt x="952" y="394"/>
                    </a:lnTo>
                    <a:lnTo>
                      <a:pt x="952" y="393"/>
                    </a:lnTo>
                    <a:lnTo>
                      <a:pt x="952" y="393"/>
                    </a:lnTo>
                    <a:lnTo>
                      <a:pt x="952" y="392"/>
                    </a:lnTo>
                    <a:lnTo>
                      <a:pt x="952" y="392"/>
                    </a:lnTo>
                    <a:lnTo>
                      <a:pt x="952" y="390"/>
                    </a:lnTo>
                    <a:lnTo>
                      <a:pt x="952" y="390"/>
                    </a:lnTo>
                    <a:lnTo>
                      <a:pt x="951" y="389"/>
                    </a:lnTo>
                    <a:lnTo>
                      <a:pt x="951" y="389"/>
                    </a:lnTo>
                    <a:lnTo>
                      <a:pt x="951" y="388"/>
                    </a:lnTo>
                    <a:lnTo>
                      <a:pt x="951" y="388"/>
                    </a:lnTo>
                    <a:lnTo>
                      <a:pt x="950" y="386"/>
                    </a:lnTo>
                    <a:lnTo>
                      <a:pt x="950" y="386"/>
                    </a:lnTo>
                    <a:lnTo>
                      <a:pt x="950" y="386"/>
                    </a:lnTo>
                    <a:lnTo>
                      <a:pt x="950" y="386"/>
                    </a:lnTo>
                    <a:lnTo>
                      <a:pt x="949" y="385"/>
                    </a:lnTo>
                    <a:lnTo>
                      <a:pt x="949" y="385"/>
                    </a:lnTo>
                    <a:lnTo>
                      <a:pt x="949" y="385"/>
                    </a:lnTo>
                    <a:lnTo>
                      <a:pt x="949" y="385"/>
                    </a:lnTo>
                    <a:lnTo>
                      <a:pt x="947" y="384"/>
                    </a:lnTo>
                    <a:lnTo>
                      <a:pt x="947" y="384"/>
                    </a:lnTo>
                    <a:lnTo>
                      <a:pt x="947" y="384"/>
                    </a:lnTo>
                    <a:lnTo>
                      <a:pt x="947" y="384"/>
                    </a:lnTo>
                    <a:lnTo>
                      <a:pt x="945" y="383"/>
                    </a:lnTo>
                    <a:lnTo>
                      <a:pt x="945" y="383"/>
                    </a:lnTo>
                    <a:lnTo>
                      <a:pt x="945" y="383"/>
                    </a:lnTo>
                    <a:lnTo>
                      <a:pt x="945" y="383"/>
                    </a:lnTo>
                    <a:lnTo>
                      <a:pt x="942" y="381"/>
                    </a:lnTo>
                    <a:lnTo>
                      <a:pt x="942" y="381"/>
                    </a:lnTo>
                    <a:lnTo>
                      <a:pt x="942" y="381"/>
                    </a:lnTo>
                    <a:lnTo>
                      <a:pt x="942" y="381"/>
                    </a:lnTo>
                    <a:lnTo>
                      <a:pt x="942" y="381"/>
                    </a:lnTo>
                    <a:lnTo>
                      <a:pt x="942" y="381"/>
                    </a:lnTo>
                    <a:lnTo>
                      <a:pt x="925" y="379"/>
                    </a:lnTo>
                    <a:lnTo>
                      <a:pt x="925" y="379"/>
                    </a:lnTo>
                    <a:lnTo>
                      <a:pt x="911" y="378"/>
                    </a:lnTo>
                    <a:lnTo>
                      <a:pt x="899" y="378"/>
                    </a:lnTo>
                    <a:lnTo>
                      <a:pt x="883" y="379"/>
                    </a:lnTo>
                    <a:lnTo>
                      <a:pt x="883" y="379"/>
                    </a:lnTo>
                    <a:lnTo>
                      <a:pt x="875" y="356"/>
                    </a:lnTo>
                    <a:lnTo>
                      <a:pt x="875" y="356"/>
                    </a:lnTo>
                    <a:lnTo>
                      <a:pt x="888" y="347"/>
                    </a:lnTo>
                    <a:lnTo>
                      <a:pt x="897" y="340"/>
                    </a:lnTo>
                    <a:lnTo>
                      <a:pt x="907" y="330"/>
                    </a:lnTo>
                    <a:lnTo>
                      <a:pt x="907" y="330"/>
                    </a:lnTo>
                    <a:lnTo>
                      <a:pt x="918" y="317"/>
                    </a:lnTo>
                    <a:lnTo>
                      <a:pt x="918" y="317"/>
                    </a:lnTo>
                    <a:lnTo>
                      <a:pt x="918" y="317"/>
                    </a:lnTo>
                    <a:lnTo>
                      <a:pt x="918" y="317"/>
                    </a:lnTo>
                    <a:lnTo>
                      <a:pt x="920" y="315"/>
                    </a:lnTo>
                    <a:lnTo>
                      <a:pt x="920" y="315"/>
                    </a:lnTo>
                    <a:lnTo>
                      <a:pt x="920" y="313"/>
                    </a:lnTo>
                    <a:lnTo>
                      <a:pt x="920" y="313"/>
                    </a:lnTo>
                    <a:lnTo>
                      <a:pt x="921" y="312"/>
                    </a:lnTo>
                    <a:lnTo>
                      <a:pt x="921" y="312"/>
                    </a:lnTo>
                    <a:lnTo>
                      <a:pt x="921" y="311"/>
                    </a:lnTo>
                    <a:lnTo>
                      <a:pt x="921" y="311"/>
                    </a:lnTo>
                    <a:lnTo>
                      <a:pt x="921" y="307"/>
                    </a:lnTo>
                    <a:lnTo>
                      <a:pt x="921" y="307"/>
                    </a:lnTo>
                    <a:lnTo>
                      <a:pt x="921" y="307"/>
                    </a:lnTo>
                    <a:lnTo>
                      <a:pt x="921" y="307"/>
                    </a:lnTo>
                    <a:lnTo>
                      <a:pt x="921" y="306"/>
                    </a:lnTo>
                    <a:lnTo>
                      <a:pt x="921" y="306"/>
                    </a:lnTo>
                    <a:lnTo>
                      <a:pt x="921" y="306"/>
                    </a:lnTo>
                    <a:lnTo>
                      <a:pt x="921" y="306"/>
                    </a:lnTo>
                    <a:lnTo>
                      <a:pt x="920" y="303"/>
                    </a:lnTo>
                    <a:lnTo>
                      <a:pt x="920" y="303"/>
                    </a:lnTo>
                    <a:lnTo>
                      <a:pt x="920" y="303"/>
                    </a:lnTo>
                    <a:lnTo>
                      <a:pt x="920" y="303"/>
                    </a:lnTo>
                    <a:lnTo>
                      <a:pt x="920" y="301"/>
                    </a:lnTo>
                    <a:lnTo>
                      <a:pt x="920" y="301"/>
                    </a:lnTo>
                    <a:lnTo>
                      <a:pt x="918" y="301"/>
                    </a:lnTo>
                    <a:lnTo>
                      <a:pt x="918" y="301"/>
                    </a:lnTo>
                    <a:lnTo>
                      <a:pt x="918" y="298"/>
                    </a:lnTo>
                    <a:lnTo>
                      <a:pt x="918" y="298"/>
                    </a:lnTo>
                    <a:lnTo>
                      <a:pt x="917" y="296"/>
                    </a:lnTo>
                    <a:lnTo>
                      <a:pt x="917" y="296"/>
                    </a:lnTo>
                    <a:lnTo>
                      <a:pt x="917" y="296"/>
                    </a:lnTo>
                    <a:lnTo>
                      <a:pt x="917" y="296"/>
                    </a:lnTo>
                    <a:lnTo>
                      <a:pt x="916" y="293"/>
                    </a:lnTo>
                    <a:lnTo>
                      <a:pt x="916" y="293"/>
                    </a:lnTo>
                    <a:lnTo>
                      <a:pt x="916" y="293"/>
                    </a:lnTo>
                    <a:lnTo>
                      <a:pt x="916" y="293"/>
                    </a:lnTo>
                    <a:lnTo>
                      <a:pt x="914" y="292"/>
                    </a:lnTo>
                    <a:lnTo>
                      <a:pt x="914" y="292"/>
                    </a:lnTo>
                    <a:lnTo>
                      <a:pt x="914" y="292"/>
                    </a:lnTo>
                    <a:lnTo>
                      <a:pt x="914" y="292"/>
                    </a:lnTo>
                    <a:lnTo>
                      <a:pt x="913" y="291"/>
                    </a:lnTo>
                    <a:lnTo>
                      <a:pt x="913" y="291"/>
                    </a:lnTo>
                    <a:lnTo>
                      <a:pt x="913" y="289"/>
                    </a:lnTo>
                    <a:lnTo>
                      <a:pt x="913" y="289"/>
                    </a:lnTo>
                    <a:lnTo>
                      <a:pt x="909" y="288"/>
                    </a:lnTo>
                    <a:lnTo>
                      <a:pt x="909" y="288"/>
                    </a:lnTo>
                    <a:lnTo>
                      <a:pt x="909" y="288"/>
                    </a:lnTo>
                    <a:lnTo>
                      <a:pt x="909" y="288"/>
                    </a:lnTo>
                    <a:lnTo>
                      <a:pt x="907" y="287"/>
                    </a:lnTo>
                    <a:lnTo>
                      <a:pt x="907" y="287"/>
                    </a:lnTo>
                    <a:lnTo>
                      <a:pt x="907" y="287"/>
                    </a:lnTo>
                    <a:lnTo>
                      <a:pt x="907" y="287"/>
                    </a:lnTo>
                    <a:lnTo>
                      <a:pt x="904" y="287"/>
                    </a:lnTo>
                    <a:lnTo>
                      <a:pt x="904" y="287"/>
                    </a:lnTo>
                    <a:lnTo>
                      <a:pt x="904" y="287"/>
                    </a:lnTo>
                    <a:lnTo>
                      <a:pt x="904" y="287"/>
                    </a:lnTo>
                    <a:lnTo>
                      <a:pt x="904" y="287"/>
                    </a:lnTo>
                    <a:lnTo>
                      <a:pt x="904" y="287"/>
                    </a:lnTo>
                    <a:lnTo>
                      <a:pt x="887" y="287"/>
                    </a:lnTo>
                    <a:lnTo>
                      <a:pt x="887" y="287"/>
                    </a:lnTo>
                    <a:lnTo>
                      <a:pt x="873" y="288"/>
                    </a:lnTo>
                    <a:lnTo>
                      <a:pt x="862" y="289"/>
                    </a:lnTo>
                    <a:lnTo>
                      <a:pt x="846" y="293"/>
                    </a:lnTo>
                    <a:lnTo>
                      <a:pt x="846" y="293"/>
                    </a:lnTo>
                    <a:lnTo>
                      <a:pt x="834" y="273"/>
                    </a:lnTo>
                    <a:lnTo>
                      <a:pt x="834" y="273"/>
                    </a:lnTo>
                    <a:lnTo>
                      <a:pt x="845" y="262"/>
                    </a:lnTo>
                    <a:lnTo>
                      <a:pt x="853" y="253"/>
                    </a:lnTo>
                    <a:lnTo>
                      <a:pt x="860" y="242"/>
                    </a:lnTo>
                    <a:lnTo>
                      <a:pt x="860" y="242"/>
                    </a:lnTo>
                    <a:lnTo>
                      <a:pt x="869" y="227"/>
                    </a:lnTo>
                    <a:lnTo>
                      <a:pt x="869" y="227"/>
                    </a:lnTo>
                    <a:lnTo>
                      <a:pt x="869" y="227"/>
                    </a:lnTo>
                    <a:lnTo>
                      <a:pt x="869" y="227"/>
                    </a:lnTo>
                    <a:lnTo>
                      <a:pt x="870" y="224"/>
                    </a:lnTo>
                    <a:lnTo>
                      <a:pt x="870" y="224"/>
                    </a:lnTo>
                    <a:lnTo>
                      <a:pt x="870" y="224"/>
                    </a:lnTo>
                    <a:lnTo>
                      <a:pt x="870" y="224"/>
                    </a:lnTo>
                    <a:lnTo>
                      <a:pt x="872" y="221"/>
                    </a:lnTo>
                    <a:lnTo>
                      <a:pt x="872" y="221"/>
                    </a:lnTo>
                    <a:lnTo>
                      <a:pt x="872" y="221"/>
                    </a:lnTo>
                    <a:lnTo>
                      <a:pt x="872" y="221"/>
                    </a:lnTo>
                    <a:lnTo>
                      <a:pt x="870" y="218"/>
                    </a:lnTo>
                    <a:lnTo>
                      <a:pt x="870" y="218"/>
                    </a:lnTo>
                    <a:lnTo>
                      <a:pt x="870" y="216"/>
                    </a:lnTo>
                    <a:lnTo>
                      <a:pt x="870" y="216"/>
                    </a:lnTo>
                    <a:lnTo>
                      <a:pt x="870" y="215"/>
                    </a:lnTo>
                    <a:lnTo>
                      <a:pt x="870" y="215"/>
                    </a:lnTo>
                    <a:lnTo>
                      <a:pt x="870" y="215"/>
                    </a:lnTo>
                    <a:lnTo>
                      <a:pt x="870" y="215"/>
                    </a:lnTo>
                    <a:lnTo>
                      <a:pt x="869" y="214"/>
                    </a:lnTo>
                    <a:lnTo>
                      <a:pt x="869" y="214"/>
                    </a:lnTo>
                    <a:lnTo>
                      <a:pt x="869" y="213"/>
                    </a:lnTo>
                    <a:lnTo>
                      <a:pt x="869" y="213"/>
                    </a:lnTo>
                    <a:lnTo>
                      <a:pt x="868" y="211"/>
                    </a:lnTo>
                    <a:lnTo>
                      <a:pt x="868" y="211"/>
                    </a:lnTo>
                    <a:lnTo>
                      <a:pt x="868" y="211"/>
                    </a:lnTo>
                    <a:lnTo>
                      <a:pt x="868" y="211"/>
                    </a:lnTo>
                    <a:lnTo>
                      <a:pt x="867" y="209"/>
                    </a:lnTo>
                    <a:lnTo>
                      <a:pt x="867" y="209"/>
                    </a:lnTo>
                    <a:lnTo>
                      <a:pt x="865" y="206"/>
                    </a:lnTo>
                    <a:lnTo>
                      <a:pt x="865" y="206"/>
                    </a:lnTo>
                    <a:lnTo>
                      <a:pt x="864" y="206"/>
                    </a:lnTo>
                    <a:lnTo>
                      <a:pt x="864" y="206"/>
                    </a:lnTo>
                    <a:lnTo>
                      <a:pt x="863" y="205"/>
                    </a:lnTo>
                    <a:lnTo>
                      <a:pt x="863" y="205"/>
                    </a:lnTo>
                    <a:lnTo>
                      <a:pt x="863" y="204"/>
                    </a:lnTo>
                    <a:lnTo>
                      <a:pt x="863" y="204"/>
                    </a:lnTo>
                    <a:lnTo>
                      <a:pt x="862" y="203"/>
                    </a:lnTo>
                    <a:lnTo>
                      <a:pt x="862" y="203"/>
                    </a:lnTo>
                    <a:lnTo>
                      <a:pt x="862" y="203"/>
                    </a:lnTo>
                    <a:lnTo>
                      <a:pt x="862" y="203"/>
                    </a:lnTo>
                    <a:lnTo>
                      <a:pt x="860" y="201"/>
                    </a:lnTo>
                    <a:lnTo>
                      <a:pt x="860" y="201"/>
                    </a:lnTo>
                    <a:lnTo>
                      <a:pt x="860" y="201"/>
                    </a:lnTo>
                    <a:lnTo>
                      <a:pt x="860" y="201"/>
                    </a:lnTo>
                    <a:lnTo>
                      <a:pt x="857" y="200"/>
                    </a:lnTo>
                    <a:lnTo>
                      <a:pt x="857" y="200"/>
                    </a:lnTo>
                    <a:lnTo>
                      <a:pt x="855" y="200"/>
                    </a:lnTo>
                    <a:lnTo>
                      <a:pt x="855" y="200"/>
                    </a:lnTo>
                    <a:lnTo>
                      <a:pt x="854" y="200"/>
                    </a:lnTo>
                    <a:lnTo>
                      <a:pt x="854" y="200"/>
                    </a:lnTo>
                    <a:lnTo>
                      <a:pt x="853" y="200"/>
                    </a:lnTo>
                    <a:lnTo>
                      <a:pt x="853" y="200"/>
                    </a:lnTo>
                    <a:lnTo>
                      <a:pt x="850" y="200"/>
                    </a:lnTo>
                    <a:lnTo>
                      <a:pt x="850" y="200"/>
                    </a:lnTo>
                    <a:lnTo>
                      <a:pt x="850" y="200"/>
                    </a:lnTo>
                    <a:lnTo>
                      <a:pt x="850" y="200"/>
                    </a:lnTo>
                    <a:lnTo>
                      <a:pt x="850" y="200"/>
                    </a:lnTo>
                    <a:lnTo>
                      <a:pt x="833" y="203"/>
                    </a:lnTo>
                    <a:lnTo>
                      <a:pt x="833" y="203"/>
                    </a:lnTo>
                    <a:lnTo>
                      <a:pt x="820" y="206"/>
                    </a:lnTo>
                    <a:lnTo>
                      <a:pt x="810" y="210"/>
                    </a:lnTo>
                    <a:lnTo>
                      <a:pt x="795" y="216"/>
                    </a:lnTo>
                    <a:lnTo>
                      <a:pt x="795" y="216"/>
                    </a:lnTo>
                    <a:lnTo>
                      <a:pt x="780" y="199"/>
                    </a:lnTo>
                    <a:lnTo>
                      <a:pt x="780" y="199"/>
                    </a:lnTo>
                    <a:lnTo>
                      <a:pt x="789" y="185"/>
                    </a:lnTo>
                    <a:lnTo>
                      <a:pt x="794" y="175"/>
                    </a:lnTo>
                    <a:lnTo>
                      <a:pt x="800" y="164"/>
                    </a:lnTo>
                    <a:lnTo>
                      <a:pt x="800" y="164"/>
                    </a:lnTo>
                    <a:lnTo>
                      <a:pt x="806" y="147"/>
                    </a:lnTo>
                    <a:lnTo>
                      <a:pt x="806" y="147"/>
                    </a:lnTo>
                    <a:lnTo>
                      <a:pt x="806" y="147"/>
                    </a:lnTo>
                    <a:lnTo>
                      <a:pt x="806" y="147"/>
                    </a:lnTo>
                    <a:lnTo>
                      <a:pt x="806" y="147"/>
                    </a:lnTo>
                    <a:lnTo>
                      <a:pt x="806" y="147"/>
                    </a:lnTo>
                    <a:lnTo>
                      <a:pt x="806" y="143"/>
                    </a:lnTo>
                    <a:lnTo>
                      <a:pt x="806" y="143"/>
                    </a:lnTo>
                    <a:lnTo>
                      <a:pt x="806" y="143"/>
                    </a:lnTo>
                    <a:lnTo>
                      <a:pt x="806" y="143"/>
                    </a:lnTo>
                    <a:lnTo>
                      <a:pt x="806" y="142"/>
                    </a:lnTo>
                    <a:lnTo>
                      <a:pt x="806" y="142"/>
                    </a:lnTo>
                    <a:lnTo>
                      <a:pt x="806" y="141"/>
                    </a:lnTo>
                    <a:lnTo>
                      <a:pt x="806" y="141"/>
                    </a:lnTo>
                    <a:lnTo>
                      <a:pt x="806" y="140"/>
                    </a:lnTo>
                    <a:lnTo>
                      <a:pt x="806" y="140"/>
                    </a:lnTo>
                    <a:lnTo>
                      <a:pt x="806" y="138"/>
                    </a:lnTo>
                    <a:lnTo>
                      <a:pt x="806" y="138"/>
                    </a:lnTo>
                    <a:lnTo>
                      <a:pt x="806" y="137"/>
                    </a:lnTo>
                    <a:lnTo>
                      <a:pt x="806" y="137"/>
                    </a:lnTo>
                    <a:lnTo>
                      <a:pt x="806" y="137"/>
                    </a:lnTo>
                    <a:lnTo>
                      <a:pt x="806" y="137"/>
                    </a:lnTo>
                    <a:lnTo>
                      <a:pt x="805" y="136"/>
                    </a:lnTo>
                    <a:lnTo>
                      <a:pt x="805" y="136"/>
                    </a:lnTo>
                    <a:lnTo>
                      <a:pt x="805" y="135"/>
                    </a:lnTo>
                    <a:lnTo>
                      <a:pt x="805" y="135"/>
                    </a:lnTo>
                    <a:lnTo>
                      <a:pt x="804" y="133"/>
                    </a:lnTo>
                    <a:lnTo>
                      <a:pt x="804" y="133"/>
                    </a:lnTo>
                    <a:lnTo>
                      <a:pt x="804" y="133"/>
                    </a:lnTo>
                    <a:lnTo>
                      <a:pt x="804" y="133"/>
                    </a:lnTo>
                    <a:lnTo>
                      <a:pt x="802" y="132"/>
                    </a:lnTo>
                    <a:lnTo>
                      <a:pt x="802" y="132"/>
                    </a:lnTo>
                    <a:lnTo>
                      <a:pt x="801" y="131"/>
                    </a:lnTo>
                    <a:lnTo>
                      <a:pt x="801" y="131"/>
                    </a:lnTo>
                    <a:lnTo>
                      <a:pt x="800" y="130"/>
                    </a:lnTo>
                    <a:lnTo>
                      <a:pt x="800" y="130"/>
                    </a:lnTo>
                    <a:lnTo>
                      <a:pt x="797" y="128"/>
                    </a:lnTo>
                    <a:lnTo>
                      <a:pt x="797" y="128"/>
                    </a:lnTo>
                    <a:lnTo>
                      <a:pt x="797" y="127"/>
                    </a:lnTo>
                    <a:lnTo>
                      <a:pt x="797" y="127"/>
                    </a:lnTo>
                    <a:lnTo>
                      <a:pt x="796" y="126"/>
                    </a:lnTo>
                    <a:lnTo>
                      <a:pt x="796" y="126"/>
                    </a:lnTo>
                    <a:lnTo>
                      <a:pt x="796" y="126"/>
                    </a:lnTo>
                    <a:lnTo>
                      <a:pt x="796" y="126"/>
                    </a:lnTo>
                    <a:lnTo>
                      <a:pt x="794" y="124"/>
                    </a:lnTo>
                    <a:lnTo>
                      <a:pt x="794" y="124"/>
                    </a:lnTo>
                    <a:lnTo>
                      <a:pt x="794" y="124"/>
                    </a:lnTo>
                    <a:lnTo>
                      <a:pt x="794" y="124"/>
                    </a:lnTo>
                    <a:lnTo>
                      <a:pt x="792" y="123"/>
                    </a:lnTo>
                    <a:lnTo>
                      <a:pt x="792" y="123"/>
                    </a:lnTo>
                    <a:lnTo>
                      <a:pt x="792" y="123"/>
                    </a:lnTo>
                    <a:lnTo>
                      <a:pt x="792" y="123"/>
                    </a:lnTo>
                    <a:lnTo>
                      <a:pt x="789" y="122"/>
                    </a:lnTo>
                    <a:lnTo>
                      <a:pt x="789" y="122"/>
                    </a:lnTo>
                    <a:lnTo>
                      <a:pt x="787" y="122"/>
                    </a:lnTo>
                    <a:lnTo>
                      <a:pt x="787" y="122"/>
                    </a:lnTo>
                    <a:lnTo>
                      <a:pt x="786" y="123"/>
                    </a:lnTo>
                    <a:lnTo>
                      <a:pt x="786" y="123"/>
                    </a:lnTo>
                    <a:lnTo>
                      <a:pt x="786" y="123"/>
                    </a:lnTo>
                    <a:lnTo>
                      <a:pt x="786" y="123"/>
                    </a:lnTo>
                    <a:lnTo>
                      <a:pt x="782" y="123"/>
                    </a:lnTo>
                    <a:lnTo>
                      <a:pt x="782" y="123"/>
                    </a:lnTo>
                    <a:lnTo>
                      <a:pt x="782" y="123"/>
                    </a:lnTo>
                    <a:lnTo>
                      <a:pt x="782" y="123"/>
                    </a:lnTo>
                    <a:lnTo>
                      <a:pt x="782" y="123"/>
                    </a:lnTo>
                    <a:lnTo>
                      <a:pt x="782" y="123"/>
                    </a:lnTo>
                    <a:lnTo>
                      <a:pt x="766" y="130"/>
                    </a:lnTo>
                    <a:lnTo>
                      <a:pt x="766" y="130"/>
                    </a:lnTo>
                    <a:lnTo>
                      <a:pt x="754" y="136"/>
                    </a:lnTo>
                    <a:lnTo>
                      <a:pt x="744" y="141"/>
                    </a:lnTo>
                    <a:lnTo>
                      <a:pt x="731" y="150"/>
                    </a:lnTo>
                    <a:lnTo>
                      <a:pt x="731" y="150"/>
                    </a:lnTo>
                    <a:lnTo>
                      <a:pt x="713" y="135"/>
                    </a:lnTo>
                    <a:lnTo>
                      <a:pt x="713" y="135"/>
                    </a:lnTo>
                    <a:lnTo>
                      <a:pt x="719" y="119"/>
                    </a:lnTo>
                    <a:lnTo>
                      <a:pt x="723" y="109"/>
                    </a:lnTo>
                    <a:lnTo>
                      <a:pt x="727" y="97"/>
                    </a:lnTo>
                    <a:lnTo>
                      <a:pt x="727" y="97"/>
                    </a:lnTo>
                    <a:lnTo>
                      <a:pt x="729" y="79"/>
                    </a:lnTo>
                    <a:lnTo>
                      <a:pt x="729" y="79"/>
                    </a:lnTo>
                    <a:lnTo>
                      <a:pt x="729" y="79"/>
                    </a:lnTo>
                    <a:lnTo>
                      <a:pt x="729" y="79"/>
                    </a:lnTo>
                    <a:lnTo>
                      <a:pt x="729" y="79"/>
                    </a:lnTo>
                    <a:lnTo>
                      <a:pt x="729" y="79"/>
                    </a:lnTo>
                    <a:lnTo>
                      <a:pt x="729" y="75"/>
                    </a:lnTo>
                    <a:lnTo>
                      <a:pt x="729" y="75"/>
                    </a:lnTo>
                    <a:lnTo>
                      <a:pt x="729" y="75"/>
                    </a:lnTo>
                    <a:lnTo>
                      <a:pt x="729" y="75"/>
                    </a:lnTo>
                    <a:lnTo>
                      <a:pt x="729" y="74"/>
                    </a:lnTo>
                    <a:lnTo>
                      <a:pt x="729" y="74"/>
                    </a:lnTo>
                    <a:lnTo>
                      <a:pt x="729" y="73"/>
                    </a:lnTo>
                    <a:lnTo>
                      <a:pt x="729" y="73"/>
                    </a:lnTo>
                    <a:lnTo>
                      <a:pt x="729" y="72"/>
                    </a:lnTo>
                    <a:lnTo>
                      <a:pt x="729" y="72"/>
                    </a:lnTo>
                    <a:lnTo>
                      <a:pt x="729" y="72"/>
                    </a:lnTo>
                    <a:lnTo>
                      <a:pt x="729" y="72"/>
                    </a:lnTo>
                    <a:lnTo>
                      <a:pt x="728" y="69"/>
                    </a:lnTo>
                    <a:lnTo>
                      <a:pt x="728" y="69"/>
                    </a:lnTo>
                    <a:lnTo>
                      <a:pt x="728" y="69"/>
                    </a:lnTo>
                    <a:lnTo>
                      <a:pt x="728" y="69"/>
                    </a:lnTo>
                    <a:lnTo>
                      <a:pt x="727" y="68"/>
                    </a:lnTo>
                    <a:lnTo>
                      <a:pt x="727" y="68"/>
                    </a:lnTo>
                    <a:lnTo>
                      <a:pt x="727" y="68"/>
                    </a:lnTo>
                    <a:lnTo>
                      <a:pt x="727" y="68"/>
                    </a:lnTo>
                    <a:lnTo>
                      <a:pt x="724" y="67"/>
                    </a:lnTo>
                    <a:lnTo>
                      <a:pt x="724" y="67"/>
                    </a:lnTo>
                    <a:lnTo>
                      <a:pt x="724" y="67"/>
                    </a:lnTo>
                    <a:lnTo>
                      <a:pt x="724" y="67"/>
                    </a:lnTo>
                    <a:lnTo>
                      <a:pt x="723" y="65"/>
                    </a:lnTo>
                    <a:lnTo>
                      <a:pt x="723" y="65"/>
                    </a:lnTo>
                    <a:lnTo>
                      <a:pt x="722" y="64"/>
                    </a:lnTo>
                    <a:lnTo>
                      <a:pt x="722" y="64"/>
                    </a:lnTo>
                    <a:lnTo>
                      <a:pt x="720" y="63"/>
                    </a:lnTo>
                    <a:lnTo>
                      <a:pt x="720" y="63"/>
                    </a:lnTo>
                    <a:lnTo>
                      <a:pt x="718" y="61"/>
                    </a:lnTo>
                    <a:lnTo>
                      <a:pt x="718" y="61"/>
                    </a:lnTo>
                    <a:lnTo>
                      <a:pt x="718" y="61"/>
                    </a:lnTo>
                    <a:lnTo>
                      <a:pt x="718" y="61"/>
                    </a:lnTo>
                    <a:lnTo>
                      <a:pt x="717" y="60"/>
                    </a:lnTo>
                    <a:lnTo>
                      <a:pt x="717" y="60"/>
                    </a:lnTo>
                    <a:lnTo>
                      <a:pt x="715" y="60"/>
                    </a:lnTo>
                    <a:lnTo>
                      <a:pt x="715" y="60"/>
                    </a:lnTo>
                    <a:lnTo>
                      <a:pt x="714" y="59"/>
                    </a:lnTo>
                    <a:lnTo>
                      <a:pt x="714" y="59"/>
                    </a:lnTo>
                    <a:lnTo>
                      <a:pt x="714" y="59"/>
                    </a:lnTo>
                    <a:lnTo>
                      <a:pt x="714" y="59"/>
                    </a:lnTo>
                    <a:lnTo>
                      <a:pt x="712" y="59"/>
                    </a:lnTo>
                    <a:lnTo>
                      <a:pt x="712" y="59"/>
                    </a:lnTo>
                    <a:lnTo>
                      <a:pt x="712" y="58"/>
                    </a:lnTo>
                    <a:lnTo>
                      <a:pt x="712" y="58"/>
                    </a:lnTo>
                    <a:lnTo>
                      <a:pt x="710" y="58"/>
                    </a:lnTo>
                    <a:lnTo>
                      <a:pt x="710" y="58"/>
                    </a:lnTo>
                    <a:lnTo>
                      <a:pt x="708" y="58"/>
                    </a:lnTo>
                    <a:lnTo>
                      <a:pt x="708" y="58"/>
                    </a:lnTo>
                    <a:lnTo>
                      <a:pt x="708" y="58"/>
                    </a:lnTo>
                    <a:lnTo>
                      <a:pt x="708" y="58"/>
                    </a:lnTo>
                    <a:lnTo>
                      <a:pt x="705" y="59"/>
                    </a:lnTo>
                    <a:lnTo>
                      <a:pt x="705" y="59"/>
                    </a:lnTo>
                    <a:lnTo>
                      <a:pt x="705" y="59"/>
                    </a:lnTo>
                    <a:lnTo>
                      <a:pt x="705" y="59"/>
                    </a:lnTo>
                    <a:lnTo>
                      <a:pt x="703" y="60"/>
                    </a:lnTo>
                    <a:lnTo>
                      <a:pt x="703" y="60"/>
                    </a:lnTo>
                    <a:lnTo>
                      <a:pt x="702" y="60"/>
                    </a:lnTo>
                    <a:lnTo>
                      <a:pt x="702" y="60"/>
                    </a:lnTo>
                    <a:lnTo>
                      <a:pt x="703" y="60"/>
                    </a:lnTo>
                    <a:lnTo>
                      <a:pt x="703" y="60"/>
                    </a:lnTo>
                    <a:lnTo>
                      <a:pt x="688" y="69"/>
                    </a:lnTo>
                    <a:lnTo>
                      <a:pt x="688" y="69"/>
                    </a:lnTo>
                    <a:lnTo>
                      <a:pt x="676" y="77"/>
                    </a:lnTo>
                    <a:lnTo>
                      <a:pt x="668" y="84"/>
                    </a:lnTo>
                    <a:lnTo>
                      <a:pt x="655" y="95"/>
                    </a:lnTo>
                    <a:lnTo>
                      <a:pt x="655" y="95"/>
                    </a:lnTo>
                    <a:lnTo>
                      <a:pt x="636" y="83"/>
                    </a:lnTo>
                    <a:lnTo>
                      <a:pt x="636" y="83"/>
                    </a:lnTo>
                    <a:lnTo>
                      <a:pt x="640" y="68"/>
                    </a:lnTo>
                    <a:lnTo>
                      <a:pt x="641" y="56"/>
                    </a:lnTo>
                    <a:lnTo>
                      <a:pt x="642" y="43"/>
                    </a:lnTo>
                    <a:lnTo>
                      <a:pt x="642" y="43"/>
                    </a:lnTo>
                    <a:lnTo>
                      <a:pt x="642" y="26"/>
                    </a:lnTo>
                    <a:lnTo>
                      <a:pt x="642" y="26"/>
                    </a:lnTo>
                    <a:lnTo>
                      <a:pt x="642" y="26"/>
                    </a:lnTo>
                    <a:lnTo>
                      <a:pt x="642" y="26"/>
                    </a:lnTo>
                    <a:lnTo>
                      <a:pt x="642" y="25"/>
                    </a:lnTo>
                    <a:lnTo>
                      <a:pt x="642" y="25"/>
                    </a:lnTo>
                    <a:lnTo>
                      <a:pt x="642" y="22"/>
                    </a:lnTo>
                    <a:lnTo>
                      <a:pt x="642" y="22"/>
                    </a:lnTo>
                    <a:lnTo>
                      <a:pt x="642" y="22"/>
                    </a:lnTo>
                    <a:lnTo>
                      <a:pt x="642" y="22"/>
                    </a:lnTo>
                    <a:lnTo>
                      <a:pt x="641" y="20"/>
                    </a:lnTo>
                    <a:lnTo>
                      <a:pt x="641" y="20"/>
                    </a:lnTo>
                    <a:lnTo>
                      <a:pt x="641" y="20"/>
                    </a:lnTo>
                    <a:lnTo>
                      <a:pt x="641" y="20"/>
                    </a:lnTo>
                    <a:lnTo>
                      <a:pt x="641" y="17"/>
                    </a:lnTo>
                    <a:lnTo>
                      <a:pt x="641" y="17"/>
                    </a:lnTo>
                    <a:lnTo>
                      <a:pt x="640" y="17"/>
                    </a:lnTo>
                    <a:lnTo>
                      <a:pt x="640" y="17"/>
                    </a:lnTo>
                    <a:lnTo>
                      <a:pt x="640" y="16"/>
                    </a:lnTo>
                    <a:lnTo>
                      <a:pt x="640" y="16"/>
                    </a:lnTo>
                    <a:lnTo>
                      <a:pt x="639" y="16"/>
                    </a:lnTo>
                    <a:lnTo>
                      <a:pt x="639" y="16"/>
                    </a:lnTo>
                    <a:lnTo>
                      <a:pt x="637" y="15"/>
                    </a:lnTo>
                    <a:lnTo>
                      <a:pt x="637" y="15"/>
                    </a:lnTo>
                    <a:lnTo>
                      <a:pt x="637" y="15"/>
                    </a:lnTo>
                    <a:lnTo>
                      <a:pt x="637" y="15"/>
                    </a:lnTo>
                    <a:lnTo>
                      <a:pt x="636" y="14"/>
                    </a:lnTo>
                    <a:lnTo>
                      <a:pt x="636" y="14"/>
                    </a:lnTo>
                    <a:lnTo>
                      <a:pt x="635" y="14"/>
                    </a:lnTo>
                    <a:lnTo>
                      <a:pt x="635" y="14"/>
                    </a:lnTo>
                    <a:lnTo>
                      <a:pt x="634" y="12"/>
                    </a:lnTo>
                    <a:lnTo>
                      <a:pt x="634" y="12"/>
                    </a:lnTo>
                    <a:lnTo>
                      <a:pt x="632" y="12"/>
                    </a:lnTo>
                    <a:lnTo>
                      <a:pt x="632" y="12"/>
                    </a:lnTo>
                    <a:lnTo>
                      <a:pt x="631" y="11"/>
                    </a:lnTo>
                    <a:lnTo>
                      <a:pt x="631" y="11"/>
                    </a:lnTo>
                    <a:lnTo>
                      <a:pt x="628" y="10"/>
                    </a:lnTo>
                    <a:lnTo>
                      <a:pt x="628" y="10"/>
                    </a:lnTo>
                    <a:lnTo>
                      <a:pt x="627" y="10"/>
                    </a:lnTo>
                    <a:lnTo>
                      <a:pt x="627" y="10"/>
                    </a:lnTo>
                    <a:lnTo>
                      <a:pt x="626" y="10"/>
                    </a:lnTo>
                    <a:lnTo>
                      <a:pt x="626" y="10"/>
                    </a:lnTo>
                    <a:lnTo>
                      <a:pt x="626" y="9"/>
                    </a:lnTo>
                    <a:lnTo>
                      <a:pt x="626" y="9"/>
                    </a:lnTo>
                    <a:lnTo>
                      <a:pt x="623" y="9"/>
                    </a:lnTo>
                    <a:lnTo>
                      <a:pt x="623" y="9"/>
                    </a:lnTo>
                    <a:lnTo>
                      <a:pt x="623" y="9"/>
                    </a:lnTo>
                    <a:lnTo>
                      <a:pt x="623" y="9"/>
                    </a:lnTo>
                    <a:lnTo>
                      <a:pt x="622" y="9"/>
                    </a:lnTo>
                    <a:lnTo>
                      <a:pt x="622" y="9"/>
                    </a:lnTo>
                    <a:lnTo>
                      <a:pt x="621" y="9"/>
                    </a:lnTo>
                    <a:lnTo>
                      <a:pt x="621" y="9"/>
                    </a:lnTo>
                    <a:lnTo>
                      <a:pt x="620" y="9"/>
                    </a:lnTo>
                    <a:lnTo>
                      <a:pt x="620" y="9"/>
                    </a:lnTo>
                    <a:lnTo>
                      <a:pt x="620" y="9"/>
                    </a:lnTo>
                    <a:lnTo>
                      <a:pt x="620" y="9"/>
                    </a:lnTo>
                    <a:lnTo>
                      <a:pt x="617" y="9"/>
                    </a:lnTo>
                    <a:lnTo>
                      <a:pt x="617" y="9"/>
                    </a:lnTo>
                    <a:lnTo>
                      <a:pt x="617" y="9"/>
                    </a:lnTo>
                    <a:lnTo>
                      <a:pt x="617" y="9"/>
                    </a:lnTo>
                    <a:lnTo>
                      <a:pt x="615" y="10"/>
                    </a:lnTo>
                    <a:lnTo>
                      <a:pt x="615" y="10"/>
                    </a:lnTo>
                    <a:lnTo>
                      <a:pt x="615" y="10"/>
                    </a:lnTo>
                    <a:lnTo>
                      <a:pt x="615" y="10"/>
                    </a:lnTo>
                    <a:lnTo>
                      <a:pt x="612" y="11"/>
                    </a:lnTo>
                    <a:lnTo>
                      <a:pt x="612" y="11"/>
                    </a:lnTo>
                    <a:lnTo>
                      <a:pt x="612" y="11"/>
                    </a:lnTo>
                    <a:lnTo>
                      <a:pt x="612" y="11"/>
                    </a:lnTo>
                    <a:lnTo>
                      <a:pt x="612" y="11"/>
                    </a:lnTo>
                    <a:lnTo>
                      <a:pt x="612" y="11"/>
                    </a:lnTo>
                    <a:lnTo>
                      <a:pt x="600" y="22"/>
                    </a:lnTo>
                    <a:lnTo>
                      <a:pt x="600" y="22"/>
                    </a:lnTo>
                    <a:lnTo>
                      <a:pt x="589" y="33"/>
                    </a:lnTo>
                    <a:lnTo>
                      <a:pt x="582" y="41"/>
                    </a:lnTo>
                    <a:lnTo>
                      <a:pt x="572" y="54"/>
                    </a:lnTo>
                    <a:lnTo>
                      <a:pt x="572" y="54"/>
                    </a:lnTo>
                    <a:lnTo>
                      <a:pt x="550" y="46"/>
                    </a:lnTo>
                    <a:lnTo>
                      <a:pt x="550" y="46"/>
                    </a:lnTo>
                    <a:lnTo>
                      <a:pt x="552" y="30"/>
                    </a:lnTo>
                    <a:lnTo>
                      <a:pt x="552" y="19"/>
                    </a:lnTo>
                    <a:lnTo>
                      <a:pt x="550" y="5"/>
                    </a:lnTo>
                    <a:lnTo>
                      <a:pt x="550" y="5"/>
                    </a:lnTo>
                    <a:lnTo>
                      <a:pt x="549" y="0"/>
                    </a:lnTo>
                    <a:lnTo>
                      <a:pt x="549" y="0"/>
                    </a:lnTo>
                    <a:lnTo>
                      <a:pt x="486" y="21"/>
                    </a:lnTo>
                    <a:lnTo>
                      <a:pt x="486" y="21"/>
                    </a:lnTo>
                    <a:lnTo>
                      <a:pt x="484" y="29"/>
                    </a:lnTo>
                    <a:lnTo>
                      <a:pt x="484" y="29"/>
                    </a:lnTo>
                    <a:lnTo>
                      <a:pt x="472" y="26"/>
                    </a:lnTo>
                    <a:lnTo>
                      <a:pt x="472" y="26"/>
                    </a:lnTo>
                    <a:lnTo>
                      <a:pt x="414" y="48"/>
                    </a:lnTo>
                    <a:lnTo>
                      <a:pt x="414" y="48"/>
                    </a:lnTo>
                    <a:lnTo>
                      <a:pt x="394" y="55"/>
                    </a:lnTo>
                    <a:lnTo>
                      <a:pt x="371" y="67"/>
                    </a:lnTo>
                    <a:lnTo>
                      <a:pt x="349" y="79"/>
                    </a:lnTo>
                    <a:lnTo>
                      <a:pt x="326" y="93"/>
                    </a:lnTo>
                    <a:lnTo>
                      <a:pt x="326" y="93"/>
                    </a:lnTo>
                    <a:lnTo>
                      <a:pt x="360" y="92"/>
                    </a:lnTo>
                    <a:lnTo>
                      <a:pt x="389" y="92"/>
                    </a:lnTo>
                    <a:lnTo>
                      <a:pt x="412" y="94"/>
                    </a:lnTo>
                    <a:lnTo>
                      <a:pt x="427" y="97"/>
                    </a:lnTo>
                    <a:lnTo>
                      <a:pt x="427" y="97"/>
                    </a:lnTo>
                    <a:lnTo>
                      <a:pt x="440" y="102"/>
                    </a:lnTo>
                    <a:lnTo>
                      <a:pt x="446" y="106"/>
                    </a:lnTo>
                    <a:lnTo>
                      <a:pt x="451" y="109"/>
                    </a:lnTo>
                    <a:lnTo>
                      <a:pt x="456" y="114"/>
                    </a:lnTo>
                    <a:lnTo>
                      <a:pt x="460" y="119"/>
                    </a:lnTo>
                    <a:lnTo>
                      <a:pt x="461" y="127"/>
                    </a:lnTo>
                    <a:lnTo>
                      <a:pt x="461" y="136"/>
                    </a:lnTo>
                    <a:lnTo>
                      <a:pt x="461" y="136"/>
                    </a:lnTo>
                    <a:lnTo>
                      <a:pt x="450" y="175"/>
                    </a:lnTo>
                    <a:lnTo>
                      <a:pt x="426" y="252"/>
                    </a:lnTo>
                    <a:lnTo>
                      <a:pt x="398" y="336"/>
                    </a:lnTo>
                    <a:lnTo>
                      <a:pt x="385" y="373"/>
                    </a:lnTo>
                    <a:lnTo>
                      <a:pt x="375" y="398"/>
                    </a:lnTo>
                    <a:lnTo>
                      <a:pt x="375" y="398"/>
                    </a:lnTo>
                    <a:lnTo>
                      <a:pt x="369" y="414"/>
                    </a:lnTo>
                    <a:lnTo>
                      <a:pt x="364" y="423"/>
                    </a:lnTo>
                    <a:lnTo>
                      <a:pt x="361" y="424"/>
                    </a:lnTo>
                    <a:lnTo>
                      <a:pt x="358" y="427"/>
                    </a:lnTo>
                    <a:lnTo>
                      <a:pt x="348" y="429"/>
                    </a:lnTo>
                    <a:lnTo>
                      <a:pt x="348" y="429"/>
                    </a:lnTo>
                    <a:lnTo>
                      <a:pt x="337" y="432"/>
                    </a:lnTo>
                    <a:lnTo>
                      <a:pt x="334" y="432"/>
                    </a:lnTo>
                    <a:lnTo>
                      <a:pt x="330" y="432"/>
                    </a:lnTo>
                    <a:lnTo>
                      <a:pt x="321" y="427"/>
                    </a:lnTo>
                    <a:lnTo>
                      <a:pt x="308" y="417"/>
                    </a:lnTo>
                    <a:lnTo>
                      <a:pt x="308" y="417"/>
                    </a:lnTo>
                    <a:lnTo>
                      <a:pt x="281" y="394"/>
                    </a:lnTo>
                    <a:lnTo>
                      <a:pt x="244" y="361"/>
                    </a:lnTo>
                    <a:lnTo>
                      <a:pt x="165" y="289"/>
                    </a:lnTo>
                    <a:lnTo>
                      <a:pt x="165" y="289"/>
                    </a:lnTo>
                    <a:lnTo>
                      <a:pt x="146" y="317"/>
                    </a:lnTo>
                    <a:lnTo>
                      <a:pt x="128" y="344"/>
                    </a:lnTo>
                    <a:lnTo>
                      <a:pt x="128" y="344"/>
                    </a:lnTo>
                    <a:lnTo>
                      <a:pt x="196" y="419"/>
                    </a:lnTo>
                    <a:lnTo>
                      <a:pt x="227" y="453"/>
                    </a:lnTo>
                    <a:lnTo>
                      <a:pt x="247" y="477"/>
                    </a:lnTo>
                    <a:lnTo>
                      <a:pt x="247" y="477"/>
                    </a:lnTo>
                    <a:lnTo>
                      <a:pt x="257" y="491"/>
                    </a:lnTo>
                    <a:lnTo>
                      <a:pt x="262" y="500"/>
                    </a:lnTo>
                    <a:lnTo>
                      <a:pt x="263" y="504"/>
                    </a:lnTo>
                    <a:lnTo>
                      <a:pt x="263" y="507"/>
                    </a:lnTo>
                    <a:lnTo>
                      <a:pt x="261" y="517"/>
                    </a:lnTo>
                    <a:lnTo>
                      <a:pt x="261" y="517"/>
                    </a:lnTo>
                    <a:lnTo>
                      <a:pt x="257" y="528"/>
                    </a:lnTo>
                    <a:lnTo>
                      <a:pt x="256" y="530"/>
                    </a:lnTo>
                    <a:lnTo>
                      <a:pt x="253" y="534"/>
                    </a:lnTo>
                    <a:lnTo>
                      <a:pt x="244" y="539"/>
                    </a:lnTo>
                    <a:lnTo>
                      <a:pt x="229" y="545"/>
                    </a:lnTo>
                    <a:lnTo>
                      <a:pt x="229" y="545"/>
                    </a:lnTo>
                    <a:lnTo>
                      <a:pt x="191" y="559"/>
                    </a:lnTo>
                    <a:lnTo>
                      <a:pt x="140" y="577"/>
                    </a:lnTo>
                    <a:lnTo>
                      <a:pt x="28" y="612"/>
                    </a:lnTo>
                    <a:lnTo>
                      <a:pt x="28" y="612"/>
                    </a:lnTo>
                    <a:lnTo>
                      <a:pt x="25" y="638"/>
                    </a:lnTo>
                    <a:lnTo>
                      <a:pt x="25" y="664"/>
                    </a:lnTo>
                    <a:lnTo>
                      <a:pt x="25" y="664"/>
                    </a:lnTo>
                    <a:lnTo>
                      <a:pt x="25" y="675"/>
                    </a:lnTo>
                    <a:lnTo>
                      <a:pt x="25" y="675"/>
                    </a:lnTo>
                    <a:lnTo>
                      <a:pt x="147" y="648"/>
                    </a:lnTo>
                    <a:lnTo>
                      <a:pt x="208" y="636"/>
                    </a:lnTo>
                    <a:lnTo>
                      <a:pt x="252" y="628"/>
                    </a:lnTo>
                    <a:lnTo>
                      <a:pt x="252" y="628"/>
                    </a:lnTo>
                    <a:lnTo>
                      <a:pt x="268" y="627"/>
                    </a:lnTo>
                    <a:lnTo>
                      <a:pt x="278" y="627"/>
                    </a:lnTo>
                    <a:lnTo>
                      <a:pt x="282" y="628"/>
                    </a:lnTo>
                    <a:lnTo>
                      <a:pt x="285" y="630"/>
                    </a:lnTo>
                    <a:lnTo>
                      <a:pt x="292" y="637"/>
                    </a:lnTo>
                    <a:lnTo>
                      <a:pt x="292" y="637"/>
                    </a:lnTo>
                    <a:lnTo>
                      <a:pt x="300" y="645"/>
                    </a:lnTo>
                    <a:lnTo>
                      <a:pt x="301" y="647"/>
                    </a:lnTo>
                    <a:lnTo>
                      <a:pt x="302" y="651"/>
                    </a:lnTo>
                    <a:lnTo>
                      <a:pt x="302" y="661"/>
                    </a:lnTo>
                    <a:lnTo>
                      <a:pt x="301" y="677"/>
                    </a:lnTo>
                    <a:lnTo>
                      <a:pt x="301" y="677"/>
                    </a:lnTo>
                    <a:lnTo>
                      <a:pt x="296" y="705"/>
                    </a:lnTo>
                    <a:lnTo>
                      <a:pt x="288" y="743"/>
                    </a:lnTo>
                    <a:lnTo>
                      <a:pt x="271" y="830"/>
                    </a:lnTo>
                    <a:lnTo>
                      <a:pt x="253" y="908"/>
                    </a:lnTo>
                    <a:lnTo>
                      <a:pt x="243" y="948"/>
                    </a:lnTo>
                    <a:lnTo>
                      <a:pt x="243" y="948"/>
                    </a:lnTo>
                    <a:lnTo>
                      <a:pt x="239" y="956"/>
                    </a:lnTo>
                    <a:lnTo>
                      <a:pt x="234" y="961"/>
                    </a:lnTo>
                    <a:lnTo>
                      <a:pt x="228" y="965"/>
                    </a:lnTo>
                    <a:lnTo>
                      <a:pt x="222" y="966"/>
                    </a:lnTo>
                    <a:lnTo>
                      <a:pt x="214" y="967"/>
                    </a:lnTo>
                    <a:lnTo>
                      <a:pt x="208" y="966"/>
                    </a:lnTo>
                    <a:lnTo>
                      <a:pt x="194" y="965"/>
                    </a:lnTo>
                    <a:lnTo>
                      <a:pt x="194" y="965"/>
                    </a:lnTo>
                    <a:lnTo>
                      <a:pt x="185" y="961"/>
                    </a:lnTo>
                    <a:lnTo>
                      <a:pt x="171" y="956"/>
                    </a:lnTo>
                    <a:lnTo>
                      <a:pt x="156" y="950"/>
                    </a:lnTo>
                    <a:lnTo>
                      <a:pt x="138" y="939"/>
                    </a:lnTo>
                    <a:lnTo>
                      <a:pt x="118" y="927"/>
                    </a:lnTo>
                    <a:lnTo>
                      <a:pt x="98" y="912"/>
                    </a:lnTo>
                    <a:lnTo>
                      <a:pt x="77" y="894"/>
                    </a:lnTo>
                    <a:lnTo>
                      <a:pt x="55" y="874"/>
                    </a:lnTo>
                    <a:lnTo>
                      <a:pt x="55" y="874"/>
                    </a:lnTo>
                    <a:lnTo>
                      <a:pt x="49" y="868"/>
                    </a:lnTo>
                    <a:lnTo>
                      <a:pt x="49" y="868"/>
                    </a:lnTo>
                    <a:lnTo>
                      <a:pt x="63" y="926"/>
                    </a:lnTo>
                    <a:lnTo>
                      <a:pt x="63" y="926"/>
                    </a:lnTo>
                    <a:lnTo>
                      <a:pt x="54" y="924"/>
                    </a:lnTo>
                    <a:lnTo>
                      <a:pt x="33" y="918"/>
                    </a:lnTo>
                    <a:lnTo>
                      <a:pt x="33" y="918"/>
                    </a:lnTo>
                    <a:lnTo>
                      <a:pt x="26" y="917"/>
                    </a:lnTo>
                    <a:lnTo>
                      <a:pt x="21" y="918"/>
                    </a:lnTo>
                    <a:lnTo>
                      <a:pt x="15" y="919"/>
                    </a:lnTo>
                    <a:lnTo>
                      <a:pt x="11" y="923"/>
                    </a:lnTo>
                    <a:lnTo>
                      <a:pt x="6" y="927"/>
                    </a:lnTo>
                    <a:lnTo>
                      <a:pt x="2" y="932"/>
                    </a:lnTo>
                    <a:lnTo>
                      <a:pt x="1" y="938"/>
                    </a:lnTo>
                    <a:lnTo>
                      <a:pt x="0" y="946"/>
                    </a:lnTo>
                    <a:lnTo>
                      <a:pt x="0" y="946"/>
                    </a:lnTo>
                    <a:lnTo>
                      <a:pt x="1" y="966"/>
                    </a:lnTo>
                    <a:lnTo>
                      <a:pt x="1" y="966"/>
                    </a:lnTo>
                    <a:lnTo>
                      <a:pt x="17" y="957"/>
                    </a:lnTo>
                    <a:lnTo>
                      <a:pt x="29" y="950"/>
                    </a:lnTo>
                    <a:lnTo>
                      <a:pt x="29" y="950"/>
                    </a:lnTo>
                    <a:lnTo>
                      <a:pt x="46" y="965"/>
                    </a:lnTo>
                    <a:lnTo>
                      <a:pt x="46" y="965"/>
                    </a:lnTo>
                    <a:close/>
                    <a:moveTo>
                      <a:pt x="833" y="502"/>
                    </a:moveTo>
                    <a:lnTo>
                      <a:pt x="833" y="502"/>
                    </a:lnTo>
                    <a:lnTo>
                      <a:pt x="835" y="512"/>
                    </a:lnTo>
                    <a:lnTo>
                      <a:pt x="836" y="526"/>
                    </a:lnTo>
                    <a:lnTo>
                      <a:pt x="838" y="543"/>
                    </a:lnTo>
                    <a:lnTo>
                      <a:pt x="838" y="564"/>
                    </a:lnTo>
                    <a:lnTo>
                      <a:pt x="838" y="587"/>
                    </a:lnTo>
                    <a:lnTo>
                      <a:pt x="835" y="612"/>
                    </a:lnTo>
                    <a:lnTo>
                      <a:pt x="830" y="640"/>
                    </a:lnTo>
                    <a:lnTo>
                      <a:pt x="824" y="669"/>
                    </a:lnTo>
                    <a:lnTo>
                      <a:pt x="824" y="669"/>
                    </a:lnTo>
                    <a:lnTo>
                      <a:pt x="815" y="696"/>
                    </a:lnTo>
                    <a:lnTo>
                      <a:pt x="805" y="723"/>
                    </a:lnTo>
                    <a:lnTo>
                      <a:pt x="795" y="745"/>
                    </a:lnTo>
                    <a:lnTo>
                      <a:pt x="783" y="766"/>
                    </a:lnTo>
                    <a:lnTo>
                      <a:pt x="773" y="783"/>
                    </a:lnTo>
                    <a:lnTo>
                      <a:pt x="763" y="798"/>
                    </a:lnTo>
                    <a:lnTo>
                      <a:pt x="754" y="808"/>
                    </a:lnTo>
                    <a:lnTo>
                      <a:pt x="748" y="816"/>
                    </a:lnTo>
                    <a:lnTo>
                      <a:pt x="748" y="816"/>
                    </a:lnTo>
                    <a:lnTo>
                      <a:pt x="738" y="825"/>
                    </a:lnTo>
                    <a:lnTo>
                      <a:pt x="732" y="829"/>
                    </a:lnTo>
                    <a:lnTo>
                      <a:pt x="726" y="831"/>
                    </a:lnTo>
                    <a:lnTo>
                      <a:pt x="719" y="834"/>
                    </a:lnTo>
                    <a:lnTo>
                      <a:pt x="712" y="834"/>
                    </a:lnTo>
                    <a:lnTo>
                      <a:pt x="704" y="831"/>
                    </a:lnTo>
                    <a:lnTo>
                      <a:pt x="698" y="826"/>
                    </a:lnTo>
                    <a:lnTo>
                      <a:pt x="698" y="826"/>
                    </a:lnTo>
                    <a:lnTo>
                      <a:pt x="670" y="797"/>
                    </a:lnTo>
                    <a:lnTo>
                      <a:pt x="615" y="738"/>
                    </a:lnTo>
                    <a:lnTo>
                      <a:pt x="555" y="671"/>
                    </a:lnTo>
                    <a:lnTo>
                      <a:pt x="530" y="642"/>
                    </a:lnTo>
                    <a:lnTo>
                      <a:pt x="513" y="621"/>
                    </a:lnTo>
                    <a:lnTo>
                      <a:pt x="513" y="621"/>
                    </a:lnTo>
                    <a:lnTo>
                      <a:pt x="503" y="607"/>
                    </a:lnTo>
                    <a:lnTo>
                      <a:pt x="497" y="599"/>
                    </a:lnTo>
                    <a:lnTo>
                      <a:pt x="497" y="596"/>
                    </a:lnTo>
                    <a:lnTo>
                      <a:pt x="497" y="592"/>
                    </a:lnTo>
                    <a:lnTo>
                      <a:pt x="500" y="582"/>
                    </a:lnTo>
                    <a:lnTo>
                      <a:pt x="500" y="582"/>
                    </a:lnTo>
                    <a:lnTo>
                      <a:pt x="503" y="572"/>
                    </a:lnTo>
                    <a:lnTo>
                      <a:pt x="504" y="568"/>
                    </a:lnTo>
                    <a:lnTo>
                      <a:pt x="506" y="565"/>
                    </a:lnTo>
                    <a:lnTo>
                      <a:pt x="515" y="560"/>
                    </a:lnTo>
                    <a:lnTo>
                      <a:pt x="530" y="554"/>
                    </a:lnTo>
                    <a:lnTo>
                      <a:pt x="530" y="554"/>
                    </a:lnTo>
                    <a:lnTo>
                      <a:pt x="557" y="544"/>
                    </a:lnTo>
                    <a:lnTo>
                      <a:pt x="593" y="531"/>
                    </a:lnTo>
                    <a:lnTo>
                      <a:pt x="678" y="504"/>
                    </a:lnTo>
                    <a:lnTo>
                      <a:pt x="754" y="480"/>
                    </a:lnTo>
                    <a:lnTo>
                      <a:pt x="794" y="468"/>
                    </a:lnTo>
                    <a:lnTo>
                      <a:pt x="794" y="468"/>
                    </a:lnTo>
                    <a:lnTo>
                      <a:pt x="802" y="468"/>
                    </a:lnTo>
                    <a:lnTo>
                      <a:pt x="810" y="470"/>
                    </a:lnTo>
                    <a:lnTo>
                      <a:pt x="815" y="473"/>
                    </a:lnTo>
                    <a:lnTo>
                      <a:pt x="820" y="478"/>
                    </a:lnTo>
                    <a:lnTo>
                      <a:pt x="824" y="483"/>
                    </a:lnTo>
                    <a:lnTo>
                      <a:pt x="828" y="490"/>
                    </a:lnTo>
                    <a:lnTo>
                      <a:pt x="833" y="502"/>
                    </a:lnTo>
                    <a:lnTo>
                      <a:pt x="833" y="502"/>
                    </a:lnTo>
                    <a:close/>
                    <a:moveTo>
                      <a:pt x="460" y="420"/>
                    </a:moveTo>
                    <a:lnTo>
                      <a:pt x="460" y="420"/>
                    </a:lnTo>
                    <a:lnTo>
                      <a:pt x="463" y="393"/>
                    </a:lnTo>
                    <a:lnTo>
                      <a:pt x="471" y="356"/>
                    </a:lnTo>
                    <a:lnTo>
                      <a:pt x="490" y="269"/>
                    </a:lnTo>
                    <a:lnTo>
                      <a:pt x="508" y="190"/>
                    </a:lnTo>
                    <a:lnTo>
                      <a:pt x="516" y="151"/>
                    </a:lnTo>
                    <a:lnTo>
                      <a:pt x="516" y="151"/>
                    </a:lnTo>
                    <a:lnTo>
                      <a:pt x="520" y="143"/>
                    </a:lnTo>
                    <a:lnTo>
                      <a:pt x="525" y="137"/>
                    </a:lnTo>
                    <a:lnTo>
                      <a:pt x="531" y="135"/>
                    </a:lnTo>
                    <a:lnTo>
                      <a:pt x="538" y="132"/>
                    </a:lnTo>
                    <a:lnTo>
                      <a:pt x="545" y="132"/>
                    </a:lnTo>
                    <a:lnTo>
                      <a:pt x="553" y="132"/>
                    </a:lnTo>
                    <a:lnTo>
                      <a:pt x="566" y="135"/>
                    </a:lnTo>
                    <a:lnTo>
                      <a:pt x="566" y="135"/>
                    </a:lnTo>
                    <a:lnTo>
                      <a:pt x="576" y="137"/>
                    </a:lnTo>
                    <a:lnTo>
                      <a:pt x="588" y="142"/>
                    </a:lnTo>
                    <a:lnTo>
                      <a:pt x="603" y="150"/>
                    </a:lnTo>
                    <a:lnTo>
                      <a:pt x="621" y="160"/>
                    </a:lnTo>
                    <a:lnTo>
                      <a:pt x="641" y="172"/>
                    </a:lnTo>
                    <a:lnTo>
                      <a:pt x="661" y="186"/>
                    </a:lnTo>
                    <a:lnTo>
                      <a:pt x="683" y="204"/>
                    </a:lnTo>
                    <a:lnTo>
                      <a:pt x="705" y="224"/>
                    </a:lnTo>
                    <a:lnTo>
                      <a:pt x="705" y="224"/>
                    </a:lnTo>
                    <a:lnTo>
                      <a:pt x="726" y="245"/>
                    </a:lnTo>
                    <a:lnTo>
                      <a:pt x="742" y="268"/>
                    </a:lnTo>
                    <a:lnTo>
                      <a:pt x="757" y="288"/>
                    </a:lnTo>
                    <a:lnTo>
                      <a:pt x="770" y="308"/>
                    </a:lnTo>
                    <a:lnTo>
                      <a:pt x="780" y="326"/>
                    </a:lnTo>
                    <a:lnTo>
                      <a:pt x="787" y="341"/>
                    </a:lnTo>
                    <a:lnTo>
                      <a:pt x="792" y="354"/>
                    </a:lnTo>
                    <a:lnTo>
                      <a:pt x="795" y="364"/>
                    </a:lnTo>
                    <a:lnTo>
                      <a:pt x="795" y="364"/>
                    </a:lnTo>
                    <a:lnTo>
                      <a:pt x="797" y="376"/>
                    </a:lnTo>
                    <a:lnTo>
                      <a:pt x="797" y="384"/>
                    </a:lnTo>
                    <a:lnTo>
                      <a:pt x="797" y="392"/>
                    </a:lnTo>
                    <a:lnTo>
                      <a:pt x="795" y="398"/>
                    </a:lnTo>
                    <a:lnTo>
                      <a:pt x="792" y="404"/>
                    </a:lnTo>
                    <a:lnTo>
                      <a:pt x="786" y="409"/>
                    </a:lnTo>
                    <a:lnTo>
                      <a:pt x="778" y="413"/>
                    </a:lnTo>
                    <a:lnTo>
                      <a:pt x="778" y="413"/>
                    </a:lnTo>
                    <a:lnTo>
                      <a:pt x="739" y="422"/>
                    </a:lnTo>
                    <a:lnTo>
                      <a:pt x="660" y="439"/>
                    </a:lnTo>
                    <a:lnTo>
                      <a:pt x="573" y="458"/>
                    </a:lnTo>
                    <a:lnTo>
                      <a:pt x="535" y="466"/>
                    </a:lnTo>
                    <a:lnTo>
                      <a:pt x="509" y="470"/>
                    </a:lnTo>
                    <a:lnTo>
                      <a:pt x="509" y="470"/>
                    </a:lnTo>
                    <a:lnTo>
                      <a:pt x="491" y="472"/>
                    </a:lnTo>
                    <a:lnTo>
                      <a:pt x="482" y="472"/>
                    </a:lnTo>
                    <a:lnTo>
                      <a:pt x="479" y="471"/>
                    </a:lnTo>
                    <a:lnTo>
                      <a:pt x="475" y="468"/>
                    </a:lnTo>
                    <a:lnTo>
                      <a:pt x="467" y="462"/>
                    </a:lnTo>
                    <a:lnTo>
                      <a:pt x="467" y="462"/>
                    </a:lnTo>
                    <a:lnTo>
                      <a:pt x="461" y="454"/>
                    </a:lnTo>
                    <a:lnTo>
                      <a:pt x="458" y="451"/>
                    </a:lnTo>
                    <a:lnTo>
                      <a:pt x="457" y="447"/>
                    </a:lnTo>
                    <a:lnTo>
                      <a:pt x="457" y="438"/>
                    </a:lnTo>
                    <a:lnTo>
                      <a:pt x="460" y="420"/>
                    </a:lnTo>
                    <a:lnTo>
                      <a:pt x="460" y="420"/>
                    </a:lnTo>
                    <a:close/>
                    <a:moveTo>
                      <a:pt x="315" y="533"/>
                    </a:moveTo>
                    <a:lnTo>
                      <a:pt x="315" y="533"/>
                    </a:lnTo>
                    <a:lnTo>
                      <a:pt x="320" y="520"/>
                    </a:lnTo>
                    <a:lnTo>
                      <a:pt x="327" y="509"/>
                    </a:lnTo>
                    <a:lnTo>
                      <a:pt x="336" y="499"/>
                    </a:lnTo>
                    <a:lnTo>
                      <a:pt x="346" y="491"/>
                    </a:lnTo>
                    <a:lnTo>
                      <a:pt x="358" y="486"/>
                    </a:lnTo>
                    <a:lnTo>
                      <a:pt x="370" y="483"/>
                    </a:lnTo>
                    <a:lnTo>
                      <a:pt x="384" y="482"/>
                    </a:lnTo>
                    <a:lnTo>
                      <a:pt x="398" y="485"/>
                    </a:lnTo>
                    <a:lnTo>
                      <a:pt x="398" y="485"/>
                    </a:lnTo>
                    <a:lnTo>
                      <a:pt x="411" y="490"/>
                    </a:lnTo>
                    <a:lnTo>
                      <a:pt x="422" y="496"/>
                    </a:lnTo>
                    <a:lnTo>
                      <a:pt x="431" y="506"/>
                    </a:lnTo>
                    <a:lnTo>
                      <a:pt x="438" y="516"/>
                    </a:lnTo>
                    <a:lnTo>
                      <a:pt x="443" y="528"/>
                    </a:lnTo>
                    <a:lnTo>
                      <a:pt x="447" y="540"/>
                    </a:lnTo>
                    <a:lnTo>
                      <a:pt x="447" y="554"/>
                    </a:lnTo>
                    <a:lnTo>
                      <a:pt x="446" y="568"/>
                    </a:lnTo>
                    <a:lnTo>
                      <a:pt x="446" y="568"/>
                    </a:lnTo>
                    <a:lnTo>
                      <a:pt x="441" y="580"/>
                    </a:lnTo>
                    <a:lnTo>
                      <a:pt x="433" y="592"/>
                    </a:lnTo>
                    <a:lnTo>
                      <a:pt x="424" y="601"/>
                    </a:lnTo>
                    <a:lnTo>
                      <a:pt x="414" y="608"/>
                    </a:lnTo>
                    <a:lnTo>
                      <a:pt x="402" y="613"/>
                    </a:lnTo>
                    <a:lnTo>
                      <a:pt x="389" y="617"/>
                    </a:lnTo>
                    <a:lnTo>
                      <a:pt x="377" y="617"/>
                    </a:lnTo>
                    <a:lnTo>
                      <a:pt x="363" y="614"/>
                    </a:lnTo>
                    <a:lnTo>
                      <a:pt x="363" y="614"/>
                    </a:lnTo>
                    <a:lnTo>
                      <a:pt x="350" y="611"/>
                    </a:lnTo>
                    <a:lnTo>
                      <a:pt x="339" y="603"/>
                    </a:lnTo>
                    <a:lnTo>
                      <a:pt x="329" y="594"/>
                    </a:lnTo>
                    <a:lnTo>
                      <a:pt x="321" y="583"/>
                    </a:lnTo>
                    <a:lnTo>
                      <a:pt x="316" y="572"/>
                    </a:lnTo>
                    <a:lnTo>
                      <a:pt x="314" y="559"/>
                    </a:lnTo>
                    <a:lnTo>
                      <a:pt x="312" y="545"/>
                    </a:lnTo>
                    <a:lnTo>
                      <a:pt x="315" y="533"/>
                    </a:lnTo>
                    <a:lnTo>
                      <a:pt x="315" y="533"/>
                    </a:lnTo>
                    <a:close/>
                    <a:moveTo>
                      <a:pt x="298" y="962"/>
                    </a:moveTo>
                    <a:lnTo>
                      <a:pt x="298" y="962"/>
                    </a:lnTo>
                    <a:lnTo>
                      <a:pt x="310" y="924"/>
                    </a:lnTo>
                    <a:lnTo>
                      <a:pt x="335" y="846"/>
                    </a:lnTo>
                    <a:lnTo>
                      <a:pt x="363" y="762"/>
                    </a:lnTo>
                    <a:lnTo>
                      <a:pt x="374" y="727"/>
                    </a:lnTo>
                    <a:lnTo>
                      <a:pt x="384" y="700"/>
                    </a:lnTo>
                    <a:lnTo>
                      <a:pt x="384" y="700"/>
                    </a:lnTo>
                    <a:lnTo>
                      <a:pt x="390" y="685"/>
                    </a:lnTo>
                    <a:lnTo>
                      <a:pt x="395" y="676"/>
                    </a:lnTo>
                    <a:lnTo>
                      <a:pt x="399" y="674"/>
                    </a:lnTo>
                    <a:lnTo>
                      <a:pt x="402" y="672"/>
                    </a:lnTo>
                    <a:lnTo>
                      <a:pt x="412" y="669"/>
                    </a:lnTo>
                    <a:lnTo>
                      <a:pt x="412" y="669"/>
                    </a:lnTo>
                    <a:lnTo>
                      <a:pt x="422" y="666"/>
                    </a:lnTo>
                    <a:lnTo>
                      <a:pt x="426" y="666"/>
                    </a:lnTo>
                    <a:lnTo>
                      <a:pt x="429" y="667"/>
                    </a:lnTo>
                    <a:lnTo>
                      <a:pt x="438" y="672"/>
                    </a:lnTo>
                    <a:lnTo>
                      <a:pt x="451" y="682"/>
                    </a:lnTo>
                    <a:lnTo>
                      <a:pt x="451" y="682"/>
                    </a:lnTo>
                    <a:lnTo>
                      <a:pt x="474" y="700"/>
                    </a:lnTo>
                    <a:lnTo>
                      <a:pt x="501" y="725"/>
                    </a:lnTo>
                    <a:lnTo>
                      <a:pt x="568" y="785"/>
                    </a:lnTo>
                    <a:lnTo>
                      <a:pt x="627" y="839"/>
                    </a:lnTo>
                    <a:lnTo>
                      <a:pt x="656" y="866"/>
                    </a:lnTo>
                    <a:lnTo>
                      <a:pt x="656" y="866"/>
                    </a:lnTo>
                    <a:lnTo>
                      <a:pt x="661" y="874"/>
                    </a:lnTo>
                    <a:lnTo>
                      <a:pt x="664" y="882"/>
                    </a:lnTo>
                    <a:lnTo>
                      <a:pt x="664" y="888"/>
                    </a:lnTo>
                    <a:lnTo>
                      <a:pt x="663" y="895"/>
                    </a:lnTo>
                    <a:lnTo>
                      <a:pt x="659" y="902"/>
                    </a:lnTo>
                    <a:lnTo>
                      <a:pt x="655" y="907"/>
                    </a:lnTo>
                    <a:lnTo>
                      <a:pt x="646" y="918"/>
                    </a:lnTo>
                    <a:lnTo>
                      <a:pt x="646" y="918"/>
                    </a:lnTo>
                    <a:lnTo>
                      <a:pt x="640" y="924"/>
                    </a:lnTo>
                    <a:lnTo>
                      <a:pt x="628" y="933"/>
                    </a:lnTo>
                    <a:lnTo>
                      <a:pt x="615" y="943"/>
                    </a:lnTo>
                    <a:lnTo>
                      <a:pt x="597" y="953"/>
                    </a:lnTo>
                    <a:lnTo>
                      <a:pt x="576" y="965"/>
                    </a:lnTo>
                    <a:lnTo>
                      <a:pt x="553" y="975"/>
                    </a:lnTo>
                    <a:lnTo>
                      <a:pt x="526" y="985"/>
                    </a:lnTo>
                    <a:lnTo>
                      <a:pt x="499" y="994"/>
                    </a:lnTo>
                    <a:lnTo>
                      <a:pt x="499" y="994"/>
                    </a:lnTo>
                    <a:lnTo>
                      <a:pt x="470" y="1000"/>
                    </a:lnTo>
                    <a:lnTo>
                      <a:pt x="443" y="1004"/>
                    </a:lnTo>
                    <a:lnTo>
                      <a:pt x="417" y="1006"/>
                    </a:lnTo>
                    <a:lnTo>
                      <a:pt x="394" y="1007"/>
                    </a:lnTo>
                    <a:lnTo>
                      <a:pt x="374" y="1007"/>
                    </a:lnTo>
                    <a:lnTo>
                      <a:pt x="356" y="1006"/>
                    </a:lnTo>
                    <a:lnTo>
                      <a:pt x="343" y="1004"/>
                    </a:lnTo>
                    <a:lnTo>
                      <a:pt x="334" y="1001"/>
                    </a:lnTo>
                    <a:lnTo>
                      <a:pt x="334" y="1001"/>
                    </a:lnTo>
                    <a:lnTo>
                      <a:pt x="321" y="996"/>
                    </a:lnTo>
                    <a:lnTo>
                      <a:pt x="315" y="994"/>
                    </a:lnTo>
                    <a:lnTo>
                      <a:pt x="308" y="990"/>
                    </a:lnTo>
                    <a:lnTo>
                      <a:pt x="303" y="985"/>
                    </a:lnTo>
                    <a:lnTo>
                      <a:pt x="300" y="979"/>
                    </a:lnTo>
                    <a:lnTo>
                      <a:pt x="298" y="971"/>
                    </a:lnTo>
                    <a:lnTo>
                      <a:pt x="298" y="962"/>
                    </a:lnTo>
                    <a:lnTo>
                      <a:pt x="298" y="96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8"/>
              <p:cNvSpPr>
                <a:spLocks noEditPoints="1"/>
              </p:cNvSpPr>
              <p:nvPr/>
            </p:nvSpPr>
            <p:spPr bwMode="auto">
              <a:xfrm>
                <a:off x="2952633" y="5252508"/>
                <a:ext cx="332435" cy="331141"/>
              </a:xfrm>
              <a:custGeom>
                <a:avLst/>
                <a:gdLst>
                  <a:gd name="T0" fmla="*/ 2 w 514"/>
                  <a:gd name="T1" fmla="*/ 283 h 514"/>
                  <a:gd name="T2" fmla="*/ 8 w 514"/>
                  <a:gd name="T3" fmla="*/ 320 h 514"/>
                  <a:gd name="T4" fmla="*/ 38 w 514"/>
                  <a:gd name="T5" fmla="*/ 331 h 514"/>
                  <a:gd name="T6" fmla="*/ 26 w 514"/>
                  <a:gd name="T7" fmla="*/ 369 h 514"/>
                  <a:gd name="T8" fmla="*/ 44 w 514"/>
                  <a:gd name="T9" fmla="*/ 403 h 514"/>
                  <a:gd name="T10" fmla="*/ 72 w 514"/>
                  <a:gd name="T11" fmla="*/ 432 h 514"/>
                  <a:gd name="T12" fmla="*/ 78 w 514"/>
                  <a:gd name="T13" fmla="*/ 441 h 514"/>
                  <a:gd name="T14" fmla="*/ 106 w 514"/>
                  <a:gd name="T15" fmla="*/ 466 h 514"/>
                  <a:gd name="T16" fmla="*/ 124 w 514"/>
                  <a:gd name="T17" fmla="*/ 465 h 514"/>
                  <a:gd name="T18" fmla="*/ 150 w 514"/>
                  <a:gd name="T19" fmla="*/ 491 h 514"/>
                  <a:gd name="T20" fmla="*/ 186 w 514"/>
                  <a:gd name="T21" fmla="*/ 504 h 514"/>
                  <a:gd name="T22" fmla="*/ 197 w 514"/>
                  <a:gd name="T23" fmla="*/ 505 h 514"/>
                  <a:gd name="T24" fmla="*/ 235 w 514"/>
                  <a:gd name="T25" fmla="*/ 513 h 514"/>
                  <a:gd name="T26" fmla="*/ 272 w 514"/>
                  <a:gd name="T27" fmla="*/ 511 h 514"/>
                  <a:gd name="T28" fmla="*/ 284 w 514"/>
                  <a:gd name="T29" fmla="*/ 513 h 514"/>
                  <a:gd name="T30" fmla="*/ 320 w 514"/>
                  <a:gd name="T31" fmla="*/ 506 h 514"/>
                  <a:gd name="T32" fmla="*/ 332 w 514"/>
                  <a:gd name="T33" fmla="*/ 493 h 514"/>
                  <a:gd name="T34" fmla="*/ 368 w 514"/>
                  <a:gd name="T35" fmla="*/ 489 h 514"/>
                  <a:gd name="T36" fmla="*/ 401 w 514"/>
                  <a:gd name="T37" fmla="*/ 470 h 514"/>
                  <a:gd name="T38" fmla="*/ 409 w 514"/>
                  <a:gd name="T39" fmla="*/ 461 h 514"/>
                  <a:gd name="T40" fmla="*/ 440 w 514"/>
                  <a:gd name="T41" fmla="*/ 438 h 514"/>
                  <a:gd name="T42" fmla="*/ 465 w 514"/>
                  <a:gd name="T43" fmla="*/ 408 h 514"/>
                  <a:gd name="T44" fmla="*/ 470 w 514"/>
                  <a:gd name="T45" fmla="*/ 398 h 514"/>
                  <a:gd name="T46" fmla="*/ 490 w 514"/>
                  <a:gd name="T47" fmla="*/ 367 h 514"/>
                  <a:gd name="T48" fmla="*/ 501 w 514"/>
                  <a:gd name="T49" fmla="*/ 329 h 514"/>
                  <a:gd name="T50" fmla="*/ 507 w 514"/>
                  <a:gd name="T51" fmla="*/ 319 h 514"/>
                  <a:gd name="T52" fmla="*/ 513 w 514"/>
                  <a:gd name="T53" fmla="*/ 282 h 514"/>
                  <a:gd name="T54" fmla="*/ 488 w 514"/>
                  <a:gd name="T55" fmla="*/ 262 h 514"/>
                  <a:gd name="T56" fmla="*/ 513 w 514"/>
                  <a:gd name="T57" fmla="*/ 232 h 514"/>
                  <a:gd name="T58" fmla="*/ 506 w 514"/>
                  <a:gd name="T59" fmla="*/ 195 h 514"/>
                  <a:gd name="T60" fmla="*/ 502 w 514"/>
                  <a:gd name="T61" fmla="*/ 184 h 514"/>
                  <a:gd name="T62" fmla="*/ 490 w 514"/>
                  <a:gd name="T63" fmla="*/ 147 h 514"/>
                  <a:gd name="T64" fmla="*/ 470 w 514"/>
                  <a:gd name="T65" fmla="*/ 116 h 514"/>
                  <a:gd name="T66" fmla="*/ 463 w 514"/>
                  <a:gd name="T67" fmla="*/ 105 h 514"/>
                  <a:gd name="T68" fmla="*/ 440 w 514"/>
                  <a:gd name="T69" fmla="*/ 76 h 514"/>
                  <a:gd name="T70" fmla="*/ 409 w 514"/>
                  <a:gd name="T71" fmla="*/ 52 h 514"/>
                  <a:gd name="T72" fmla="*/ 400 w 514"/>
                  <a:gd name="T73" fmla="*/ 44 h 514"/>
                  <a:gd name="T74" fmla="*/ 370 w 514"/>
                  <a:gd name="T75" fmla="*/ 25 h 514"/>
                  <a:gd name="T76" fmla="*/ 341 w 514"/>
                  <a:gd name="T77" fmla="*/ 42 h 514"/>
                  <a:gd name="T78" fmla="*/ 320 w 514"/>
                  <a:gd name="T79" fmla="*/ 8 h 514"/>
                  <a:gd name="T80" fmla="*/ 284 w 514"/>
                  <a:gd name="T81" fmla="*/ 1 h 514"/>
                  <a:gd name="T82" fmla="*/ 272 w 514"/>
                  <a:gd name="T83" fmla="*/ 3 h 514"/>
                  <a:gd name="T84" fmla="*/ 233 w 514"/>
                  <a:gd name="T85" fmla="*/ 0 h 514"/>
                  <a:gd name="T86" fmla="*/ 197 w 514"/>
                  <a:gd name="T87" fmla="*/ 8 h 514"/>
                  <a:gd name="T88" fmla="*/ 186 w 514"/>
                  <a:gd name="T89" fmla="*/ 11 h 514"/>
                  <a:gd name="T90" fmla="*/ 150 w 514"/>
                  <a:gd name="T91" fmla="*/ 23 h 514"/>
                  <a:gd name="T92" fmla="*/ 124 w 514"/>
                  <a:gd name="T93" fmla="*/ 48 h 514"/>
                  <a:gd name="T94" fmla="*/ 106 w 514"/>
                  <a:gd name="T95" fmla="*/ 48 h 514"/>
                  <a:gd name="T96" fmla="*/ 77 w 514"/>
                  <a:gd name="T97" fmla="*/ 72 h 514"/>
                  <a:gd name="T98" fmla="*/ 84 w 514"/>
                  <a:gd name="T99" fmla="*/ 105 h 514"/>
                  <a:gd name="T100" fmla="*/ 44 w 514"/>
                  <a:gd name="T101" fmla="*/ 111 h 514"/>
                  <a:gd name="T102" fmla="*/ 27 w 514"/>
                  <a:gd name="T103" fmla="*/ 144 h 514"/>
                  <a:gd name="T104" fmla="*/ 24 w 514"/>
                  <a:gd name="T105" fmla="*/ 156 h 514"/>
                  <a:gd name="T106" fmla="*/ 8 w 514"/>
                  <a:gd name="T107" fmla="*/ 192 h 514"/>
                  <a:gd name="T108" fmla="*/ 3 w 514"/>
                  <a:gd name="T109" fmla="*/ 229 h 514"/>
                  <a:gd name="T110" fmla="*/ 2 w 514"/>
                  <a:gd name="T111" fmla="*/ 241 h 514"/>
                  <a:gd name="T112" fmla="*/ 85 w 514"/>
                  <a:gd name="T113" fmla="*/ 316 h 514"/>
                  <a:gd name="T114" fmla="*/ 271 w 514"/>
                  <a:gd name="T115" fmla="*/ 309 h 514"/>
                  <a:gd name="T116" fmla="*/ 244 w 514"/>
                  <a:gd name="T117" fmla="*/ 283 h 514"/>
                  <a:gd name="T118" fmla="*/ 436 w 514"/>
                  <a:gd name="T119" fmla="*/ 222 h 514"/>
                  <a:gd name="T120" fmla="*/ 290 w 514"/>
                  <a:gd name="T121" fmla="*/ 208 h 514"/>
                  <a:gd name="T122" fmla="*/ 134 w 514"/>
                  <a:gd name="T123" fmla="*/ 112 h 514"/>
                  <a:gd name="T124" fmla="*/ 58 w 514"/>
                  <a:gd name="T125" fmla="*/ 251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4" h="514">
                    <a:moveTo>
                      <a:pt x="10" y="268"/>
                    </a:moveTo>
                    <a:lnTo>
                      <a:pt x="10" y="268"/>
                    </a:lnTo>
                    <a:lnTo>
                      <a:pt x="3" y="272"/>
                    </a:lnTo>
                    <a:lnTo>
                      <a:pt x="3" y="272"/>
                    </a:lnTo>
                    <a:lnTo>
                      <a:pt x="3" y="272"/>
                    </a:lnTo>
                    <a:lnTo>
                      <a:pt x="3" y="272"/>
                    </a:lnTo>
                    <a:lnTo>
                      <a:pt x="2" y="272"/>
                    </a:lnTo>
                    <a:lnTo>
                      <a:pt x="2" y="272"/>
                    </a:lnTo>
                    <a:lnTo>
                      <a:pt x="2" y="272"/>
                    </a:lnTo>
                    <a:lnTo>
                      <a:pt x="2" y="272"/>
                    </a:lnTo>
                    <a:lnTo>
                      <a:pt x="2" y="273"/>
                    </a:lnTo>
                    <a:lnTo>
                      <a:pt x="2" y="273"/>
                    </a:lnTo>
                    <a:lnTo>
                      <a:pt x="2" y="273"/>
                    </a:lnTo>
                    <a:lnTo>
                      <a:pt x="2" y="273"/>
                    </a:lnTo>
                    <a:lnTo>
                      <a:pt x="0" y="275"/>
                    </a:lnTo>
                    <a:lnTo>
                      <a:pt x="0" y="275"/>
                    </a:lnTo>
                    <a:lnTo>
                      <a:pt x="0" y="275"/>
                    </a:lnTo>
                    <a:lnTo>
                      <a:pt x="0" y="275"/>
                    </a:lnTo>
                    <a:lnTo>
                      <a:pt x="0" y="276"/>
                    </a:lnTo>
                    <a:lnTo>
                      <a:pt x="0" y="276"/>
                    </a:lnTo>
                    <a:lnTo>
                      <a:pt x="0" y="276"/>
                    </a:lnTo>
                    <a:lnTo>
                      <a:pt x="0" y="276"/>
                    </a:lnTo>
                    <a:lnTo>
                      <a:pt x="0" y="277"/>
                    </a:lnTo>
                    <a:lnTo>
                      <a:pt x="0" y="277"/>
                    </a:lnTo>
                    <a:lnTo>
                      <a:pt x="0" y="277"/>
                    </a:lnTo>
                    <a:lnTo>
                      <a:pt x="0" y="277"/>
                    </a:lnTo>
                    <a:lnTo>
                      <a:pt x="0" y="278"/>
                    </a:lnTo>
                    <a:lnTo>
                      <a:pt x="0" y="278"/>
                    </a:lnTo>
                    <a:lnTo>
                      <a:pt x="0" y="278"/>
                    </a:lnTo>
                    <a:lnTo>
                      <a:pt x="0" y="278"/>
                    </a:lnTo>
                    <a:lnTo>
                      <a:pt x="0" y="280"/>
                    </a:lnTo>
                    <a:lnTo>
                      <a:pt x="0" y="280"/>
                    </a:lnTo>
                    <a:lnTo>
                      <a:pt x="0" y="280"/>
                    </a:lnTo>
                    <a:lnTo>
                      <a:pt x="0" y="280"/>
                    </a:lnTo>
                    <a:lnTo>
                      <a:pt x="0" y="281"/>
                    </a:lnTo>
                    <a:lnTo>
                      <a:pt x="0" y="281"/>
                    </a:lnTo>
                    <a:lnTo>
                      <a:pt x="0" y="281"/>
                    </a:lnTo>
                    <a:lnTo>
                      <a:pt x="0" y="281"/>
                    </a:lnTo>
                    <a:lnTo>
                      <a:pt x="0" y="282"/>
                    </a:lnTo>
                    <a:lnTo>
                      <a:pt x="0" y="282"/>
                    </a:lnTo>
                    <a:lnTo>
                      <a:pt x="0" y="282"/>
                    </a:lnTo>
                    <a:lnTo>
                      <a:pt x="0" y="282"/>
                    </a:lnTo>
                    <a:lnTo>
                      <a:pt x="0" y="282"/>
                    </a:lnTo>
                    <a:lnTo>
                      <a:pt x="0" y="282"/>
                    </a:lnTo>
                    <a:lnTo>
                      <a:pt x="2" y="283"/>
                    </a:lnTo>
                    <a:lnTo>
                      <a:pt x="2" y="283"/>
                    </a:lnTo>
                    <a:lnTo>
                      <a:pt x="2" y="283"/>
                    </a:lnTo>
                    <a:lnTo>
                      <a:pt x="2" y="283"/>
                    </a:lnTo>
                    <a:lnTo>
                      <a:pt x="2" y="285"/>
                    </a:lnTo>
                    <a:lnTo>
                      <a:pt x="2" y="285"/>
                    </a:lnTo>
                    <a:lnTo>
                      <a:pt x="2" y="285"/>
                    </a:lnTo>
                    <a:lnTo>
                      <a:pt x="2" y="285"/>
                    </a:lnTo>
                    <a:lnTo>
                      <a:pt x="3" y="285"/>
                    </a:lnTo>
                    <a:lnTo>
                      <a:pt x="3" y="285"/>
                    </a:lnTo>
                    <a:lnTo>
                      <a:pt x="3" y="285"/>
                    </a:lnTo>
                    <a:lnTo>
                      <a:pt x="3" y="285"/>
                    </a:lnTo>
                    <a:lnTo>
                      <a:pt x="3" y="286"/>
                    </a:lnTo>
                    <a:lnTo>
                      <a:pt x="3" y="286"/>
                    </a:lnTo>
                    <a:lnTo>
                      <a:pt x="3" y="286"/>
                    </a:lnTo>
                    <a:lnTo>
                      <a:pt x="3" y="286"/>
                    </a:lnTo>
                    <a:lnTo>
                      <a:pt x="4" y="286"/>
                    </a:lnTo>
                    <a:lnTo>
                      <a:pt x="4" y="286"/>
                    </a:lnTo>
                    <a:lnTo>
                      <a:pt x="4" y="286"/>
                    </a:lnTo>
                    <a:lnTo>
                      <a:pt x="4" y="286"/>
                    </a:lnTo>
                    <a:lnTo>
                      <a:pt x="12" y="289"/>
                    </a:lnTo>
                    <a:lnTo>
                      <a:pt x="12" y="289"/>
                    </a:lnTo>
                    <a:lnTo>
                      <a:pt x="22" y="291"/>
                    </a:lnTo>
                    <a:lnTo>
                      <a:pt x="29" y="292"/>
                    </a:lnTo>
                    <a:lnTo>
                      <a:pt x="29" y="292"/>
                    </a:lnTo>
                    <a:lnTo>
                      <a:pt x="31" y="302"/>
                    </a:lnTo>
                    <a:lnTo>
                      <a:pt x="31" y="302"/>
                    </a:lnTo>
                    <a:lnTo>
                      <a:pt x="24" y="305"/>
                    </a:lnTo>
                    <a:lnTo>
                      <a:pt x="15" y="311"/>
                    </a:lnTo>
                    <a:lnTo>
                      <a:pt x="15" y="311"/>
                    </a:lnTo>
                    <a:lnTo>
                      <a:pt x="9" y="316"/>
                    </a:lnTo>
                    <a:lnTo>
                      <a:pt x="9" y="316"/>
                    </a:lnTo>
                    <a:lnTo>
                      <a:pt x="9" y="316"/>
                    </a:lnTo>
                    <a:lnTo>
                      <a:pt x="9" y="316"/>
                    </a:lnTo>
                    <a:lnTo>
                      <a:pt x="9" y="316"/>
                    </a:lnTo>
                    <a:lnTo>
                      <a:pt x="9" y="316"/>
                    </a:lnTo>
                    <a:lnTo>
                      <a:pt x="9" y="316"/>
                    </a:lnTo>
                    <a:lnTo>
                      <a:pt x="9" y="316"/>
                    </a:lnTo>
                    <a:lnTo>
                      <a:pt x="9" y="316"/>
                    </a:lnTo>
                    <a:lnTo>
                      <a:pt x="8" y="317"/>
                    </a:lnTo>
                    <a:lnTo>
                      <a:pt x="8" y="317"/>
                    </a:lnTo>
                    <a:lnTo>
                      <a:pt x="8" y="317"/>
                    </a:lnTo>
                    <a:lnTo>
                      <a:pt x="8" y="317"/>
                    </a:lnTo>
                    <a:lnTo>
                      <a:pt x="8" y="319"/>
                    </a:lnTo>
                    <a:lnTo>
                      <a:pt x="8" y="319"/>
                    </a:lnTo>
                    <a:lnTo>
                      <a:pt x="8" y="320"/>
                    </a:lnTo>
                    <a:lnTo>
                      <a:pt x="8" y="320"/>
                    </a:lnTo>
                    <a:lnTo>
                      <a:pt x="8" y="320"/>
                    </a:lnTo>
                    <a:lnTo>
                      <a:pt x="8" y="320"/>
                    </a:lnTo>
                    <a:lnTo>
                      <a:pt x="8" y="320"/>
                    </a:lnTo>
                    <a:lnTo>
                      <a:pt x="8" y="320"/>
                    </a:lnTo>
                    <a:lnTo>
                      <a:pt x="8" y="321"/>
                    </a:lnTo>
                    <a:lnTo>
                      <a:pt x="8" y="321"/>
                    </a:lnTo>
                    <a:lnTo>
                      <a:pt x="8" y="321"/>
                    </a:lnTo>
                    <a:lnTo>
                      <a:pt x="8" y="321"/>
                    </a:lnTo>
                    <a:lnTo>
                      <a:pt x="8" y="323"/>
                    </a:lnTo>
                    <a:lnTo>
                      <a:pt x="8" y="323"/>
                    </a:lnTo>
                    <a:lnTo>
                      <a:pt x="8" y="323"/>
                    </a:lnTo>
                    <a:lnTo>
                      <a:pt x="8" y="323"/>
                    </a:lnTo>
                    <a:lnTo>
                      <a:pt x="8" y="324"/>
                    </a:lnTo>
                    <a:lnTo>
                      <a:pt x="8" y="324"/>
                    </a:lnTo>
                    <a:lnTo>
                      <a:pt x="9" y="325"/>
                    </a:lnTo>
                    <a:lnTo>
                      <a:pt x="9" y="325"/>
                    </a:lnTo>
                    <a:lnTo>
                      <a:pt x="9" y="325"/>
                    </a:lnTo>
                    <a:lnTo>
                      <a:pt x="9" y="325"/>
                    </a:lnTo>
                    <a:lnTo>
                      <a:pt x="9" y="325"/>
                    </a:lnTo>
                    <a:lnTo>
                      <a:pt x="9" y="325"/>
                    </a:lnTo>
                    <a:lnTo>
                      <a:pt x="9" y="326"/>
                    </a:lnTo>
                    <a:lnTo>
                      <a:pt x="9" y="326"/>
                    </a:lnTo>
                    <a:lnTo>
                      <a:pt x="9" y="326"/>
                    </a:lnTo>
                    <a:lnTo>
                      <a:pt x="9" y="326"/>
                    </a:lnTo>
                    <a:lnTo>
                      <a:pt x="9" y="326"/>
                    </a:lnTo>
                    <a:lnTo>
                      <a:pt x="9" y="326"/>
                    </a:lnTo>
                    <a:lnTo>
                      <a:pt x="9" y="328"/>
                    </a:lnTo>
                    <a:lnTo>
                      <a:pt x="9" y="328"/>
                    </a:lnTo>
                    <a:lnTo>
                      <a:pt x="9" y="328"/>
                    </a:lnTo>
                    <a:lnTo>
                      <a:pt x="9" y="328"/>
                    </a:lnTo>
                    <a:lnTo>
                      <a:pt x="10" y="328"/>
                    </a:lnTo>
                    <a:lnTo>
                      <a:pt x="10" y="328"/>
                    </a:lnTo>
                    <a:lnTo>
                      <a:pt x="10" y="328"/>
                    </a:lnTo>
                    <a:lnTo>
                      <a:pt x="10" y="328"/>
                    </a:lnTo>
                    <a:lnTo>
                      <a:pt x="10" y="329"/>
                    </a:lnTo>
                    <a:lnTo>
                      <a:pt x="10" y="329"/>
                    </a:lnTo>
                    <a:lnTo>
                      <a:pt x="12" y="329"/>
                    </a:lnTo>
                    <a:lnTo>
                      <a:pt x="12" y="329"/>
                    </a:lnTo>
                    <a:lnTo>
                      <a:pt x="12" y="329"/>
                    </a:lnTo>
                    <a:lnTo>
                      <a:pt x="12" y="329"/>
                    </a:lnTo>
                    <a:lnTo>
                      <a:pt x="12" y="329"/>
                    </a:lnTo>
                    <a:lnTo>
                      <a:pt x="12" y="329"/>
                    </a:lnTo>
                    <a:lnTo>
                      <a:pt x="13" y="330"/>
                    </a:lnTo>
                    <a:lnTo>
                      <a:pt x="13" y="330"/>
                    </a:lnTo>
                    <a:lnTo>
                      <a:pt x="13" y="330"/>
                    </a:lnTo>
                    <a:lnTo>
                      <a:pt x="13" y="330"/>
                    </a:lnTo>
                    <a:lnTo>
                      <a:pt x="21" y="331"/>
                    </a:lnTo>
                    <a:lnTo>
                      <a:pt x="21" y="331"/>
                    </a:lnTo>
                    <a:lnTo>
                      <a:pt x="32" y="331"/>
                    </a:lnTo>
                    <a:lnTo>
                      <a:pt x="38" y="331"/>
                    </a:lnTo>
                    <a:lnTo>
                      <a:pt x="38" y="331"/>
                    </a:lnTo>
                    <a:lnTo>
                      <a:pt x="42" y="340"/>
                    </a:lnTo>
                    <a:lnTo>
                      <a:pt x="42" y="340"/>
                    </a:lnTo>
                    <a:lnTo>
                      <a:pt x="37" y="345"/>
                    </a:lnTo>
                    <a:lnTo>
                      <a:pt x="28" y="352"/>
                    </a:lnTo>
                    <a:lnTo>
                      <a:pt x="28" y="352"/>
                    </a:lnTo>
                    <a:lnTo>
                      <a:pt x="24" y="358"/>
                    </a:lnTo>
                    <a:lnTo>
                      <a:pt x="24" y="358"/>
                    </a:lnTo>
                    <a:lnTo>
                      <a:pt x="24" y="358"/>
                    </a:lnTo>
                    <a:lnTo>
                      <a:pt x="24" y="358"/>
                    </a:lnTo>
                    <a:lnTo>
                      <a:pt x="23" y="359"/>
                    </a:lnTo>
                    <a:lnTo>
                      <a:pt x="23" y="359"/>
                    </a:lnTo>
                    <a:lnTo>
                      <a:pt x="23" y="359"/>
                    </a:lnTo>
                    <a:lnTo>
                      <a:pt x="23" y="359"/>
                    </a:lnTo>
                    <a:lnTo>
                      <a:pt x="23" y="360"/>
                    </a:lnTo>
                    <a:lnTo>
                      <a:pt x="23" y="360"/>
                    </a:lnTo>
                    <a:lnTo>
                      <a:pt x="23" y="360"/>
                    </a:lnTo>
                    <a:lnTo>
                      <a:pt x="23" y="360"/>
                    </a:lnTo>
                    <a:lnTo>
                      <a:pt x="22" y="362"/>
                    </a:lnTo>
                    <a:lnTo>
                      <a:pt x="22" y="362"/>
                    </a:lnTo>
                    <a:lnTo>
                      <a:pt x="22" y="362"/>
                    </a:lnTo>
                    <a:lnTo>
                      <a:pt x="22" y="362"/>
                    </a:lnTo>
                    <a:lnTo>
                      <a:pt x="22" y="363"/>
                    </a:lnTo>
                    <a:lnTo>
                      <a:pt x="22" y="363"/>
                    </a:lnTo>
                    <a:lnTo>
                      <a:pt x="22" y="363"/>
                    </a:lnTo>
                    <a:lnTo>
                      <a:pt x="23" y="364"/>
                    </a:lnTo>
                    <a:lnTo>
                      <a:pt x="23" y="364"/>
                    </a:lnTo>
                    <a:lnTo>
                      <a:pt x="23" y="364"/>
                    </a:lnTo>
                    <a:lnTo>
                      <a:pt x="23" y="364"/>
                    </a:lnTo>
                    <a:lnTo>
                      <a:pt x="23" y="364"/>
                    </a:lnTo>
                    <a:lnTo>
                      <a:pt x="23" y="364"/>
                    </a:lnTo>
                    <a:lnTo>
                      <a:pt x="23" y="364"/>
                    </a:lnTo>
                    <a:lnTo>
                      <a:pt x="23" y="364"/>
                    </a:lnTo>
                    <a:lnTo>
                      <a:pt x="24" y="365"/>
                    </a:lnTo>
                    <a:lnTo>
                      <a:pt x="24" y="365"/>
                    </a:lnTo>
                    <a:lnTo>
                      <a:pt x="24" y="367"/>
                    </a:lnTo>
                    <a:lnTo>
                      <a:pt x="24" y="367"/>
                    </a:lnTo>
                    <a:lnTo>
                      <a:pt x="24" y="367"/>
                    </a:lnTo>
                    <a:lnTo>
                      <a:pt x="24" y="367"/>
                    </a:lnTo>
                    <a:lnTo>
                      <a:pt x="24" y="368"/>
                    </a:lnTo>
                    <a:lnTo>
                      <a:pt x="24" y="368"/>
                    </a:lnTo>
                    <a:lnTo>
                      <a:pt x="24" y="368"/>
                    </a:lnTo>
                    <a:lnTo>
                      <a:pt x="24" y="368"/>
                    </a:lnTo>
                    <a:lnTo>
                      <a:pt x="26" y="369"/>
                    </a:lnTo>
                    <a:lnTo>
                      <a:pt x="26" y="369"/>
                    </a:lnTo>
                    <a:lnTo>
                      <a:pt x="26" y="369"/>
                    </a:lnTo>
                    <a:lnTo>
                      <a:pt x="26" y="369"/>
                    </a:lnTo>
                    <a:lnTo>
                      <a:pt x="26" y="369"/>
                    </a:lnTo>
                    <a:lnTo>
                      <a:pt x="26" y="369"/>
                    </a:lnTo>
                    <a:lnTo>
                      <a:pt x="26" y="369"/>
                    </a:lnTo>
                    <a:lnTo>
                      <a:pt x="26" y="369"/>
                    </a:lnTo>
                    <a:lnTo>
                      <a:pt x="27" y="370"/>
                    </a:lnTo>
                    <a:lnTo>
                      <a:pt x="27" y="370"/>
                    </a:lnTo>
                    <a:lnTo>
                      <a:pt x="27" y="370"/>
                    </a:lnTo>
                    <a:lnTo>
                      <a:pt x="27" y="370"/>
                    </a:lnTo>
                    <a:lnTo>
                      <a:pt x="28" y="370"/>
                    </a:lnTo>
                    <a:lnTo>
                      <a:pt x="28" y="370"/>
                    </a:lnTo>
                    <a:lnTo>
                      <a:pt x="28" y="370"/>
                    </a:lnTo>
                    <a:lnTo>
                      <a:pt x="28" y="370"/>
                    </a:lnTo>
                    <a:lnTo>
                      <a:pt x="29" y="370"/>
                    </a:lnTo>
                    <a:lnTo>
                      <a:pt x="29" y="370"/>
                    </a:lnTo>
                    <a:lnTo>
                      <a:pt x="29" y="370"/>
                    </a:lnTo>
                    <a:lnTo>
                      <a:pt x="29" y="370"/>
                    </a:lnTo>
                    <a:lnTo>
                      <a:pt x="37" y="370"/>
                    </a:lnTo>
                    <a:lnTo>
                      <a:pt x="37" y="370"/>
                    </a:lnTo>
                    <a:lnTo>
                      <a:pt x="48" y="369"/>
                    </a:lnTo>
                    <a:lnTo>
                      <a:pt x="55" y="368"/>
                    </a:lnTo>
                    <a:lnTo>
                      <a:pt x="55" y="368"/>
                    </a:lnTo>
                    <a:lnTo>
                      <a:pt x="60" y="377"/>
                    </a:lnTo>
                    <a:lnTo>
                      <a:pt x="60" y="377"/>
                    </a:lnTo>
                    <a:lnTo>
                      <a:pt x="55" y="382"/>
                    </a:lnTo>
                    <a:lnTo>
                      <a:pt x="48" y="391"/>
                    </a:lnTo>
                    <a:lnTo>
                      <a:pt x="48" y="391"/>
                    </a:lnTo>
                    <a:lnTo>
                      <a:pt x="44" y="397"/>
                    </a:lnTo>
                    <a:lnTo>
                      <a:pt x="44" y="397"/>
                    </a:lnTo>
                    <a:lnTo>
                      <a:pt x="44" y="397"/>
                    </a:lnTo>
                    <a:lnTo>
                      <a:pt x="44" y="398"/>
                    </a:lnTo>
                    <a:lnTo>
                      <a:pt x="44" y="398"/>
                    </a:lnTo>
                    <a:lnTo>
                      <a:pt x="44" y="398"/>
                    </a:lnTo>
                    <a:lnTo>
                      <a:pt x="44" y="398"/>
                    </a:lnTo>
                    <a:lnTo>
                      <a:pt x="44" y="399"/>
                    </a:lnTo>
                    <a:lnTo>
                      <a:pt x="44" y="399"/>
                    </a:lnTo>
                    <a:lnTo>
                      <a:pt x="44" y="399"/>
                    </a:lnTo>
                    <a:lnTo>
                      <a:pt x="44" y="399"/>
                    </a:lnTo>
                    <a:lnTo>
                      <a:pt x="44" y="401"/>
                    </a:lnTo>
                    <a:lnTo>
                      <a:pt x="44" y="401"/>
                    </a:lnTo>
                    <a:lnTo>
                      <a:pt x="44" y="401"/>
                    </a:lnTo>
                    <a:lnTo>
                      <a:pt x="44" y="401"/>
                    </a:lnTo>
                    <a:lnTo>
                      <a:pt x="44" y="402"/>
                    </a:lnTo>
                    <a:lnTo>
                      <a:pt x="44" y="402"/>
                    </a:lnTo>
                    <a:lnTo>
                      <a:pt x="44" y="402"/>
                    </a:lnTo>
                    <a:lnTo>
                      <a:pt x="44" y="402"/>
                    </a:lnTo>
                    <a:lnTo>
                      <a:pt x="44" y="403"/>
                    </a:lnTo>
                    <a:lnTo>
                      <a:pt x="44" y="403"/>
                    </a:lnTo>
                    <a:lnTo>
                      <a:pt x="44" y="403"/>
                    </a:lnTo>
                    <a:lnTo>
                      <a:pt x="44" y="403"/>
                    </a:lnTo>
                    <a:lnTo>
                      <a:pt x="46" y="403"/>
                    </a:lnTo>
                    <a:lnTo>
                      <a:pt x="46" y="403"/>
                    </a:lnTo>
                    <a:lnTo>
                      <a:pt x="46" y="403"/>
                    </a:lnTo>
                    <a:lnTo>
                      <a:pt x="46" y="403"/>
                    </a:lnTo>
                    <a:lnTo>
                      <a:pt x="46" y="404"/>
                    </a:lnTo>
                    <a:lnTo>
                      <a:pt x="46" y="404"/>
                    </a:lnTo>
                    <a:lnTo>
                      <a:pt x="47" y="406"/>
                    </a:lnTo>
                    <a:lnTo>
                      <a:pt x="47" y="406"/>
                    </a:lnTo>
                    <a:lnTo>
                      <a:pt x="47" y="406"/>
                    </a:lnTo>
                    <a:lnTo>
                      <a:pt x="47" y="406"/>
                    </a:lnTo>
                    <a:lnTo>
                      <a:pt x="47" y="407"/>
                    </a:lnTo>
                    <a:lnTo>
                      <a:pt x="47" y="407"/>
                    </a:lnTo>
                    <a:lnTo>
                      <a:pt x="47" y="407"/>
                    </a:lnTo>
                    <a:lnTo>
                      <a:pt x="47" y="407"/>
                    </a:lnTo>
                    <a:lnTo>
                      <a:pt x="48" y="407"/>
                    </a:lnTo>
                    <a:lnTo>
                      <a:pt x="48" y="407"/>
                    </a:lnTo>
                    <a:lnTo>
                      <a:pt x="48" y="407"/>
                    </a:lnTo>
                    <a:lnTo>
                      <a:pt x="48" y="407"/>
                    </a:lnTo>
                    <a:lnTo>
                      <a:pt x="48" y="408"/>
                    </a:lnTo>
                    <a:lnTo>
                      <a:pt x="48" y="408"/>
                    </a:lnTo>
                    <a:lnTo>
                      <a:pt x="48" y="408"/>
                    </a:lnTo>
                    <a:lnTo>
                      <a:pt x="48" y="408"/>
                    </a:lnTo>
                    <a:lnTo>
                      <a:pt x="51" y="408"/>
                    </a:lnTo>
                    <a:lnTo>
                      <a:pt x="51" y="408"/>
                    </a:lnTo>
                    <a:lnTo>
                      <a:pt x="51" y="408"/>
                    </a:lnTo>
                    <a:lnTo>
                      <a:pt x="51" y="408"/>
                    </a:lnTo>
                    <a:lnTo>
                      <a:pt x="52" y="408"/>
                    </a:lnTo>
                    <a:lnTo>
                      <a:pt x="52" y="408"/>
                    </a:lnTo>
                    <a:lnTo>
                      <a:pt x="52" y="408"/>
                    </a:lnTo>
                    <a:lnTo>
                      <a:pt x="52" y="408"/>
                    </a:lnTo>
                    <a:lnTo>
                      <a:pt x="53" y="408"/>
                    </a:lnTo>
                    <a:lnTo>
                      <a:pt x="53" y="408"/>
                    </a:lnTo>
                    <a:lnTo>
                      <a:pt x="53" y="408"/>
                    </a:lnTo>
                    <a:lnTo>
                      <a:pt x="53" y="408"/>
                    </a:lnTo>
                    <a:lnTo>
                      <a:pt x="61" y="407"/>
                    </a:lnTo>
                    <a:lnTo>
                      <a:pt x="61" y="407"/>
                    </a:lnTo>
                    <a:lnTo>
                      <a:pt x="71" y="404"/>
                    </a:lnTo>
                    <a:lnTo>
                      <a:pt x="77" y="402"/>
                    </a:lnTo>
                    <a:lnTo>
                      <a:pt x="77" y="402"/>
                    </a:lnTo>
                    <a:lnTo>
                      <a:pt x="84" y="409"/>
                    </a:lnTo>
                    <a:lnTo>
                      <a:pt x="84" y="409"/>
                    </a:lnTo>
                    <a:lnTo>
                      <a:pt x="80" y="414"/>
                    </a:lnTo>
                    <a:lnTo>
                      <a:pt x="75" y="425"/>
                    </a:lnTo>
                    <a:lnTo>
                      <a:pt x="75" y="425"/>
                    </a:lnTo>
                    <a:lnTo>
                      <a:pt x="72" y="432"/>
                    </a:lnTo>
                    <a:lnTo>
                      <a:pt x="72" y="432"/>
                    </a:lnTo>
                    <a:lnTo>
                      <a:pt x="72" y="432"/>
                    </a:lnTo>
                    <a:lnTo>
                      <a:pt x="72" y="432"/>
                    </a:lnTo>
                    <a:lnTo>
                      <a:pt x="72" y="433"/>
                    </a:lnTo>
                    <a:lnTo>
                      <a:pt x="72" y="433"/>
                    </a:lnTo>
                    <a:lnTo>
                      <a:pt x="72" y="433"/>
                    </a:lnTo>
                    <a:lnTo>
                      <a:pt x="72" y="433"/>
                    </a:lnTo>
                    <a:lnTo>
                      <a:pt x="72" y="433"/>
                    </a:lnTo>
                    <a:lnTo>
                      <a:pt x="72" y="433"/>
                    </a:lnTo>
                    <a:lnTo>
                      <a:pt x="72" y="435"/>
                    </a:lnTo>
                    <a:lnTo>
                      <a:pt x="72" y="435"/>
                    </a:lnTo>
                    <a:lnTo>
                      <a:pt x="72" y="435"/>
                    </a:lnTo>
                    <a:lnTo>
                      <a:pt x="72" y="435"/>
                    </a:lnTo>
                    <a:lnTo>
                      <a:pt x="72" y="435"/>
                    </a:lnTo>
                    <a:lnTo>
                      <a:pt x="72" y="435"/>
                    </a:lnTo>
                    <a:lnTo>
                      <a:pt x="72" y="436"/>
                    </a:lnTo>
                    <a:lnTo>
                      <a:pt x="72" y="436"/>
                    </a:lnTo>
                    <a:lnTo>
                      <a:pt x="72" y="436"/>
                    </a:lnTo>
                    <a:lnTo>
                      <a:pt x="72" y="436"/>
                    </a:lnTo>
                    <a:lnTo>
                      <a:pt x="72" y="436"/>
                    </a:lnTo>
                    <a:lnTo>
                      <a:pt x="72" y="436"/>
                    </a:lnTo>
                    <a:lnTo>
                      <a:pt x="72" y="437"/>
                    </a:lnTo>
                    <a:lnTo>
                      <a:pt x="72" y="437"/>
                    </a:lnTo>
                    <a:lnTo>
                      <a:pt x="73" y="437"/>
                    </a:lnTo>
                    <a:lnTo>
                      <a:pt x="73" y="437"/>
                    </a:lnTo>
                    <a:lnTo>
                      <a:pt x="73" y="437"/>
                    </a:lnTo>
                    <a:lnTo>
                      <a:pt x="73" y="437"/>
                    </a:lnTo>
                    <a:lnTo>
                      <a:pt x="73" y="438"/>
                    </a:lnTo>
                    <a:lnTo>
                      <a:pt x="73" y="438"/>
                    </a:lnTo>
                    <a:lnTo>
                      <a:pt x="75" y="438"/>
                    </a:lnTo>
                    <a:lnTo>
                      <a:pt x="75" y="438"/>
                    </a:lnTo>
                    <a:lnTo>
                      <a:pt x="75" y="438"/>
                    </a:lnTo>
                    <a:lnTo>
                      <a:pt x="75" y="438"/>
                    </a:lnTo>
                    <a:lnTo>
                      <a:pt x="76" y="440"/>
                    </a:lnTo>
                    <a:lnTo>
                      <a:pt x="76" y="440"/>
                    </a:lnTo>
                    <a:lnTo>
                      <a:pt x="76" y="440"/>
                    </a:lnTo>
                    <a:lnTo>
                      <a:pt x="76" y="440"/>
                    </a:lnTo>
                    <a:lnTo>
                      <a:pt x="76" y="441"/>
                    </a:lnTo>
                    <a:lnTo>
                      <a:pt x="76" y="441"/>
                    </a:lnTo>
                    <a:lnTo>
                      <a:pt x="77" y="441"/>
                    </a:lnTo>
                    <a:lnTo>
                      <a:pt x="77" y="441"/>
                    </a:lnTo>
                    <a:lnTo>
                      <a:pt x="77" y="441"/>
                    </a:lnTo>
                    <a:lnTo>
                      <a:pt x="77" y="441"/>
                    </a:lnTo>
                    <a:lnTo>
                      <a:pt x="77" y="441"/>
                    </a:lnTo>
                    <a:lnTo>
                      <a:pt x="77" y="441"/>
                    </a:lnTo>
                    <a:lnTo>
                      <a:pt x="78" y="441"/>
                    </a:lnTo>
                    <a:lnTo>
                      <a:pt x="78" y="441"/>
                    </a:lnTo>
                    <a:lnTo>
                      <a:pt x="78" y="442"/>
                    </a:lnTo>
                    <a:lnTo>
                      <a:pt x="78" y="442"/>
                    </a:lnTo>
                    <a:lnTo>
                      <a:pt x="78" y="442"/>
                    </a:lnTo>
                    <a:lnTo>
                      <a:pt x="78" y="442"/>
                    </a:lnTo>
                    <a:lnTo>
                      <a:pt x="78" y="442"/>
                    </a:lnTo>
                    <a:lnTo>
                      <a:pt x="78" y="442"/>
                    </a:lnTo>
                    <a:lnTo>
                      <a:pt x="80" y="442"/>
                    </a:lnTo>
                    <a:lnTo>
                      <a:pt x="80" y="442"/>
                    </a:lnTo>
                    <a:lnTo>
                      <a:pt x="80" y="442"/>
                    </a:lnTo>
                    <a:lnTo>
                      <a:pt x="80" y="442"/>
                    </a:lnTo>
                    <a:lnTo>
                      <a:pt x="81" y="442"/>
                    </a:lnTo>
                    <a:lnTo>
                      <a:pt x="81" y="442"/>
                    </a:lnTo>
                    <a:lnTo>
                      <a:pt x="81" y="442"/>
                    </a:lnTo>
                    <a:lnTo>
                      <a:pt x="81" y="442"/>
                    </a:lnTo>
                    <a:lnTo>
                      <a:pt x="82" y="442"/>
                    </a:lnTo>
                    <a:lnTo>
                      <a:pt x="82" y="442"/>
                    </a:lnTo>
                    <a:lnTo>
                      <a:pt x="90" y="438"/>
                    </a:lnTo>
                    <a:lnTo>
                      <a:pt x="90" y="438"/>
                    </a:lnTo>
                    <a:lnTo>
                      <a:pt x="99" y="435"/>
                    </a:lnTo>
                    <a:lnTo>
                      <a:pt x="105" y="431"/>
                    </a:lnTo>
                    <a:lnTo>
                      <a:pt x="105" y="431"/>
                    </a:lnTo>
                    <a:lnTo>
                      <a:pt x="112" y="437"/>
                    </a:lnTo>
                    <a:lnTo>
                      <a:pt x="112" y="437"/>
                    </a:lnTo>
                    <a:lnTo>
                      <a:pt x="110" y="443"/>
                    </a:lnTo>
                    <a:lnTo>
                      <a:pt x="107" y="454"/>
                    </a:lnTo>
                    <a:lnTo>
                      <a:pt x="107" y="454"/>
                    </a:lnTo>
                    <a:lnTo>
                      <a:pt x="105" y="461"/>
                    </a:lnTo>
                    <a:lnTo>
                      <a:pt x="105" y="461"/>
                    </a:lnTo>
                    <a:lnTo>
                      <a:pt x="105" y="461"/>
                    </a:lnTo>
                    <a:lnTo>
                      <a:pt x="105" y="461"/>
                    </a:lnTo>
                    <a:lnTo>
                      <a:pt x="105" y="462"/>
                    </a:lnTo>
                    <a:lnTo>
                      <a:pt x="105" y="462"/>
                    </a:lnTo>
                    <a:lnTo>
                      <a:pt x="105" y="462"/>
                    </a:lnTo>
                    <a:lnTo>
                      <a:pt x="105" y="462"/>
                    </a:lnTo>
                    <a:lnTo>
                      <a:pt x="105" y="464"/>
                    </a:lnTo>
                    <a:lnTo>
                      <a:pt x="105" y="464"/>
                    </a:lnTo>
                    <a:lnTo>
                      <a:pt x="105" y="464"/>
                    </a:lnTo>
                    <a:lnTo>
                      <a:pt x="105" y="464"/>
                    </a:lnTo>
                    <a:lnTo>
                      <a:pt x="106" y="465"/>
                    </a:lnTo>
                    <a:lnTo>
                      <a:pt x="106" y="465"/>
                    </a:lnTo>
                    <a:lnTo>
                      <a:pt x="106" y="465"/>
                    </a:lnTo>
                    <a:lnTo>
                      <a:pt x="106" y="465"/>
                    </a:lnTo>
                    <a:lnTo>
                      <a:pt x="106" y="465"/>
                    </a:lnTo>
                    <a:lnTo>
                      <a:pt x="106" y="465"/>
                    </a:lnTo>
                    <a:lnTo>
                      <a:pt x="106" y="465"/>
                    </a:lnTo>
                    <a:lnTo>
                      <a:pt x="106" y="465"/>
                    </a:lnTo>
                    <a:lnTo>
                      <a:pt x="106" y="466"/>
                    </a:lnTo>
                    <a:lnTo>
                      <a:pt x="106" y="466"/>
                    </a:lnTo>
                    <a:lnTo>
                      <a:pt x="106" y="466"/>
                    </a:lnTo>
                    <a:lnTo>
                      <a:pt x="106" y="466"/>
                    </a:lnTo>
                    <a:lnTo>
                      <a:pt x="107" y="466"/>
                    </a:lnTo>
                    <a:lnTo>
                      <a:pt x="107" y="466"/>
                    </a:lnTo>
                    <a:lnTo>
                      <a:pt x="107" y="466"/>
                    </a:lnTo>
                    <a:lnTo>
                      <a:pt x="107" y="466"/>
                    </a:lnTo>
                    <a:lnTo>
                      <a:pt x="109" y="467"/>
                    </a:lnTo>
                    <a:lnTo>
                      <a:pt x="109" y="467"/>
                    </a:lnTo>
                    <a:lnTo>
                      <a:pt x="109" y="467"/>
                    </a:lnTo>
                    <a:lnTo>
                      <a:pt x="109" y="467"/>
                    </a:lnTo>
                    <a:lnTo>
                      <a:pt x="110" y="467"/>
                    </a:lnTo>
                    <a:lnTo>
                      <a:pt x="110" y="467"/>
                    </a:lnTo>
                    <a:lnTo>
                      <a:pt x="110" y="469"/>
                    </a:lnTo>
                    <a:lnTo>
                      <a:pt x="110" y="469"/>
                    </a:lnTo>
                    <a:lnTo>
                      <a:pt x="110" y="469"/>
                    </a:lnTo>
                    <a:lnTo>
                      <a:pt x="110" y="469"/>
                    </a:lnTo>
                    <a:lnTo>
                      <a:pt x="111" y="469"/>
                    </a:lnTo>
                    <a:lnTo>
                      <a:pt x="111" y="469"/>
                    </a:lnTo>
                    <a:lnTo>
                      <a:pt x="111" y="469"/>
                    </a:lnTo>
                    <a:lnTo>
                      <a:pt x="111" y="469"/>
                    </a:lnTo>
                    <a:lnTo>
                      <a:pt x="112" y="470"/>
                    </a:lnTo>
                    <a:lnTo>
                      <a:pt x="112" y="470"/>
                    </a:lnTo>
                    <a:lnTo>
                      <a:pt x="112" y="470"/>
                    </a:lnTo>
                    <a:lnTo>
                      <a:pt x="112" y="470"/>
                    </a:lnTo>
                    <a:lnTo>
                      <a:pt x="112" y="470"/>
                    </a:lnTo>
                    <a:lnTo>
                      <a:pt x="112" y="470"/>
                    </a:lnTo>
                    <a:lnTo>
                      <a:pt x="112" y="470"/>
                    </a:lnTo>
                    <a:lnTo>
                      <a:pt x="112" y="470"/>
                    </a:lnTo>
                    <a:lnTo>
                      <a:pt x="114" y="470"/>
                    </a:lnTo>
                    <a:lnTo>
                      <a:pt x="114" y="470"/>
                    </a:lnTo>
                    <a:lnTo>
                      <a:pt x="114" y="470"/>
                    </a:lnTo>
                    <a:lnTo>
                      <a:pt x="114" y="470"/>
                    </a:lnTo>
                    <a:lnTo>
                      <a:pt x="115" y="470"/>
                    </a:lnTo>
                    <a:lnTo>
                      <a:pt x="115" y="470"/>
                    </a:lnTo>
                    <a:lnTo>
                      <a:pt x="115" y="470"/>
                    </a:lnTo>
                    <a:lnTo>
                      <a:pt x="115" y="470"/>
                    </a:lnTo>
                    <a:lnTo>
                      <a:pt x="115" y="470"/>
                    </a:lnTo>
                    <a:lnTo>
                      <a:pt x="115" y="470"/>
                    </a:lnTo>
                    <a:lnTo>
                      <a:pt x="116" y="470"/>
                    </a:lnTo>
                    <a:lnTo>
                      <a:pt x="116" y="470"/>
                    </a:lnTo>
                    <a:lnTo>
                      <a:pt x="118" y="469"/>
                    </a:lnTo>
                    <a:lnTo>
                      <a:pt x="118" y="469"/>
                    </a:lnTo>
                    <a:lnTo>
                      <a:pt x="118" y="469"/>
                    </a:lnTo>
                    <a:lnTo>
                      <a:pt x="118" y="469"/>
                    </a:lnTo>
                    <a:lnTo>
                      <a:pt x="124" y="465"/>
                    </a:lnTo>
                    <a:lnTo>
                      <a:pt x="124" y="465"/>
                    </a:lnTo>
                    <a:lnTo>
                      <a:pt x="133" y="459"/>
                    </a:lnTo>
                    <a:lnTo>
                      <a:pt x="138" y="455"/>
                    </a:lnTo>
                    <a:lnTo>
                      <a:pt x="138" y="455"/>
                    </a:lnTo>
                    <a:lnTo>
                      <a:pt x="147" y="460"/>
                    </a:lnTo>
                    <a:lnTo>
                      <a:pt x="147" y="460"/>
                    </a:lnTo>
                    <a:lnTo>
                      <a:pt x="144" y="466"/>
                    </a:lnTo>
                    <a:lnTo>
                      <a:pt x="143" y="476"/>
                    </a:lnTo>
                    <a:lnTo>
                      <a:pt x="143" y="476"/>
                    </a:lnTo>
                    <a:lnTo>
                      <a:pt x="143" y="484"/>
                    </a:lnTo>
                    <a:lnTo>
                      <a:pt x="143" y="484"/>
                    </a:lnTo>
                    <a:lnTo>
                      <a:pt x="144" y="485"/>
                    </a:lnTo>
                    <a:lnTo>
                      <a:pt x="144" y="485"/>
                    </a:lnTo>
                    <a:lnTo>
                      <a:pt x="144" y="486"/>
                    </a:lnTo>
                    <a:lnTo>
                      <a:pt x="144" y="486"/>
                    </a:lnTo>
                    <a:lnTo>
                      <a:pt x="144" y="486"/>
                    </a:lnTo>
                    <a:lnTo>
                      <a:pt x="144" y="486"/>
                    </a:lnTo>
                    <a:lnTo>
                      <a:pt x="144" y="486"/>
                    </a:lnTo>
                    <a:lnTo>
                      <a:pt x="144" y="486"/>
                    </a:lnTo>
                    <a:lnTo>
                      <a:pt x="144" y="488"/>
                    </a:lnTo>
                    <a:lnTo>
                      <a:pt x="144" y="488"/>
                    </a:lnTo>
                    <a:lnTo>
                      <a:pt x="144" y="488"/>
                    </a:lnTo>
                    <a:lnTo>
                      <a:pt x="144" y="488"/>
                    </a:lnTo>
                    <a:lnTo>
                      <a:pt x="144" y="488"/>
                    </a:lnTo>
                    <a:lnTo>
                      <a:pt x="144" y="488"/>
                    </a:lnTo>
                    <a:lnTo>
                      <a:pt x="145" y="489"/>
                    </a:lnTo>
                    <a:lnTo>
                      <a:pt x="145" y="489"/>
                    </a:lnTo>
                    <a:lnTo>
                      <a:pt x="145" y="489"/>
                    </a:lnTo>
                    <a:lnTo>
                      <a:pt x="145" y="489"/>
                    </a:lnTo>
                    <a:lnTo>
                      <a:pt x="145" y="489"/>
                    </a:lnTo>
                    <a:lnTo>
                      <a:pt x="145" y="489"/>
                    </a:lnTo>
                    <a:lnTo>
                      <a:pt x="147" y="489"/>
                    </a:lnTo>
                    <a:lnTo>
                      <a:pt x="147" y="489"/>
                    </a:lnTo>
                    <a:lnTo>
                      <a:pt x="147" y="489"/>
                    </a:lnTo>
                    <a:lnTo>
                      <a:pt x="147" y="489"/>
                    </a:lnTo>
                    <a:lnTo>
                      <a:pt x="147" y="490"/>
                    </a:lnTo>
                    <a:lnTo>
                      <a:pt x="147" y="490"/>
                    </a:lnTo>
                    <a:lnTo>
                      <a:pt x="148" y="490"/>
                    </a:lnTo>
                    <a:lnTo>
                      <a:pt x="148" y="490"/>
                    </a:lnTo>
                    <a:lnTo>
                      <a:pt x="148" y="490"/>
                    </a:lnTo>
                    <a:lnTo>
                      <a:pt x="148" y="490"/>
                    </a:lnTo>
                    <a:lnTo>
                      <a:pt x="149" y="490"/>
                    </a:lnTo>
                    <a:lnTo>
                      <a:pt x="149" y="490"/>
                    </a:lnTo>
                    <a:lnTo>
                      <a:pt x="149" y="491"/>
                    </a:lnTo>
                    <a:lnTo>
                      <a:pt x="149" y="491"/>
                    </a:lnTo>
                    <a:lnTo>
                      <a:pt x="150" y="491"/>
                    </a:lnTo>
                    <a:lnTo>
                      <a:pt x="150" y="491"/>
                    </a:lnTo>
                    <a:lnTo>
                      <a:pt x="150" y="491"/>
                    </a:lnTo>
                    <a:lnTo>
                      <a:pt x="150" y="491"/>
                    </a:lnTo>
                    <a:lnTo>
                      <a:pt x="152" y="491"/>
                    </a:lnTo>
                    <a:lnTo>
                      <a:pt x="152" y="491"/>
                    </a:lnTo>
                    <a:lnTo>
                      <a:pt x="152" y="491"/>
                    </a:lnTo>
                    <a:lnTo>
                      <a:pt x="152" y="491"/>
                    </a:lnTo>
                    <a:lnTo>
                      <a:pt x="152" y="491"/>
                    </a:lnTo>
                    <a:lnTo>
                      <a:pt x="152" y="491"/>
                    </a:lnTo>
                    <a:lnTo>
                      <a:pt x="153" y="491"/>
                    </a:lnTo>
                    <a:lnTo>
                      <a:pt x="153" y="491"/>
                    </a:lnTo>
                    <a:lnTo>
                      <a:pt x="153" y="491"/>
                    </a:lnTo>
                    <a:lnTo>
                      <a:pt x="153" y="491"/>
                    </a:lnTo>
                    <a:lnTo>
                      <a:pt x="153" y="491"/>
                    </a:lnTo>
                    <a:lnTo>
                      <a:pt x="153" y="491"/>
                    </a:lnTo>
                    <a:lnTo>
                      <a:pt x="154" y="491"/>
                    </a:lnTo>
                    <a:lnTo>
                      <a:pt x="154" y="491"/>
                    </a:lnTo>
                    <a:lnTo>
                      <a:pt x="154" y="491"/>
                    </a:lnTo>
                    <a:lnTo>
                      <a:pt x="154" y="491"/>
                    </a:lnTo>
                    <a:lnTo>
                      <a:pt x="155" y="491"/>
                    </a:lnTo>
                    <a:lnTo>
                      <a:pt x="155" y="491"/>
                    </a:lnTo>
                    <a:lnTo>
                      <a:pt x="155" y="491"/>
                    </a:lnTo>
                    <a:lnTo>
                      <a:pt x="155" y="491"/>
                    </a:lnTo>
                    <a:lnTo>
                      <a:pt x="157" y="490"/>
                    </a:lnTo>
                    <a:lnTo>
                      <a:pt x="157" y="490"/>
                    </a:lnTo>
                    <a:lnTo>
                      <a:pt x="162" y="485"/>
                    </a:lnTo>
                    <a:lnTo>
                      <a:pt x="162" y="485"/>
                    </a:lnTo>
                    <a:lnTo>
                      <a:pt x="169" y="477"/>
                    </a:lnTo>
                    <a:lnTo>
                      <a:pt x="173" y="472"/>
                    </a:lnTo>
                    <a:lnTo>
                      <a:pt x="173" y="472"/>
                    </a:lnTo>
                    <a:lnTo>
                      <a:pt x="183" y="475"/>
                    </a:lnTo>
                    <a:lnTo>
                      <a:pt x="183" y="475"/>
                    </a:lnTo>
                    <a:lnTo>
                      <a:pt x="183" y="483"/>
                    </a:lnTo>
                    <a:lnTo>
                      <a:pt x="183" y="493"/>
                    </a:lnTo>
                    <a:lnTo>
                      <a:pt x="183" y="493"/>
                    </a:lnTo>
                    <a:lnTo>
                      <a:pt x="184" y="500"/>
                    </a:lnTo>
                    <a:lnTo>
                      <a:pt x="184" y="500"/>
                    </a:lnTo>
                    <a:lnTo>
                      <a:pt x="184" y="500"/>
                    </a:lnTo>
                    <a:lnTo>
                      <a:pt x="184" y="500"/>
                    </a:lnTo>
                    <a:lnTo>
                      <a:pt x="184" y="501"/>
                    </a:lnTo>
                    <a:lnTo>
                      <a:pt x="184" y="501"/>
                    </a:lnTo>
                    <a:lnTo>
                      <a:pt x="186" y="503"/>
                    </a:lnTo>
                    <a:lnTo>
                      <a:pt x="186" y="503"/>
                    </a:lnTo>
                    <a:lnTo>
                      <a:pt x="186" y="503"/>
                    </a:lnTo>
                    <a:lnTo>
                      <a:pt x="186" y="503"/>
                    </a:lnTo>
                    <a:lnTo>
                      <a:pt x="186" y="503"/>
                    </a:lnTo>
                    <a:lnTo>
                      <a:pt x="186" y="503"/>
                    </a:lnTo>
                    <a:lnTo>
                      <a:pt x="186" y="504"/>
                    </a:lnTo>
                    <a:lnTo>
                      <a:pt x="186" y="504"/>
                    </a:lnTo>
                    <a:lnTo>
                      <a:pt x="186" y="504"/>
                    </a:lnTo>
                    <a:lnTo>
                      <a:pt x="186" y="504"/>
                    </a:lnTo>
                    <a:lnTo>
                      <a:pt x="187" y="504"/>
                    </a:lnTo>
                    <a:lnTo>
                      <a:pt x="187" y="504"/>
                    </a:lnTo>
                    <a:lnTo>
                      <a:pt x="187" y="504"/>
                    </a:lnTo>
                    <a:lnTo>
                      <a:pt x="187" y="504"/>
                    </a:lnTo>
                    <a:lnTo>
                      <a:pt x="187" y="505"/>
                    </a:lnTo>
                    <a:lnTo>
                      <a:pt x="187" y="505"/>
                    </a:lnTo>
                    <a:lnTo>
                      <a:pt x="187" y="505"/>
                    </a:lnTo>
                    <a:lnTo>
                      <a:pt x="187" y="505"/>
                    </a:lnTo>
                    <a:lnTo>
                      <a:pt x="188" y="505"/>
                    </a:lnTo>
                    <a:lnTo>
                      <a:pt x="188" y="505"/>
                    </a:lnTo>
                    <a:lnTo>
                      <a:pt x="188" y="505"/>
                    </a:lnTo>
                    <a:lnTo>
                      <a:pt x="188" y="505"/>
                    </a:lnTo>
                    <a:lnTo>
                      <a:pt x="189" y="505"/>
                    </a:lnTo>
                    <a:lnTo>
                      <a:pt x="189" y="505"/>
                    </a:lnTo>
                    <a:lnTo>
                      <a:pt x="189" y="505"/>
                    </a:lnTo>
                    <a:lnTo>
                      <a:pt x="189" y="505"/>
                    </a:lnTo>
                    <a:lnTo>
                      <a:pt x="191" y="505"/>
                    </a:lnTo>
                    <a:lnTo>
                      <a:pt x="191" y="505"/>
                    </a:lnTo>
                    <a:lnTo>
                      <a:pt x="192" y="506"/>
                    </a:lnTo>
                    <a:lnTo>
                      <a:pt x="192" y="506"/>
                    </a:lnTo>
                    <a:lnTo>
                      <a:pt x="192" y="506"/>
                    </a:lnTo>
                    <a:lnTo>
                      <a:pt x="192" y="506"/>
                    </a:lnTo>
                    <a:lnTo>
                      <a:pt x="193" y="506"/>
                    </a:lnTo>
                    <a:lnTo>
                      <a:pt x="193" y="506"/>
                    </a:lnTo>
                    <a:lnTo>
                      <a:pt x="193" y="506"/>
                    </a:lnTo>
                    <a:lnTo>
                      <a:pt x="193" y="506"/>
                    </a:lnTo>
                    <a:lnTo>
                      <a:pt x="193" y="506"/>
                    </a:lnTo>
                    <a:lnTo>
                      <a:pt x="193" y="506"/>
                    </a:lnTo>
                    <a:lnTo>
                      <a:pt x="194" y="506"/>
                    </a:lnTo>
                    <a:lnTo>
                      <a:pt x="194" y="506"/>
                    </a:lnTo>
                    <a:lnTo>
                      <a:pt x="194" y="506"/>
                    </a:lnTo>
                    <a:lnTo>
                      <a:pt x="194" y="506"/>
                    </a:lnTo>
                    <a:lnTo>
                      <a:pt x="194" y="506"/>
                    </a:lnTo>
                    <a:lnTo>
                      <a:pt x="194" y="506"/>
                    </a:lnTo>
                    <a:lnTo>
                      <a:pt x="196" y="506"/>
                    </a:lnTo>
                    <a:lnTo>
                      <a:pt x="196" y="506"/>
                    </a:lnTo>
                    <a:lnTo>
                      <a:pt x="196" y="506"/>
                    </a:lnTo>
                    <a:lnTo>
                      <a:pt x="196" y="506"/>
                    </a:lnTo>
                    <a:lnTo>
                      <a:pt x="196" y="505"/>
                    </a:lnTo>
                    <a:lnTo>
                      <a:pt x="196" y="505"/>
                    </a:lnTo>
                    <a:lnTo>
                      <a:pt x="197" y="505"/>
                    </a:lnTo>
                    <a:lnTo>
                      <a:pt x="197" y="505"/>
                    </a:lnTo>
                    <a:lnTo>
                      <a:pt x="197" y="505"/>
                    </a:lnTo>
                    <a:lnTo>
                      <a:pt x="197" y="505"/>
                    </a:lnTo>
                    <a:lnTo>
                      <a:pt x="197" y="505"/>
                    </a:lnTo>
                    <a:lnTo>
                      <a:pt x="197" y="505"/>
                    </a:lnTo>
                    <a:lnTo>
                      <a:pt x="198" y="504"/>
                    </a:lnTo>
                    <a:lnTo>
                      <a:pt x="198" y="504"/>
                    </a:lnTo>
                    <a:lnTo>
                      <a:pt x="203" y="499"/>
                    </a:lnTo>
                    <a:lnTo>
                      <a:pt x="203" y="499"/>
                    </a:lnTo>
                    <a:lnTo>
                      <a:pt x="210" y="490"/>
                    </a:lnTo>
                    <a:lnTo>
                      <a:pt x="212" y="484"/>
                    </a:lnTo>
                    <a:lnTo>
                      <a:pt x="212" y="484"/>
                    </a:lnTo>
                    <a:lnTo>
                      <a:pt x="222" y="485"/>
                    </a:lnTo>
                    <a:lnTo>
                      <a:pt x="222" y="485"/>
                    </a:lnTo>
                    <a:lnTo>
                      <a:pt x="223" y="493"/>
                    </a:lnTo>
                    <a:lnTo>
                      <a:pt x="226" y="503"/>
                    </a:lnTo>
                    <a:lnTo>
                      <a:pt x="226" y="503"/>
                    </a:lnTo>
                    <a:lnTo>
                      <a:pt x="228" y="510"/>
                    </a:lnTo>
                    <a:lnTo>
                      <a:pt x="228" y="510"/>
                    </a:lnTo>
                    <a:lnTo>
                      <a:pt x="228" y="510"/>
                    </a:lnTo>
                    <a:lnTo>
                      <a:pt x="228" y="510"/>
                    </a:lnTo>
                    <a:lnTo>
                      <a:pt x="228" y="510"/>
                    </a:lnTo>
                    <a:lnTo>
                      <a:pt x="228" y="510"/>
                    </a:lnTo>
                    <a:lnTo>
                      <a:pt x="228" y="511"/>
                    </a:lnTo>
                    <a:lnTo>
                      <a:pt x="228" y="511"/>
                    </a:lnTo>
                    <a:lnTo>
                      <a:pt x="230" y="511"/>
                    </a:lnTo>
                    <a:lnTo>
                      <a:pt x="230" y="511"/>
                    </a:lnTo>
                    <a:lnTo>
                      <a:pt x="230" y="511"/>
                    </a:lnTo>
                    <a:lnTo>
                      <a:pt x="230" y="511"/>
                    </a:lnTo>
                    <a:lnTo>
                      <a:pt x="230" y="513"/>
                    </a:lnTo>
                    <a:lnTo>
                      <a:pt x="230" y="513"/>
                    </a:lnTo>
                    <a:lnTo>
                      <a:pt x="230" y="513"/>
                    </a:lnTo>
                    <a:lnTo>
                      <a:pt x="230" y="513"/>
                    </a:lnTo>
                    <a:lnTo>
                      <a:pt x="231" y="513"/>
                    </a:lnTo>
                    <a:lnTo>
                      <a:pt x="231" y="513"/>
                    </a:lnTo>
                    <a:lnTo>
                      <a:pt x="231" y="513"/>
                    </a:lnTo>
                    <a:lnTo>
                      <a:pt x="231" y="513"/>
                    </a:lnTo>
                    <a:lnTo>
                      <a:pt x="231" y="513"/>
                    </a:lnTo>
                    <a:lnTo>
                      <a:pt x="231" y="513"/>
                    </a:lnTo>
                    <a:lnTo>
                      <a:pt x="231" y="513"/>
                    </a:lnTo>
                    <a:lnTo>
                      <a:pt x="231" y="513"/>
                    </a:lnTo>
                    <a:lnTo>
                      <a:pt x="232" y="513"/>
                    </a:lnTo>
                    <a:lnTo>
                      <a:pt x="232" y="513"/>
                    </a:lnTo>
                    <a:lnTo>
                      <a:pt x="232" y="513"/>
                    </a:lnTo>
                    <a:lnTo>
                      <a:pt x="232" y="513"/>
                    </a:lnTo>
                    <a:lnTo>
                      <a:pt x="233" y="513"/>
                    </a:lnTo>
                    <a:lnTo>
                      <a:pt x="233" y="513"/>
                    </a:lnTo>
                    <a:lnTo>
                      <a:pt x="233" y="513"/>
                    </a:lnTo>
                    <a:lnTo>
                      <a:pt x="233" y="513"/>
                    </a:lnTo>
                    <a:lnTo>
                      <a:pt x="235" y="513"/>
                    </a:lnTo>
                    <a:lnTo>
                      <a:pt x="235" y="513"/>
                    </a:lnTo>
                    <a:lnTo>
                      <a:pt x="236" y="514"/>
                    </a:lnTo>
                    <a:lnTo>
                      <a:pt x="236" y="514"/>
                    </a:lnTo>
                    <a:lnTo>
                      <a:pt x="236" y="514"/>
                    </a:lnTo>
                    <a:lnTo>
                      <a:pt x="236" y="514"/>
                    </a:lnTo>
                    <a:lnTo>
                      <a:pt x="237" y="514"/>
                    </a:lnTo>
                    <a:lnTo>
                      <a:pt x="237" y="514"/>
                    </a:lnTo>
                    <a:lnTo>
                      <a:pt x="237" y="514"/>
                    </a:lnTo>
                    <a:lnTo>
                      <a:pt x="237" y="514"/>
                    </a:lnTo>
                    <a:lnTo>
                      <a:pt x="238" y="514"/>
                    </a:lnTo>
                    <a:lnTo>
                      <a:pt x="238" y="514"/>
                    </a:lnTo>
                    <a:lnTo>
                      <a:pt x="238" y="514"/>
                    </a:lnTo>
                    <a:lnTo>
                      <a:pt x="238" y="514"/>
                    </a:lnTo>
                    <a:lnTo>
                      <a:pt x="238" y="514"/>
                    </a:lnTo>
                    <a:lnTo>
                      <a:pt x="238" y="514"/>
                    </a:lnTo>
                    <a:lnTo>
                      <a:pt x="238" y="513"/>
                    </a:lnTo>
                    <a:lnTo>
                      <a:pt x="238" y="513"/>
                    </a:lnTo>
                    <a:lnTo>
                      <a:pt x="240" y="513"/>
                    </a:lnTo>
                    <a:lnTo>
                      <a:pt x="240" y="513"/>
                    </a:lnTo>
                    <a:lnTo>
                      <a:pt x="240" y="513"/>
                    </a:lnTo>
                    <a:lnTo>
                      <a:pt x="240" y="513"/>
                    </a:lnTo>
                    <a:lnTo>
                      <a:pt x="240" y="513"/>
                    </a:lnTo>
                    <a:lnTo>
                      <a:pt x="240" y="513"/>
                    </a:lnTo>
                    <a:lnTo>
                      <a:pt x="241" y="513"/>
                    </a:lnTo>
                    <a:lnTo>
                      <a:pt x="241" y="513"/>
                    </a:lnTo>
                    <a:lnTo>
                      <a:pt x="241" y="511"/>
                    </a:lnTo>
                    <a:lnTo>
                      <a:pt x="241" y="511"/>
                    </a:lnTo>
                    <a:lnTo>
                      <a:pt x="241" y="511"/>
                    </a:lnTo>
                    <a:lnTo>
                      <a:pt x="241" y="511"/>
                    </a:lnTo>
                    <a:lnTo>
                      <a:pt x="242" y="511"/>
                    </a:lnTo>
                    <a:lnTo>
                      <a:pt x="242" y="511"/>
                    </a:lnTo>
                    <a:lnTo>
                      <a:pt x="242" y="511"/>
                    </a:lnTo>
                    <a:lnTo>
                      <a:pt x="242" y="511"/>
                    </a:lnTo>
                    <a:lnTo>
                      <a:pt x="246" y="504"/>
                    </a:lnTo>
                    <a:lnTo>
                      <a:pt x="246" y="504"/>
                    </a:lnTo>
                    <a:lnTo>
                      <a:pt x="250" y="494"/>
                    </a:lnTo>
                    <a:lnTo>
                      <a:pt x="252" y="488"/>
                    </a:lnTo>
                    <a:lnTo>
                      <a:pt x="252" y="488"/>
                    </a:lnTo>
                    <a:lnTo>
                      <a:pt x="262" y="488"/>
                    </a:lnTo>
                    <a:lnTo>
                      <a:pt x="262" y="488"/>
                    </a:lnTo>
                    <a:lnTo>
                      <a:pt x="264" y="494"/>
                    </a:lnTo>
                    <a:lnTo>
                      <a:pt x="269" y="504"/>
                    </a:lnTo>
                    <a:lnTo>
                      <a:pt x="269" y="504"/>
                    </a:lnTo>
                    <a:lnTo>
                      <a:pt x="272" y="511"/>
                    </a:lnTo>
                    <a:lnTo>
                      <a:pt x="272" y="511"/>
                    </a:lnTo>
                    <a:lnTo>
                      <a:pt x="272" y="511"/>
                    </a:lnTo>
                    <a:lnTo>
                      <a:pt x="272" y="511"/>
                    </a:lnTo>
                    <a:lnTo>
                      <a:pt x="272" y="511"/>
                    </a:lnTo>
                    <a:lnTo>
                      <a:pt x="272" y="511"/>
                    </a:lnTo>
                    <a:lnTo>
                      <a:pt x="272" y="511"/>
                    </a:lnTo>
                    <a:lnTo>
                      <a:pt x="274" y="511"/>
                    </a:lnTo>
                    <a:lnTo>
                      <a:pt x="274" y="511"/>
                    </a:lnTo>
                    <a:lnTo>
                      <a:pt x="274" y="513"/>
                    </a:lnTo>
                    <a:lnTo>
                      <a:pt x="274" y="513"/>
                    </a:lnTo>
                    <a:lnTo>
                      <a:pt x="274" y="513"/>
                    </a:lnTo>
                    <a:lnTo>
                      <a:pt x="274" y="513"/>
                    </a:lnTo>
                    <a:lnTo>
                      <a:pt x="275" y="513"/>
                    </a:lnTo>
                    <a:lnTo>
                      <a:pt x="275" y="513"/>
                    </a:lnTo>
                    <a:lnTo>
                      <a:pt x="275" y="513"/>
                    </a:lnTo>
                    <a:lnTo>
                      <a:pt x="275" y="513"/>
                    </a:lnTo>
                    <a:lnTo>
                      <a:pt x="275" y="513"/>
                    </a:lnTo>
                    <a:lnTo>
                      <a:pt x="275" y="513"/>
                    </a:lnTo>
                    <a:lnTo>
                      <a:pt x="275" y="514"/>
                    </a:lnTo>
                    <a:lnTo>
                      <a:pt x="275" y="514"/>
                    </a:lnTo>
                    <a:lnTo>
                      <a:pt x="276" y="514"/>
                    </a:lnTo>
                    <a:lnTo>
                      <a:pt x="276" y="514"/>
                    </a:lnTo>
                    <a:lnTo>
                      <a:pt x="276" y="514"/>
                    </a:lnTo>
                    <a:lnTo>
                      <a:pt x="276" y="514"/>
                    </a:lnTo>
                    <a:lnTo>
                      <a:pt x="278" y="514"/>
                    </a:lnTo>
                    <a:lnTo>
                      <a:pt x="278" y="514"/>
                    </a:lnTo>
                    <a:lnTo>
                      <a:pt x="278" y="514"/>
                    </a:lnTo>
                    <a:lnTo>
                      <a:pt x="278" y="514"/>
                    </a:lnTo>
                    <a:lnTo>
                      <a:pt x="279" y="514"/>
                    </a:lnTo>
                    <a:lnTo>
                      <a:pt x="279" y="514"/>
                    </a:lnTo>
                    <a:lnTo>
                      <a:pt x="279" y="514"/>
                    </a:lnTo>
                    <a:lnTo>
                      <a:pt x="279" y="514"/>
                    </a:lnTo>
                    <a:lnTo>
                      <a:pt x="280" y="513"/>
                    </a:lnTo>
                    <a:lnTo>
                      <a:pt x="280" y="513"/>
                    </a:lnTo>
                    <a:lnTo>
                      <a:pt x="280" y="513"/>
                    </a:lnTo>
                    <a:lnTo>
                      <a:pt x="280" y="513"/>
                    </a:lnTo>
                    <a:lnTo>
                      <a:pt x="281" y="513"/>
                    </a:lnTo>
                    <a:lnTo>
                      <a:pt x="281" y="513"/>
                    </a:lnTo>
                    <a:lnTo>
                      <a:pt x="281" y="513"/>
                    </a:lnTo>
                    <a:lnTo>
                      <a:pt x="281" y="513"/>
                    </a:lnTo>
                    <a:lnTo>
                      <a:pt x="281" y="513"/>
                    </a:lnTo>
                    <a:lnTo>
                      <a:pt x="281" y="513"/>
                    </a:lnTo>
                    <a:lnTo>
                      <a:pt x="283" y="513"/>
                    </a:lnTo>
                    <a:lnTo>
                      <a:pt x="283" y="513"/>
                    </a:lnTo>
                    <a:lnTo>
                      <a:pt x="283" y="513"/>
                    </a:lnTo>
                    <a:lnTo>
                      <a:pt x="283" y="513"/>
                    </a:lnTo>
                    <a:lnTo>
                      <a:pt x="284" y="513"/>
                    </a:lnTo>
                    <a:lnTo>
                      <a:pt x="284" y="513"/>
                    </a:lnTo>
                    <a:lnTo>
                      <a:pt x="284" y="513"/>
                    </a:lnTo>
                    <a:lnTo>
                      <a:pt x="284" y="513"/>
                    </a:lnTo>
                    <a:lnTo>
                      <a:pt x="284" y="513"/>
                    </a:lnTo>
                    <a:lnTo>
                      <a:pt x="284" y="513"/>
                    </a:lnTo>
                    <a:lnTo>
                      <a:pt x="284" y="513"/>
                    </a:lnTo>
                    <a:lnTo>
                      <a:pt x="284" y="513"/>
                    </a:lnTo>
                    <a:lnTo>
                      <a:pt x="285" y="511"/>
                    </a:lnTo>
                    <a:lnTo>
                      <a:pt x="285" y="511"/>
                    </a:lnTo>
                    <a:lnTo>
                      <a:pt x="285" y="511"/>
                    </a:lnTo>
                    <a:lnTo>
                      <a:pt x="285" y="511"/>
                    </a:lnTo>
                    <a:lnTo>
                      <a:pt x="285" y="511"/>
                    </a:lnTo>
                    <a:lnTo>
                      <a:pt x="285" y="511"/>
                    </a:lnTo>
                    <a:lnTo>
                      <a:pt x="286" y="510"/>
                    </a:lnTo>
                    <a:lnTo>
                      <a:pt x="286" y="510"/>
                    </a:lnTo>
                    <a:lnTo>
                      <a:pt x="286" y="510"/>
                    </a:lnTo>
                    <a:lnTo>
                      <a:pt x="286" y="510"/>
                    </a:lnTo>
                    <a:lnTo>
                      <a:pt x="286" y="510"/>
                    </a:lnTo>
                    <a:lnTo>
                      <a:pt x="286" y="510"/>
                    </a:lnTo>
                    <a:lnTo>
                      <a:pt x="286" y="510"/>
                    </a:lnTo>
                    <a:lnTo>
                      <a:pt x="286" y="510"/>
                    </a:lnTo>
                    <a:lnTo>
                      <a:pt x="289" y="503"/>
                    </a:lnTo>
                    <a:lnTo>
                      <a:pt x="289" y="503"/>
                    </a:lnTo>
                    <a:lnTo>
                      <a:pt x="291" y="493"/>
                    </a:lnTo>
                    <a:lnTo>
                      <a:pt x="293" y="485"/>
                    </a:lnTo>
                    <a:lnTo>
                      <a:pt x="293" y="485"/>
                    </a:lnTo>
                    <a:lnTo>
                      <a:pt x="303" y="484"/>
                    </a:lnTo>
                    <a:lnTo>
                      <a:pt x="303" y="484"/>
                    </a:lnTo>
                    <a:lnTo>
                      <a:pt x="305" y="490"/>
                    </a:lnTo>
                    <a:lnTo>
                      <a:pt x="312" y="499"/>
                    </a:lnTo>
                    <a:lnTo>
                      <a:pt x="312" y="499"/>
                    </a:lnTo>
                    <a:lnTo>
                      <a:pt x="317" y="504"/>
                    </a:lnTo>
                    <a:lnTo>
                      <a:pt x="317" y="504"/>
                    </a:lnTo>
                    <a:lnTo>
                      <a:pt x="317" y="504"/>
                    </a:lnTo>
                    <a:lnTo>
                      <a:pt x="317" y="504"/>
                    </a:lnTo>
                    <a:lnTo>
                      <a:pt x="317" y="505"/>
                    </a:lnTo>
                    <a:lnTo>
                      <a:pt x="317" y="505"/>
                    </a:lnTo>
                    <a:lnTo>
                      <a:pt x="318" y="505"/>
                    </a:lnTo>
                    <a:lnTo>
                      <a:pt x="318" y="505"/>
                    </a:lnTo>
                    <a:lnTo>
                      <a:pt x="318" y="505"/>
                    </a:lnTo>
                    <a:lnTo>
                      <a:pt x="318" y="505"/>
                    </a:lnTo>
                    <a:lnTo>
                      <a:pt x="318" y="506"/>
                    </a:lnTo>
                    <a:lnTo>
                      <a:pt x="318" y="506"/>
                    </a:lnTo>
                    <a:lnTo>
                      <a:pt x="319" y="506"/>
                    </a:lnTo>
                    <a:lnTo>
                      <a:pt x="319" y="506"/>
                    </a:lnTo>
                    <a:lnTo>
                      <a:pt x="319" y="506"/>
                    </a:lnTo>
                    <a:lnTo>
                      <a:pt x="319" y="506"/>
                    </a:lnTo>
                    <a:lnTo>
                      <a:pt x="319" y="506"/>
                    </a:lnTo>
                    <a:lnTo>
                      <a:pt x="319" y="506"/>
                    </a:lnTo>
                    <a:lnTo>
                      <a:pt x="320" y="506"/>
                    </a:lnTo>
                    <a:lnTo>
                      <a:pt x="320" y="506"/>
                    </a:lnTo>
                    <a:lnTo>
                      <a:pt x="320" y="506"/>
                    </a:lnTo>
                    <a:lnTo>
                      <a:pt x="320" y="506"/>
                    </a:lnTo>
                    <a:lnTo>
                      <a:pt x="320" y="506"/>
                    </a:lnTo>
                    <a:lnTo>
                      <a:pt x="320" y="506"/>
                    </a:lnTo>
                    <a:lnTo>
                      <a:pt x="322" y="506"/>
                    </a:lnTo>
                    <a:lnTo>
                      <a:pt x="322" y="506"/>
                    </a:lnTo>
                    <a:lnTo>
                      <a:pt x="322" y="506"/>
                    </a:lnTo>
                    <a:lnTo>
                      <a:pt x="322" y="506"/>
                    </a:lnTo>
                    <a:lnTo>
                      <a:pt x="323" y="506"/>
                    </a:lnTo>
                    <a:lnTo>
                      <a:pt x="323" y="506"/>
                    </a:lnTo>
                    <a:lnTo>
                      <a:pt x="323" y="505"/>
                    </a:lnTo>
                    <a:lnTo>
                      <a:pt x="323" y="505"/>
                    </a:lnTo>
                    <a:lnTo>
                      <a:pt x="324" y="505"/>
                    </a:lnTo>
                    <a:lnTo>
                      <a:pt x="324" y="505"/>
                    </a:lnTo>
                    <a:lnTo>
                      <a:pt x="325" y="505"/>
                    </a:lnTo>
                    <a:lnTo>
                      <a:pt x="325" y="505"/>
                    </a:lnTo>
                    <a:lnTo>
                      <a:pt x="325" y="505"/>
                    </a:lnTo>
                    <a:lnTo>
                      <a:pt x="325" y="505"/>
                    </a:lnTo>
                    <a:lnTo>
                      <a:pt x="325" y="505"/>
                    </a:lnTo>
                    <a:lnTo>
                      <a:pt x="325" y="505"/>
                    </a:lnTo>
                    <a:lnTo>
                      <a:pt x="327" y="505"/>
                    </a:lnTo>
                    <a:lnTo>
                      <a:pt x="327" y="505"/>
                    </a:lnTo>
                    <a:lnTo>
                      <a:pt x="327" y="505"/>
                    </a:lnTo>
                    <a:lnTo>
                      <a:pt x="327" y="505"/>
                    </a:lnTo>
                    <a:lnTo>
                      <a:pt x="327" y="505"/>
                    </a:lnTo>
                    <a:lnTo>
                      <a:pt x="327" y="505"/>
                    </a:lnTo>
                    <a:lnTo>
                      <a:pt x="328" y="504"/>
                    </a:lnTo>
                    <a:lnTo>
                      <a:pt x="328" y="504"/>
                    </a:lnTo>
                    <a:lnTo>
                      <a:pt x="328" y="504"/>
                    </a:lnTo>
                    <a:lnTo>
                      <a:pt x="328" y="504"/>
                    </a:lnTo>
                    <a:lnTo>
                      <a:pt x="328" y="504"/>
                    </a:lnTo>
                    <a:lnTo>
                      <a:pt x="328" y="504"/>
                    </a:lnTo>
                    <a:lnTo>
                      <a:pt x="328" y="504"/>
                    </a:lnTo>
                    <a:lnTo>
                      <a:pt x="328" y="504"/>
                    </a:lnTo>
                    <a:lnTo>
                      <a:pt x="329" y="503"/>
                    </a:lnTo>
                    <a:lnTo>
                      <a:pt x="329" y="503"/>
                    </a:lnTo>
                    <a:lnTo>
                      <a:pt x="329" y="503"/>
                    </a:lnTo>
                    <a:lnTo>
                      <a:pt x="329" y="503"/>
                    </a:lnTo>
                    <a:lnTo>
                      <a:pt x="329" y="503"/>
                    </a:lnTo>
                    <a:lnTo>
                      <a:pt x="329" y="503"/>
                    </a:lnTo>
                    <a:lnTo>
                      <a:pt x="329" y="501"/>
                    </a:lnTo>
                    <a:lnTo>
                      <a:pt x="329" y="501"/>
                    </a:lnTo>
                    <a:lnTo>
                      <a:pt x="329" y="501"/>
                    </a:lnTo>
                    <a:lnTo>
                      <a:pt x="329" y="501"/>
                    </a:lnTo>
                    <a:lnTo>
                      <a:pt x="329" y="500"/>
                    </a:lnTo>
                    <a:lnTo>
                      <a:pt x="329" y="500"/>
                    </a:lnTo>
                    <a:lnTo>
                      <a:pt x="332" y="493"/>
                    </a:lnTo>
                    <a:lnTo>
                      <a:pt x="332" y="493"/>
                    </a:lnTo>
                    <a:lnTo>
                      <a:pt x="332" y="483"/>
                    </a:lnTo>
                    <a:lnTo>
                      <a:pt x="332" y="475"/>
                    </a:lnTo>
                    <a:lnTo>
                      <a:pt x="332" y="475"/>
                    </a:lnTo>
                    <a:lnTo>
                      <a:pt x="341" y="472"/>
                    </a:lnTo>
                    <a:lnTo>
                      <a:pt x="341" y="472"/>
                    </a:lnTo>
                    <a:lnTo>
                      <a:pt x="346" y="477"/>
                    </a:lnTo>
                    <a:lnTo>
                      <a:pt x="352" y="485"/>
                    </a:lnTo>
                    <a:lnTo>
                      <a:pt x="352" y="485"/>
                    </a:lnTo>
                    <a:lnTo>
                      <a:pt x="359" y="491"/>
                    </a:lnTo>
                    <a:lnTo>
                      <a:pt x="359" y="491"/>
                    </a:lnTo>
                    <a:lnTo>
                      <a:pt x="359" y="491"/>
                    </a:lnTo>
                    <a:lnTo>
                      <a:pt x="359" y="491"/>
                    </a:lnTo>
                    <a:lnTo>
                      <a:pt x="361" y="491"/>
                    </a:lnTo>
                    <a:lnTo>
                      <a:pt x="361" y="491"/>
                    </a:lnTo>
                    <a:lnTo>
                      <a:pt x="361" y="491"/>
                    </a:lnTo>
                    <a:lnTo>
                      <a:pt x="361" y="491"/>
                    </a:lnTo>
                    <a:lnTo>
                      <a:pt x="361" y="491"/>
                    </a:lnTo>
                    <a:lnTo>
                      <a:pt x="361" y="491"/>
                    </a:lnTo>
                    <a:lnTo>
                      <a:pt x="362" y="491"/>
                    </a:lnTo>
                    <a:lnTo>
                      <a:pt x="362" y="491"/>
                    </a:lnTo>
                    <a:lnTo>
                      <a:pt x="362" y="491"/>
                    </a:lnTo>
                    <a:lnTo>
                      <a:pt x="362" y="491"/>
                    </a:lnTo>
                    <a:lnTo>
                      <a:pt x="362" y="491"/>
                    </a:lnTo>
                    <a:lnTo>
                      <a:pt x="362" y="491"/>
                    </a:lnTo>
                    <a:lnTo>
                      <a:pt x="363" y="491"/>
                    </a:lnTo>
                    <a:lnTo>
                      <a:pt x="363" y="491"/>
                    </a:lnTo>
                    <a:lnTo>
                      <a:pt x="363" y="491"/>
                    </a:lnTo>
                    <a:lnTo>
                      <a:pt x="363" y="491"/>
                    </a:lnTo>
                    <a:lnTo>
                      <a:pt x="364" y="491"/>
                    </a:lnTo>
                    <a:lnTo>
                      <a:pt x="364" y="491"/>
                    </a:lnTo>
                    <a:lnTo>
                      <a:pt x="364" y="491"/>
                    </a:lnTo>
                    <a:lnTo>
                      <a:pt x="364" y="491"/>
                    </a:lnTo>
                    <a:lnTo>
                      <a:pt x="364" y="491"/>
                    </a:lnTo>
                    <a:lnTo>
                      <a:pt x="364" y="491"/>
                    </a:lnTo>
                    <a:lnTo>
                      <a:pt x="364" y="490"/>
                    </a:lnTo>
                    <a:lnTo>
                      <a:pt x="364" y="490"/>
                    </a:lnTo>
                    <a:lnTo>
                      <a:pt x="366" y="490"/>
                    </a:lnTo>
                    <a:lnTo>
                      <a:pt x="366" y="490"/>
                    </a:lnTo>
                    <a:lnTo>
                      <a:pt x="367" y="490"/>
                    </a:lnTo>
                    <a:lnTo>
                      <a:pt x="367" y="490"/>
                    </a:lnTo>
                    <a:lnTo>
                      <a:pt x="367" y="490"/>
                    </a:lnTo>
                    <a:lnTo>
                      <a:pt x="367" y="490"/>
                    </a:lnTo>
                    <a:lnTo>
                      <a:pt x="368" y="489"/>
                    </a:lnTo>
                    <a:lnTo>
                      <a:pt x="368" y="489"/>
                    </a:lnTo>
                    <a:lnTo>
                      <a:pt x="368" y="489"/>
                    </a:lnTo>
                    <a:lnTo>
                      <a:pt x="368" y="489"/>
                    </a:lnTo>
                    <a:lnTo>
                      <a:pt x="368" y="489"/>
                    </a:lnTo>
                    <a:lnTo>
                      <a:pt x="368" y="489"/>
                    </a:lnTo>
                    <a:lnTo>
                      <a:pt x="370" y="489"/>
                    </a:lnTo>
                    <a:lnTo>
                      <a:pt x="370" y="489"/>
                    </a:lnTo>
                    <a:lnTo>
                      <a:pt x="370" y="489"/>
                    </a:lnTo>
                    <a:lnTo>
                      <a:pt x="370" y="489"/>
                    </a:lnTo>
                    <a:lnTo>
                      <a:pt x="370" y="488"/>
                    </a:lnTo>
                    <a:lnTo>
                      <a:pt x="370" y="488"/>
                    </a:lnTo>
                    <a:lnTo>
                      <a:pt x="370" y="488"/>
                    </a:lnTo>
                    <a:lnTo>
                      <a:pt x="370" y="488"/>
                    </a:lnTo>
                    <a:lnTo>
                      <a:pt x="370" y="488"/>
                    </a:lnTo>
                    <a:lnTo>
                      <a:pt x="370" y="488"/>
                    </a:lnTo>
                    <a:lnTo>
                      <a:pt x="371" y="486"/>
                    </a:lnTo>
                    <a:lnTo>
                      <a:pt x="371" y="486"/>
                    </a:lnTo>
                    <a:lnTo>
                      <a:pt x="371" y="486"/>
                    </a:lnTo>
                    <a:lnTo>
                      <a:pt x="371" y="486"/>
                    </a:lnTo>
                    <a:lnTo>
                      <a:pt x="371" y="486"/>
                    </a:lnTo>
                    <a:lnTo>
                      <a:pt x="371" y="486"/>
                    </a:lnTo>
                    <a:lnTo>
                      <a:pt x="371" y="485"/>
                    </a:lnTo>
                    <a:lnTo>
                      <a:pt x="371" y="485"/>
                    </a:lnTo>
                    <a:lnTo>
                      <a:pt x="371" y="485"/>
                    </a:lnTo>
                    <a:lnTo>
                      <a:pt x="371" y="485"/>
                    </a:lnTo>
                    <a:lnTo>
                      <a:pt x="371" y="485"/>
                    </a:lnTo>
                    <a:lnTo>
                      <a:pt x="371" y="476"/>
                    </a:lnTo>
                    <a:lnTo>
                      <a:pt x="371" y="476"/>
                    </a:lnTo>
                    <a:lnTo>
                      <a:pt x="370" y="466"/>
                    </a:lnTo>
                    <a:lnTo>
                      <a:pt x="368" y="460"/>
                    </a:lnTo>
                    <a:lnTo>
                      <a:pt x="368" y="460"/>
                    </a:lnTo>
                    <a:lnTo>
                      <a:pt x="377" y="455"/>
                    </a:lnTo>
                    <a:lnTo>
                      <a:pt x="377" y="455"/>
                    </a:lnTo>
                    <a:lnTo>
                      <a:pt x="382" y="459"/>
                    </a:lnTo>
                    <a:lnTo>
                      <a:pt x="391" y="465"/>
                    </a:lnTo>
                    <a:lnTo>
                      <a:pt x="391" y="465"/>
                    </a:lnTo>
                    <a:lnTo>
                      <a:pt x="398" y="470"/>
                    </a:lnTo>
                    <a:lnTo>
                      <a:pt x="398" y="470"/>
                    </a:lnTo>
                    <a:lnTo>
                      <a:pt x="398" y="470"/>
                    </a:lnTo>
                    <a:lnTo>
                      <a:pt x="398" y="470"/>
                    </a:lnTo>
                    <a:lnTo>
                      <a:pt x="400" y="470"/>
                    </a:lnTo>
                    <a:lnTo>
                      <a:pt x="400" y="470"/>
                    </a:lnTo>
                    <a:lnTo>
                      <a:pt x="400" y="470"/>
                    </a:lnTo>
                    <a:lnTo>
                      <a:pt x="400" y="470"/>
                    </a:lnTo>
                    <a:lnTo>
                      <a:pt x="401" y="470"/>
                    </a:lnTo>
                    <a:lnTo>
                      <a:pt x="401" y="470"/>
                    </a:lnTo>
                    <a:lnTo>
                      <a:pt x="401" y="470"/>
                    </a:lnTo>
                    <a:lnTo>
                      <a:pt x="401" y="470"/>
                    </a:lnTo>
                    <a:lnTo>
                      <a:pt x="401" y="470"/>
                    </a:lnTo>
                    <a:lnTo>
                      <a:pt x="401" y="470"/>
                    </a:lnTo>
                    <a:lnTo>
                      <a:pt x="401" y="470"/>
                    </a:lnTo>
                    <a:lnTo>
                      <a:pt x="401" y="470"/>
                    </a:lnTo>
                    <a:lnTo>
                      <a:pt x="402" y="470"/>
                    </a:lnTo>
                    <a:lnTo>
                      <a:pt x="402" y="470"/>
                    </a:lnTo>
                    <a:lnTo>
                      <a:pt x="402" y="470"/>
                    </a:lnTo>
                    <a:lnTo>
                      <a:pt x="402" y="470"/>
                    </a:lnTo>
                    <a:lnTo>
                      <a:pt x="404" y="469"/>
                    </a:lnTo>
                    <a:lnTo>
                      <a:pt x="404" y="469"/>
                    </a:lnTo>
                    <a:lnTo>
                      <a:pt x="404" y="469"/>
                    </a:lnTo>
                    <a:lnTo>
                      <a:pt x="404" y="469"/>
                    </a:lnTo>
                    <a:lnTo>
                      <a:pt x="404" y="469"/>
                    </a:lnTo>
                    <a:lnTo>
                      <a:pt x="404" y="469"/>
                    </a:lnTo>
                    <a:lnTo>
                      <a:pt x="404" y="469"/>
                    </a:lnTo>
                    <a:lnTo>
                      <a:pt x="404" y="469"/>
                    </a:lnTo>
                    <a:lnTo>
                      <a:pt x="405" y="467"/>
                    </a:lnTo>
                    <a:lnTo>
                      <a:pt x="405" y="467"/>
                    </a:lnTo>
                    <a:lnTo>
                      <a:pt x="406" y="467"/>
                    </a:lnTo>
                    <a:lnTo>
                      <a:pt x="406" y="467"/>
                    </a:lnTo>
                    <a:lnTo>
                      <a:pt x="406" y="467"/>
                    </a:lnTo>
                    <a:lnTo>
                      <a:pt x="406" y="467"/>
                    </a:lnTo>
                    <a:lnTo>
                      <a:pt x="406" y="466"/>
                    </a:lnTo>
                    <a:lnTo>
                      <a:pt x="406" y="466"/>
                    </a:lnTo>
                    <a:lnTo>
                      <a:pt x="407" y="466"/>
                    </a:lnTo>
                    <a:lnTo>
                      <a:pt x="407" y="466"/>
                    </a:lnTo>
                    <a:lnTo>
                      <a:pt x="407" y="466"/>
                    </a:lnTo>
                    <a:lnTo>
                      <a:pt x="407" y="466"/>
                    </a:lnTo>
                    <a:lnTo>
                      <a:pt x="407" y="466"/>
                    </a:lnTo>
                    <a:lnTo>
                      <a:pt x="407" y="466"/>
                    </a:lnTo>
                    <a:lnTo>
                      <a:pt x="409" y="465"/>
                    </a:lnTo>
                    <a:lnTo>
                      <a:pt x="409" y="465"/>
                    </a:lnTo>
                    <a:lnTo>
                      <a:pt x="409" y="465"/>
                    </a:lnTo>
                    <a:lnTo>
                      <a:pt x="409" y="465"/>
                    </a:lnTo>
                    <a:lnTo>
                      <a:pt x="409" y="465"/>
                    </a:lnTo>
                    <a:lnTo>
                      <a:pt x="409" y="465"/>
                    </a:lnTo>
                    <a:lnTo>
                      <a:pt x="409" y="465"/>
                    </a:lnTo>
                    <a:lnTo>
                      <a:pt x="409" y="465"/>
                    </a:lnTo>
                    <a:lnTo>
                      <a:pt x="409" y="464"/>
                    </a:lnTo>
                    <a:lnTo>
                      <a:pt x="409" y="464"/>
                    </a:lnTo>
                    <a:lnTo>
                      <a:pt x="409" y="464"/>
                    </a:lnTo>
                    <a:lnTo>
                      <a:pt x="409" y="464"/>
                    </a:lnTo>
                    <a:lnTo>
                      <a:pt x="409" y="462"/>
                    </a:lnTo>
                    <a:lnTo>
                      <a:pt x="409" y="462"/>
                    </a:lnTo>
                    <a:lnTo>
                      <a:pt x="409" y="462"/>
                    </a:lnTo>
                    <a:lnTo>
                      <a:pt x="409" y="462"/>
                    </a:lnTo>
                    <a:lnTo>
                      <a:pt x="409" y="461"/>
                    </a:lnTo>
                    <a:lnTo>
                      <a:pt x="409" y="461"/>
                    </a:lnTo>
                    <a:lnTo>
                      <a:pt x="409" y="461"/>
                    </a:lnTo>
                    <a:lnTo>
                      <a:pt x="409" y="461"/>
                    </a:lnTo>
                    <a:lnTo>
                      <a:pt x="407" y="454"/>
                    </a:lnTo>
                    <a:lnTo>
                      <a:pt x="407" y="454"/>
                    </a:lnTo>
                    <a:lnTo>
                      <a:pt x="405" y="443"/>
                    </a:lnTo>
                    <a:lnTo>
                      <a:pt x="402" y="437"/>
                    </a:lnTo>
                    <a:lnTo>
                      <a:pt x="402" y="437"/>
                    </a:lnTo>
                    <a:lnTo>
                      <a:pt x="410" y="431"/>
                    </a:lnTo>
                    <a:lnTo>
                      <a:pt x="410" y="431"/>
                    </a:lnTo>
                    <a:lnTo>
                      <a:pt x="415" y="435"/>
                    </a:lnTo>
                    <a:lnTo>
                      <a:pt x="425" y="438"/>
                    </a:lnTo>
                    <a:lnTo>
                      <a:pt x="425" y="438"/>
                    </a:lnTo>
                    <a:lnTo>
                      <a:pt x="433" y="442"/>
                    </a:lnTo>
                    <a:lnTo>
                      <a:pt x="433" y="442"/>
                    </a:lnTo>
                    <a:lnTo>
                      <a:pt x="434" y="442"/>
                    </a:lnTo>
                    <a:lnTo>
                      <a:pt x="434" y="442"/>
                    </a:lnTo>
                    <a:lnTo>
                      <a:pt x="434" y="442"/>
                    </a:lnTo>
                    <a:lnTo>
                      <a:pt x="434" y="442"/>
                    </a:lnTo>
                    <a:lnTo>
                      <a:pt x="434" y="442"/>
                    </a:lnTo>
                    <a:lnTo>
                      <a:pt x="434" y="442"/>
                    </a:lnTo>
                    <a:lnTo>
                      <a:pt x="435" y="442"/>
                    </a:lnTo>
                    <a:lnTo>
                      <a:pt x="435" y="442"/>
                    </a:lnTo>
                    <a:lnTo>
                      <a:pt x="435" y="442"/>
                    </a:lnTo>
                    <a:lnTo>
                      <a:pt x="435" y="442"/>
                    </a:lnTo>
                    <a:lnTo>
                      <a:pt x="435" y="442"/>
                    </a:lnTo>
                    <a:lnTo>
                      <a:pt x="435" y="442"/>
                    </a:lnTo>
                    <a:lnTo>
                      <a:pt x="436" y="442"/>
                    </a:lnTo>
                    <a:lnTo>
                      <a:pt x="436" y="442"/>
                    </a:lnTo>
                    <a:lnTo>
                      <a:pt x="436" y="441"/>
                    </a:lnTo>
                    <a:lnTo>
                      <a:pt x="436" y="441"/>
                    </a:lnTo>
                    <a:lnTo>
                      <a:pt x="436" y="441"/>
                    </a:lnTo>
                    <a:lnTo>
                      <a:pt x="436" y="441"/>
                    </a:lnTo>
                    <a:lnTo>
                      <a:pt x="438" y="441"/>
                    </a:lnTo>
                    <a:lnTo>
                      <a:pt x="438" y="441"/>
                    </a:lnTo>
                    <a:lnTo>
                      <a:pt x="438" y="441"/>
                    </a:lnTo>
                    <a:lnTo>
                      <a:pt x="438" y="441"/>
                    </a:lnTo>
                    <a:lnTo>
                      <a:pt x="438" y="441"/>
                    </a:lnTo>
                    <a:lnTo>
                      <a:pt x="438" y="441"/>
                    </a:lnTo>
                    <a:lnTo>
                      <a:pt x="439" y="440"/>
                    </a:lnTo>
                    <a:lnTo>
                      <a:pt x="439" y="440"/>
                    </a:lnTo>
                    <a:lnTo>
                      <a:pt x="439" y="440"/>
                    </a:lnTo>
                    <a:lnTo>
                      <a:pt x="439" y="440"/>
                    </a:lnTo>
                    <a:lnTo>
                      <a:pt x="439" y="438"/>
                    </a:lnTo>
                    <a:lnTo>
                      <a:pt x="439" y="438"/>
                    </a:lnTo>
                    <a:lnTo>
                      <a:pt x="440" y="438"/>
                    </a:lnTo>
                    <a:lnTo>
                      <a:pt x="440" y="438"/>
                    </a:lnTo>
                    <a:lnTo>
                      <a:pt x="440" y="438"/>
                    </a:lnTo>
                    <a:lnTo>
                      <a:pt x="440" y="438"/>
                    </a:lnTo>
                    <a:lnTo>
                      <a:pt x="441" y="437"/>
                    </a:lnTo>
                    <a:lnTo>
                      <a:pt x="441" y="437"/>
                    </a:lnTo>
                    <a:lnTo>
                      <a:pt x="441" y="437"/>
                    </a:lnTo>
                    <a:lnTo>
                      <a:pt x="441" y="437"/>
                    </a:lnTo>
                    <a:lnTo>
                      <a:pt x="441" y="437"/>
                    </a:lnTo>
                    <a:lnTo>
                      <a:pt x="441" y="437"/>
                    </a:lnTo>
                    <a:lnTo>
                      <a:pt x="441" y="436"/>
                    </a:lnTo>
                    <a:lnTo>
                      <a:pt x="441" y="436"/>
                    </a:lnTo>
                    <a:lnTo>
                      <a:pt x="441" y="436"/>
                    </a:lnTo>
                    <a:lnTo>
                      <a:pt x="441" y="436"/>
                    </a:lnTo>
                    <a:lnTo>
                      <a:pt x="443" y="436"/>
                    </a:lnTo>
                    <a:lnTo>
                      <a:pt x="443" y="436"/>
                    </a:lnTo>
                    <a:lnTo>
                      <a:pt x="443" y="435"/>
                    </a:lnTo>
                    <a:lnTo>
                      <a:pt x="443" y="435"/>
                    </a:lnTo>
                    <a:lnTo>
                      <a:pt x="443" y="435"/>
                    </a:lnTo>
                    <a:lnTo>
                      <a:pt x="443" y="435"/>
                    </a:lnTo>
                    <a:lnTo>
                      <a:pt x="443" y="435"/>
                    </a:lnTo>
                    <a:lnTo>
                      <a:pt x="443" y="433"/>
                    </a:lnTo>
                    <a:lnTo>
                      <a:pt x="443" y="433"/>
                    </a:lnTo>
                    <a:lnTo>
                      <a:pt x="443" y="433"/>
                    </a:lnTo>
                    <a:lnTo>
                      <a:pt x="443" y="433"/>
                    </a:lnTo>
                    <a:lnTo>
                      <a:pt x="443" y="433"/>
                    </a:lnTo>
                    <a:lnTo>
                      <a:pt x="443" y="433"/>
                    </a:lnTo>
                    <a:lnTo>
                      <a:pt x="439" y="425"/>
                    </a:lnTo>
                    <a:lnTo>
                      <a:pt x="439" y="425"/>
                    </a:lnTo>
                    <a:lnTo>
                      <a:pt x="435" y="414"/>
                    </a:lnTo>
                    <a:lnTo>
                      <a:pt x="431" y="409"/>
                    </a:lnTo>
                    <a:lnTo>
                      <a:pt x="431" y="409"/>
                    </a:lnTo>
                    <a:lnTo>
                      <a:pt x="438" y="402"/>
                    </a:lnTo>
                    <a:lnTo>
                      <a:pt x="438" y="402"/>
                    </a:lnTo>
                    <a:lnTo>
                      <a:pt x="444" y="404"/>
                    </a:lnTo>
                    <a:lnTo>
                      <a:pt x="454" y="407"/>
                    </a:lnTo>
                    <a:lnTo>
                      <a:pt x="454" y="407"/>
                    </a:lnTo>
                    <a:lnTo>
                      <a:pt x="461" y="408"/>
                    </a:lnTo>
                    <a:lnTo>
                      <a:pt x="461" y="408"/>
                    </a:lnTo>
                    <a:lnTo>
                      <a:pt x="461" y="408"/>
                    </a:lnTo>
                    <a:lnTo>
                      <a:pt x="461" y="408"/>
                    </a:lnTo>
                    <a:lnTo>
                      <a:pt x="463" y="408"/>
                    </a:lnTo>
                    <a:lnTo>
                      <a:pt x="463" y="408"/>
                    </a:lnTo>
                    <a:lnTo>
                      <a:pt x="463" y="408"/>
                    </a:lnTo>
                    <a:lnTo>
                      <a:pt x="463" y="408"/>
                    </a:lnTo>
                    <a:lnTo>
                      <a:pt x="464" y="408"/>
                    </a:lnTo>
                    <a:lnTo>
                      <a:pt x="464" y="408"/>
                    </a:lnTo>
                    <a:lnTo>
                      <a:pt x="464" y="408"/>
                    </a:lnTo>
                    <a:lnTo>
                      <a:pt x="464" y="408"/>
                    </a:lnTo>
                    <a:lnTo>
                      <a:pt x="465" y="408"/>
                    </a:lnTo>
                    <a:lnTo>
                      <a:pt x="465" y="408"/>
                    </a:lnTo>
                    <a:lnTo>
                      <a:pt x="465" y="408"/>
                    </a:lnTo>
                    <a:lnTo>
                      <a:pt x="465" y="408"/>
                    </a:lnTo>
                    <a:lnTo>
                      <a:pt x="465" y="408"/>
                    </a:lnTo>
                    <a:lnTo>
                      <a:pt x="465" y="408"/>
                    </a:lnTo>
                    <a:lnTo>
                      <a:pt x="465" y="408"/>
                    </a:lnTo>
                    <a:lnTo>
                      <a:pt x="465" y="408"/>
                    </a:lnTo>
                    <a:lnTo>
                      <a:pt x="467" y="407"/>
                    </a:lnTo>
                    <a:lnTo>
                      <a:pt x="467" y="407"/>
                    </a:lnTo>
                    <a:lnTo>
                      <a:pt x="467" y="407"/>
                    </a:lnTo>
                    <a:lnTo>
                      <a:pt x="467" y="407"/>
                    </a:lnTo>
                    <a:lnTo>
                      <a:pt x="467" y="407"/>
                    </a:lnTo>
                    <a:lnTo>
                      <a:pt x="467" y="407"/>
                    </a:lnTo>
                    <a:lnTo>
                      <a:pt x="467" y="406"/>
                    </a:lnTo>
                    <a:lnTo>
                      <a:pt x="467" y="406"/>
                    </a:lnTo>
                    <a:lnTo>
                      <a:pt x="468" y="406"/>
                    </a:lnTo>
                    <a:lnTo>
                      <a:pt x="468" y="406"/>
                    </a:lnTo>
                    <a:lnTo>
                      <a:pt x="468" y="406"/>
                    </a:lnTo>
                    <a:lnTo>
                      <a:pt x="468" y="406"/>
                    </a:lnTo>
                    <a:lnTo>
                      <a:pt x="468" y="404"/>
                    </a:lnTo>
                    <a:lnTo>
                      <a:pt x="468" y="404"/>
                    </a:lnTo>
                    <a:lnTo>
                      <a:pt x="469" y="403"/>
                    </a:lnTo>
                    <a:lnTo>
                      <a:pt x="469" y="403"/>
                    </a:lnTo>
                    <a:lnTo>
                      <a:pt x="469" y="403"/>
                    </a:lnTo>
                    <a:lnTo>
                      <a:pt x="469" y="403"/>
                    </a:lnTo>
                    <a:lnTo>
                      <a:pt x="469" y="403"/>
                    </a:lnTo>
                    <a:lnTo>
                      <a:pt x="469" y="403"/>
                    </a:lnTo>
                    <a:lnTo>
                      <a:pt x="469" y="403"/>
                    </a:lnTo>
                    <a:lnTo>
                      <a:pt x="469" y="403"/>
                    </a:lnTo>
                    <a:lnTo>
                      <a:pt x="470" y="402"/>
                    </a:lnTo>
                    <a:lnTo>
                      <a:pt x="470" y="402"/>
                    </a:lnTo>
                    <a:lnTo>
                      <a:pt x="470" y="402"/>
                    </a:lnTo>
                    <a:lnTo>
                      <a:pt x="470" y="402"/>
                    </a:lnTo>
                    <a:lnTo>
                      <a:pt x="470" y="401"/>
                    </a:lnTo>
                    <a:lnTo>
                      <a:pt x="470" y="401"/>
                    </a:lnTo>
                    <a:lnTo>
                      <a:pt x="470" y="401"/>
                    </a:lnTo>
                    <a:lnTo>
                      <a:pt x="470" y="401"/>
                    </a:lnTo>
                    <a:lnTo>
                      <a:pt x="470" y="401"/>
                    </a:lnTo>
                    <a:lnTo>
                      <a:pt x="470" y="401"/>
                    </a:lnTo>
                    <a:lnTo>
                      <a:pt x="470" y="401"/>
                    </a:lnTo>
                    <a:lnTo>
                      <a:pt x="470" y="401"/>
                    </a:lnTo>
                    <a:lnTo>
                      <a:pt x="470" y="399"/>
                    </a:lnTo>
                    <a:lnTo>
                      <a:pt x="470" y="399"/>
                    </a:lnTo>
                    <a:lnTo>
                      <a:pt x="470" y="399"/>
                    </a:lnTo>
                    <a:lnTo>
                      <a:pt x="470" y="399"/>
                    </a:lnTo>
                    <a:lnTo>
                      <a:pt x="470" y="398"/>
                    </a:lnTo>
                    <a:lnTo>
                      <a:pt x="470" y="398"/>
                    </a:lnTo>
                    <a:lnTo>
                      <a:pt x="470" y="398"/>
                    </a:lnTo>
                    <a:lnTo>
                      <a:pt x="470" y="398"/>
                    </a:lnTo>
                    <a:lnTo>
                      <a:pt x="469" y="397"/>
                    </a:lnTo>
                    <a:lnTo>
                      <a:pt x="469" y="397"/>
                    </a:lnTo>
                    <a:lnTo>
                      <a:pt x="469" y="397"/>
                    </a:lnTo>
                    <a:lnTo>
                      <a:pt x="469" y="397"/>
                    </a:lnTo>
                    <a:lnTo>
                      <a:pt x="465" y="391"/>
                    </a:lnTo>
                    <a:lnTo>
                      <a:pt x="465" y="391"/>
                    </a:lnTo>
                    <a:lnTo>
                      <a:pt x="459" y="382"/>
                    </a:lnTo>
                    <a:lnTo>
                      <a:pt x="455" y="377"/>
                    </a:lnTo>
                    <a:lnTo>
                      <a:pt x="455" y="377"/>
                    </a:lnTo>
                    <a:lnTo>
                      <a:pt x="460" y="368"/>
                    </a:lnTo>
                    <a:lnTo>
                      <a:pt x="460" y="368"/>
                    </a:lnTo>
                    <a:lnTo>
                      <a:pt x="467" y="369"/>
                    </a:lnTo>
                    <a:lnTo>
                      <a:pt x="477" y="370"/>
                    </a:lnTo>
                    <a:lnTo>
                      <a:pt x="477" y="370"/>
                    </a:lnTo>
                    <a:lnTo>
                      <a:pt x="484" y="370"/>
                    </a:lnTo>
                    <a:lnTo>
                      <a:pt x="484" y="370"/>
                    </a:lnTo>
                    <a:lnTo>
                      <a:pt x="485" y="370"/>
                    </a:lnTo>
                    <a:lnTo>
                      <a:pt x="485" y="370"/>
                    </a:lnTo>
                    <a:lnTo>
                      <a:pt x="485" y="370"/>
                    </a:lnTo>
                    <a:lnTo>
                      <a:pt x="485" y="370"/>
                    </a:lnTo>
                    <a:lnTo>
                      <a:pt x="487" y="370"/>
                    </a:lnTo>
                    <a:lnTo>
                      <a:pt x="487" y="370"/>
                    </a:lnTo>
                    <a:lnTo>
                      <a:pt x="487" y="370"/>
                    </a:lnTo>
                    <a:lnTo>
                      <a:pt x="487" y="370"/>
                    </a:lnTo>
                    <a:lnTo>
                      <a:pt x="487" y="370"/>
                    </a:lnTo>
                    <a:lnTo>
                      <a:pt x="487" y="370"/>
                    </a:lnTo>
                    <a:lnTo>
                      <a:pt x="488" y="370"/>
                    </a:lnTo>
                    <a:lnTo>
                      <a:pt x="488" y="370"/>
                    </a:lnTo>
                    <a:lnTo>
                      <a:pt x="488" y="369"/>
                    </a:lnTo>
                    <a:lnTo>
                      <a:pt x="488" y="369"/>
                    </a:lnTo>
                    <a:lnTo>
                      <a:pt x="488" y="369"/>
                    </a:lnTo>
                    <a:lnTo>
                      <a:pt x="488" y="369"/>
                    </a:lnTo>
                    <a:lnTo>
                      <a:pt x="489" y="369"/>
                    </a:lnTo>
                    <a:lnTo>
                      <a:pt x="489" y="369"/>
                    </a:lnTo>
                    <a:lnTo>
                      <a:pt x="489" y="369"/>
                    </a:lnTo>
                    <a:lnTo>
                      <a:pt x="489" y="369"/>
                    </a:lnTo>
                    <a:lnTo>
                      <a:pt x="489" y="368"/>
                    </a:lnTo>
                    <a:lnTo>
                      <a:pt x="489" y="368"/>
                    </a:lnTo>
                    <a:lnTo>
                      <a:pt x="489" y="368"/>
                    </a:lnTo>
                    <a:lnTo>
                      <a:pt x="489" y="368"/>
                    </a:lnTo>
                    <a:lnTo>
                      <a:pt x="489" y="368"/>
                    </a:lnTo>
                    <a:lnTo>
                      <a:pt x="489" y="368"/>
                    </a:lnTo>
                    <a:lnTo>
                      <a:pt x="490" y="367"/>
                    </a:lnTo>
                    <a:lnTo>
                      <a:pt x="490" y="367"/>
                    </a:lnTo>
                    <a:lnTo>
                      <a:pt x="490" y="367"/>
                    </a:lnTo>
                    <a:lnTo>
                      <a:pt x="490" y="367"/>
                    </a:lnTo>
                    <a:lnTo>
                      <a:pt x="490" y="365"/>
                    </a:lnTo>
                    <a:lnTo>
                      <a:pt x="490" y="365"/>
                    </a:lnTo>
                    <a:lnTo>
                      <a:pt x="490" y="365"/>
                    </a:lnTo>
                    <a:lnTo>
                      <a:pt x="490" y="365"/>
                    </a:lnTo>
                    <a:lnTo>
                      <a:pt x="492" y="364"/>
                    </a:lnTo>
                    <a:lnTo>
                      <a:pt x="492" y="364"/>
                    </a:lnTo>
                    <a:lnTo>
                      <a:pt x="492" y="364"/>
                    </a:lnTo>
                    <a:lnTo>
                      <a:pt x="492" y="364"/>
                    </a:lnTo>
                    <a:lnTo>
                      <a:pt x="492" y="364"/>
                    </a:lnTo>
                    <a:lnTo>
                      <a:pt x="492" y="364"/>
                    </a:lnTo>
                    <a:lnTo>
                      <a:pt x="492" y="363"/>
                    </a:lnTo>
                    <a:lnTo>
                      <a:pt x="492" y="363"/>
                    </a:lnTo>
                    <a:lnTo>
                      <a:pt x="492" y="363"/>
                    </a:lnTo>
                    <a:lnTo>
                      <a:pt x="492" y="363"/>
                    </a:lnTo>
                    <a:lnTo>
                      <a:pt x="492" y="362"/>
                    </a:lnTo>
                    <a:lnTo>
                      <a:pt x="492" y="362"/>
                    </a:lnTo>
                    <a:lnTo>
                      <a:pt x="492" y="362"/>
                    </a:lnTo>
                    <a:lnTo>
                      <a:pt x="492" y="362"/>
                    </a:lnTo>
                    <a:lnTo>
                      <a:pt x="492" y="362"/>
                    </a:lnTo>
                    <a:lnTo>
                      <a:pt x="492" y="362"/>
                    </a:lnTo>
                    <a:lnTo>
                      <a:pt x="492" y="360"/>
                    </a:lnTo>
                    <a:lnTo>
                      <a:pt x="492" y="360"/>
                    </a:lnTo>
                    <a:lnTo>
                      <a:pt x="492" y="360"/>
                    </a:lnTo>
                    <a:lnTo>
                      <a:pt x="492" y="360"/>
                    </a:lnTo>
                    <a:lnTo>
                      <a:pt x="492" y="360"/>
                    </a:lnTo>
                    <a:lnTo>
                      <a:pt x="492" y="360"/>
                    </a:lnTo>
                    <a:lnTo>
                      <a:pt x="492" y="359"/>
                    </a:lnTo>
                    <a:lnTo>
                      <a:pt x="492" y="359"/>
                    </a:lnTo>
                    <a:lnTo>
                      <a:pt x="492" y="359"/>
                    </a:lnTo>
                    <a:lnTo>
                      <a:pt x="492" y="359"/>
                    </a:lnTo>
                    <a:lnTo>
                      <a:pt x="490" y="358"/>
                    </a:lnTo>
                    <a:lnTo>
                      <a:pt x="490" y="358"/>
                    </a:lnTo>
                    <a:lnTo>
                      <a:pt x="490" y="358"/>
                    </a:lnTo>
                    <a:lnTo>
                      <a:pt x="490" y="358"/>
                    </a:lnTo>
                    <a:lnTo>
                      <a:pt x="485" y="352"/>
                    </a:lnTo>
                    <a:lnTo>
                      <a:pt x="485" y="352"/>
                    </a:lnTo>
                    <a:lnTo>
                      <a:pt x="478" y="345"/>
                    </a:lnTo>
                    <a:lnTo>
                      <a:pt x="473" y="340"/>
                    </a:lnTo>
                    <a:lnTo>
                      <a:pt x="473" y="340"/>
                    </a:lnTo>
                    <a:lnTo>
                      <a:pt x="475" y="331"/>
                    </a:lnTo>
                    <a:lnTo>
                      <a:pt x="475" y="331"/>
                    </a:lnTo>
                    <a:lnTo>
                      <a:pt x="483" y="331"/>
                    </a:lnTo>
                    <a:lnTo>
                      <a:pt x="493" y="331"/>
                    </a:lnTo>
                    <a:lnTo>
                      <a:pt x="493" y="331"/>
                    </a:lnTo>
                    <a:lnTo>
                      <a:pt x="501" y="329"/>
                    </a:lnTo>
                    <a:lnTo>
                      <a:pt x="501" y="329"/>
                    </a:lnTo>
                    <a:lnTo>
                      <a:pt x="501" y="329"/>
                    </a:lnTo>
                    <a:lnTo>
                      <a:pt x="502" y="329"/>
                    </a:lnTo>
                    <a:lnTo>
                      <a:pt x="502" y="329"/>
                    </a:lnTo>
                    <a:lnTo>
                      <a:pt x="503" y="329"/>
                    </a:lnTo>
                    <a:lnTo>
                      <a:pt x="503" y="329"/>
                    </a:lnTo>
                    <a:lnTo>
                      <a:pt x="503" y="329"/>
                    </a:lnTo>
                    <a:lnTo>
                      <a:pt x="503" y="329"/>
                    </a:lnTo>
                    <a:lnTo>
                      <a:pt x="503" y="329"/>
                    </a:lnTo>
                    <a:lnTo>
                      <a:pt x="503" y="329"/>
                    </a:lnTo>
                    <a:lnTo>
                      <a:pt x="504" y="328"/>
                    </a:lnTo>
                    <a:lnTo>
                      <a:pt x="504" y="328"/>
                    </a:lnTo>
                    <a:lnTo>
                      <a:pt x="504" y="328"/>
                    </a:lnTo>
                    <a:lnTo>
                      <a:pt x="504" y="328"/>
                    </a:lnTo>
                    <a:lnTo>
                      <a:pt x="504" y="328"/>
                    </a:lnTo>
                    <a:lnTo>
                      <a:pt x="504" y="328"/>
                    </a:lnTo>
                    <a:lnTo>
                      <a:pt x="504" y="328"/>
                    </a:lnTo>
                    <a:lnTo>
                      <a:pt x="504" y="328"/>
                    </a:lnTo>
                    <a:lnTo>
                      <a:pt x="504" y="326"/>
                    </a:lnTo>
                    <a:lnTo>
                      <a:pt x="504" y="326"/>
                    </a:lnTo>
                    <a:lnTo>
                      <a:pt x="506" y="326"/>
                    </a:lnTo>
                    <a:lnTo>
                      <a:pt x="506" y="326"/>
                    </a:lnTo>
                    <a:lnTo>
                      <a:pt x="506" y="326"/>
                    </a:lnTo>
                    <a:lnTo>
                      <a:pt x="506" y="326"/>
                    </a:lnTo>
                    <a:lnTo>
                      <a:pt x="506" y="325"/>
                    </a:lnTo>
                    <a:lnTo>
                      <a:pt x="506" y="325"/>
                    </a:lnTo>
                    <a:lnTo>
                      <a:pt x="506" y="325"/>
                    </a:lnTo>
                    <a:lnTo>
                      <a:pt x="506" y="325"/>
                    </a:lnTo>
                    <a:lnTo>
                      <a:pt x="506" y="325"/>
                    </a:lnTo>
                    <a:lnTo>
                      <a:pt x="506" y="325"/>
                    </a:lnTo>
                    <a:lnTo>
                      <a:pt x="506" y="324"/>
                    </a:lnTo>
                    <a:lnTo>
                      <a:pt x="506" y="324"/>
                    </a:lnTo>
                    <a:lnTo>
                      <a:pt x="507" y="323"/>
                    </a:lnTo>
                    <a:lnTo>
                      <a:pt x="507" y="323"/>
                    </a:lnTo>
                    <a:lnTo>
                      <a:pt x="507" y="323"/>
                    </a:lnTo>
                    <a:lnTo>
                      <a:pt x="507" y="323"/>
                    </a:lnTo>
                    <a:lnTo>
                      <a:pt x="507" y="321"/>
                    </a:lnTo>
                    <a:lnTo>
                      <a:pt x="507" y="321"/>
                    </a:lnTo>
                    <a:lnTo>
                      <a:pt x="507" y="321"/>
                    </a:lnTo>
                    <a:lnTo>
                      <a:pt x="507" y="321"/>
                    </a:lnTo>
                    <a:lnTo>
                      <a:pt x="507" y="320"/>
                    </a:lnTo>
                    <a:lnTo>
                      <a:pt x="507" y="320"/>
                    </a:lnTo>
                    <a:lnTo>
                      <a:pt x="507" y="320"/>
                    </a:lnTo>
                    <a:lnTo>
                      <a:pt x="507" y="320"/>
                    </a:lnTo>
                    <a:lnTo>
                      <a:pt x="507" y="320"/>
                    </a:lnTo>
                    <a:lnTo>
                      <a:pt x="507" y="320"/>
                    </a:lnTo>
                    <a:lnTo>
                      <a:pt x="507" y="319"/>
                    </a:lnTo>
                    <a:lnTo>
                      <a:pt x="507" y="319"/>
                    </a:lnTo>
                    <a:lnTo>
                      <a:pt x="507" y="319"/>
                    </a:lnTo>
                    <a:lnTo>
                      <a:pt x="507" y="319"/>
                    </a:lnTo>
                    <a:lnTo>
                      <a:pt x="507" y="319"/>
                    </a:lnTo>
                    <a:lnTo>
                      <a:pt x="507" y="319"/>
                    </a:lnTo>
                    <a:lnTo>
                      <a:pt x="506" y="317"/>
                    </a:lnTo>
                    <a:lnTo>
                      <a:pt x="506" y="317"/>
                    </a:lnTo>
                    <a:lnTo>
                      <a:pt x="506" y="317"/>
                    </a:lnTo>
                    <a:lnTo>
                      <a:pt x="506" y="317"/>
                    </a:lnTo>
                    <a:lnTo>
                      <a:pt x="506" y="317"/>
                    </a:lnTo>
                    <a:lnTo>
                      <a:pt x="506" y="317"/>
                    </a:lnTo>
                    <a:lnTo>
                      <a:pt x="506" y="316"/>
                    </a:lnTo>
                    <a:lnTo>
                      <a:pt x="506" y="316"/>
                    </a:lnTo>
                    <a:lnTo>
                      <a:pt x="504" y="316"/>
                    </a:lnTo>
                    <a:lnTo>
                      <a:pt x="504" y="316"/>
                    </a:lnTo>
                    <a:lnTo>
                      <a:pt x="504" y="316"/>
                    </a:lnTo>
                    <a:lnTo>
                      <a:pt x="499" y="311"/>
                    </a:lnTo>
                    <a:lnTo>
                      <a:pt x="499" y="311"/>
                    </a:lnTo>
                    <a:lnTo>
                      <a:pt x="490" y="305"/>
                    </a:lnTo>
                    <a:lnTo>
                      <a:pt x="484" y="302"/>
                    </a:lnTo>
                    <a:lnTo>
                      <a:pt x="484" y="302"/>
                    </a:lnTo>
                    <a:lnTo>
                      <a:pt x="485" y="292"/>
                    </a:lnTo>
                    <a:lnTo>
                      <a:pt x="485" y="292"/>
                    </a:lnTo>
                    <a:lnTo>
                      <a:pt x="493" y="291"/>
                    </a:lnTo>
                    <a:lnTo>
                      <a:pt x="503" y="289"/>
                    </a:lnTo>
                    <a:lnTo>
                      <a:pt x="503" y="289"/>
                    </a:lnTo>
                    <a:lnTo>
                      <a:pt x="509" y="286"/>
                    </a:lnTo>
                    <a:lnTo>
                      <a:pt x="509" y="286"/>
                    </a:lnTo>
                    <a:lnTo>
                      <a:pt x="509" y="286"/>
                    </a:lnTo>
                    <a:lnTo>
                      <a:pt x="509" y="286"/>
                    </a:lnTo>
                    <a:lnTo>
                      <a:pt x="511" y="286"/>
                    </a:lnTo>
                    <a:lnTo>
                      <a:pt x="511" y="286"/>
                    </a:lnTo>
                    <a:lnTo>
                      <a:pt x="511" y="285"/>
                    </a:lnTo>
                    <a:lnTo>
                      <a:pt x="511" y="285"/>
                    </a:lnTo>
                    <a:lnTo>
                      <a:pt x="512" y="285"/>
                    </a:lnTo>
                    <a:lnTo>
                      <a:pt x="512" y="285"/>
                    </a:lnTo>
                    <a:lnTo>
                      <a:pt x="512" y="285"/>
                    </a:lnTo>
                    <a:lnTo>
                      <a:pt x="512" y="285"/>
                    </a:lnTo>
                    <a:lnTo>
                      <a:pt x="513" y="283"/>
                    </a:lnTo>
                    <a:lnTo>
                      <a:pt x="513" y="283"/>
                    </a:lnTo>
                    <a:lnTo>
                      <a:pt x="513" y="283"/>
                    </a:lnTo>
                    <a:lnTo>
                      <a:pt x="513" y="283"/>
                    </a:lnTo>
                    <a:lnTo>
                      <a:pt x="513" y="283"/>
                    </a:lnTo>
                    <a:lnTo>
                      <a:pt x="513" y="283"/>
                    </a:lnTo>
                    <a:lnTo>
                      <a:pt x="513" y="283"/>
                    </a:lnTo>
                    <a:lnTo>
                      <a:pt x="513" y="283"/>
                    </a:lnTo>
                    <a:lnTo>
                      <a:pt x="513" y="282"/>
                    </a:lnTo>
                    <a:lnTo>
                      <a:pt x="513" y="282"/>
                    </a:lnTo>
                    <a:lnTo>
                      <a:pt x="513" y="282"/>
                    </a:lnTo>
                    <a:lnTo>
                      <a:pt x="513" y="282"/>
                    </a:lnTo>
                    <a:lnTo>
                      <a:pt x="513" y="282"/>
                    </a:lnTo>
                    <a:lnTo>
                      <a:pt x="513" y="282"/>
                    </a:lnTo>
                    <a:lnTo>
                      <a:pt x="513" y="281"/>
                    </a:lnTo>
                    <a:lnTo>
                      <a:pt x="513" y="281"/>
                    </a:lnTo>
                    <a:lnTo>
                      <a:pt x="513" y="281"/>
                    </a:lnTo>
                    <a:lnTo>
                      <a:pt x="513" y="281"/>
                    </a:lnTo>
                    <a:lnTo>
                      <a:pt x="513" y="280"/>
                    </a:lnTo>
                    <a:lnTo>
                      <a:pt x="513" y="280"/>
                    </a:lnTo>
                    <a:lnTo>
                      <a:pt x="513" y="280"/>
                    </a:lnTo>
                    <a:lnTo>
                      <a:pt x="513" y="280"/>
                    </a:lnTo>
                    <a:lnTo>
                      <a:pt x="514" y="278"/>
                    </a:lnTo>
                    <a:lnTo>
                      <a:pt x="514" y="278"/>
                    </a:lnTo>
                    <a:lnTo>
                      <a:pt x="514" y="278"/>
                    </a:lnTo>
                    <a:lnTo>
                      <a:pt x="514" y="278"/>
                    </a:lnTo>
                    <a:lnTo>
                      <a:pt x="514" y="277"/>
                    </a:lnTo>
                    <a:lnTo>
                      <a:pt x="514" y="277"/>
                    </a:lnTo>
                    <a:lnTo>
                      <a:pt x="514" y="277"/>
                    </a:lnTo>
                    <a:lnTo>
                      <a:pt x="514" y="277"/>
                    </a:lnTo>
                    <a:lnTo>
                      <a:pt x="514" y="276"/>
                    </a:lnTo>
                    <a:lnTo>
                      <a:pt x="514" y="276"/>
                    </a:lnTo>
                    <a:lnTo>
                      <a:pt x="514" y="276"/>
                    </a:lnTo>
                    <a:lnTo>
                      <a:pt x="514" y="276"/>
                    </a:lnTo>
                    <a:lnTo>
                      <a:pt x="514" y="275"/>
                    </a:lnTo>
                    <a:lnTo>
                      <a:pt x="514" y="275"/>
                    </a:lnTo>
                    <a:lnTo>
                      <a:pt x="513" y="275"/>
                    </a:lnTo>
                    <a:lnTo>
                      <a:pt x="513" y="275"/>
                    </a:lnTo>
                    <a:lnTo>
                      <a:pt x="513" y="275"/>
                    </a:lnTo>
                    <a:lnTo>
                      <a:pt x="513" y="275"/>
                    </a:lnTo>
                    <a:lnTo>
                      <a:pt x="513" y="275"/>
                    </a:lnTo>
                    <a:lnTo>
                      <a:pt x="513" y="275"/>
                    </a:lnTo>
                    <a:lnTo>
                      <a:pt x="513" y="273"/>
                    </a:lnTo>
                    <a:lnTo>
                      <a:pt x="513" y="273"/>
                    </a:lnTo>
                    <a:lnTo>
                      <a:pt x="513" y="273"/>
                    </a:lnTo>
                    <a:lnTo>
                      <a:pt x="513" y="273"/>
                    </a:lnTo>
                    <a:lnTo>
                      <a:pt x="512" y="273"/>
                    </a:lnTo>
                    <a:lnTo>
                      <a:pt x="512" y="273"/>
                    </a:lnTo>
                    <a:lnTo>
                      <a:pt x="512" y="272"/>
                    </a:lnTo>
                    <a:lnTo>
                      <a:pt x="512" y="272"/>
                    </a:lnTo>
                    <a:lnTo>
                      <a:pt x="511" y="272"/>
                    </a:lnTo>
                    <a:lnTo>
                      <a:pt x="511" y="272"/>
                    </a:lnTo>
                    <a:lnTo>
                      <a:pt x="511" y="272"/>
                    </a:lnTo>
                    <a:lnTo>
                      <a:pt x="511" y="272"/>
                    </a:lnTo>
                    <a:lnTo>
                      <a:pt x="504" y="268"/>
                    </a:lnTo>
                    <a:lnTo>
                      <a:pt x="504" y="268"/>
                    </a:lnTo>
                    <a:lnTo>
                      <a:pt x="494" y="263"/>
                    </a:lnTo>
                    <a:lnTo>
                      <a:pt x="488" y="262"/>
                    </a:lnTo>
                    <a:lnTo>
                      <a:pt x="488" y="262"/>
                    </a:lnTo>
                    <a:lnTo>
                      <a:pt x="488" y="252"/>
                    </a:lnTo>
                    <a:lnTo>
                      <a:pt x="488" y="252"/>
                    </a:lnTo>
                    <a:lnTo>
                      <a:pt x="494" y="249"/>
                    </a:lnTo>
                    <a:lnTo>
                      <a:pt x="504" y="246"/>
                    </a:lnTo>
                    <a:lnTo>
                      <a:pt x="504" y="246"/>
                    </a:lnTo>
                    <a:lnTo>
                      <a:pt x="511" y="242"/>
                    </a:lnTo>
                    <a:lnTo>
                      <a:pt x="511" y="242"/>
                    </a:lnTo>
                    <a:lnTo>
                      <a:pt x="511" y="242"/>
                    </a:lnTo>
                    <a:lnTo>
                      <a:pt x="511" y="242"/>
                    </a:lnTo>
                    <a:lnTo>
                      <a:pt x="512" y="241"/>
                    </a:lnTo>
                    <a:lnTo>
                      <a:pt x="512" y="241"/>
                    </a:lnTo>
                    <a:lnTo>
                      <a:pt x="512" y="241"/>
                    </a:lnTo>
                    <a:lnTo>
                      <a:pt x="512" y="241"/>
                    </a:lnTo>
                    <a:lnTo>
                      <a:pt x="513" y="241"/>
                    </a:lnTo>
                    <a:lnTo>
                      <a:pt x="513" y="241"/>
                    </a:lnTo>
                    <a:lnTo>
                      <a:pt x="513" y="239"/>
                    </a:lnTo>
                    <a:lnTo>
                      <a:pt x="513" y="239"/>
                    </a:lnTo>
                    <a:lnTo>
                      <a:pt x="513" y="239"/>
                    </a:lnTo>
                    <a:lnTo>
                      <a:pt x="513" y="239"/>
                    </a:lnTo>
                    <a:lnTo>
                      <a:pt x="513" y="239"/>
                    </a:lnTo>
                    <a:lnTo>
                      <a:pt x="513" y="239"/>
                    </a:lnTo>
                    <a:lnTo>
                      <a:pt x="513" y="238"/>
                    </a:lnTo>
                    <a:lnTo>
                      <a:pt x="513" y="238"/>
                    </a:lnTo>
                    <a:lnTo>
                      <a:pt x="514" y="238"/>
                    </a:lnTo>
                    <a:lnTo>
                      <a:pt x="514" y="238"/>
                    </a:lnTo>
                    <a:lnTo>
                      <a:pt x="514" y="238"/>
                    </a:lnTo>
                    <a:lnTo>
                      <a:pt x="514" y="238"/>
                    </a:lnTo>
                    <a:lnTo>
                      <a:pt x="514" y="238"/>
                    </a:lnTo>
                    <a:lnTo>
                      <a:pt x="514" y="238"/>
                    </a:lnTo>
                    <a:lnTo>
                      <a:pt x="514" y="237"/>
                    </a:lnTo>
                    <a:lnTo>
                      <a:pt x="514" y="237"/>
                    </a:lnTo>
                    <a:lnTo>
                      <a:pt x="514" y="237"/>
                    </a:lnTo>
                    <a:lnTo>
                      <a:pt x="514" y="237"/>
                    </a:lnTo>
                    <a:lnTo>
                      <a:pt x="514" y="236"/>
                    </a:lnTo>
                    <a:lnTo>
                      <a:pt x="514" y="236"/>
                    </a:lnTo>
                    <a:lnTo>
                      <a:pt x="514" y="236"/>
                    </a:lnTo>
                    <a:lnTo>
                      <a:pt x="514" y="236"/>
                    </a:lnTo>
                    <a:lnTo>
                      <a:pt x="513" y="234"/>
                    </a:lnTo>
                    <a:lnTo>
                      <a:pt x="513" y="234"/>
                    </a:lnTo>
                    <a:lnTo>
                      <a:pt x="513" y="233"/>
                    </a:lnTo>
                    <a:lnTo>
                      <a:pt x="513" y="233"/>
                    </a:lnTo>
                    <a:lnTo>
                      <a:pt x="513" y="233"/>
                    </a:lnTo>
                    <a:lnTo>
                      <a:pt x="513" y="233"/>
                    </a:lnTo>
                    <a:lnTo>
                      <a:pt x="513" y="232"/>
                    </a:lnTo>
                    <a:lnTo>
                      <a:pt x="513" y="232"/>
                    </a:lnTo>
                    <a:lnTo>
                      <a:pt x="513" y="232"/>
                    </a:lnTo>
                    <a:lnTo>
                      <a:pt x="513" y="232"/>
                    </a:lnTo>
                    <a:lnTo>
                      <a:pt x="513" y="231"/>
                    </a:lnTo>
                    <a:lnTo>
                      <a:pt x="513" y="231"/>
                    </a:lnTo>
                    <a:lnTo>
                      <a:pt x="513" y="231"/>
                    </a:lnTo>
                    <a:lnTo>
                      <a:pt x="513" y="231"/>
                    </a:lnTo>
                    <a:lnTo>
                      <a:pt x="513" y="231"/>
                    </a:lnTo>
                    <a:lnTo>
                      <a:pt x="513" y="231"/>
                    </a:lnTo>
                    <a:lnTo>
                      <a:pt x="513" y="231"/>
                    </a:lnTo>
                    <a:lnTo>
                      <a:pt x="513" y="231"/>
                    </a:lnTo>
                    <a:lnTo>
                      <a:pt x="513" y="229"/>
                    </a:lnTo>
                    <a:lnTo>
                      <a:pt x="513" y="229"/>
                    </a:lnTo>
                    <a:lnTo>
                      <a:pt x="513" y="229"/>
                    </a:lnTo>
                    <a:lnTo>
                      <a:pt x="513" y="229"/>
                    </a:lnTo>
                    <a:lnTo>
                      <a:pt x="512" y="229"/>
                    </a:lnTo>
                    <a:lnTo>
                      <a:pt x="512" y="229"/>
                    </a:lnTo>
                    <a:lnTo>
                      <a:pt x="512" y="229"/>
                    </a:lnTo>
                    <a:lnTo>
                      <a:pt x="512" y="229"/>
                    </a:lnTo>
                    <a:lnTo>
                      <a:pt x="511" y="228"/>
                    </a:lnTo>
                    <a:lnTo>
                      <a:pt x="511" y="228"/>
                    </a:lnTo>
                    <a:lnTo>
                      <a:pt x="511" y="228"/>
                    </a:lnTo>
                    <a:lnTo>
                      <a:pt x="511" y="228"/>
                    </a:lnTo>
                    <a:lnTo>
                      <a:pt x="509" y="228"/>
                    </a:lnTo>
                    <a:lnTo>
                      <a:pt x="509" y="228"/>
                    </a:lnTo>
                    <a:lnTo>
                      <a:pt x="509" y="228"/>
                    </a:lnTo>
                    <a:lnTo>
                      <a:pt x="509" y="228"/>
                    </a:lnTo>
                    <a:lnTo>
                      <a:pt x="503" y="226"/>
                    </a:lnTo>
                    <a:lnTo>
                      <a:pt x="503" y="226"/>
                    </a:lnTo>
                    <a:lnTo>
                      <a:pt x="492" y="223"/>
                    </a:lnTo>
                    <a:lnTo>
                      <a:pt x="485" y="222"/>
                    </a:lnTo>
                    <a:lnTo>
                      <a:pt x="485" y="222"/>
                    </a:lnTo>
                    <a:lnTo>
                      <a:pt x="484" y="212"/>
                    </a:lnTo>
                    <a:lnTo>
                      <a:pt x="484" y="212"/>
                    </a:lnTo>
                    <a:lnTo>
                      <a:pt x="490" y="209"/>
                    </a:lnTo>
                    <a:lnTo>
                      <a:pt x="499" y="203"/>
                    </a:lnTo>
                    <a:lnTo>
                      <a:pt x="499" y="203"/>
                    </a:lnTo>
                    <a:lnTo>
                      <a:pt x="504" y="198"/>
                    </a:lnTo>
                    <a:lnTo>
                      <a:pt x="504" y="198"/>
                    </a:lnTo>
                    <a:lnTo>
                      <a:pt x="504" y="198"/>
                    </a:lnTo>
                    <a:lnTo>
                      <a:pt x="504" y="198"/>
                    </a:lnTo>
                    <a:lnTo>
                      <a:pt x="506" y="197"/>
                    </a:lnTo>
                    <a:lnTo>
                      <a:pt x="506" y="197"/>
                    </a:lnTo>
                    <a:lnTo>
                      <a:pt x="506" y="197"/>
                    </a:lnTo>
                    <a:lnTo>
                      <a:pt x="506" y="197"/>
                    </a:lnTo>
                    <a:lnTo>
                      <a:pt x="506" y="197"/>
                    </a:lnTo>
                    <a:lnTo>
                      <a:pt x="506" y="197"/>
                    </a:lnTo>
                    <a:lnTo>
                      <a:pt x="506" y="195"/>
                    </a:lnTo>
                    <a:lnTo>
                      <a:pt x="506" y="195"/>
                    </a:lnTo>
                    <a:lnTo>
                      <a:pt x="507" y="195"/>
                    </a:lnTo>
                    <a:lnTo>
                      <a:pt x="507" y="195"/>
                    </a:lnTo>
                    <a:lnTo>
                      <a:pt x="507" y="195"/>
                    </a:lnTo>
                    <a:lnTo>
                      <a:pt x="507" y="195"/>
                    </a:lnTo>
                    <a:lnTo>
                      <a:pt x="507" y="194"/>
                    </a:lnTo>
                    <a:lnTo>
                      <a:pt x="507" y="194"/>
                    </a:lnTo>
                    <a:lnTo>
                      <a:pt x="507" y="194"/>
                    </a:lnTo>
                    <a:lnTo>
                      <a:pt x="507" y="194"/>
                    </a:lnTo>
                    <a:lnTo>
                      <a:pt x="507" y="194"/>
                    </a:lnTo>
                    <a:lnTo>
                      <a:pt x="507" y="194"/>
                    </a:lnTo>
                    <a:lnTo>
                      <a:pt x="507" y="193"/>
                    </a:lnTo>
                    <a:lnTo>
                      <a:pt x="507" y="193"/>
                    </a:lnTo>
                    <a:lnTo>
                      <a:pt x="507" y="193"/>
                    </a:lnTo>
                    <a:lnTo>
                      <a:pt x="507" y="193"/>
                    </a:lnTo>
                    <a:lnTo>
                      <a:pt x="507" y="193"/>
                    </a:lnTo>
                    <a:lnTo>
                      <a:pt x="507" y="193"/>
                    </a:lnTo>
                    <a:lnTo>
                      <a:pt x="507" y="192"/>
                    </a:lnTo>
                    <a:lnTo>
                      <a:pt x="507" y="192"/>
                    </a:lnTo>
                    <a:lnTo>
                      <a:pt x="507" y="192"/>
                    </a:lnTo>
                    <a:lnTo>
                      <a:pt x="507" y="192"/>
                    </a:lnTo>
                    <a:lnTo>
                      <a:pt x="506" y="190"/>
                    </a:lnTo>
                    <a:lnTo>
                      <a:pt x="506" y="190"/>
                    </a:lnTo>
                    <a:lnTo>
                      <a:pt x="506" y="189"/>
                    </a:lnTo>
                    <a:lnTo>
                      <a:pt x="506" y="189"/>
                    </a:lnTo>
                    <a:lnTo>
                      <a:pt x="506" y="189"/>
                    </a:lnTo>
                    <a:lnTo>
                      <a:pt x="506" y="189"/>
                    </a:lnTo>
                    <a:lnTo>
                      <a:pt x="506" y="188"/>
                    </a:lnTo>
                    <a:lnTo>
                      <a:pt x="506" y="188"/>
                    </a:lnTo>
                    <a:lnTo>
                      <a:pt x="506" y="188"/>
                    </a:lnTo>
                    <a:lnTo>
                      <a:pt x="506" y="188"/>
                    </a:lnTo>
                    <a:lnTo>
                      <a:pt x="506" y="186"/>
                    </a:lnTo>
                    <a:lnTo>
                      <a:pt x="506" y="186"/>
                    </a:lnTo>
                    <a:lnTo>
                      <a:pt x="504" y="186"/>
                    </a:lnTo>
                    <a:lnTo>
                      <a:pt x="504" y="186"/>
                    </a:lnTo>
                    <a:lnTo>
                      <a:pt x="504" y="186"/>
                    </a:lnTo>
                    <a:lnTo>
                      <a:pt x="504" y="186"/>
                    </a:lnTo>
                    <a:lnTo>
                      <a:pt x="504" y="186"/>
                    </a:lnTo>
                    <a:lnTo>
                      <a:pt x="504" y="186"/>
                    </a:lnTo>
                    <a:lnTo>
                      <a:pt x="504" y="185"/>
                    </a:lnTo>
                    <a:lnTo>
                      <a:pt x="504" y="185"/>
                    </a:lnTo>
                    <a:lnTo>
                      <a:pt x="504" y="185"/>
                    </a:lnTo>
                    <a:lnTo>
                      <a:pt x="504" y="185"/>
                    </a:lnTo>
                    <a:lnTo>
                      <a:pt x="503" y="185"/>
                    </a:lnTo>
                    <a:lnTo>
                      <a:pt x="503" y="185"/>
                    </a:lnTo>
                    <a:lnTo>
                      <a:pt x="503" y="185"/>
                    </a:lnTo>
                    <a:lnTo>
                      <a:pt x="503" y="185"/>
                    </a:lnTo>
                    <a:lnTo>
                      <a:pt x="502" y="184"/>
                    </a:lnTo>
                    <a:lnTo>
                      <a:pt x="502" y="184"/>
                    </a:lnTo>
                    <a:lnTo>
                      <a:pt x="502" y="184"/>
                    </a:lnTo>
                    <a:lnTo>
                      <a:pt x="502" y="184"/>
                    </a:lnTo>
                    <a:lnTo>
                      <a:pt x="501" y="184"/>
                    </a:lnTo>
                    <a:lnTo>
                      <a:pt x="501" y="184"/>
                    </a:lnTo>
                    <a:lnTo>
                      <a:pt x="501" y="184"/>
                    </a:lnTo>
                    <a:lnTo>
                      <a:pt x="501" y="184"/>
                    </a:lnTo>
                    <a:lnTo>
                      <a:pt x="493" y="183"/>
                    </a:lnTo>
                    <a:lnTo>
                      <a:pt x="493" y="183"/>
                    </a:lnTo>
                    <a:lnTo>
                      <a:pt x="483" y="183"/>
                    </a:lnTo>
                    <a:lnTo>
                      <a:pt x="475" y="183"/>
                    </a:lnTo>
                    <a:lnTo>
                      <a:pt x="475" y="183"/>
                    </a:lnTo>
                    <a:lnTo>
                      <a:pt x="473" y="173"/>
                    </a:lnTo>
                    <a:lnTo>
                      <a:pt x="473" y="173"/>
                    </a:lnTo>
                    <a:lnTo>
                      <a:pt x="478" y="169"/>
                    </a:lnTo>
                    <a:lnTo>
                      <a:pt x="485" y="161"/>
                    </a:lnTo>
                    <a:lnTo>
                      <a:pt x="485" y="161"/>
                    </a:lnTo>
                    <a:lnTo>
                      <a:pt x="490" y="156"/>
                    </a:lnTo>
                    <a:lnTo>
                      <a:pt x="490" y="156"/>
                    </a:lnTo>
                    <a:lnTo>
                      <a:pt x="490" y="156"/>
                    </a:lnTo>
                    <a:lnTo>
                      <a:pt x="490" y="156"/>
                    </a:lnTo>
                    <a:lnTo>
                      <a:pt x="492" y="155"/>
                    </a:lnTo>
                    <a:lnTo>
                      <a:pt x="492" y="155"/>
                    </a:lnTo>
                    <a:lnTo>
                      <a:pt x="492" y="155"/>
                    </a:lnTo>
                    <a:lnTo>
                      <a:pt x="492" y="155"/>
                    </a:lnTo>
                    <a:lnTo>
                      <a:pt x="492" y="154"/>
                    </a:lnTo>
                    <a:lnTo>
                      <a:pt x="492" y="154"/>
                    </a:lnTo>
                    <a:lnTo>
                      <a:pt x="492" y="154"/>
                    </a:lnTo>
                    <a:lnTo>
                      <a:pt x="492" y="154"/>
                    </a:lnTo>
                    <a:lnTo>
                      <a:pt x="492" y="152"/>
                    </a:lnTo>
                    <a:lnTo>
                      <a:pt x="492" y="152"/>
                    </a:lnTo>
                    <a:lnTo>
                      <a:pt x="492" y="151"/>
                    </a:lnTo>
                    <a:lnTo>
                      <a:pt x="492" y="151"/>
                    </a:lnTo>
                    <a:lnTo>
                      <a:pt x="492" y="151"/>
                    </a:lnTo>
                    <a:lnTo>
                      <a:pt x="492" y="151"/>
                    </a:lnTo>
                    <a:lnTo>
                      <a:pt x="492" y="151"/>
                    </a:lnTo>
                    <a:lnTo>
                      <a:pt x="492" y="151"/>
                    </a:lnTo>
                    <a:lnTo>
                      <a:pt x="492" y="150"/>
                    </a:lnTo>
                    <a:lnTo>
                      <a:pt x="492" y="150"/>
                    </a:lnTo>
                    <a:lnTo>
                      <a:pt x="492" y="150"/>
                    </a:lnTo>
                    <a:lnTo>
                      <a:pt x="492" y="150"/>
                    </a:lnTo>
                    <a:lnTo>
                      <a:pt x="492" y="149"/>
                    </a:lnTo>
                    <a:lnTo>
                      <a:pt x="492" y="149"/>
                    </a:lnTo>
                    <a:lnTo>
                      <a:pt x="490" y="149"/>
                    </a:lnTo>
                    <a:lnTo>
                      <a:pt x="490" y="149"/>
                    </a:lnTo>
                    <a:lnTo>
                      <a:pt x="490" y="147"/>
                    </a:lnTo>
                    <a:lnTo>
                      <a:pt x="490" y="147"/>
                    </a:lnTo>
                    <a:lnTo>
                      <a:pt x="490" y="147"/>
                    </a:lnTo>
                    <a:lnTo>
                      <a:pt x="490" y="147"/>
                    </a:lnTo>
                    <a:lnTo>
                      <a:pt x="490" y="146"/>
                    </a:lnTo>
                    <a:lnTo>
                      <a:pt x="490" y="146"/>
                    </a:lnTo>
                    <a:lnTo>
                      <a:pt x="489" y="146"/>
                    </a:lnTo>
                    <a:lnTo>
                      <a:pt x="489" y="146"/>
                    </a:lnTo>
                    <a:lnTo>
                      <a:pt x="489" y="146"/>
                    </a:lnTo>
                    <a:lnTo>
                      <a:pt x="489" y="146"/>
                    </a:lnTo>
                    <a:lnTo>
                      <a:pt x="489" y="145"/>
                    </a:lnTo>
                    <a:lnTo>
                      <a:pt x="489" y="145"/>
                    </a:lnTo>
                    <a:lnTo>
                      <a:pt x="489" y="145"/>
                    </a:lnTo>
                    <a:lnTo>
                      <a:pt x="489" y="145"/>
                    </a:lnTo>
                    <a:lnTo>
                      <a:pt x="489" y="145"/>
                    </a:lnTo>
                    <a:lnTo>
                      <a:pt x="489" y="145"/>
                    </a:lnTo>
                    <a:lnTo>
                      <a:pt x="488" y="145"/>
                    </a:lnTo>
                    <a:lnTo>
                      <a:pt x="488" y="145"/>
                    </a:lnTo>
                    <a:lnTo>
                      <a:pt x="487" y="144"/>
                    </a:lnTo>
                    <a:lnTo>
                      <a:pt x="487" y="144"/>
                    </a:lnTo>
                    <a:lnTo>
                      <a:pt x="487" y="144"/>
                    </a:lnTo>
                    <a:lnTo>
                      <a:pt x="487" y="144"/>
                    </a:lnTo>
                    <a:lnTo>
                      <a:pt x="485" y="144"/>
                    </a:lnTo>
                    <a:lnTo>
                      <a:pt x="485" y="144"/>
                    </a:lnTo>
                    <a:lnTo>
                      <a:pt x="485" y="144"/>
                    </a:lnTo>
                    <a:lnTo>
                      <a:pt x="485" y="144"/>
                    </a:lnTo>
                    <a:lnTo>
                      <a:pt x="484" y="142"/>
                    </a:lnTo>
                    <a:lnTo>
                      <a:pt x="484" y="142"/>
                    </a:lnTo>
                    <a:lnTo>
                      <a:pt x="484" y="142"/>
                    </a:lnTo>
                    <a:lnTo>
                      <a:pt x="484" y="142"/>
                    </a:lnTo>
                    <a:lnTo>
                      <a:pt x="484" y="142"/>
                    </a:lnTo>
                    <a:lnTo>
                      <a:pt x="484" y="142"/>
                    </a:lnTo>
                    <a:lnTo>
                      <a:pt x="477" y="142"/>
                    </a:lnTo>
                    <a:lnTo>
                      <a:pt x="477" y="142"/>
                    </a:lnTo>
                    <a:lnTo>
                      <a:pt x="467" y="144"/>
                    </a:lnTo>
                    <a:lnTo>
                      <a:pt x="459" y="146"/>
                    </a:lnTo>
                    <a:lnTo>
                      <a:pt x="459" y="146"/>
                    </a:lnTo>
                    <a:lnTo>
                      <a:pt x="454" y="137"/>
                    </a:lnTo>
                    <a:lnTo>
                      <a:pt x="454" y="137"/>
                    </a:lnTo>
                    <a:lnTo>
                      <a:pt x="459" y="132"/>
                    </a:lnTo>
                    <a:lnTo>
                      <a:pt x="465" y="124"/>
                    </a:lnTo>
                    <a:lnTo>
                      <a:pt x="465" y="124"/>
                    </a:lnTo>
                    <a:lnTo>
                      <a:pt x="469" y="117"/>
                    </a:lnTo>
                    <a:lnTo>
                      <a:pt x="469" y="117"/>
                    </a:lnTo>
                    <a:lnTo>
                      <a:pt x="469" y="117"/>
                    </a:lnTo>
                    <a:lnTo>
                      <a:pt x="469" y="117"/>
                    </a:lnTo>
                    <a:lnTo>
                      <a:pt x="470" y="116"/>
                    </a:lnTo>
                    <a:lnTo>
                      <a:pt x="470" y="116"/>
                    </a:lnTo>
                    <a:lnTo>
                      <a:pt x="470" y="116"/>
                    </a:lnTo>
                    <a:lnTo>
                      <a:pt x="470" y="116"/>
                    </a:lnTo>
                    <a:lnTo>
                      <a:pt x="470" y="115"/>
                    </a:lnTo>
                    <a:lnTo>
                      <a:pt x="470" y="115"/>
                    </a:lnTo>
                    <a:lnTo>
                      <a:pt x="470" y="115"/>
                    </a:lnTo>
                    <a:lnTo>
                      <a:pt x="470" y="115"/>
                    </a:lnTo>
                    <a:lnTo>
                      <a:pt x="470" y="112"/>
                    </a:lnTo>
                    <a:lnTo>
                      <a:pt x="470" y="112"/>
                    </a:lnTo>
                    <a:lnTo>
                      <a:pt x="470" y="112"/>
                    </a:lnTo>
                    <a:lnTo>
                      <a:pt x="470" y="112"/>
                    </a:lnTo>
                    <a:lnTo>
                      <a:pt x="470" y="112"/>
                    </a:lnTo>
                    <a:lnTo>
                      <a:pt x="470" y="112"/>
                    </a:lnTo>
                    <a:lnTo>
                      <a:pt x="470" y="112"/>
                    </a:lnTo>
                    <a:lnTo>
                      <a:pt x="470" y="112"/>
                    </a:lnTo>
                    <a:lnTo>
                      <a:pt x="469" y="111"/>
                    </a:lnTo>
                    <a:lnTo>
                      <a:pt x="469" y="111"/>
                    </a:lnTo>
                    <a:lnTo>
                      <a:pt x="469" y="111"/>
                    </a:lnTo>
                    <a:lnTo>
                      <a:pt x="469" y="111"/>
                    </a:lnTo>
                    <a:lnTo>
                      <a:pt x="469" y="110"/>
                    </a:lnTo>
                    <a:lnTo>
                      <a:pt x="469" y="110"/>
                    </a:lnTo>
                    <a:lnTo>
                      <a:pt x="469" y="110"/>
                    </a:lnTo>
                    <a:lnTo>
                      <a:pt x="469" y="110"/>
                    </a:lnTo>
                    <a:lnTo>
                      <a:pt x="468" y="110"/>
                    </a:lnTo>
                    <a:lnTo>
                      <a:pt x="468" y="110"/>
                    </a:lnTo>
                    <a:lnTo>
                      <a:pt x="468" y="108"/>
                    </a:lnTo>
                    <a:lnTo>
                      <a:pt x="468" y="108"/>
                    </a:lnTo>
                    <a:lnTo>
                      <a:pt x="468" y="108"/>
                    </a:lnTo>
                    <a:lnTo>
                      <a:pt x="468" y="108"/>
                    </a:lnTo>
                    <a:lnTo>
                      <a:pt x="467" y="107"/>
                    </a:lnTo>
                    <a:lnTo>
                      <a:pt x="467" y="107"/>
                    </a:lnTo>
                    <a:lnTo>
                      <a:pt x="467" y="107"/>
                    </a:lnTo>
                    <a:lnTo>
                      <a:pt x="467" y="107"/>
                    </a:lnTo>
                    <a:lnTo>
                      <a:pt x="467" y="106"/>
                    </a:lnTo>
                    <a:lnTo>
                      <a:pt x="467" y="106"/>
                    </a:lnTo>
                    <a:lnTo>
                      <a:pt x="467" y="106"/>
                    </a:lnTo>
                    <a:lnTo>
                      <a:pt x="467" y="106"/>
                    </a:lnTo>
                    <a:lnTo>
                      <a:pt x="465" y="106"/>
                    </a:lnTo>
                    <a:lnTo>
                      <a:pt x="465" y="106"/>
                    </a:lnTo>
                    <a:lnTo>
                      <a:pt x="465" y="106"/>
                    </a:lnTo>
                    <a:lnTo>
                      <a:pt x="465" y="106"/>
                    </a:lnTo>
                    <a:lnTo>
                      <a:pt x="464" y="105"/>
                    </a:lnTo>
                    <a:lnTo>
                      <a:pt x="464" y="105"/>
                    </a:lnTo>
                    <a:lnTo>
                      <a:pt x="464" y="105"/>
                    </a:lnTo>
                    <a:lnTo>
                      <a:pt x="464" y="105"/>
                    </a:lnTo>
                    <a:lnTo>
                      <a:pt x="463" y="105"/>
                    </a:lnTo>
                    <a:lnTo>
                      <a:pt x="463" y="105"/>
                    </a:lnTo>
                    <a:lnTo>
                      <a:pt x="463" y="105"/>
                    </a:lnTo>
                    <a:lnTo>
                      <a:pt x="463" y="105"/>
                    </a:lnTo>
                    <a:lnTo>
                      <a:pt x="461" y="105"/>
                    </a:lnTo>
                    <a:lnTo>
                      <a:pt x="461" y="105"/>
                    </a:lnTo>
                    <a:lnTo>
                      <a:pt x="461" y="105"/>
                    </a:lnTo>
                    <a:lnTo>
                      <a:pt x="461" y="105"/>
                    </a:lnTo>
                    <a:lnTo>
                      <a:pt x="454" y="107"/>
                    </a:lnTo>
                    <a:lnTo>
                      <a:pt x="454" y="107"/>
                    </a:lnTo>
                    <a:lnTo>
                      <a:pt x="444" y="110"/>
                    </a:lnTo>
                    <a:lnTo>
                      <a:pt x="438" y="112"/>
                    </a:lnTo>
                    <a:lnTo>
                      <a:pt x="438" y="112"/>
                    </a:lnTo>
                    <a:lnTo>
                      <a:pt x="431" y="105"/>
                    </a:lnTo>
                    <a:lnTo>
                      <a:pt x="431" y="105"/>
                    </a:lnTo>
                    <a:lnTo>
                      <a:pt x="435" y="98"/>
                    </a:lnTo>
                    <a:lnTo>
                      <a:pt x="439" y="89"/>
                    </a:lnTo>
                    <a:lnTo>
                      <a:pt x="439" y="89"/>
                    </a:lnTo>
                    <a:lnTo>
                      <a:pt x="443" y="82"/>
                    </a:lnTo>
                    <a:lnTo>
                      <a:pt x="443" y="82"/>
                    </a:lnTo>
                    <a:lnTo>
                      <a:pt x="443" y="82"/>
                    </a:lnTo>
                    <a:lnTo>
                      <a:pt x="443" y="82"/>
                    </a:lnTo>
                    <a:lnTo>
                      <a:pt x="443" y="82"/>
                    </a:lnTo>
                    <a:lnTo>
                      <a:pt x="443" y="82"/>
                    </a:lnTo>
                    <a:lnTo>
                      <a:pt x="443" y="81"/>
                    </a:lnTo>
                    <a:lnTo>
                      <a:pt x="443" y="81"/>
                    </a:lnTo>
                    <a:lnTo>
                      <a:pt x="443" y="81"/>
                    </a:lnTo>
                    <a:lnTo>
                      <a:pt x="443" y="81"/>
                    </a:lnTo>
                    <a:lnTo>
                      <a:pt x="443" y="79"/>
                    </a:lnTo>
                    <a:lnTo>
                      <a:pt x="443" y="79"/>
                    </a:lnTo>
                    <a:lnTo>
                      <a:pt x="443" y="79"/>
                    </a:lnTo>
                    <a:lnTo>
                      <a:pt x="443" y="79"/>
                    </a:lnTo>
                    <a:lnTo>
                      <a:pt x="443" y="79"/>
                    </a:lnTo>
                    <a:lnTo>
                      <a:pt x="443" y="79"/>
                    </a:lnTo>
                    <a:lnTo>
                      <a:pt x="443" y="78"/>
                    </a:lnTo>
                    <a:lnTo>
                      <a:pt x="443" y="78"/>
                    </a:lnTo>
                    <a:lnTo>
                      <a:pt x="443" y="78"/>
                    </a:lnTo>
                    <a:lnTo>
                      <a:pt x="443" y="78"/>
                    </a:lnTo>
                    <a:lnTo>
                      <a:pt x="441" y="78"/>
                    </a:lnTo>
                    <a:lnTo>
                      <a:pt x="441" y="78"/>
                    </a:lnTo>
                    <a:lnTo>
                      <a:pt x="441" y="77"/>
                    </a:lnTo>
                    <a:lnTo>
                      <a:pt x="441" y="77"/>
                    </a:lnTo>
                    <a:lnTo>
                      <a:pt x="441" y="77"/>
                    </a:lnTo>
                    <a:lnTo>
                      <a:pt x="441" y="77"/>
                    </a:lnTo>
                    <a:lnTo>
                      <a:pt x="441" y="77"/>
                    </a:lnTo>
                    <a:lnTo>
                      <a:pt x="441" y="77"/>
                    </a:lnTo>
                    <a:lnTo>
                      <a:pt x="441" y="76"/>
                    </a:lnTo>
                    <a:lnTo>
                      <a:pt x="441" y="76"/>
                    </a:lnTo>
                    <a:lnTo>
                      <a:pt x="440" y="76"/>
                    </a:lnTo>
                    <a:lnTo>
                      <a:pt x="440" y="76"/>
                    </a:lnTo>
                    <a:lnTo>
                      <a:pt x="440" y="76"/>
                    </a:lnTo>
                    <a:lnTo>
                      <a:pt x="440" y="76"/>
                    </a:lnTo>
                    <a:lnTo>
                      <a:pt x="439" y="74"/>
                    </a:lnTo>
                    <a:lnTo>
                      <a:pt x="439" y="74"/>
                    </a:lnTo>
                    <a:lnTo>
                      <a:pt x="439" y="74"/>
                    </a:lnTo>
                    <a:lnTo>
                      <a:pt x="439" y="74"/>
                    </a:lnTo>
                    <a:lnTo>
                      <a:pt x="439" y="73"/>
                    </a:lnTo>
                    <a:lnTo>
                      <a:pt x="439" y="73"/>
                    </a:lnTo>
                    <a:lnTo>
                      <a:pt x="438" y="73"/>
                    </a:lnTo>
                    <a:lnTo>
                      <a:pt x="438" y="73"/>
                    </a:lnTo>
                    <a:lnTo>
                      <a:pt x="438" y="73"/>
                    </a:lnTo>
                    <a:lnTo>
                      <a:pt x="438" y="73"/>
                    </a:lnTo>
                    <a:lnTo>
                      <a:pt x="436" y="72"/>
                    </a:lnTo>
                    <a:lnTo>
                      <a:pt x="436" y="72"/>
                    </a:lnTo>
                    <a:lnTo>
                      <a:pt x="436" y="72"/>
                    </a:lnTo>
                    <a:lnTo>
                      <a:pt x="436" y="72"/>
                    </a:lnTo>
                    <a:lnTo>
                      <a:pt x="436" y="72"/>
                    </a:lnTo>
                    <a:lnTo>
                      <a:pt x="436" y="72"/>
                    </a:lnTo>
                    <a:lnTo>
                      <a:pt x="436" y="72"/>
                    </a:lnTo>
                    <a:lnTo>
                      <a:pt x="436" y="72"/>
                    </a:lnTo>
                    <a:lnTo>
                      <a:pt x="434" y="72"/>
                    </a:lnTo>
                    <a:lnTo>
                      <a:pt x="434" y="72"/>
                    </a:lnTo>
                    <a:lnTo>
                      <a:pt x="434" y="72"/>
                    </a:lnTo>
                    <a:lnTo>
                      <a:pt x="434" y="72"/>
                    </a:lnTo>
                    <a:lnTo>
                      <a:pt x="434" y="72"/>
                    </a:lnTo>
                    <a:lnTo>
                      <a:pt x="434" y="72"/>
                    </a:lnTo>
                    <a:lnTo>
                      <a:pt x="433" y="72"/>
                    </a:lnTo>
                    <a:lnTo>
                      <a:pt x="433" y="72"/>
                    </a:lnTo>
                    <a:lnTo>
                      <a:pt x="431" y="72"/>
                    </a:lnTo>
                    <a:lnTo>
                      <a:pt x="431" y="72"/>
                    </a:lnTo>
                    <a:lnTo>
                      <a:pt x="431" y="72"/>
                    </a:lnTo>
                    <a:lnTo>
                      <a:pt x="431" y="72"/>
                    </a:lnTo>
                    <a:lnTo>
                      <a:pt x="425" y="74"/>
                    </a:lnTo>
                    <a:lnTo>
                      <a:pt x="425" y="74"/>
                    </a:lnTo>
                    <a:lnTo>
                      <a:pt x="415" y="79"/>
                    </a:lnTo>
                    <a:lnTo>
                      <a:pt x="410" y="83"/>
                    </a:lnTo>
                    <a:lnTo>
                      <a:pt x="410" y="83"/>
                    </a:lnTo>
                    <a:lnTo>
                      <a:pt x="401" y="77"/>
                    </a:lnTo>
                    <a:lnTo>
                      <a:pt x="401" y="77"/>
                    </a:lnTo>
                    <a:lnTo>
                      <a:pt x="405" y="71"/>
                    </a:lnTo>
                    <a:lnTo>
                      <a:pt x="407" y="61"/>
                    </a:lnTo>
                    <a:lnTo>
                      <a:pt x="407" y="61"/>
                    </a:lnTo>
                    <a:lnTo>
                      <a:pt x="409" y="53"/>
                    </a:lnTo>
                    <a:lnTo>
                      <a:pt x="409" y="53"/>
                    </a:lnTo>
                    <a:lnTo>
                      <a:pt x="409" y="53"/>
                    </a:lnTo>
                    <a:lnTo>
                      <a:pt x="409" y="53"/>
                    </a:lnTo>
                    <a:lnTo>
                      <a:pt x="409" y="52"/>
                    </a:lnTo>
                    <a:lnTo>
                      <a:pt x="409" y="52"/>
                    </a:lnTo>
                    <a:lnTo>
                      <a:pt x="409" y="52"/>
                    </a:lnTo>
                    <a:lnTo>
                      <a:pt x="409" y="52"/>
                    </a:lnTo>
                    <a:lnTo>
                      <a:pt x="409" y="50"/>
                    </a:lnTo>
                    <a:lnTo>
                      <a:pt x="409" y="50"/>
                    </a:lnTo>
                    <a:lnTo>
                      <a:pt x="409" y="50"/>
                    </a:lnTo>
                    <a:lnTo>
                      <a:pt x="409" y="50"/>
                    </a:lnTo>
                    <a:lnTo>
                      <a:pt x="409" y="49"/>
                    </a:lnTo>
                    <a:lnTo>
                      <a:pt x="409" y="49"/>
                    </a:lnTo>
                    <a:lnTo>
                      <a:pt x="409" y="49"/>
                    </a:lnTo>
                    <a:lnTo>
                      <a:pt x="409" y="49"/>
                    </a:lnTo>
                    <a:lnTo>
                      <a:pt x="409" y="49"/>
                    </a:lnTo>
                    <a:lnTo>
                      <a:pt x="409" y="49"/>
                    </a:lnTo>
                    <a:lnTo>
                      <a:pt x="409" y="48"/>
                    </a:lnTo>
                    <a:lnTo>
                      <a:pt x="409" y="48"/>
                    </a:lnTo>
                    <a:lnTo>
                      <a:pt x="407" y="48"/>
                    </a:lnTo>
                    <a:lnTo>
                      <a:pt x="407" y="48"/>
                    </a:lnTo>
                    <a:lnTo>
                      <a:pt x="407" y="48"/>
                    </a:lnTo>
                    <a:lnTo>
                      <a:pt x="407" y="48"/>
                    </a:lnTo>
                    <a:lnTo>
                      <a:pt x="407" y="47"/>
                    </a:lnTo>
                    <a:lnTo>
                      <a:pt x="407" y="47"/>
                    </a:lnTo>
                    <a:lnTo>
                      <a:pt x="406" y="47"/>
                    </a:lnTo>
                    <a:lnTo>
                      <a:pt x="406" y="47"/>
                    </a:lnTo>
                    <a:lnTo>
                      <a:pt x="406" y="47"/>
                    </a:lnTo>
                    <a:lnTo>
                      <a:pt x="406" y="47"/>
                    </a:lnTo>
                    <a:lnTo>
                      <a:pt x="406" y="47"/>
                    </a:lnTo>
                    <a:lnTo>
                      <a:pt x="406" y="47"/>
                    </a:lnTo>
                    <a:lnTo>
                      <a:pt x="405" y="45"/>
                    </a:lnTo>
                    <a:lnTo>
                      <a:pt x="405" y="45"/>
                    </a:lnTo>
                    <a:lnTo>
                      <a:pt x="404" y="45"/>
                    </a:lnTo>
                    <a:lnTo>
                      <a:pt x="404" y="45"/>
                    </a:lnTo>
                    <a:lnTo>
                      <a:pt x="404" y="45"/>
                    </a:lnTo>
                    <a:lnTo>
                      <a:pt x="404" y="45"/>
                    </a:lnTo>
                    <a:lnTo>
                      <a:pt x="404" y="44"/>
                    </a:lnTo>
                    <a:lnTo>
                      <a:pt x="404" y="44"/>
                    </a:lnTo>
                    <a:lnTo>
                      <a:pt x="402" y="44"/>
                    </a:lnTo>
                    <a:lnTo>
                      <a:pt x="402" y="44"/>
                    </a:lnTo>
                    <a:lnTo>
                      <a:pt x="402" y="44"/>
                    </a:lnTo>
                    <a:lnTo>
                      <a:pt x="402" y="44"/>
                    </a:lnTo>
                    <a:lnTo>
                      <a:pt x="402" y="44"/>
                    </a:lnTo>
                    <a:lnTo>
                      <a:pt x="402" y="44"/>
                    </a:lnTo>
                    <a:lnTo>
                      <a:pt x="401" y="44"/>
                    </a:lnTo>
                    <a:lnTo>
                      <a:pt x="401" y="44"/>
                    </a:lnTo>
                    <a:lnTo>
                      <a:pt x="401" y="44"/>
                    </a:lnTo>
                    <a:lnTo>
                      <a:pt x="401" y="44"/>
                    </a:lnTo>
                    <a:lnTo>
                      <a:pt x="401" y="44"/>
                    </a:lnTo>
                    <a:lnTo>
                      <a:pt x="401" y="44"/>
                    </a:lnTo>
                    <a:lnTo>
                      <a:pt x="400" y="44"/>
                    </a:lnTo>
                    <a:lnTo>
                      <a:pt x="400" y="44"/>
                    </a:lnTo>
                    <a:lnTo>
                      <a:pt x="400" y="44"/>
                    </a:lnTo>
                    <a:lnTo>
                      <a:pt x="400" y="44"/>
                    </a:lnTo>
                    <a:lnTo>
                      <a:pt x="398" y="44"/>
                    </a:lnTo>
                    <a:lnTo>
                      <a:pt x="398" y="44"/>
                    </a:lnTo>
                    <a:lnTo>
                      <a:pt x="398" y="44"/>
                    </a:lnTo>
                    <a:lnTo>
                      <a:pt x="398" y="44"/>
                    </a:lnTo>
                    <a:lnTo>
                      <a:pt x="397" y="44"/>
                    </a:lnTo>
                    <a:lnTo>
                      <a:pt x="397" y="44"/>
                    </a:lnTo>
                    <a:lnTo>
                      <a:pt x="397" y="44"/>
                    </a:lnTo>
                    <a:lnTo>
                      <a:pt x="397" y="44"/>
                    </a:lnTo>
                    <a:lnTo>
                      <a:pt x="397" y="44"/>
                    </a:lnTo>
                    <a:lnTo>
                      <a:pt x="397" y="44"/>
                    </a:lnTo>
                    <a:lnTo>
                      <a:pt x="391" y="48"/>
                    </a:lnTo>
                    <a:lnTo>
                      <a:pt x="391" y="48"/>
                    </a:lnTo>
                    <a:lnTo>
                      <a:pt x="382" y="54"/>
                    </a:lnTo>
                    <a:lnTo>
                      <a:pt x="377" y="59"/>
                    </a:lnTo>
                    <a:lnTo>
                      <a:pt x="377" y="59"/>
                    </a:lnTo>
                    <a:lnTo>
                      <a:pt x="368" y="54"/>
                    </a:lnTo>
                    <a:lnTo>
                      <a:pt x="368" y="54"/>
                    </a:lnTo>
                    <a:lnTo>
                      <a:pt x="370" y="48"/>
                    </a:lnTo>
                    <a:lnTo>
                      <a:pt x="371" y="37"/>
                    </a:lnTo>
                    <a:lnTo>
                      <a:pt x="371" y="37"/>
                    </a:lnTo>
                    <a:lnTo>
                      <a:pt x="371" y="29"/>
                    </a:lnTo>
                    <a:lnTo>
                      <a:pt x="371" y="29"/>
                    </a:lnTo>
                    <a:lnTo>
                      <a:pt x="371" y="29"/>
                    </a:lnTo>
                    <a:lnTo>
                      <a:pt x="371" y="29"/>
                    </a:lnTo>
                    <a:lnTo>
                      <a:pt x="371" y="28"/>
                    </a:lnTo>
                    <a:lnTo>
                      <a:pt x="371" y="28"/>
                    </a:lnTo>
                    <a:lnTo>
                      <a:pt x="371" y="28"/>
                    </a:lnTo>
                    <a:lnTo>
                      <a:pt x="371" y="28"/>
                    </a:lnTo>
                    <a:lnTo>
                      <a:pt x="371" y="28"/>
                    </a:lnTo>
                    <a:lnTo>
                      <a:pt x="371" y="28"/>
                    </a:lnTo>
                    <a:lnTo>
                      <a:pt x="371" y="27"/>
                    </a:lnTo>
                    <a:lnTo>
                      <a:pt x="371" y="27"/>
                    </a:lnTo>
                    <a:lnTo>
                      <a:pt x="371" y="27"/>
                    </a:lnTo>
                    <a:lnTo>
                      <a:pt x="371" y="27"/>
                    </a:lnTo>
                    <a:lnTo>
                      <a:pt x="371" y="27"/>
                    </a:lnTo>
                    <a:lnTo>
                      <a:pt x="371" y="27"/>
                    </a:lnTo>
                    <a:lnTo>
                      <a:pt x="370" y="25"/>
                    </a:lnTo>
                    <a:lnTo>
                      <a:pt x="370" y="25"/>
                    </a:lnTo>
                    <a:lnTo>
                      <a:pt x="370" y="25"/>
                    </a:lnTo>
                    <a:lnTo>
                      <a:pt x="370" y="25"/>
                    </a:lnTo>
                    <a:lnTo>
                      <a:pt x="370" y="25"/>
                    </a:lnTo>
                    <a:lnTo>
                      <a:pt x="370" y="25"/>
                    </a:lnTo>
                    <a:lnTo>
                      <a:pt x="370" y="25"/>
                    </a:lnTo>
                    <a:lnTo>
                      <a:pt x="370" y="25"/>
                    </a:lnTo>
                    <a:lnTo>
                      <a:pt x="368" y="24"/>
                    </a:lnTo>
                    <a:lnTo>
                      <a:pt x="368" y="24"/>
                    </a:lnTo>
                    <a:lnTo>
                      <a:pt x="368" y="24"/>
                    </a:lnTo>
                    <a:lnTo>
                      <a:pt x="368" y="24"/>
                    </a:lnTo>
                    <a:lnTo>
                      <a:pt x="367" y="24"/>
                    </a:lnTo>
                    <a:lnTo>
                      <a:pt x="367" y="24"/>
                    </a:lnTo>
                    <a:lnTo>
                      <a:pt x="367" y="24"/>
                    </a:lnTo>
                    <a:lnTo>
                      <a:pt x="367" y="24"/>
                    </a:lnTo>
                    <a:lnTo>
                      <a:pt x="366" y="23"/>
                    </a:lnTo>
                    <a:lnTo>
                      <a:pt x="366" y="23"/>
                    </a:lnTo>
                    <a:lnTo>
                      <a:pt x="364" y="23"/>
                    </a:lnTo>
                    <a:lnTo>
                      <a:pt x="364" y="23"/>
                    </a:lnTo>
                    <a:lnTo>
                      <a:pt x="364" y="23"/>
                    </a:lnTo>
                    <a:lnTo>
                      <a:pt x="364" y="23"/>
                    </a:lnTo>
                    <a:lnTo>
                      <a:pt x="364" y="23"/>
                    </a:lnTo>
                    <a:lnTo>
                      <a:pt x="364" y="23"/>
                    </a:lnTo>
                    <a:lnTo>
                      <a:pt x="363" y="23"/>
                    </a:lnTo>
                    <a:lnTo>
                      <a:pt x="363" y="23"/>
                    </a:lnTo>
                    <a:lnTo>
                      <a:pt x="363" y="23"/>
                    </a:lnTo>
                    <a:lnTo>
                      <a:pt x="363" y="23"/>
                    </a:lnTo>
                    <a:lnTo>
                      <a:pt x="363" y="21"/>
                    </a:lnTo>
                    <a:lnTo>
                      <a:pt x="363" y="21"/>
                    </a:lnTo>
                    <a:lnTo>
                      <a:pt x="362" y="21"/>
                    </a:lnTo>
                    <a:lnTo>
                      <a:pt x="362" y="21"/>
                    </a:lnTo>
                    <a:lnTo>
                      <a:pt x="362" y="21"/>
                    </a:lnTo>
                    <a:lnTo>
                      <a:pt x="362" y="21"/>
                    </a:lnTo>
                    <a:lnTo>
                      <a:pt x="361" y="21"/>
                    </a:lnTo>
                    <a:lnTo>
                      <a:pt x="361" y="21"/>
                    </a:lnTo>
                    <a:lnTo>
                      <a:pt x="361" y="21"/>
                    </a:lnTo>
                    <a:lnTo>
                      <a:pt x="361" y="21"/>
                    </a:lnTo>
                    <a:lnTo>
                      <a:pt x="361" y="23"/>
                    </a:lnTo>
                    <a:lnTo>
                      <a:pt x="361" y="23"/>
                    </a:lnTo>
                    <a:lnTo>
                      <a:pt x="361" y="23"/>
                    </a:lnTo>
                    <a:lnTo>
                      <a:pt x="361" y="23"/>
                    </a:lnTo>
                    <a:lnTo>
                      <a:pt x="359" y="23"/>
                    </a:lnTo>
                    <a:lnTo>
                      <a:pt x="359" y="23"/>
                    </a:lnTo>
                    <a:lnTo>
                      <a:pt x="359" y="23"/>
                    </a:lnTo>
                    <a:lnTo>
                      <a:pt x="359" y="23"/>
                    </a:lnTo>
                    <a:lnTo>
                      <a:pt x="358" y="24"/>
                    </a:lnTo>
                    <a:lnTo>
                      <a:pt x="358" y="24"/>
                    </a:lnTo>
                    <a:lnTo>
                      <a:pt x="358" y="24"/>
                    </a:lnTo>
                    <a:lnTo>
                      <a:pt x="358" y="24"/>
                    </a:lnTo>
                    <a:lnTo>
                      <a:pt x="358" y="24"/>
                    </a:lnTo>
                    <a:lnTo>
                      <a:pt x="352" y="28"/>
                    </a:lnTo>
                    <a:lnTo>
                      <a:pt x="352" y="28"/>
                    </a:lnTo>
                    <a:lnTo>
                      <a:pt x="344" y="37"/>
                    </a:lnTo>
                    <a:lnTo>
                      <a:pt x="341" y="42"/>
                    </a:lnTo>
                    <a:lnTo>
                      <a:pt x="341" y="42"/>
                    </a:lnTo>
                    <a:lnTo>
                      <a:pt x="332" y="39"/>
                    </a:lnTo>
                    <a:lnTo>
                      <a:pt x="332" y="39"/>
                    </a:lnTo>
                    <a:lnTo>
                      <a:pt x="332" y="32"/>
                    </a:lnTo>
                    <a:lnTo>
                      <a:pt x="332" y="20"/>
                    </a:lnTo>
                    <a:lnTo>
                      <a:pt x="332" y="20"/>
                    </a:lnTo>
                    <a:lnTo>
                      <a:pt x="330" y="14"/>
                    </a:lnTo>
                    <a:lnTo>
                      <a:pt x="330" y="14"/>
                    </a:lnTo>
                    <a:lnTo>
                      <a:pt x="330" y="13"/>
                    </a:lnTo>
                    <a:lnTo>
                      <a:pt x="330" y="13"/>
                    </a:lnTo>
                    <a:lnTo>
                      <a:pt x="329" y="11"/>
                    </a:lnTo>
                    <a:lnTo>
                      <a:pt x="329" y="11"/>
                    </a:lnTo>
                    <a:lnTo>
                      <a:pt x="329" y="11"/>
                    </a:lnTo>
                    <a:lnTo>
                      <a:pt x="329" y="11"/>
                    </a:lnTo>
                    <a:lnTo>
                      <a:pt x="329" y="11"/>
                    </a:lnTo>
                    <a:lnTo>
                      <a:pt x="329" y="11"/>
                    </a:lnTo>
                    <a:lnTo>
                      <a:pt x="328" y="10"/>
                    </a:lnTo>
                    <a:lnTo>
                      <a:pt x="328" y="10"/>
                    </a:lnTo>
                    <a:lnTo>
                      <a:pt x="328" y="10"/>
                    </a:lnTo>
                    <a:lnTo>
                      <a:pt x="328" y="10"/>
                    </a:lnTo>
                    <a:lnTo>
                      <a:pt x="328" y="10"/>
                    </a:lnTo>
                    <a:lnTo>
                      <a:pt x="328" y="10"/>
                    </a:lnTo>
                    <a:lnTo>
                      <a:pt x="328" y="9"/>
                    </a:lnTo>
                    <a:lnTo>
                      <a:pt x="328" y="9"/>
                    </a:lnTo>
                    <a:lnTo>
                      <a:pt x="327" y="9"/>
                    </a:lnTo>
                    <a:lnTo>
                      <a:pt x="327" y="9"/>
                    </a:lnTo>
                    <a:lnTo>
                      <a:pt x="327" y="9"/>
                    </a:lnTo>
                    <a:lnTo>
                      <a:pt x="327" y="9"/>
                    </a:lnTo>
                    <a:lnTo>
                      <a:pt x="327" y="9"/>
                    </a:lnTo>
                    <a:lnTo>
                      <a:pt x="327" y="9"/>
                    </a:lnTo>
                    <a:lnTo>
                      <a:pt x="325" y="9"/>
                    </a:lnTo>
                    <a:lnTo>
                      <a:pt x="325" y="9"/>
                    </a:lnTo>
                    <a:lnTo>
                      <a:pt x="325" y="9"/>
                    </a:lnTo>
                    <a:lnTo>
                      <a:pt x="325" y="9"/>
                    </a:lnTo>
                    <a:lnTo>
                      <a:pt x="325" y="9"/>
                    </a:lnTo>
                    <a:lnTo>
                      <a:pt x="325" y="9"/>
                    </a:lnTo>
                    <a:lnTo>
                      <a:pt x="324" y="8"/>
                    </a:lnTo>
                    <a:lnTo>
                      <a:pt x="324" y="8"/>
                    </a:lnTo>
                    <a:lnTo>
                      <a:pt x="323" y="8"/>
                    </a:lnTo>
                    <a:lnTo>
                      <a:pt x="323" y="8"/>
                    </a:lnTo>
                    <a:lnTo>
                      <a:pt x="323" y="8"/>
                    </a:lnTo>
                    <a:lnTo>
                      <a:pt x="323" y="8"/>
                    </a:lnTo>
                    <a:lnTo>
                      <a:pt x="322" y="8"/>
                    </a:lnTo>
                    <a:lnTo>
                      <a:pt x="322" y="8"/>
                    </a:lnTo>
                    <a:lnTo>
                      <a:pt x="322" y="8"/>
                    </a:lnTo>
                    <a:lnTo>
                      <a:pt x="322" y="8"/>
                    </a:lnTo>
                    <a:lnTo>
                      <a:pt x="320" y="8"/>
                    </a:lnTo>
                    <a:lnTo>
                      <a:pt x="320" y="8"/>
                    </a:lnTo>
                    <a:lnTo>
                      <a:pt x="320" y="8"/>
                    </a:lnTo>
                    <a:lnTo>
                      <a:pt x="320" y="8"/>
                    </a:lnTo>
                    <a:lnTo>
                      <a:pt x="319" y="8"/>
                    </a:lnTo>
                    <a:lnTo>
                      <a:pt x="319" y="8"/>
                    </a:lnTo>
                    <a:lnTo>
                      <a:pt x="319" y="8"/>
                    </a:lnTo>
                    <a:lnTo>
                      <a:pt x="319" y="8"/>
                    </a:lnTo>
                    <a:lnTo>
                      <a:pt x="319" y="8"/>
                    </a:lnTo>
                    <a:lnTo>
                      <a:pt x="319" y="8"/>
                    </a:lnTo>
                    <a:lnTo>
                      <a:pt x="319" y="8"/>
                    </a:lnTo>
                    <a:lnTo>
                      <a:pt x="319" y="8"/>
                    </a:lnTo>
                    <a:lnTo>
                      <a:pt x="318" y="8"/>
                    </a:lnTo>
                    <a:lnTo>
                      <a:pt x="318" y="8"/>
                    </a:lnTo>
                    <a:lnTo>
                      <a:pt x="318" y="8"/>
                    </a:lnTo>
                    <a:lnTo>
                      <a:pt x="318" y="8"/>
                    </a:lnTo>
                    <a:lnTo>
                      <a:pt x="315" y="10"/>
                    </a:lnTo>
                    <a:lnTo>
                      <a:pt x="315" y="10"/>
                    </a:lnTo>
                    <a:lnTo>
                      <a:pt x="315" y="10"/>
                    </a:lnTo>
                    <a:lnTo>
                      <a:pt x="315" y="10"/>
                    </a:lnTo>
                    <a:lnTo>
                      <a:pt x="315" y="10"/>
                    </a:lnTo>
                    <a:lnTo>
                      <a:pt x="315" y="10"/>
                    </a:lnTo>
                    <a:lnTo>
                      <a:pt x="312" y="15"/>
                    </a:lnTo>
                    <a:lnTo>
                      <a:pt x="312" y="15"/>
                    </a:lnTo>
                    <a:lnTo>
                      <a:pt x="305" y="24"/>
                    </a:lnTo>
                    <a:lnTo>
                      <a:pt x="301" y="30"/>
                    </a:lnTo>
                    <a:lnTo>
                      <a:pt x="301" y="30"/>
                    </a:lnTo>
                    <a:lnTo>
                      <a:pt x="293" y="29"/>
                    </a:lnTo>
                    <a:lnTo>
                      <a:pt x="293" y="29"/>
                    </a:lnTo>
                    <a:lnTo>
                      <a:pt x="291" y="21"/>
                    </a:lnTo>
                    <a:lnTo>
                      <a:pt x="289" y="11"/>
                    </a:lnTo>
                    <a:lnTo>
                      <a:pt x="289" y="11"/>
                    </a:lnTo>
                    <a:lnTo>
                      <a:pt x="286" y="4"/>
                    </a:lnTo>
                    <a:lnTo>
                      <a:pt x="286" y="4"/>
                    </a:lnTo>
                    <a:lnTo>
                      <a:pt x="286" y="4"/>
                    </a:lnTo>
                    <a:lnTo>
                      <a:pt x="286" y="4"/>
                    </a:lnTo>
                    <a:lnTo>
                      <a:pt x="286" y="4"/>
                    </a:lnTo>
                    <a:lnTo>
                      <a:pt x="286" y="4"/>
                    </a:lnTo>
                    <a:lnTo>
                      <a:pt x="285" y="3"/>
                    </a:lnTo>
                    <a:lnTo>
                      <a:pt x="285" y="3"/>
                    </a:lnTo>
                    <a:lnTo>
                      <a:pt x="285" y="3"/>
                    </a:lnTo>
                    <a:lnTo>
                      <a:pt x="285" y="3"/>
                    </a:lnTo>
                    <a:lnTo>
                      <a:pt x="285" y="1"/>
                    </a:lnTo>
                    <a:lnTo>
                      <a:pt x="285" y="1"/>
                    </a:lnTo>
                    <a:lnTo>
                      <a:pt x="285" y="1"/>
                    </a:lnTo>
                    <a:lnTo>
                      <a:pt x="285" y="1"/>
                    </a:lnTo>
                    <a:lnTo>
                      <a:pt x="284" y="1"/>
                    </a:lnTo>
                    <a:lnTo>
                      <a:pt x="284" y="1"/>
                    </a:lnTo>
                    <a:lnTo>
                      <a:pt x="284" y="1"/>
                    </a:lnTo>
                    <a:lnTo>
                      <a:pt x="284" y="1"/>
                    </a:lnTo>
                    <a:lnTo>
                      <a:pt x="283" y="0"/>
                    </a:lnTo>
                    <a:lnTo>
                      <a:pt x="283" y="0"/>
                    </a:lnTo>
                    <a:lnTo>
                      <a:pt x="283" y="0"/>
                    </a:lnTo>
                    <a:lnTo>
                      <a:pt x="283" y="0"/>
                    </a:lnTo>
                    <a:lnTo>
                      <a:pt x="283" y="0"/>
                    </a:lnTo>
                    <a:lnTo>
                      <a:pt x="283" y="0"/>
                    </a:lnTo>
                    <a:lnTo>
                      <a:pt x="281" y="0"/>
                    </a:lnTo>
                    <a:lnTo>
                      <a:pt x="281" y="0"/>
                    </a:lnTo>
                    <a:lnTo>
                      <a:pt x="281" y="0"/>
                    </a:lnTo>
                    <a:lnTo>
                      <a:pt x="281" y="0"/>
                    </a:lnTo>
                    <a:lnTo>
                      <a:pt x="280" y="0"/>
                    </a:lnTo>
                    <a:lnTo>
                      <a:pt x="280" y="0"/>
                    </a:lnTo>
                    <a:lnTo>
                      <a:pt x="280" y="0"/>
                    </a:lnTo>
                    <a:lnTo>
                      <a:pt x="280" y="0"/>
                    </a:lnTo>
                    <a:lnTo>
                      <a:pt x="279" y="0"/>
                    </a:lnTo>
                    <a:lnTo>
                      <a:pt x="279" y="0"/>
                    </a:lnTo>
                    <a:lnTo>
                      <a:pt x="279" y="0"/>
                    </a:lnTo>
                    <a:lnTo>
                      <a:pt x="279" y="0"/>
                    </a:lnTo>
                    <a:lnTo>
                      <a:pt x="278" y="0"/>
                    </a:lnTo>
                    <a:lnTo>
                      <a:pt x="278" y="0"/>
                    </a:lnTo>
                    <a:lnTo>
                      <a:pt x="278" y="0"/>
                    </a:lnTo>
                    <a:lnTo>
                      <a:pt x="278" y="0"/>
                    </a:lnTo>
                    <a:lnTo>
                      <a:pt x="276" y="0"/>
                    </a:lnTo>
                    <a:lnTo>
                      <a:pt x="276" y="0"/>
                    </a:lnTo>
                    <a:lnTo>
                      <a:pt x="276" y="0"/>
                    </a:lnTo>
                    <a:lnTo>
                      <a:pt x="276" y="0"/>
                    </a:lnTo>
                    <a:lnTo>
                      <a:pt x="275" y="0"/>
                    </a:lnTo>
                    <a:lnTo>
                      <a:pt x="275" y="0"/>
                    </a:lnTo>
                    <a:lnTo>
                      <a:pt x="275" y="0"/>
                    </a:lnTo>
                    <a:lnTo>
                      <a:pt x="275" y="0"/>
                    </a:lnTo>
                    <a:lnTo>
                      <a:pt x="275" y="0"/>
                    </a:lnTo>
                    <a:lnTo>
                      <a:pt x="275" y="0"/>
                    </a:lnTo>
                    <a:lnTo>
                      <a:pt x="275" y="0"/>
                    </a:lnTo>
                    <a:lnTo>
                      <a:pt x="275" y="0"/>
                    </a:lnTo>
                    <a:lnTo>
                      <a:pt x="274" y="1"/>
                    </a:lnTo>
                    <a:lnTo>
                      <a:pt x="274" y="1"/>
                    </a:lnTo>
                    <a:lnTo>
                      <a:pt x="274" y="1"/>
                    </a:lnTo>
                    <a:lnTo>
                      <a:pt x="274" y="1"/>
                    </a:lnTo>
                    <a:lnTo>
                      <a:pt x="272" y="3"/>
                    </a:lnTo>
                    <a:lnTo>
                      <a:pt x="272" y="3"/>
                    </a:lnTo>
                    <a:lnTo>
                      <a:pt x="272" y="3"/>
                    </a:lnTo>
                    <a:lnTo>
                      <a:pt x="272" y="3"/>
                    </a:lnTo>
                    <a:lnTo>
                      <a:pt x="272" y="3"/>
                    </a:lnTo>
                    <a:lnTo>
                      <a:pt x="272" y="3"/>
                    </a:lnTo>
                    <a:lnTo>
                      <a:pt x="272" y="3"/>
                    </a:lnTo>
                    <a:lnTo>
                      <a:pt x="269" y="10"/>
                    </a:lnTo>
                    <a:lnTo>
                      <a:pt x="269" y="10"/>
                    </a:lnTo>
                    <a:lnTo>
                      <a:pt x="264" y="19"/>
                    </a:lnTo>
                    <a:lnTo>
                      <a:pt x="262" y="27"/>
                    </a:lnTo>
                    <a:lnTo>
                      <a:pt x="262" y="27"/>
                    </a:lnTo>
                    <a:lnTo>
                      <a:pt x="252" y="27"/>
                    </a:lnTo>
                    <a:lnTo>
                      <a:pt x="252" y="27"/>
                    </a:lnTo>
                    <a:lnTo>
                      <a:pt x="250" y="19"/>
                    </a:lnTo>
                    <a:lnTo>
                      <a:pt x="246" y="10"/>
                    </a:lnTo>
                    <a:lnTo>
                      <a:pt x="246" y="10"/>
                    </a:lnTo>
                    <a:lnTo>
                      <a:pt x="242" y="3"/>
                    </a:lnTo>
                    <a:lnTo>
                      <a:pt x="242" y="3"/>
                    </a:lnTo>
                    <a:lnTo>
                      <a:pt x="242" y="3"/>
                    </a:lnTo>
                    <a:lnTo>
                      <a:pt x="242" y="3"/>
                    </a:lnTo>
                    <a:lnTo>
                      <a:pt x="242" y="3"/>
                    </a:lnTo>
                    <a:lnTo>
                      <a:pt x="242" y="3"/>
                    </a:lnTo>
                    <a:lnTo>
                      <a:pt x="241" y="3"/>
                    </a:lnTo>
                    <a:lnTo>
                      <a:pt x="241" y="3"/>
                    </a:lnTo>
                    <a:lnTo>
                      <a:pt x="241" y="3"/>
                    </a:lnTo>
                    <a:lnTo>
                      <a:pt x="241" y="3"/>
                    </a:lnTo>
                    <a:lnTo>
                      <a:pt x="241" y="1"/>
                    </a:lnTo>
                    <a:lnTo>
                      <a:pt x="241" y="1"/>
                    </a:lnTo>
                    <a:lnTo>
                      <a:pt x="241" y="1"/>
                    </a:lnTo>
                    <a:lnTo>
                      <a:pt x="241" y="1"/>
                    </a:lnTo>
                    <a:lnTo>
                      <a:pt x="240" y="0"/>
                    </a:lnTo>
                    <a:lnTo>
                      <a:pt x="240" y="0"/>
                    </a:lnTo>
                    <a:lnTo>
                      <a:pt x="240" y="0"/>
                    </a:lnTo>
                    <a:lnTo>
                      <a:pt x="240" y="0"/>
                    </a:lnTo>
                    <a:lnTo>
                      <a:pt x="238" y="0"/>
                    </a:lnTo>
                    <a:lnTo>
                      <a:pt x="238" y="0"/>
                    </a:lnTo>
                    <a:lnTo>
                      <a:pt x="238" y="0"/>
                    </a:lnTo>
                    <a:lnTo>
                      <a:pt x="238" y="0"/>
                    </a:lnTo>
                    <a:lnTo>
                      <a:pt x="238" y="0"/>
                    </a:lnTo>
                    <a:lnTo>
                      <a:pt x="238" y="0"/>
                    </a:lnTo>
                    <a:lnTo>
                      <a:pt x="238" y="0"/>
                    </a:lnTo>
                    <a:lnTo>
                      <a:pt x="238" y="0"/>
                    </a:lnTo>
                    <a:lnTo>
                      <a:pt x="237" y="0"/>
                    </a:lnTo>
                    <a:lnTo>
                      <a:pt x="237" y="0"/>
                    </a:lnTo>
                    <a:lnTo>
                      <a:pt x="237" y="0"/>
                    </a:lnTo>
                    <a:lnTo>
                      <a:pt x="237" y="0"/>
                    </a:lnTo>
                    <a:lnTo>
                      <a:pt x="236" y="0"/>
                    </a:lnTo>
                    <a:lnTo>
                      <a:pt x="236" y="0"/>
                    </a:lnTo>
                    <a:lnTo>
                      <a:pt x="236" y="0"/>
                    </a:lnTo>
                    <a:lnTo>
                      <a:pt x="236" y="0"/>
                    </a:lnTo>
                    <a:lnTo>
                      <a:pt x="235" y="0"/>
                    </a:lnTo>
                    <a:lnTo>
                      <a:pt x="235" y="0"/>
                    </a:lnTo>
                    <a:lnTo>
                      <a:pt x="233" y="0"/>
                    </a:lnTo>
                    <a:lnTo>
                      <a:pt x="233" y="0"/>
                    </a:lnTo>
                    <a:lnTo>
                      <a:pt x="233" y="0"/>
                    </a:lnTo>
                    <a:lnTo>
                      <a:pt x="233" y="0"/>
                    </a:lnTo>
                    <a:lnTo>
                      <a:pt x="232" y="0"/>
                    </a:lnTo>
                    <a:lnTo>
                      <a:pt x="232" y="0"/>
                    </a:lnTo>
                    <a:lnTo>
                      <a:pt x="232" y="0"/>
                    </a:lnTo>
                    <a:lnTo>
                      <a:pt x="232" y="0"/>
                    </a:lnTo>
                    <a:lnTo>
                      <a:pt x="231" y="0"/>
                    </a:lnTo>
                    <a:lnTo>
                      <a:pt x="231" y="0"/>
                    </a:lnTo>
                    <a:lnTo>
                      <a:pt x="231" y="0"/>
                    </a:lnTo>
                    <a:lnTo>
                      <a:pt x="231" y="0"/>
                    </a:lnTo>
                    <a:lnTo>
                      <a:pt x="231" y="1"/>
                    </a:lnTo>
                    <a:lnTo>
                      <a:pt x="231" y="1"/>
                    </a:lnTo>
                    <a:lnTo>
                      <a:pt x="231" y="1"/>
                    </a:lnTo>
                    <a:lnTo>
                      <a:pt x="231" y="1"/>
                    </a:lnTo>
                    <a:lnTo>
                      <a:pt x="230" y="1"/>
                    </a:lnTo>
                    <a:lnTo>
                      <a:pt x="230" y="1"/>
                    </a:lnTo>
                    <a:lnTo>
                      <a:pt x="230" y="1"/>
                    </a:lnTo>
                    <a:lnTo>
                      <a:pt x="230" y="1"/>
                    </a:lnTo>
                    <a:lnTo>
                      <a:pt x="230" y="3"/>
                    </a:lnTo>
                    <a:lnTo>
                      <a:pt x="230" y="3"/>
                    </a:lnTo>
                    <a:lnTo>
                      <a:pt x="228" y="3"/>
                    </a:lnTo>
                    <a:lnTo>
                      <a:pt x="228" y="3"/>
                    </a:lnTo>
                    <a:lnTo>
                      <a:pt x="228" y="3"/>
                    </a:lnTo>
                    <a:lnTo>
                      <a:pt x="228" y="3"/>
                    </a:lnTo>
                    <a:lnTo>
                      <a:pt x="228" y="3"/>
                    </a:lnTo>
                    <a:lnTo>
                      <a:pt x="228" y="3"/>
                    </a:lnTo>
                    <a:lnTo>
                      <a:pt x="228" y="4"/>
                    </a:lnTo>
                    <a:lnTo>
                      <a:pt x="228" y="4"/>
                    </a:lnTo>
                    <a:lnTo>
                      <a:pt x="227" y="4"/>
                    </a:lnTo>
                    <a:lnTo>
                      <a:pt x="227" y="4"/>
                    </a:lnTo>
                    <a:lnTo>
                      <a:pt x="226" y="11"/>
                    </a:lnTo>
                    <a:lnTo>
                      <a:pt x="226" y="11"/>
                    </a:lnTo>
                    <a:lnTo>
                      <a:pt x="223" y="21"/>
                    </a:lnTo>
                    <a:lnTo>
                      <a:pt x="222" y="29"/>
                    </a:lnTo>
                    <a:lnTo>
                      <a:pt x="222" y="29"/>
                    </a:lnTo>
                    <a:lnTo>
                      <a:pt x="212" y="30"/>
                    </a:lnTo>
                    <a:lnTo>
                      <a:pt x="212" y="30"/>
                    </a:lnTo>
                    <a:lnTo>
                      <a:pt x="210" y="24"/>
                    </a:lnTo>
                    <a:lnTo>
                      <a:pt x="203" y="15"/>
                    </a:lnTo>
                    <a:lnTo>
                      <a:pt x="203" y="15"/>
                    </a:lnTo>
                    <a:lnTo>
                      <a:pt x="198" y="10"/>
                    </a:lnTo>
                    <a:lnTo>
                      <a:pt x="198" y="10"/>
                    </a:lnTo>
                    <a:lnTo>
                      <a:pt x="198" y="10"/>
                    </a:lnTo>
                    <a:lnTo>
                      <a:pt x="198" y="10"/>
                    </a:lnTo>
                    <a:lnTo>
                      <a:pt x="197" y="8"/>
                    </a:lnTo>
                    <a:lnTo>
                      <a:pt x="197" y="8"/>
                    </a:lnTo>
                    <a:lnTo>
                      <a:pt x="197" y="8"/>
                    </a:lnTo>
                    <a:lnTo>
                      <a:pt x="197" y="8"/>
                    </a:lnTo>
                    <a:lnTo>
                      <a:pt x="196" y="8"/>
                    </a:lnTo>
                    <a:lnTo>
                      <a:pt x="196" y="8"/>
                    </a:lnTo>
                    <a:lnTo>
                      <a:pt x="196" y="8"/>
                    </a:lnTo>
                    <a:lnTo>
                      <a:pt x="196" y="8"/>
                    </a:lnTo>
                    <a:lnTo>
                      <a:pt x="194" y="8"/>
                    </a:lnTo>
                    <a:lnTo>
                      <a:pt x="194" y="8"/>
                    </a:lnTo>
                    <a:lnTo>
                      <a:pt x="194" y="8"/>
                    </a:lnTo>
                    <a:lnTo>
                      <a:pt x="194" y="8"/>
                    </a:lnTo>
                    <a:lnTo>
                      <a:pt x="194" y="8"/>
                    </a:lnTo>
                    <a:lnTo>
                      <a:pt x="194" y="8"/>
                    </a:lnTo>
                    <a:lnTo>
                      <a:pt x="193" y="8"/>
                    </a:lnTo>
                    <a:lnTo>
                      <a:pt x="193" y="8"/>
                    </a:lnTo>
                    <a:lnTo>
                      <a:pt x="193" y="8"/>
                    </a:lnTo>
                    <a:lnTo>
                      <a:pt x="193" y="8"/>
                    </a:lnTo>
                    <a:lnTo>
                      <a:pt x="193" y="8"/>
                    </a:lnTo>
                    <a:lnTo>
                      <a:pt x="193" y="8"/>
                    </a:lnTo>
                    <a:lnTo>
                      <a:pt x="192" y="8"/>
                    </a:lnTo>
                    <a:lnTo>
                      <a:pt x="192" y="8"/>
                    </a:lnTo>
                    <a:lnTo>
                      <a:pt x="192" y="8"/>
                    </a:lnTo>
                    <a:lnTo>
                      <a:pt x="192" y="8"/>
                    </a:lnTo>
                    <a:lnTo>
                      <a:pt x="191" y="8"/>
                    </a:lnTo>
                    <a:lnTo>
                      <a:pt x="191" y="8"/>
                    </a:lnTo>
                    <a:lnTo>
                      <a:pt x="189" y="9"/>
                    </a:lnTo>
                    <a:lnTo>
                      <a:pt x="189" y="9"/>
                    </a:lnTo>
                    <a:lnTo>
                      <a:pt x="189" y="9"/>
                    </a:lnTo>
                    <a:lnTo>
                      <a:pt x="189" y="9"/>
                    </a:lnTo>
                    <a:lnTo>
                      <a:pt x="188" y="9"/>
                    </a:lnTo>
                    <a:lnTo>
                      <a:pt x="188" y="9"/>
                    </a:lnTo>
                    <a:lnTo>
                      <a:pt x="188" y="9"/>
                    </a:lnTo>
                    <a:lnTo>
                      <a:pt x="188" y="9"/>
                    </a:lnTo>
                    <a:lnTo>
                      <a:pt x="187" y="9"/>
                    </a:lnTo>
                    <a:lnTo>
                      <a:pt x="187" y="9"/>
                    </a:lnTo>
                    <a:lnTo>
                      <a:pt x="187" y="9"/>
                    </a:lnTo>
                    <a:lnTo>
                      <a:pt x="187" y="9"/>
                    </a:lnTo>
                    <a:lnTo>
                      <a:pt x="187" y="9"/>
                    </a:lnTo>
                    <a:lnTo>
                      <a:pt x="187" y="9"/>
                    </a:lnTo>
                    <a:lnTo>
                      <a:pt x="187" y="10"/>
                    </a:lnTo>
                    <a:lnTo>
                      <a:pt x="187" y="10"/>
                    </a:lnTo>
                    <a:lnTo>
                      <a:pt x="186" y="10"/>
                    </a:lnTo>
                    <a:lnTo>
                      <a:pt x="186" y="10"/>
                    </a:lnTo>
                    <a:lnTo>
                      <a:pt x="186" y="10"/>
                    </a:lnTo>
                    <a:lnTo>
                      <a:pt x="186" y="10"/>
                    </a:lnTo>
                    <a:lnTo>
                      <a:pt x="186" y="11"/>
                    </a:lnTo>
                    <a:lnTo>
                      <a:pt x="186" y="11"/>
                    </a:lnTo>
                    <a:lnTo>
                      <a:pt x="186" y="11"/>
                    </a:lnTo>
                    <a:lnTo>
                      <a:pt x="186" y="11"/>
                    </a:lnTo>
                    <a:lnTo>
                      <a:pt x="184" y="11"/>
                    </a:lnTo>
                    <a:lnTo>
                      <a:pt x="184" y="11"/>
                    </a:lnTo>
                    <a:lnTo>
                      <a:pt x="184" y="11"/>
                    </a:lnTo>
                    <a:lnTo>
                      <a:pt x="184" y="13"/>
                    </a:lnTo>
                    <a:lnTo>
                      <a:pt x="184" y="13"/>
                    </a:lnTo>
                    <a:lnTo>
                      <a:pt x="184" y="14"/>
                    </a:lnTo>
                    <a:lnTo>
                      <a:pt x="184" y="14"/>
                    </a:lnTo>
                    <a:lnTo>
                      <a:pt x="183" y="20"/>
                    </a:lnTo>
                    <a:lnTo>
                      <a:pt x="183" y="20"/>
                    </a:lnTo>
                    <a:lnTo>
                      <a:pt x="183" y="32"/>
                    </a:lnTo>
                    <a:lnTo>
                      <a:pt x="183" y="39"/>
                    </a:lnTo>
                    <a:lnTo>
                      <a:pt x="183" y="39"/>
                    </a:lnTo>
                    <a:lnTo>
                      <a:pt x="174" y="42"/>
                    </a:lnTo>
                    <a:lnTo>
                      <a:pt x="174" y="42"/>
                    </a:lnTo>
                    <a:lnTo>
                      <a:pt x="169" y="37"/>
                    </a:lnTo>
                    <a:lnTo>
                      <a:pt x="162" y="28"/>
                    </a:lnTo>
                    <a:lnTo>
                      <a:pt x="162" y="28"/>
                    </a:lnTo>
                    <a:lnTo>
                      <a:pt x="157" y="24"/>
                    </a:lnTo>
                    <a:lnTo>
                      <a:pt x="157" y="24"/>
                    </a:lnTo>
                    <a:lnTo>
                      <a:pt x="157" y="24"/>
                    </a:lnTo>
                    <a:lnTo>
                      <a:pt x="157" y="24"/>
                    </a:lnTo>
                    <a:lnTo>
                      <a:pt x="157" y="24"/>
                    </a:lnTo>
                    <a:lnTo>
                      <a:pt x="155" y="23"/>
                    </a:lnTo>
                    <a:lnTo>
                      <a:pt x="155" y="23"/>
                    </a:lnTo>
                    <a:lnTo>
                      <a:pt x="155" y="23"/>
                    </a:lnTo>
                    <a:lnTo>
                      <a:pt x="155" y="23"/>
                    </a:lnTo>
                    <a:lnTo>
                      <a:pt x="154" y="23"/>
                    </a:lnTo>
                    <a:lnTo>
                      <a:pt x="154" y="23"/>
                    </a:lnTo>
                    <a:lnTo>
                      <a:pt x="154" y="23"/>
                    </a:lnTo>
                    <a:lnTo>
                      <a:pt x="154" y="23"/>
                    </a:lnTo>
                    <a:lnTo>
                      <a:pt x="153" y="21"/>
                    </a:lnTo>
                    <a:lnTo>
                      <a:pt x="153" y="21"/>
                    </a:lnTo>
                    <a:lnTo>
                      <a:pt x="153" y="21"/>
                    </a:lnTo>
                    <a:lnTo>
                      <a:pt x="153" y="21"/>
                    </a:lnTo>
                    <a:lnTo>
                      <a:pt x="153" y="21"/>
                    </a:lnTo>
                    <a:lnTo>
                      <a:pt x="153" y="21"/>
                    </a:lnTo>
                    <a:lnTo>
                      <a:pt x="152" y="21"/>
                    </a:lnTo>
                    <a:lnTo>
                      <a:pt x="152" y="21"/>
                    </a:lnTo>
                    <a:lnTo>
                      <a:pt x="152" y="21"/>
                    </a:lnTo>
                    <a:lnTo>
                      <a:pt x="152" y="21"/>
                    </a:lnTo>
                    <a:lnTo>
                      <a:pt x="152" y="23"/>
                    </a:lnTo>
                    <a:lnTo>
                      <a:pt x="152" y="23"/>
                    </a:lnTo>
                    <a:lnTo>
                      <a:pt x="150" y="23"/>
                    </a:lnTo>
                    <a:lnTo>
                      <a:pt x="150" y="23"/>
                    </a:lnTo>
                    <a:lnTo>
                      <a:pt x="150" y="23"/>
                    </a:lnTo>
                    <a:lnTo>
                      <a:pt x="150" y="23"/>
                    </a:lnTo>
                    <a:lnTo>
                      <a:pt x="149" y="23"/>
                    </a:lnTo>
                    <a:lnTo>
                      <a:pt x="149" y="23"/>
                    </a:lnTo>
                    <a:lnTo>
                      <a:pt x="149" y="23"/>
                    </a:lnTo>
                    <a:lnTo>
                      <a:pt x="149" y="23"/>
                    </a:lnTo>
                    <a:lnTo>
                      <a:pt x="148" y="23"/>
                    </a:lnTo>
                    <a:lnTo>
                      <a:pt x="148" y="23"/>
                    </a:lnTo>
                    <a:lnTo>
                      <a:pt x="148" y="24"/>
                    </a:lnTo>
                    <a:lnTo>
                      <a:pt x="148" y="24"/>
                    </a:lnTo>
                    <a:lnTo>
                      <a:pt x="147" y="24"/>
                    </a:lnTo>
                    <a:lnTo>
                      <a:pt x="147" y="24"/>
                    </a:lnTo>
                    <a:lnTo>
                      <a:pt x="147" y="24"/>
                    </a:lnTo>
                    <a:lnTo>
                      <a:pt x="147" y="24"/>
                    </a:lnTo>
                    <a:lnTo>
                      <a:pt x="147" y="24"/>
                    </a:lnTo>
                    <a:lnTo>
                      <a:pt x="147" y="24"/>
                    </a:lnTo>
                    <a:lnTo>
                      <a:pt x="145" y="25"/>
                    </a:lnTo>
                    <a:lnTo>
                      <a:pt x="145" y="25"/>
                    </a:lnTo>
                    <a:lnTo>
                      <a:pt x="145" y="25"/>
                    </a:lnTo>
                    <a:lnTo>
                      <a:pt x="145" y="25"/>
                    </a:lnTo>
                    <a:lnTo>
                      <a:pt x="145" y="25"/>
                    </a:lnTo>
                    <a:lnTo>
                      <a:pt x="145" y="25"/>
                    </a:lnTo>
                    <a:lnTo>
                      <a:pt x="144" y="25"/>
                    </a:lnTo>
                    <a:lnTo>
                      <a:pt x="144" y="25"/>
                    </a:lnTo>
                    <a:lnTo>
                      <a:pt x="144" y="27"/>
                    </a:lnTo>
                    <a:lnTo>
                      <a:pt x="144" y="27"/>
                    </a:lnTo>
                    <a:lnTo>
                      <a:pt x="144" y="27"/>
                    </a:lnTo>
                    <a:lnTo>
                      <a:pt x="144" y="27"/>
                    </a:lnTo>
                    <a:lnTo>
                      <a:pt x="144" y="27"/>
                    </a:lnTo>
                    <a:lnTo>
                      <a:pt x="144" y="27"/>
                    </a:lnTo>
                    <a:lnTo>
                      <a:pt x="144" y="28"/>
                    </a:lnTo>
                    <a:lnTo>
                      <a:pt x="144" y="28"/>
                    </a:lnTo>
                    <a:lnTo>
                      <a:pt x="143" y="28"/>
                    </a:lnTo>
                    <a:lnTo>
                      <a:pt x="143" y="28"/>
                    </a:lnTo>
                    <a:lnTo>
                      <a:pt x="143" y="29"/>
                    </a:lnTo>
                    <a:lnTo>
                      <a:pt x="143" y="29"/>
                    </a:lnTo>
                    <a:lnTo>
                      <a:pt x="143" y="29"/>
                    </a:lnTo>
                    <a:lnTo>
                      <a:pt x="143" y="29"/>
                    </a:lnTo>
                    <a:lnTo>
                      <a:pt x="143" y="30"/>
                    </a:lnTo>
                    <a:lnTo>
                      <a:pt x="143" y="30"/>
                    </a:lnTo>
                    <a:lnTo>
                      <a:pt x="143" y="37"/>
                    </a:lnTo>
                    <a:lnTo>
                      <a:pt x="143" y="37"/>
                    </a:lnTo>
                    <a:lnTo>
                      <a:pt x="144" y="48"/>
                    </a:lnTo>
                    <a:lnTo>
                      <a:pt x="147" y="54"/>
                    </a:lnTo>
                    <a:lnTo>
                      <a:pt x="147" y="54"/>
                    </a:lnTo>
                    <a:lnTo>
                      <a:pt x="138" y="59"/>
                    </a:lnTo>
                    <a:lnTo>
                      <a:pt x="138" y="59"/>
                    </a:lnTo>
                    <a:lnTo>
                      <a:pt x="133" y="55"/>
                    </a:lnTo>
                    <a:lnTo>
                      <a:pt x="124" y="48"/>
                    </a:lnTo>
                    <a:lnTo>
                      <a:pt x="124" y="48"/>
                    </a:lnTo>
                    <a:lnTo>
                      <a:pt x="118" y="44"/>
                    </a:lnTo>
                    <a:lnTo>
                      <a:pt x="118" y="44"/>
                    </a:lnTo>
                    <a:lnTo>
                      <a:pt x="118" y="44"/>
                    </a:lnTo>
                    <a:lnTo>
                      <a:pt x="118" y="44"/>
                    </a:lnTo>
                    <a:lnTo>
                      <a:pt x="116" y="44"/>
                    </a:lnTo>
                    <a:lnTo>
                      <a:pt x="116" y="44"/>
                    </a:lnTo>
                    <a:lnTo>
                      <a:pt x="116" y="44"/>
                    </a:lnTo>
                    <a:lnTo>
                      <a:pt x="116" y="44"/>
                    </a:lnTo>
                    <a:lnTo>
                      <a:pt x="115" y="44"/>
                    </a:lnTo>
                    <a:lnTo>
                      <a:pt x="115" y="44"/>
                    </a:lnTo>
                    <a:lnTo>
                      <a:pt x="115" y="44"/>
                    </a:lnTo>
                    <a:lnTo>
                      <a:pt x="115" y="44"/>
                    </a:lnTo>
                    <a:lnTo>
                      <a:pt x="114" y="44"/>
                    </a:lnTo>
                    <a:lnTo>
                      <a:pt x="114" y="44"/>
                    </a:lnTo>
                    <a:lnTo>
                      <a:pt x="114" y="44"/>
                    </a:lnTo>
                    <a:lnTo>
                      <a:pt x="114" y="44"/>
                    </a:lnTo>
                    <a:lnTo>
                      <a:pt x="114" y="44"/>
                    </a:lnTo>
                    <a:lnTo>
                      <a:pt x="114" y="44"/>
                    </a:lnTo>
                    <a:lnTo>
                      <a:pt x="112" y="44"/>
                    </a:lnTo>
                    <a:lnTo>
                      <a:pt x="112" y="44"/>
                    </a:lnTo>
                    <a:lnTo>
                      <a:pt x="112" y="44"/>
                    </a:lnTo>
                    <a:lnTo>
                      <a:pt x="112" y="44"/>
                    </a:lnTo>
                    <a:lnTo>
                      <a:pt x="112" y="44"/>
                    </a:lnTo>
                    <a:lnTo>
                      <a:pt x="112" y="44"/>
                    </a:lnTo>
                    <a:lnTo>
                      <a:pt x="111" y="44"/>
                    </a:lnTo>
                    <a:lnTo>
                      <a:pt x="111" y="44"/>
                    </a:lnTo>
                    <a:lnTo>
                      <a:pt x="111" y="44"/>
                    </a:lnTo>
                    <a:lnTo>
                      <a:pt x="111" y="44"/>
                    </a:lnTo>
                    <a:lnTo>
                      <a:pt x="110" y="45"/>
                    </a:lnTo>
                    <a:lnTo>
                      <a:pt x="110" y="45"/>
                    </a:lnTo>
                    <a:lnTo>
                      <a:pt x="110" y="45"/>
                    </a:lnTo>
                    <a:lnTo>
                      <a:pt x="110" y="45"/>
                    </a:lnTo>
                    <a:lnTo>
                      <a:pt x="110" y="45"/>
                    </a:lnTo>
                    <a:lnTo>
                      <a:pt x="110" y="45"/>
                    </a:lnTo>
                    <a:lnTo>
                      <a:pt x="109" y="47"/>
                    </a:lnTo>
                    <a:lnTo>
                      <a:pt x="109" y="47"/>
                    </a:lnTo>
                    <a:lnTo>
                      <a:pt x="109" y="47"/>
                    </a:lnTo>
                    <a:lnTo>
                      <a:pt x="109" y="47"/>
                    </a:lnTo>
                    <a:lnTo>
                      <a:pt x="107" y="47"/>
                    </a:lnTo>
                    <a:lnTo>
                      <a:pt x="107" y="47"/>
                    </a:lnTo>
                    <a:lnTo>
                      <a:pt x="107" y="47"/>
                    </a:lnTo>
                    <a:lnTo>
                      <a:pt x="107" y="47"/>
                    </a:lnTo>
                    <a:lnTo>
                      <a:pt x="106" y="48"/>
                    </a:lnTo>
                    <a:lnTo>
                      <a:pt x="106" y="48"/>
                    </a:lnTo>
                    <a:lnTo>
                      <a:pt x="106" y="48"/>
                    </a:lnTo>
                    <a:lnTo>
                      <a:pt x="106" y="48"/>
                    </a:lnTo>
                    <a:lnTo>
                      <a:pt x="106" y="48"/>
                    </a:lnTo>
                    <a:lnTo>
                      <a:pt x="106" y="48"/>
                    </a:lnTo>
                    <a:lnTo>
                      <a:pt x="106" y="49"/>
                    </a:lnTo>
                    <a:lnTo>
                      <a:pt x="106" y="49"/>
                    </a:lnTo>
                    <a:lnTo>
                      <a:pt x="106" y="49"/>
                    </a:lnTo>
                    <a:lnTo>
                      <a:pt x="106" y="49"/>
                    </a:lnTo>
                    <a:lnTo>
                      <a:pt x="106" y="49"/>
                    </a:lnTo>
                    <a:lnTo>
                      <a:pt x="106" y="49"/>
                    </a:lnTo>
                    <a:lnTo>
                      <a:pt x="105" y="50"/>
                    </a:lnTo>
                    <a:lnTo>
                      <a:pt x="105" y="50"/>
                    </a:lnTo>
                    <a:lnTo>
                      <a:pt x="105" y="50"/>
                    </a:lnTo>
                    <a:lnTo>
                      <a:pt x="105" y="50"/>
                    </a:lnTo>
                    <a:lnTo>
                      <a:pt x="105" y="52"/>
                    </a:lnTo>
                    <a:lnTo>
                      <a:pt x="105" y="52"/>
                    </a:lnTo>
                    <a:lnTo>
                      <a:pt x="105" y="52"/>
                    </a:lnTo>
                    <a:lnTo>
                      <a:pt x="105" y="52"/>
                    </a:lnTo>
                    <a:lnTo>
                      <a:pt x="105" y="53"/>
                    </a:lnTo>
                    <a:lnTo>
                      <a:pt x="105" y="53"/>
                    </a:lnTo>
                    <a:lnTo>
                      <a:pt x="105" y="53"/>
                    </a:lnTo>
                    <a:lnTo>
                      <a:pt x="105" y="53"/>
                    </a:lnTo>
                    <a:lnTo>
                      <a:pt x="107" y="61"/>
                    </a:lnTo>
                    <a:lnTo>
                      <a:pt x="107" y="61"/>
                    </a:lnTo>
                    <a:lnTo>
                      <a:pt x="110" y="71"/>
                    </a:lnTo>
                    <a:lnTo>
                      <a:pt x="112" y="77"/>
                    </a:lnTo>
                    <a:lnTo>
                      <a:pt x="112" y="77"/>
                    </a:lnTo>
                    <a:lnTo>
                      <a:pt x="105" y="83"/>
                    </a:lnTo>
                    <a:lnTo>
                      <a:pt x="105" y="83"/>
                    </a:lnTo>
                    <a:lnTo>
                      <a:pt x="99" y="79"/>
                    </a:lnTo>
                    <a:lnTo>
                      <a:pt x="90" y="74"/>
                    </a:lnTo>
                    <a:lnTo>
                      <a:pt x="90" y="74"/>
                    </a:lnTo>
                    <a:lnTo>
                      <a:pt x="82" y="72"/>
                    </a:lnTo>
                    <a:lnTo>
                      <a:pt x="82" y="72"/>
                    </a:lnTo>
                    <a:lnTo>
                      <a:pt x="82" y="72"/>
                    </a:lnTo>
                    <a:lnTo>
                      <a:pt x="82" y="72"/>
                    </a:lnTo>
                    <a:lnTo>
                      <a:pt x="80" y="72"/>
                    </a:lnTo>
                    <a:lnTo>
                      <a:pt x="80" y="72"/>
                    </a:lnTo>
                    <a:lnTo>
                      <a:pt x="80" y="72"/>
                    </a:lnTo>
                    <a:lnTo>
                      <a:pt x="80" y="72"/>
                    </a:lnTo>
                    <a:lnTo>
                      <a:pt x="80" y="72"/>
                    </a:lnTo>
                    <a:lnTo>
                      <a:pt x="80" y="72"/>
                    </a:lnTo>
                    <a:lnTo>
                      <a:pt x="78" y="72"/>
                    </a:lnTo>
                    <a:lnTo>
                      <a:pt x="78" y="72"/>
                    </a:lnTo>
                    <a:lnTo>
                      <a:pt x="78" y="72"/>
                    </a:lnTo>
                    <a:lnTo>
                      <a:pt x="78" y="72"/>
                    </a:lnTo>
                    <a:lnTo>
                      <a:pt x="78" y="72"/>
                    </a:lnTo>
                    <a:lnTo>
                      <a:pt x="78" y="72"/>
                    </a:lnTo>
                    <a:lnTo>
                      <a:pt x="77" y="72"/>
                    </a:lnTo>
                    <a:lnTo>
                      <a:pt x="77" y="72"/>
                    </a:lnTo>
                    <a:lnTo>
                      <a:pt x="77" y="72"/>
                    </a:lnTo>
                    <a:lnTo>
                      <a:pt x="77" y="72"/>
                    </a:lnTo>
                    <a:lnTo>
                      <a:pt x="77" y="73"/>
                    </a:lnTo>
                    <a:lnTo>
                      <a:pt x="77" y="73"/>
                    </a:lnTo>
                    <a:lnTo>
                      <a:pt x="76" y="73"/>
                    </a:lnTo>
                    <a:lnTo>
                      <a:pt x="76" y="73"/>
                    </a:lnTo>
                    <a:lnTo>
                      <a:pt x="76" y="73"/>
                    </a:lnTo>
                    <a:lnTo>
                      <a:pt x="76" y="73"/>
                    </a:lnTo>
                    <a:lnTo>
                      <a:pt x="76" y="74"/>
                    </a:lnTo>
                    <a:lnTo>
                      <a:pt x="76" y="74"/>
                    </a:lnTo>
                    <a:lnTo>
                      <a:pt x="75" y="74"/>
                    </a:lnTo>
                    <a:lnTo>
                      <a:pt x="75" y="74"/>
                    </a:lnTo>
                    <a:lnTo>
                      <a:pt x="75" y="76"/>
                    </a:lnTo>
                    <a:lnTo>
                      <a:pt x="75" y="76"/>
                    </a:lnTo>
                    <a:lnTo>
                      <a:pt x="73" y="76"/>
                    </a:lnTo>
                    <a:lnTo>
                      <a:pt x="73" y="76"/>
                    </a:lnTo>
                    <a:lnTo>
                      <a:pt x="73" y="77"/>
                    </a:lnTo>
                    <a:lnTo>
                      <a:pt x="73" y="77"/>
                    </a:lnTo>
                    <a:lnTo>
                      <a:pt x="73" y="77"/>
                    </a:lnTo>
                    <a:lnTo>
                      <a:pt x="73" y="77"/>
                    </a:lnTo>
                    <a:lnTo>
                      <a:pt x="72" y="77"/>
                    </a:lnTo>
                    <a:lnTo>
                      <a:pt x="72" y="77"/>
                    </a:lnTo>
                    <a:lnTo>
                      <a:pt x="72" y="77"/>
                    </a:lnTo>
                    <a:lnTo>
                      <a:pt x="72" y="77"/>
                    </a:lnTo>
                    <a:lnTo>
                      <a:pt x="72" y="78"/>
                    </a:lnTo>
                    <a:lnTo>
                      <a:pt x="72" y="78"/>
                    </a:lnTo>
                    <a:lnTo>
                      <a:pt x="72" y="78"/>
                    </a:lnTo>
                    <a:lnTo>
                      <a:pt x="72" y="78"/>
                    </a:lnTo>
                    <a:lnTo>
                      <a:pt x="72" y="78"/>
                    </a:lnTo>
                    <a:lnTo>
                      <a:pt x="72" y="78"/>
                    </a:lnTo>
                    <a:lnTo>
                      <a:pt x="72" y="79"/>
                    </a:lnTo>
                    <a:lnTo>
                      <a:pt x="72" y="79"/>
                    </a:lnTo>
                    <a:lnTo>
                      <a:pt x="72" y="79"/>
                    </a:lnTo>
                    <a:lnTo>
                      <a:pt x="72" y="79"/>
                    </a:lnTo>
                    <a:lnTo>
                      <a:pt x="72" y="79"/>
                    </a:lnTo>
                    <a:lnTo>
                      <a:pt x="72" y="79"/>
                    </a:lnTo>
                    <a:lnTo>
                      <a:pt x="72" y="82"/>
                    </a:lnTo>
                    <a:lnTo>
                      <a:pt x="72" y="82"/>
                    </a:lnTo>
                    <a:lnTo>
                      <a:pt x="72" y="82"/>
                    </a:lnTo>
                    <a:lnTo>
                      <a:pt x="72" y="82"/>
                    </a:lnTo>
                    <a:lnTo>
                      <a:pt x="72" y="82"/>
                    </a:lnTo>
                    <a:lnTo>
                      <a:pt x="75" y="89"/>
                    </a:lnTo>
                    <a:lnTo>
                      <a:pt x="75" y="89"/>
                    </a:lnTo>
                    <a:lnTo>
                      <a:pt x="80" y="100"/>
                    </a:lnTo>
                    <a:lnTo>
                      <a:pt x="84" y="105"/>
                    </a:lnTo>
                    <a:lnTo>
                      <a:pt x="84" y="105"/>
                    </a:lnTo>
                    <a:lnTo>
                      <a:pt x="77" y="112"/>
                    </a:lnTo>
                    <a:lnTo>
                      <a:pt x="77" y="112"/>
                    </a:lnTo>
                    <a:lnTo>
                      <a:pt x="71" y="110"/>
                    </a:lnTo>
                    <a:lnTo>
                      <a:pt x="61" y="107"/>
                    </a:lnTo>
                    <a:lnTo>
                      <a:pt x="61" y="107"/>
                    </a:lnTo>
                    <a:lnTo>
                      <a:pt x="53" y="105"/>
                    </a:lnTo>
                    <a:lnTo>
                      <a:pt x="53" y="105"/>
                    </a:lnTo>
                    <a:lnTo>
                      <a:pt x="53" y="105"/>
                    </a:lnTo>
                    <a:lnTo>
                      <a:pt x="53" y="105"/>
                    </a:lnTo>
                    <a:lnTo>
                      <a:pt x="53" y="105"/>
                    </a:lnTo>
                    <a:lnTo>
                      <a:pt x="53" y="105"/>
                    </a:lnTo>
                    <a:lnTo>
                      <a:pt x="52" y="105"/>
                    </a:lnTo>
                    <a:lnTo>
                      <a:pt x="52" y="105"/>
                    </a:lnTo>
                    <a:lnTo>
                      <a:pt x="52" y="105"/>
                    </a:lnTo>
                    <a:lnTo>
                      <a:pt x="52" y="105"/>
                    </a:lnTo>
                    <a:lnTo>
                      <a:pt x="51" y="105"/>
                    </a:lnTo>
                    <a:lnTo>
                      <a:pt x="51" y="105"/>
                    </a:lnTo>
                    <a:lnTo>
                      <a:pt x="51" y="105"/>
                    </a:lnTo>
                    <a:lnTo>
                      <a:pt x="51" y="105"/>
                    </a:lnTo>
                    <a:lnTo>
                      <a:pt x="49" y="106"/>
                    </a:lnTo>
                    <a:lnTo>
                      <a:pt x="49" y="106"/>
                    </a:lnTo>
                    <a:lnTo>
                      <a:pt x="49" y="106"/>
                    </a:lnTo>
                    <a:lnTo>
                      <a:pt x="49" y="106"/>
                    </a:lnTo>
                    <a:lnTo>
                      <a:pt x="49" y="106"/>
                    </a:lnTo>
                    <a:lnTo>
                      <a:pt x="49" y="106"/>
                    </a:lnTo>
                    <a:lnTo>
                      <a:pt x="48" y="106"/>
                    </a:lnTo>
                    <a:lnTo>
                      <a:pt x="48" y="106"/>
                    </a:lnTo>
                    <a:lnTo>
                      <a:pt x="48" y="106"/>
                    </a:lnTo>
                    <a:lnTo>
                      <a:pt x="48" y="106"/>
                    </a:lnTo>
                    <a:lnTo>
                      <a:pt x="48" y="106"/>
                    </a:lnTo>
                    <a:lnTo>
                      <a:pt x="48" y="106"/>
                    </a:lnTo>
                    <a:lnTo>
                      <a:pt x="47" y="107"/>
                    </a:lnTo>
                    <a:lnTo>
                      <a:pt x="47" y="107"/>
                    </a:lnTo>
                    <a:lnTo>
                      <a:pt x="47" y="107"/>
                    </a:lnTo>
                    <a:lnTo>
                      <a:pt x="47" y="107"/>
                    </a:lnTo>
                    <a:lnTo>
                      <a:pt x="47" y="108"/>
                    </a:lnTo>
                    <a:lnTo>
                      <a:pt x="47" y="108"/>
                    </a:lnTo>
                    <a:lnTo>
                      <a:pt x="47" y="108"/>
                    </a:lnTo>
                    <a:lnTo>
                      <a:pt x="47" y="108"/>
                    </a:lnTo>
                    <a:lnTo>
                      <a:pt x="46" y="110"/>
                    </a:lnTo>
                    <a:lnTo>
                      <a:pt x="46" y="110"/>
                    </a:lnTo>
                    <a:lnTo>
                      <a:pt x="46" y="110"/>
                    </a:lnTo>
                    <a:lnTo>
                      <a:pt x="46" y="110"/>
                    </a:lnTo>
                    <a:lnTo>
                      <a:pt x="46" y="110"/>
                    </a:lnTo>
                    <a:lnTo>
                      <a:pt x="46" y="110"/>
                    </a:lnTo>
                    <a:lnTo>
                      <a:pt x="44" y="111"/>
                    </a:lnTo>
                    <a:lnTo>
                      <a:pt x="44" y="111"/>
                    </a:lnTo>
                    <a:lnTo>
                      <a:pt x="44" y="111"/>
                    </a:lnTo>
                    <a:lnTo>
                      <a:pt x="44" y="111"/>
                    </a:lnTo>
                    <a:lnTo>
                      <a:pt x="44" y="112"/>
                    </a:lnTo>
                    <a:lnTo>
                      <a:pt x="44" y="112"/>
                    </a:lnTo>
                    <a:lnTo>
                      <a:pt x="44" y="112"/>
                    </a:lnTo>
                    <a:lnTo>
                      <a:pt x="44" y="112"/>
                    </a:lnTo>
                    <a:lnTo>
                      <a:pt x="44" y="112"/>
                    </a:lnTo>
                    <a:lnTo>
                      <a:pt x="44" y="112"/>
                    </a:lnTo>
                    <a:lnTo>
                      <a:pt x="44" y="113"/>
                    </a:lnTo>
                    <a:lnTo>
                      <a:pt x="44" y="113"/>
                    </a:lnTo>
                    <a:lnTo>
                      <a:pt x="44" y="113"/>
                    </a:lnTo>
                    <a:lnTo>
                      <a:pt x="44" y="113"/>
                    </a:lnTo>
                    <a:lnTo>
                      <a:pt x="44" y="113"/>
                    </a:lnTo>
                    <a:lnTo>
                      <a:pt x="44" y="113"/>
                    </a:lnTo>
                    <a:lnTo>
                      <a:pt x="44" y="115"/>
                    </a:lnTo>
                    <a:lnTo>
                      <a:pt x="44" y="115"/>
                    </a:lnTo>
                    <a:lnTo>
                      <a:pt x="44" y="115"/>
                    </a:lnTo>
                    <a:lnTo>
                      <a:pt x="44" y="115"/>
                    </a:lnTo>
                    <a:lnTo>
                      <a:pt x="44" y="116"/>
                    </a:lnTo>
                    <a:lnTo>
                      <a:pt x="44" y="116"/>
                    </a:lnTo>
                    <a:lnTo>
                      <a:pt x="44" y="116"/>
                    </a:lnTo>
                    <a:lnTo>
                      <a:pt x="44" y="116"/>
                    </a:lnTo>
                    <a:lnTo>
                      <a:pt x="44" y="117"/>
                    </a:lnTo>
                    <a:lnTo>
                      <a:pt x="44" y="117"/>
                    </a:lnTo>
                    <a:lnTo>
                      <a:pt x="44" y="117"/>
                    </a:lnTo>
                    <a:lnTo>
                      <a:pt x="44" y="117"/>
                    </a:lnTo>
                    <a:lnTo>
                      <a:pt x="48" y="124"/>
                    </a:lnTo>
                    <a:lnTo>
                      <a:pt x="48" y="124"/>
                    </a:lnTo>
                    <a:lnTo>
                      <a:pt x="55" y="132"/>
                    </a:lnTo>
                    <a:lnTo>
                      <a:pt x="60" y="137"/>
                    </a:lnTo>
                    <a:lnTo>
                      <a:pt x="60" y="137"/>
                    </a:lnTo>
                    <a:lnTo>
                      <a:pt x="55" y="146"/>
                    </a:lnTo>
                    <a:lnTo>
                      <a:pt x="55" y="146"/>
                    </a:lnTo>
                    <a:lnTo>
                      <a:pt x="48" y="144"/>
                    </a:lnTo>
                    <a:lnTo>
                      <a:pt x="37" y="142"/>
                    </a:lnTo>
                    <a:lnTo>
                      <a:pt x="37" y="142"/>
                    </a:lnTo>
                    <a:lnTo>
                      <a:pt x="29" y="142"/>
                    </a:lnTo>
                    <a:lnTo>
                      <a:pt x="29" y="142"/>
                    </a:lnTo>
                    <a:lnTo>
                      <a:pt x="29" y="142"/>
                    </a:lnTo>
                    <a:lnTo>
                      <a:pt x="29" y="142"/>
                    </a:lnTo>
                    <a:lnTo>
                      <a:pt x="29" y="142"/>
                    </a:lnTo>
                    <a:lnTo>
                      <a:pt x="28" y="144"/>
                    </a:lnTo>
                    <a:lnTo>
                      <a:pt x="28" y="144"/>
                    </a:lnTo>
                    <a:lnTo>
                      <a:pt x="27" y="144"/>
                    </a:lnTo>
                    <a:lnTo>
                      <a:pt x="27" y="144"/>
                    </a:lnTo>
                    <a:lnTo>
                      <a:pt x="27" y="144"/>
                    </a:lnTo>
                    <a:lnTo>
                      <a:pt x="27" y="144"/>
                    </a:lnTo>
                    <a:lnTo>
                      <a:pt x="27" y="144"/>
                    </a:lnTo>
                    <a:lnTo>
                      <a:pt x="27" y="144"/>
                    </a:lnTo>
                    <a:lnTo>
                      <a:pt x="26" y="144"/>
                    </a:lnTo>
                    <a:lnTo>
                      <a:pt x="26" y="144"/>
                    </a:lnTo>
                    <a:lnTo>
                      <a:pt x="26" y="145"/>
                    </a:lnTo>
                    <a:lnTo>
                      <a:pt x="26" y="145"/>
                    </a:lnTo>
                    <a:lnTo>
                      <a:pt x="26" y="145"/>
                    </a:lnTo>
                    <a:lnTo>
                      <a:pt x="26" y="145"/>
                    </a:lnTo>
                    <a:lnTo>
                      <a:pt x="26" y="145"/>
                    </a:lnTo>
                    <a:lnTo>
                      <a:pt x="26" y="145"/>
                    </a:lnTo>
                    <a:lnTo>
                      <a:pt x="24" y="146"/>
                    </a:lnTo>
                    <a:lnTo>
                      <a:pt x="24" y="146"/>
                    </a:lnTo>
                    <a:lnTo>
                      <a:pt x="24" y="146"/>
                    </a:lnTo>
                    <a:lnTo>
                      <a:pt x="24" y="146"/>
                    </a:lnTo>
                    <a:lnTo>
                      <a:pt x="24" y="146"/>
                    </a:lnTo>
                    <a:lnTo>
                      <a:pt x="24" y="146"/>
                    </a:lnTo>
                    <a:lnTo>
                      <a:pt x="24" y="147"/>
                    </a:lnTo>
                    <a:lnTo>
                      <a:pt x="24" y="147"/>
                    </a:lnTo>
                    <a:lnTo>
                      <a:pt x="24" y="147"/>
                    </a:lnTo>
                    <a:lnTo>
                      <a:pt x="24" y="147"/>
                    </a:lnTo>
                    <a:lnTo>
                      <a:pt x="23" y="149"/>
                    </a:lnTo>
                    <a:lnTo>
                      <a:pt x="23" y="149"/>
                    </a:lnTo>
                    <a:lnTo>
                      <a:pt x="23" y="149"/>
                    </a:lnTo>
                    <a:lnTo>
                      <a:pt x="23" y="149"/>
                    </a:lnTo>
                    <a:lnTo>
                      <a:pt x="23" y="150"/>
                    </a:lnTo>
                    <a:lnTo>
                      <a:pt x="23" y="150"/>
                    </a:lnTo>
                    <a:lnTo>
                      <a:pt x="23" y="150"/>
                    </a:lnTo>
                    <a:lnTo>
                      <a:pt x="23" y="150"/>
                    </a:lnTo>
                    <a:lnTo>
                      <a:pt x="22" y="151"/>
                    </a:lnTo>
                    <a:lnTo>
                      <a:pt x="22" y="151"/>
                    </a:lnTo>
                    <a:lnTo>
                      <a:pt x="22" y="151"/>
                    </a:lnTo>
                    <a:lnTo>
                      <a:pt x="22" y="151"/>
                    </a:lnTo>
                    <a:lnTo>
                      <a:pt x="22" y="151"/>
                    </a:lnTo>
                    <a:lnTo>
                      <a:pt x="22" y="151"/>
                    </a:lnTo>
                    <a:lnTo>
                      <a:pt x="22" y="152"/>
                    </a:lnTo>
                    <a:lnTo>
                      <a:pt x="22" y="152"/>
                    </a:lnTo>
                    <a:lnTo>
                      <a:pt x="22" y="152"/>
                    </a:lnTo>
                    <a:lnTo>
                      <a:pt x="22" y="152"/>
                    </a:lnTo>
                    <a:lnTo>
                      <a:pt x="22" y="152"/>
                    </a:lnTo>
                    <a:lnTo>
                      <a:pt x="22" y="152"/>
                    </a:lnTo>
                    <a:lnTo>
                      <a:pt x="23" y="154"/>
                    </a:lnTo>
                    <a:lnTo>
                      <a:pt x="23" y="154"/>
                    </a:lnTo>
                    <a:lnTo>
                      <a:pt x="23" y="154"/>
                    </a:lnTo>
                    <a:lnTo>
                      <a:pt x="23" y="154"/>
                    </a:lnTo>
                    <a:lnTo>
                      <a:pt x="24" y="156"/>
                    </a:lnTo>
                    <a:lnTo>
                      <a:pt x="24" y="156"/>
                    </a:lnTo>
                    <a:lnTo>
                      <a:pt x="24" y="156"/>
                    </a:lnTo>
                    <a:lnTo>
                      <a:pt x="24" y="156"/>
                    </a:lnTo>
                    <a:lnTo>
                      <a:pt x="24" y="156"/>
                    </a:lnTo>
                    <a:lnTo>
                      <a:pt x="24" y="156"/>
                    </a:lnTo>
                    <a:lnTo>
                      <a:pt x="28" y="161"/>
                    </a:lnTo>
                    <a:lnTo>
                      <a:pt x="28" y="161"/>
                    </a:lnTo>
                    <a:lnTo>
                      <a:pt x="37" y="169"/>
                    </a:lnTo>
                    <a:lnTo>
                      <a:pt x="42" y="174"/>
                    </a:lnTo>
                    <a:lnTo>
                      <a:pt x="42" y="174"/>
                    </a:lnTo>
                    <a:lnTo>
                      <a:pt x="39" y="183"/>
                    </a:lnTo>
                    <a:lnTo>
                      <a:pt x="39" y="183"/>
                    </a:lnTo>
                    <a:lnTo>
                      <a:pt x="32" y="183"/>
                    </a:lnTo>
                    <a:lnTo>
                      <a:pt x="21" y="183"/>
                    </a:lnTo>
                    <a:lnTo>
                      <a:pt x="21" y="183"/>
                    </a:lnTo>
                    <a:lnTo>
                      <a:pt x="14" y="184"/>
                    </a:lnTo>
                    <a:lnTo>
                      <a:pt x="14" y="184"/>
                    </a:lnTo>
                    <a:lnTo>
                      <a:pt x="14" y="184"/>
                    </a:lnTo>
                    <a:lnTo>
                      <a:pt x="14" y="184"/>
                    </a:lnTo>
                    <a:lnTo>
                      <a:pt x="13" y="184"/>
                    </a:lnTo>
                    <a:lnTo>
                      <a:pt x="13" y="184"/>
                    </a:lnTo>
                    <a:lnTo>
                      <a:pt x="12" y="185"/>
                    </a:lnTo>
                    <a:lnTo>
                      <a:pt x="12" y="185"/>
                    </a:lnTo>
                    <a:lnTo>
                      <a:pt x="12" y="185"/>
                    </a:lnTo>
                    <a:lnTo>
                      <a:pt x="12" y="185"/>
                    </a:lnTo>
                    <a:lnTo>
                      <a:pt x="10" y="185"/>
                    </a:lnTo>
                    <a:lnTo>
                      <a:pt x="10" y="185"/>
                    </a:lnTo>
                    <a:lnTo>
                      <a:pt x="10" y="185"/>
                    </a:lnTo>
                    <a:lnTo>
                      <a:pt x="10" y="185"/>
                    </a:lnTo>
                    <a:lnTo>
                      <a:pt x="10" y="186"/>
                    </a:lnTo>
                    <a:lnTo>
                      <a:pt x="10" y="186"/>
                    </a:lnTo>
                    <a:lnTo>
                      <a:pt x="9" y="186"/>
                    </a:lnTo>
                    <a:lnTo>
                      <a:pt x="9" y="186"/>
                    </a:lnTo>
                    <a:lnTo>
                      <a:pt x="9" y="186"/>
                    </a:lnTo>
                    <a:lnTo>
                      <a:pt x="9" y="186"/>
                    </a:lnTo>
                    <a:lnTo>
                      <a:pt x="9" y="186"/>
                    </a:lnTo>
                    <a:lnTo>
                      <a:pt x="9" y="186"/>
                    </a:lnTo>
                    <a:lnTo>
                      <a:pt x="9" y="188"/>
                    </a:lnTo>
                    <a:lnTo>
                      <a:pt x="9" y="188"/>
                    </a:lnTo>
                    <a:lnTo>
                      <a:pt x="9" y="188"/>
                    </a:lnTo>
                    <a:lnTo>
                      <a:pt x="9" y="188"/>
                    </a:lnTo>
                    <a:lnTo>
                      <a:pt x="9" y="189"/>
                    </a:lnTo>
                    <a:lnTo>
                      <a:pt x="9" y="189"/>
                    </a:lnTo>
                    <a:lnTo>
                      <a:pt x="9" y="189"/>
                    </a:lnTo>
                    <a:lnTo>
                      <a:pt x="9" y="189"/>
                    </a:lnTo>
                    <a:lnTo>
                      <a:pt x="8" y="190"/>
                    </a:lnTo>
                    <a:lnTo>
                      <a:pt x="8" y="190"/>
                    </a:lnTo>
                    <a:lnTo>
                      <a:pt x="8" y="192"/>
                    </a:lnTo>
                    <a:lnTo>
                      <a:pt x="8" y="192"/>
                    </a:lnTo>
                    <a:lnTo>
                      <a:pt x="8" y="192"/>
                    </a:lnTo>
                    <a:lnTo>
                      <a:pt x="8" y="192"/>
                    </a:lnTo>
                    <a:lnTo>
                      <a:pt x="8" y="193"/>
                    </a:lnTo>
                    <a:lnTo>
                      <a:pt x="8" y="193"/>
                    </a:lnTo>
                    <a:lnTo>
                      <a:pt x="8" y="193"/>
                    </a:lnTo>
                    <a:lnTo>
                      <a:pt x="8" y="193"/>
                    </a:lnTo>
                    <a:lnTo>
                      <a:pt x="8" y="193"/>
                    </a:lnTo>
                    <a:lnTo>
                      <a:pt x="8" y="193"/>
                    </a:lnTo>
                    <a:lnTo>
                      <a:pt x="8" y="194"/>
                    </a:lnTo>
                    <a:lnTo>
                      <a:pt x="8" y="194"/>
                    </a:lnTo>
                    <a:lnTo>
                      <a:pt x="8" y="194"/>
                    </a:lnTo>
                    <a:lnTo>
                      <a:pt x="8" y="194"/>
                    </a:lnTo>
                    <a:lnTo>
                      <a:pt x="8" y="194"/>
                    </a:lnTo>
                    <a:lnTo>
                      <a:pt x="8" y="194"/>
                    </a:lnTo>
                    <a:lnTo>
                      <a:pt x="8" y="195"/>
                    </a:lnTo>
                    <a:lnTo>
                      <a:pt x="8" y="195"/>
                    </a:lnTo>
                    <a:lnTo>
                      <a:pt x="8" y="195"/>
                    </a:lnTo>
                    <a:lnTo>
                      <a:pt x="8" y="195"/>
                    </a:lnTo>
                    <a:lnTo>
                      <a:pt x="8" y="197"/>
                    </a:lnTo>
                    <a:lnTo>
                      <a:pt x="8" y="197"/>
                    </a:lnTo>
                    <a:lnTo>
                      <a:pt x="8" y="197"/>
                    </a:lnTo>
                    <a:lnTo>
                      <a:pt x="8" y="197"/>
                    </a:lnTo>
                    <a:lnTo>
                      <a:pt x="9" y="198"/>
                    </a:lnTo>
                    <a:lnTo>
                      <a:pt x="9" y="198"/>
                    </a:lnTo>
                    <a:lnTo>
                      <a:pt x="10" y="198"/>
                    </a:lnTo>
                    <a:lnTo>
                      <a:pt x="10" y="198"/>
                    </a:lnTo>
                    <a:lnTo>
                      <a:pt x="10" y="198"/>
                    </a:lnTo>
                    <a:lnTo>
                      <a:pt x="15" y="203"/>
                    </a:lnTo>
                    <a:lnTo>
                      <a:pt x="15" y="203"/>
                    </a:lnTo>
                    <a:lnTo>
                      <a:pt x="24" y="209"/>
                    </a:lnTo>
                    <a:lnTo>
                      <a:pt x="31" y="212"/>
                    </a:lnTo>
                    <a:lnTo>
                      <a:pt x="31" y="212"/>
                    </a:lnTo>
                    <a:lnTo>
                      <a:pt x="29" y="222"/>
                    </a:lnTo>
                    <a:lnTo>
                      <a:pt x="29" y="222"/>
                    </a:lnTo>
                    <a:lnTo>
                      <a:pt x="22" y="223"/>
                    </a:lnTo>
                    <a:lnTo>
                      <a:pt x="12" y="226"/>
                    </a:lnTo>
                    <a:lnTo>
                      <a:pt x="12" y="226"/>
                    </a:lnTo>
                    <a:lnTo>
                      <a:pt x="4" y="228"/>
                    </a:lnTo>
                    <a:lnTo>
                      <a:pt x="4" y="228"/>
                    </a:lnTo>
                    <a:lnTo>
                      <a:pt x="4" y="228"/>
                    </a:lnTo>
                    <a:lnTo>
                      <a:pt x="4" y="228"/>
                    </a:lnTo>
                    <a:lnTo>
                      <a:pt x="3" y="228"/>
                    </a:lnTo>
                    <a:lnTo>
                      <a:pt x="3" y="228"/>
                    </a:lnTo>
                    <a:lnTo>
                      <a:pt x="3" y="228"/>
                    </a:lnTo>
                    <a:lnTo>
                      <a:pt x="3" y="228"/>
                    </a:lnTo>
                    <a:lnTo>
                      <a:pt x="3" y="229"/>
                    </a:lnTo>
                    <a:lnTo>
                      <a:pt x="3" y="229"/>
                    </a:lnTo>
                    <a:lnTo>
                      <a:pt x="3" y="229"/>
                    </a:lnTo>
                    <a:lnTo>
                      <a:pt x="3" y="229"/>
                    </a:lnTo>
                    <a:lnTo>
                      <a:pt x="2" y="229"/>
                    </a:lnTo>
                    <a:lnTo>
                      <a:pt x="2" y="229"/>
                    </a:lnTo>
                    <a:lnTo>
                      <a:pt x="2" y="229"/>
                    </a:lnTo>
                    <a:lnTo>
                      <a:pt x="2" y="229"/>
                    </a:lnTo>
                    <a:lnTo>
                      <a:pt x="2" y="231"/>
                    </a:lnTo>
                    <a:lnTo>
                      <a:pt x="2" y="231"/>
                    </a:lnTo>
                    <a:lnTo>
                      <a:pt x="2" y="231"/>
                    </a:lnTo>
                    <a:lnTo>
                      <a:pt x="2" y="231"/>
                    </a:lnTo>
                    <a:lnTo>
                      <a:pt x="0" y="231"/>
                    </a:lnTo>
                    <a:lnTo>
                      <a:pt x="0" y="231"/>
                    </a:lnTo>
                    <a:lnTo>
                      <a:pt x="0" y="231"/>
                    </a:lnTo>
                    <a:lnTo>
                      <a:pt x="0" y="231"/>
                    </a:lnTo>
                    <a:lnTo>
                      <a:pt x="0" y="232"/>
                    </a:lnTo>
                    <a:lnTo>
                      <a:pt x="0" y="232"/>
                    </a:lnTo>
                    <a:lnTo>
                      <a:pt x="0" y="232"/>
                    </a:lnTo>
                    <a:lnTo>
                      <a:pt x="0" y="232"/>
                    </a:lnTo>
                    <a:lnTo>
                      <a:pt x="0" y="233"/>
                    </a:lnTo>
                    <a:lnTo>
                      <a:pt x="0" y="233"/>
                    </a:lnTo>
                    <a:lnTo>
                      <a:pt x="0" y="233"/>
                    </a:lnTo>
                    <a:lnTo>
                      <a:pt x="0" y="233"/>
                    </a:lnTo>
                    <a:lnTo>
                      <a:pt x="0" y="234"/>
                    </a:lnTo>
                    <a:lnTo>
                      <a:pt x="0" y="234"/>
                    </a:lnTo>
                    <a:lnTo>
                      <a:pt x="0" y="236"/>
                    </a:lnTo>
                    <a:lnTo>
                      <a:pt x="0" y="236"/>
                    </a:lnTo>
                    <a:lnTo>
                      <a:pt x="0" y="236"/>
                    </a:lnTo>
                    <a:lnTo>
                      <a:pt x="0" y="236"/>
                    </a:lnTo>
                    <a:lnTo>
                      <a:pt x="0" y="237"/>
                    </a:lnTo>
                    <a:lnTo>
                      <a:pt x="0" y="237"/>
                    </a:lnTo>
                    <a:lnTo>
                      <a:pt x="0" y="237"/>
                    </a:lnTo>
                    <a:lnTo>
                      <a:pt x="0" y="237"/>
                    </a:lnTo>
                    <a:lnTo>
                      <a:pt x="0" y="238"/>
                    </a:lnTo>
                    <a:lnTo>
                      <a:pt x="0" y="238"/>
                    </a:lnTo>
                    <a:lnTo>
                      <a:pt x="0" y="238"/>
                    </a:lnTo>
                    <a:lnTo>
                      <a:pt x="0" y="238"/>
                    </a:lnTo>
                    <a:lnTo>
                      <a:pt x="0" y="238"/>
                    </a:lnTo>
                    <a:lnTo>
                      <a:pt x="0" y="238"/>
                    </a:lnTo>
                    <a:lnTo>
                      <a:pt x="0" y="238"/>
                    </a:lnTo>
                    <a:lnTo>
                      <a:pt x="0" y="238"/>
                    </a:lnTo>
                    <a:lnTo>
                      <a:pt x="0" y="239"/>
                    </a:lnTo>
                    <a:lnTo>
                      <a:pt x="0" y="239"/>
                    </a:lnTo>
                    <a:lnTo>
                      <a:pt x="0" y="239"/>
                    </a:lnTo>
                    <a:lnTo>
                      <a:pt x="0" y="239"/>
                    </a:lnTo>
                    <a:lnTo>
                      <a:pt x="2" y="241"/>
                    </a:lnTo>
                    <a:lnTo>
                      <a:pt x="2" y="241"/>
                    </a:lnTo>
                    <a:lnTo>
                      <a:pt x="2" y="241"/>
                    </a:lnTo>
                    <a:lnTo>
                      <a:pt x="2" y="241"/>
                    </a:lnTo>
                    <a:lnTo>
                      <a:pt x="2" y="241"/>
                    </a:lnTo>
                    <a:lnTo>
                      <a:pt x="2" y="241"/>
                    </a:lnTo>
                    <a:lnTo>
                      <a:pt x="2" y="241"/>
                    </a:lnTo>
                    <a:lnTo>
                      <a:pt x="2" y="241"/>
                    </a:lnTo>
                    <a:lnTo>
                      <a:pt x="3" y="242"/>
                    </a:lnTo>
                    <a:lnTo>
                      <a:pt x="3" y="242"/>
                    </a:lnTo>
                    <a:lnTo>
                      <a:pt x="3" y="242"/>
                    </a:lnTo>
                    <a:lnTo>
                      <a:pt x="3" y="242"/>
                    </a:lnTo>
                    <a:lnTo>
                      <a:pt x="10" y="246"/>
                    </a:lnTo>
                    <a:lnTo>
                      <a:pt x="10" y="246"/>
                    </a:lnTo>
                    <a:lnTo>
                      <a:pt x="19" y="249"/>
                    </a:lnTo>
                    <a:lnTo>
                      <a:pt x="27" y="252"/>
                    </a:lnTo>
                    <a:lnTo>
                      <a:pt x="27" y="252"/>
                    </a:lnTo>
                    <a:lnTo>
                      <a:pt x="27" y="262"/>
                    </a:lnTo>
                    <a:lnTo>
                      <a:pt x="27" y="262"/>
                    </a:lnTo>
                    <a:lnTo>
                      <a:pt x="19" y="263"/>
                    </a:lnTo>
                    <a:lnTo>
                      <a:pt x="10" y="268"/>
                    </a:lnTo>
                    <a:lnTo>
                      <a:pt x="10" y="268"/>
                    </a:lnTo>
                    <a:close/>
                    <a:moveTo>
                      <a:pt x="198" y="430"/>
                    </a:moveTo>
                    <a:lnTo>
                      <a:pt x="198" y="430"/>
                    </a:lnTo>
                    <a:lnTo>
                      <a:pt x="196" y="433"/>
                    </a:lnTo>
                    <a:lnTo>
                      <a:pt x="194" y="436"/>
                    </a:lnTo>
                    <a:lnTo>
                      <a:pt x="192" y="437"/>
                    </a:lnTo>
                    <a:lnTo>
                      <a:pt x="188" y="438"/>
                    </a:lnTo>
                    <a:lnTo>
                      <a:pt x="182" y="438"/>
                    </a:lnTo>
                    <a:lnTo>
                      <a:pt x="177" y="437"/>
                    </a:lnTo>
                    <a:lnTo>
                      <a:pt x="177" y="437"/>
                    </a:lnTo>
                    <a:lnTo>
                      <a:pt x="167" y="433"/>
                    </a:lnTo>
                    <a:lnTo>
                      <a:pt x="153" y="426"/>
                    </a:lnTo>
                    <a:lnTo>
                      <a:pt x="135" y="414"/>
                    </a:lnTo>
                    <a:lnTo>
                      <a:pt x="125" y="407"/>
                    </a:lnTo>
                    <a:lnTo>
                      <a:pt x="116" y="398"/>
                    </a:lnTo>
                    <a:lnTo>
                      <a:pt x="116" y="398"/>
                    </a:lnTo>
                    <a:lnTo>
                      <a:pt x="107" y="388"/>
                    </a:lnTo>
                    <a:lnTo>
                      <a:pt x="100" y="379"/>
                    </a:lnTo>
                    <a:lnTo>
                      <a:pt x="89" y="362"/>
                    </a:lnTo>
                    <a:lnTo>
                      <a:pt x="81" y="346"/>
                    </a:lnTo>
                    <a:lnTo>
                      <a:pt x="77" y="338"/>
                    </a:lnTo>
                    <a:lnTo>
                      <a:pt x="77" y="338"/>
                    </a:lnTo>
                    <a:lnTo>
                      <a:pt x="76" y="331"/>
                    </a:lnTo>
                    <a:lnTo>
                      <a:pt x="76" y="325"/>
                    </a:lnTo>
                    <a:lnTo>
                      <a:pt x="77" y="323"/>
                    </a:lnTo>
                    <a:lnTo>
                      <a:pt x="78" y="320"/>
                    </a:lnTo>
                    <a:lnTo>
                      <a:pt x="81" y="317"/>
                    </a:lnTo>
                    <a:lnTo>
                      <a:pt x="85" y="316"/>
                    </a:lnTo>
                    <a:lnTo>
                      <a:pt x="85" y="316"/>
                    </a:lnTo>
                    <a:lnTo>
                      <a:pt x="135" y="305"/>
                    </a:lnTo>
                    <a:lnTo>
                      <a:pt x="173" y="296"/>
                    </a:lnTo>
                    <a:lnTo>
                      <a:pt x="202" y="291"/>
                    </a:lnTo>
                    <a:lnTo>
                      <a:pt x="202" y="291"/>
                    </a:lnTo>
                    <a:lnTo>
                      <a:pt x="208" y="290"/>
                    </a:lnTo>
                    <a:lnTo>
                      <a:pt x="213" y="290"/>
                    </a:lnTo>
                    <a:lnTo>
                      <a:pt x="216" y="292"/>
                    </a:lnTo>
                    <a:lnTo>
                      <a:pt x="220" y="295"/>
                    </a:lnTo>
                    <a:lnTo>
                      <a:pt x="220" y="295"/>
                    </a:lnTo>
                    <a:lnTo>
                      <a:pt x="222" y="299"/>
                    </a:lnTo>
                    <a:lnTo>
                      <a:pt x="223" y="301"/>
                    </a:lnTo>
                    <a:lnTo>
                      <a:pt x="223" y="305"/>
                    </a:lnTo>
                    <a:lnTo>
                      <a:pt x="222" y="312"/>
                    </a:lnTo>
                    <a:lnTo>
                      <a:pt x="222" y="312"/>
                    </a:lnTo>
                    <a:lnTo>
                      <a:pt x="217" y="340"/>
                    </a:lnTo>
                    <a:lnTo>
                      <a:pt x="210" y="378"/>
                    </a:lnTo>
                    <a:lnTo>
                      <a:pt x="198" y="430"/>
                    </a:lnTo>
                    <a:lnTo>
                      <a:pt x="198" y="430"/>
                    </a:lnTo>
                    <a:close/>
                    <a:moveTo>
                      <a:pt x="373" y="417"/>
                    </a:moveTo>
                    <a:lnTo>
                      <a:pt x="373" y="417"/>
                    </a:lnTo>
                    <a:lnTo>
                      <a:pt x="364" y="423"/>
                    </a:lnTo>
                    <a:lnTo>
                      <a:pt x="351" y="432"/>
                    </a:lnTo>
                    <a:lnTo>
                      <a:pt x="332" y="441"/>
                    </a:lnTo>
                    <a:lnTo>
                      <a:pt x="320" y="446"/>
                    </a:lnTo>
                    <a:lnTo>
                      <a:pt x="309" y="450"/>
                    </a:lnTo>
                    <a:lnTo>
                      <a:pt x="309" y="450"/>
                    </a:lnTo>
                    <a:lnTo>
                      <a:pt x="296" y="452"/>
                    </a:lnTo>
                    <a:lnTo>
                      <a:pt x="284" y="455"/>
                    </a:lnTo>
                    <a:lnTo>
                      <a:pt x="264" y="456"/>
                    </a:lnTo>
                    <a:lnTo>
                      <a:pt x="247" y="455"/>
                    </a:lnTo>
                    <a:lnTo>
                      <a:pt x="237" y="454"/>
                    </a:lnTo>
                    <a:lnTo>
                      <a:pt x="237" y="454"/>
                    </a:lnTo>
                    <a:lnTo>
                      <a:pt x="231" y="451"/>
                    </a:lnTo>
                    <a:lnTo>
                      <a:pt x="226" y="448"/>
                    </a:lnTo>
                    <a:lnTo>
                      <a:pt x="223" y="446"/>
                    </a:lnTo>
                    <a:lnTo>
                      <a:pt x="222" y="443"/>
                    </a:lnTo>
                    <a:lnTo>
                      <a:pt x="222" y="440"/>
                    </a:lnTo>
                    <a:lnTo>
                      <a:pt x="222" y="436"/>
                    </a:lnTo>
                    <a:lnTo>
                      <a:pt x="222" y="436"/>
                    </a:lnTo>
                    <a:lnTo>
                      <a:pt x="237" y="386"/>
                    </a:lnTo>
                    <a:lnTo>
                      <a:pt x="250" y="349"/>
                    </a:lnTo>
                    <a:lnTo>
                      <a:pt x="259" y="323"/>
                    </a:lnTo>
                    <a:lnTo>
                      <a:pt x="259" y="323"/>
                    </a:lnTo>
                    <a:lnTo>
                      <a:pt x="262" y="315"/>
                    </a:lnTo>
                    <a:lnTo>
                      <a:pt x="264" y="312"/>
                    </a:lnTo>
                    <a:lnTo>
                      <a:pt x="266" y="310"/>
                    </a:lnTo>
                    <a:lnTo>
                      <a:pt x="271" y="309"/>
                    </a:lnTo>
                    <a:lnTo>
                      <a:pt x="271" y="309"/>
                    </a:lnTo>
                    <a:lnTo>
                      <a:pt x="275" y="307"/>
                    </a:lnTo>
                    <a:lnTo>
                      <a:pt x="279" y="307"/>
                    </a:lnTo>
                    <a:lnTo>
                      <a:pt x="283" y="310"/>
                    </a:lnTo>
                    <a:lnTo>
                      <a:pt x="288" y="315"/>
                    </a:lnTo>
                    <a:lnTo>
                      <a:pt x="288" y="315"/>
                    </a:lnTo>
                    <a:lnTo>
                      <a:pt x="310" y="333"/>
                    </a:lnTo>
                    <a:lnTo>
                      <a:pt x="339" y="359"/>
                    </a:lnTo>
                    <a:lnTo>
                      <a:pt x="377" y="394"/>
                    </a:lnTo>
                    <a:lnTo>
                      <a:pt x="377" y="394"/>
                    </a:lnTo>
                    <a:lnTo>
                      <a:pt x="380" y="398"/>
                    </a:lnTo>
                    <a:lnTo>
                      <a:pt x="381" y="401"/>
                    </a:lnTo>
                    <a:lnTo>
                      <a:pt x="381" y="404"/>
                    </a:lnTo>
                    <a:lnTo>
                      <a:pt x="380" y="407"/>
                    </a:lnTo>
                    <a:lnTo>
                      <a:pt x="377" y="412"/>
                    </a:lnTo>
                    <a:lnTo>
                      <a:pt x="373" y="417"/>
                    </a:lnTo>
                    <a:lnTo>
                      <a:pt x="373" y="417"/>
                    </a:lnTo>
                    <a:close/>
                    <a:moveTo>
                      <a:pt x="228" y="249"/>
                    </a:moveTo>
                    <a:lnTo>
                      <a:pt x="228" y="249"/>
                    </a:lnTo>
                    <a:lnTo>
                      <a:pt x="231" y="244"/>
                    </a:lnTo>
                    <a:lnTo>
                      <a:pt x="235" y="239"/>
                    </a:lnTo>
                    <a:lnTo>
                      <a:pt x="238" y="234"/>
                    </a:lnTo>
                    <a:lnTo>
                      <a:pt x="242" y="232"/>
                    </a:lnTo>
                    <a:lnTo>
                      <a:pt x="247" y="229"/>
                    </a:lnTo>
                    <a:lnTo>
                      <a:pt x="254" y="228"/>
                    </a:lnTo>
                    <a:lnTo>
                      <a:pt x="259" y="228"/>
                    </a:lnTo>
                    <a:lnTo>
                      <a:pt x="265" y="229"/>
                    </a:lnTo>
                    <a:lnTo>
                      <a:pt x="265" y="229"/>
                    </a:lnTo>
                    <a:lnTo>
                      <a:pt x="270" y="231"/>
                    </a:lnTo>
                    <a:lnTo>
                      <a:pt x="275" y="234"/>
                    </a:lnTo>
                    <a:lnTo>
                      <a:pt x="279" y="238"/>
                    </a:lnTo>
                    <a:lnTo>
                      <a:pt x="283" y="242"/>
                    </a:lnTo>
                    <a:lnTo>
                      <a:pt x="285" y="247"/>
                    </a:lnTo>
                    <a:lnTo>
                      <a:pt x="286" y="253"/>
                    </a:lnTo>
                    <a:lnTo>
                      <a:pt x="286" y="258"/>
                    </a:lnTo>
                    <a:lnTo>
                      <a:pt x="285" y="265"/>
                    </a:lnTo>
                    <a:lnTo>
                      <a:pt x="285" y="265"/>
                    </a:lnTo>
                    <a:lnTo>
                      <a:pt x="284" y="270"/>
                    </a:lnTo>
                    <a:lnTo>
                      <a:pt x="280" y="275"/>
                    </a:lnTo>
                    <a:lnTo>
                      <a:pt x="276" y="280"/>
                    </a:lnTo>
                    <a:lnTo>
                      <a:pt x="272" y="282"/>
                    </a:lnTo>
                    <a:lnTo>
                      <a:pt x="266" y="285"/>
                    </a:lnTo>
                    <a:lnTo>
                      <a:pt x="261" y="286"/>
                    </a:lnTo>
                    <a:lnTo>
                      <a:pt x="256" y="286"/>
                    </a:lnTo>
                    <a:lnTo>
                      <a:pt x="250" y="285"/>
                    </a:lnTo>
                    <a:lnTo>
                      <a:pt x="250" y="285"/>
                    </a:lnTo>
                    <a:lnTo>
                      <a:pt x="244" y="283"/>
                    </a:lnTo>
                    <a:lnTo>
                      <a:pt x="240" y="280"/>
                    </a:lnTo>
                    <a:lnTo>
                      <a:pt x="235" y="276"/>
                    </a:lnTo>
                    <a:lnTo>
                      <a:pt x="232" y="272"/>
                    </a:lnTo>
                    <a:lnTo>
                      <a:pt x="230" y="267"/>
                    </a:lnTo>
                    <a:lnTo>
                      <a:pt x="228" y="261"/>
                    </a:lnTo>
                    <a:lnTo>
                      <a:pt x="228" y="256"/>
                    </a:lnTo>
                    <a:lnTo>
                      <a:pt x="228" y="249"/>
                    </a:lnTo>
                    <a:lnTo>
                      <a:pt x="228" y="249"/>
                    </a:lnTo>
                    <a:close/>
                    <a:moveTo>
                      <a:pt x="454" y="237"/>
                    </a:moveTo>
                    <a:lnTo>
                      <a:pt x="454" y="237"/>
                    </a:lnTo>
                    <a:lnTo>
                      <a:pt x="455" y="247"/>
                    </a:lnTo>
                    <a:lnTo>
                      <a:pt x="456" y="263"/>
                    </a:lnTo>
                    <a:lnTo>
                      <a:pt x="454" y="283"/>
                    </a:lnTo>
                    <a:lnTo>
                      <a:pt x="453" y="296"/>
                    </a:lnTo>
                    <a:lnTo>
                      <a:pt x="450" y="309"/>
                    </a:lnTo>
                    <a:lnTo>
                      <a:pt x="450" y="309"/>
                    </a:lnTo>
                    <a:lnTo>
                      <a:pt x="446" y="321"/>
                    </a:lnTo>
                    <a:lnTo>
                      <a:pt x="441" y="331"/>
                    </a:lnTo>
                    <a:lnTo>
                      <a:pt x="433" y="352"/>
                    </a:lnTo>
                    <a:lnTo>
                      <a:pt x="424" y="364"/>
                    </a:lnTo>
                    <a:lnTo>
                      <a:pt x="417" y="373"/>
                    </a:lnTo>
                    <a:lnTo>
                      <a:pt x="417" y="373"/>
                    </a:lnTo>
                    <a:lnTo>
                      <a:pt x="412" y="377"/>
                    </a:lnTo>
                    <a:lnTo>
                      <a:pt x="407" y="379"/>
                    </a:lnTo>
                    <a:lnTo>
                      <a:pt x="405" y="380"/>
                    </a:lnTo>
                    <a:lnTo>
                      <a:pt x="401" y="380"/>
                    </a:lnTo>
                    <a:lnTo>
                      <a:pt x="398" y="379"/>
                    </a:lnTo>
                    <a:lnTo>
                      <a:pt x="395" y="377"/>
                    </a:lnTo>
                    <a:lnTo>
                      <a:pt x="395" y="377"/>
                    </a:lnTo>
                    <a:lnTo>
                      <a:pt x="359" y="339"/>
                    </a:lnTo>
                    <a:lnTo>
                      <a:pt x="333" y="310"/>
                    </a:lnTo>
                    <a:lnTo>
                      <a:pt x="315" y="287"/>
                    </a:lnTo>
                    <a:lnTo>
                      <a:pt x="315" y="287"/>
                    </a:lnTo>
                    <a:lnTo>
                      <a:pt x="310" y="282"/>
                    </a:lnTo>
                    <a:lnTo>
                      <a:pt x="308" y="278"/>
                    </a:lnTo>
                    <a:lnTo>
                      <a:pt x="308" y="275"/>
                    </a:lnTo>
                    <a:lnTo>
                      <a:pt x="309" y="271"/>
                    </a:lnTo>
                    <a:lnTo>
                      <a:pt x="309" y="271"/>
                    </a:lnTo>
                    <a:lnTo>
                      <a:pt x="310" y="266"/>
                    </a:lnTo>
                    <a:lnTo>
                      <a:pt x="313" y="263"/>
                    </a:lnTo>
                    <a:lnTo>
                      <a:pt x="315" y="262"/>
                    </a:lnTo>
                    <a:lnTo>
                      <a:pt x="323" y="258"/>
                    </a:lnTo>
                    <a:lnTo>
                      <a:pt x="323" y="258"/>
                    </a:lnTo>
                    <a:lnTo>
                      <a:pt x="349" y="249"/>
                    </a:lnTo>
                    <a:lnTo>
                      <a:pt x="386" y="237"/>
                    </a:lnTo>
                    <a:lnTo>
                      <a:pt x="436" y="222"/>
                    </a:lnTo>
                    <a:lnTo>
                      <a:pt x="436" y="222"/>
                    </a:lnTo>
                    <a:lnTo>
                      <a:pt x="440" y="222"/>
                    </a:lnTo>
                    <a:lnTo>
                      <a:pt x="444" y="222"/>
                    </a:lnTo>
                    <a:lnTo>
                      <a:pt x="446" y="224"/>
                    </a:lnTo>
                    <a:lnTo>
                      <a:pt x="448" y="226"/>
                    </a:lnTo>
                    <a:lnTo>
                      <a:pt x="451" y="231"/>
                    </a:lnTo>
                    <a:lnTo>
                      <a:pt x="454" y="237"/>
                    </a:lnTo>
                    <a:lnTo>
                      <a:pt x="454" y="237"/>
                    </a:lnTo>
                    <a:close/>
                    <a:moveTo>
                      <a:pt x="317" y="84"/>
                    </a:moveTo>
                    <a:lnTo>
                      <a:pt x="317" y="84"/>
                    </a:lnTo>
                    <a:lnTo>
                      <a:pt x="318" y="81"/>
                    </a:lnTo>
                    <a:lnTo>
                      <a:pt x="320" y="78"/>
                    </a:lnTo>
                    <a:lnTo>
                      <a:pt x="323" y="77"/>
                    </a:lnTo>
                    <a:lnTo>
                      <a:pt x="325" y="76"/>
                    </a:lnTo>
                    <a:lnTo>
                      <a:pt x="332" y="76"/>
                    </a:lnTo>
                    <a:lnTo>
                      <a:pt x="338" y="77"/>
                    </a:lnTo>
                    <a:lnTo>
                      <a:pt x="338" y="77"/>
                    </a:lnTo>
                    <a:lnTo>
                      <a:pt x="347" y="81"/>
                    </a:lnTo>
                    <a:lnTo>
                      <a:pt x="362" y="88"/>
                    </a:lnTo>
                    <a:lnTo>
                      <a:pt x="380" y="100"/>
                    </a:lnTo>
                    <a:lnTo>
                      <a:pt x="388" y="107"/>
                    </a:lnTo>
                    <a:lnTo>
                      <a:pt x="398" y="116"/>
                    </a:lnTo>
                    <a:lnTo>
                      <a:pt x="398" y="116"/>
                    </a:lnTo>
                    <a:lnTo>
                      <a:pt x="407" y="125"/>
                    </a:lnTo>
                    <a:lnTo>
                      <a:pt x="415" y="135"/>
                    </a:lnTo>
                    <a:lnTo>
                      <a:pt x="426" y="152"/>
                    </a:lnTo>
                    <a:lnTo>
                      <a:pt x="434" y="166"/>
                    </a:lnTo>
                    <a:lnTo>
                      <a:pt x="438" y="176"/>
                    </a:lnTo>
                    <a:lnTo>
                      <a:pt x="438" y="176"/>
                    </a:lnTo>
                    <a:lnTo>
                      <a:pt x="438" y="181"/>
                    </a:lnTo>
                    <a:lnTo>
                      <a:pt x="438" y="188"/>
                    </a:lnTo>
                    <a:lnTo>
                      <a:pt x="438" y="192"/>
                    </a:lnTo>
                    <a:lnTo>
                      <a:pt x="436" y="194"/>
                    </a:lnTo>
                    <a:lnTo>
                      <a:pt x="434" y="195"/>
                    </a:lnTo>
                    <a:lnTo>
                      <a:pt x="430" y="198"/>
                    </a:lnTo>
                    <a:lnTo>
                      <a:pt x="430" y="198"/>
                    </a:lnTo>
                    <a:lnTo>
                      <a:pt x="378" y="209"/>
                    </a:lnTo>
                    <a:lnTo>
                      <a:pt x="341" y="217"/>
                    </a:lnTo>
                    <a:lnTo>
                      <a:pt x="313" y="222"/>
                    </a:lnTo>
                    <a:lnTo>
                      <a:pt x="313" y="222"/>
                    </a:lnTo>
                    <a:lnTo>
                      <a:pt x="305" y="223"/>
                    </a:lnTo>
                    <a:lnTo>
                      <a:pt x="301" y="223"/>
                    </a:lnTo>
                    <a:lnTo>
                      <a:pt x="299" y="222"/>
                    </a:lnTo>
                    <a:lnTo>
                      <a:pt x="295" y="219"/>
                    </a:lnTo>
                    <a:lnTo>
                      <a:pt x="295" y="219"/>
                    </a:lnTo>
                    <a:lnTo>
                      <a:pt x="293" y="215"/>
                    </a:lnTo>
                    <a:lnTo>
                      <a:pt x="290" y="213"/>
                    </a:lnTo>
                    <a:lnTo>
                      <a:pt x="290" y="208"/>
                    </a:lnTo>
                    <a:lnTo>
                      <a:pt x="291" y="202"/>
                    </a:lnTo>
                    <a:lnTo>
                      <a:pt x="291" y="202"/>
                    </a:lnTo>
                    <a:lnTo>
                      <a:pt x="296" y="173"/>
                    </a:lnTo>
                    <a:lnTo>
                      <a:pt x="305" y="135"/>
                    </a:lnTo>
                    <a:lnTo>
                      <a:pt x="317" y="84"/>
                    </a:lnTo>
                    <a:lnTo>
                      <a:pt x="317" y="84"/>
                    </a:lnTo>
                    <a:close/>
                    <a:moveTo>
                      <a:pt x="141" y="97"/>
                    </a:moveTo>
                    <a:lnTo>
                      <a:pt x="141" y="97"/>
                    </a:lnTo>
                    <a:lnTo>
                      <a:pt x="149" y="91"/>
                    </a:lnTo>
                    <a:lnTo>
                      <a:pt x="163" y="82"/>
                    </a:lnTo>
                    <a:lnTo>
                      <a:pt x="182" y="72"/>
                    </a:lnTo>
                    <a:lnTo>
                      <a:pt x="193" y="68"/>
                    </a:lnTo>
                    <a:lnTo>
                      <a:pt x="206" y="64"/>
                    </a:lnTo>
                    <a:lnTo>
                      <a:pt x="206" y="64"/>
                    </a:lnTo>
                    <a:lnTo>
                      <a:pt x="218" y="62"/>
                    </a:lnTo>
                    <a:lnTo>
                      <a:pt x="230" y="59"/>
                    </a:lnTo>
                    <a:lnTo>
                      <a:pt x="251" y="58"/>
                    </a:lnTo>
                    <a:lnTo>
                      <a:pt x="267" y="59"/>
                    </a:lnTo>
                    <a:lnTo>
                      <a:pt x="278" y="61"/>
                    </a:lnTo>
                    <a:lnTo>
                      <a:pt x="278" y="61"/>
                    </a:lnTo>
                    <a:lnTo>
                      <a:pt x="283" y="63"/>
                    </a:lnTo>
                    <a:lnTo>
                      <a:pt x="288" y="66"/>
                    </a:lnTo>
                    <a:lnTo>
                      <a:pt x="290" y="68"/>
                    </a:lnTo>
                    <a:lnTo>
                      <a:pt x="291" y="71"/>
                    </a:lnTo>
                    <a:lnTo>
                      <a:pt x="293" y="73"/>
                    </a:lnTo>
                    <a:lnTo>
                      <a:pt x="293" y="77"/>
                    </a:lnTo>
                    <a:lnTo>
                      <a:pt x="293" y="77"/>
                    </a:lnTo>
                    <a:lnTo>
                      <a:pt x="276" y="127"/>
                    </a:lnTo>
                    <a:lnTo>
                      <a:pt x="265" y="165"/>
                    </a:lnTo>
                    <a:lnTo>
                      <a:pt x="255" y="192"/>
                    </a:lnTo>
                    <a:lnTo>
                      <a:pt x="255" y="192"/>
                    </a:lnTo>
                    <a:lnTo>
                      <a:pt x="252" y="198"/>
                    </a:lnTo>
                    <a:lnTo>
                      <a:pt x="250" y="202"/>
                    </a:lnTo>
                    <a:lnTo>
                      <a:pt x="247" y="204"/>
                    </a:lnTo>
                    <a:lnTo>
                      <a:pt x="244" y="205"/>
                    </a:lnTo>
                    <a:lnTo>
                      <a:pt x="244" y="205"/>
                    </a:lnTo>
                    <a:lnTo>
                      <a:pt x="238" y="205"/>
                    </a:lnTo>
                    <a:lnTo>
                      <a:pt x="236" y="205"/>
                    </a:lnTo>
                    <a:lnTo>
                      <a:pt x="232" y="204"/>
                    </a:lnTo>
                    <a:lnTo>
                      <a:pt x="226" y="199"/>
                    </a:lnTo>
                    <a:lnTo>
                      <a:pt x="226" y="199"/>
                    </a:lnTo>
                    <a:lnTo>
                      <a:pt x="204" y="180"/>
                    </a:lnTo>
                    <a:lnTo>
                      <a:pt x="175" y="155"/>
                    </a:lnTo>
                    <a:lnTo>
                      <a:pt x="136" y="118"/>
                    </a:lnTo>
                    <a:lnTo>
                      <a:pt x="136" y="118"/>
                    </a:lnTo>
                    <a:lnTo>
                      <a:pt x="135" y="116"/>
                    </a:lnTo>
                    <a:lnTo>
                      <a:pt x="134" y="112"/>
                    </a:lnTo>
                    <a:lnTo>
                      <a:pt x="134" y="110"/>
                    </a:lnTo>
                    <a:lnTo>
                      <a:pt x="135" y="107"/>
                    </a:lnTo>
                    <a:lnTo>
                      <a:pt x="138" y="102"/>
                    </a:lnTo>
                    <a:lnTo>
                      <a:pt x="141" y="97"/>
                    </a:lnTo>
                    <a:lnTo>
                      <a:pt x="141" y="97"/>
                    </a:lnTo>
                    <a:close/>
                    <a:moveTo>
                      <a:pt x="65" y="205"/>
                    </a:moveTo>
                    <a:lnTo>
                      <a:pt x="65" y="205"/>
                    </a:lnTo>
                    <a:lnTo>
                      <a:pt x="68" y="193"/>
                    </a:lnTo>
                    <a:lnTo>
                      <a:pt x="72" y="181"/>
                    </a:lnTo>
                    <a:lnTo>
                      <a:pt x="82" y="163"/>
                    </a:lnTo>
                    <a:lnTo>
                      <a:pt x="91" y="149"/>
                    </a:lnTo>
                    <a:lnTo>
                      <a:pt x="97" y="141"/>
                    </a:lnTo>
                    <a:lnTo>
                      <a:pt x="97" y="141"/>
                    </a:lnTo>
                    <a:lnTo>
                      <a:pt x="102" y="137"/>
                    </a:lnTo>
                    <a:lnTo>
                      <a:pt x="107" y="135"/>
                    </a:lnTo>
                    <a:lnTo>
                      <a:pt x="110" y="134"/>
                    </a:lnTo>
                    <a:lnTo>
                      <a:pt x="112" y="134"/>
                    </a:lnTo>
                    <a:lnTo>
                      <a:pt x="116" y="135"/>
                    </a:lnTo>
                    <a:lnTo>
                      <a:pt x="119" y="136"/>
                    </a:lnTo>
                    <a:lnTo>
                      <a:pt x="119" y="136"/>
                    </a:lnTo>
                    <a:lnTo>
                      <a:pt x="155" y="175"/>
                    </a:lnTo>
                    <a:lnTo>
                      <a:pt x="181" y="204"/>
                    </a:lnTo>
                    <a:lnTo>
                      <a:pt x="199" y="226"/>
                    </a:lnTo>
                    <a:lnTo>
                      <a:pt x="199" y="226"/>
                    </a:lnTo>
                    <a:lnTo>
                      <a:pt x="204" y="232"/>
                    </a:lnTo>
                    <a:lnTo>
                      <a:pt x="206" y="236"/>
                    </a:lnTo>
                    <a:lnTo>
                      <a:pt x="206" y="238"/>
                    </a:lnTo>
                    <a:lnTo>
                      <a:pt x="206" y="243"/>
                    </a:lnTo>
                    <a:lnTo>
                      <a:pt x="206" y="243"/>
                    </a:lnTo>
                    <a:lnTo>
                      <a:pt x="204" y="247"/>
                    </a:lnTo>
                    <a:lnTo>
                      <a:pt x="202" y="249"/>
                    </a:lnTo>
                    <a:lnTo>
                      <a:pt x="198" y="252"/>
                    </a:lnTo>
                    <a:lnTo>
                      <a:pt x="192" y="255"/>
                    </a:lnTo>
                    <a:lnTo>
                      <a:pt x="192" y="255"/>
                    </a:lnTo>
                    <a:lnTo>
                      <a:pt x="164" y="265"/>
                    </a:lnTo>
                    <a:lnTo>
                      <a:pt x="128" y="276"/>
                    </a:lnTo>
                    <a:lnTo>
                      <a:pt x="77" y="292"/>
                    </a:lnTo>
                    <a:lnTo>
                      <a:pt x="77" y="292"/>
                    </a:lnTo>
                    <a:lnTo>
                      <a:pt x="73" y="292"/>
                    </a:lnTo>
                    <a:lnTo>
                      <a:pt x="71" y="291"/>
                    </a:lnTo>
                    <a:lnTo>
                      <a:pt x="68" y="290"/>
                    </a:lnTo>
                    <a:lnTo>
                      <a:pt x="66" y="287"/>
                    </a:lnTo>
                    <a:lnTo>
                      <a:pt x="63" y="282"/>
                    </a:lnTo>
                    <a:lnTo>
                      <a:pt x="61" y="277"/>
                    </a:lnTo>
                    <a:lnTo>
                      <a:pt x="61" y="277"/>
                    </a:lnTo>
                    <a:lnTo>
                      <a:pt x="60" y="267"/>
                    </a:lnTo>
                    <a:lnTo>
                      <a:pt x="58" y="251"/>
                    </a:lnTo>
                    <a:lnTo>
                      <a:pt x="60" y="229"/>
                    </a:lnTo>
                    <a:lnTo>
                      <a:pt x="62" y="218"/>
                    </a:lnTo>
                    <a:lnTo>
                      <a:pt x="65" y="205"/>
                    </a:lnTo>
                    <a:lnTo>
                      <a:pt x="65" y="20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1" name="Freeform 9"/>
              <p:cNvSpPr>
                <a:spLocks noEditPoints="1"/>
              </p:cNvSpPr>
              <p:nvPr/>
            </p:nvSpPr>
            <p:spPr bwMode="auto">
              <a:xfrm>
                <a:off x="3748146" y="4001676"/>
                <a:ext cx="1306454" cy="1305160"/>
              </a:xfrm>
              <a:custGeom>
                <a:avLst/>
                <a:gdLst>
                  <a:gd name="T0" fmla="*/ 87 w 2020"/>
                  <a:gd name="T1" fmla="*/ 604 h 2018"/>
                  <a:gd name="T2" fmla="*/ 33 w 2020"/>
                  <a:gd name="T3" fmla="*/ 744 h 2018"/>
                  <a:gd name="T4" fmla="*/ 13 w 2020"/>
                  <a:gd name="T5" fmla="*/ 896 h 2018"/>
                  <a:gd name="T6" fmla="*/ 8 w 2020"/>
                  <a:gd name="T7" fmla="*/ 946 h 2018"/>
                  <a:gd name="T8" fmla="*/ 2 w 2020"/>
                  <a:gd name="T9" fmla="*/ 1094 h 2018"/>
                  <a:gd name="T10" fmla="*/ 37 w 2020"/>
                  <a:gd name="T11" fmla="*/ 1241 h 2018"/>
                  <a:gd name="T12" fmla="*/ 47 w 2020"/>
                  <a:gd name="T13" fmla="*/ 1293 h 2018"/>
                  <a:gd name="T14" fmla="*/ 94 w 2020"/>
                  <a:gd name="T15" fmla="*/ 1440 h 2018"/>
                  <a:gd name="T16" fmla="*/ 172 w 2020"/>
                  <a:gd name="T17" fmla="*/ 1569 h 2018"/>
                  <a:gd name="T18" fmla="*/ 303 w 2020"/>
                  <a:gd name="T19" fmla="*/ 1578 h 2018"/>
                  <a:gd name="T20" fmla="*/ 304 w 2020"/>
                  <a:gd name="T21" fmla="*/ 1734 h 2018"/>
                  <a:gd name="T22" fmla="*/ 417 w 2020"/>
                  <a:gd name="T23" fmla="*/ 1828 h 2018"/>
                  <a:gd name="T24" fmla="*/ 540 w 2020"/>
                  <a:gd name="T25" fmla="*/ 1785 h 2018"/>
                  <a:gd name="T26" fmla="*/ 594 w 2020"/>
                  <a:gd name="T27" fmla="*/ 1932 h 2018"/>
                  <a:gd name="T28" fmla="*/ 730 w 2020"/>
                  <a:gd name="T29" fmla="*/ 1979 h 2018"/>
                  <a:gd name="T30" fmla="*/ 828 w 2020"/>
                  <a:gd name="T31" fmla="*/ 1910 h 2018"/>
                  <a:gd name="T32" fmla="*/ 934 w 2020"/>
                  <a:gd name="T33" fmla="*/ 2018 h 2018"/>
                  <a:gd name="T34" fmla="*/ 1080 w 2020"/>
                  <a:gd name="T35" fmla="*/ 2017 h 2018"/>
                  <a:gd name="T36" fmla="*/ 1129 w 2020"/>
                  <a:gd name="T37" fmla="*/ 1991 h 2018"/>
                  <a:gd name="T38" fmla="*/ 1278 w 2020"/>
                  <a:gd name="T39" fmla="*/ 1986 h 2018"/>
                  <a:gd name="T40" fmla="*/ 1419 w 2020"/>
                  <a:gd name="T41" fmla="*/ 1933 h 2018"/>
                  <a:gd name="T42" fmla="*/ 1458 w 2020"/>
                  <a:gd name="T43" fmla="*/ 1872 h 2018"/>
                  <a:gd name="T44" fmla="*/ 1602 w 2020"/>
                  <a:gd name="T45" fmla="*/ 1831 h 2018"/>
                  <a:gd name="T46" fmla="*/ 1714 w 2020"/>
                  <a:gd name="T47" fmla="*/ 1735 h 2018"/>
                  <a:gd name="T48" fmla="*/ 1719 w 2020"/>
                  <a:gd name="T49" fmla="*/ 1578 h 2018"/>
                  <a:gd name="T50" fmla="*/ 1847 w 2020"/>
                  <a:gd name="T51" fmla="*/ 1576 h 2018"/>
                  <a:gd name="T52" fmla="*/ 1920 w 2020"/>
                  <a:gd name="T53" fmla="*/ 1450 h 2018"/>
                  <a:gd name="T54" fmla="*/ 1928 w 2020"/>
                  <a:gd name="T55" fmla="*/ 1408 h 2018"/>
                  <a:gd name="T56" fmla="*/ 1990 w 2020"/>
                  <a:gd name="T57" fmla="*/ 1268 h 2018"/>
                  <a:gd name="T58" fmla="*/ 2009 w 2020"/>
                  <a:gd name="T59" fmla="*/ 1122 h 2018"/>
                  <a:gd name="T60" fmla="*/ 2014 w 2020"/>
                  <a:gd name="T61" fmla="*/ 1072 h 2018"/>
                  <a:gd name="T62" fmla="*/ 2019 w 2020"/>
                  <a:gd name="T63" fmla="*/ 925 h 2018"/>
                  <a:gd name="T64" fmla="*/ 1983 w 2020"/>
                  <a:gd name="T65" fmla="*/ 778 h 2018"/>
                  <a:gd name="T66" fmla="*/ 1977 w 2020"/>
                  <a:gd name="T67" fmla="*/ 727 h 2018"/>
                  <a:gd name="T68" fmla="*/ 1928 w 2020"/>
                  <a:gd name="T69" fmla="*/ 581 h 2018"/>
                  <a:gd name="T70" fmla="*/ 1847 w 2020"/>
                  <a:gd name="T71" fmla="*/ 454 h 2018"/>
                  <a:gd name="T72" fmla="*/ 1801 w 2020"/>
                  <a:gd name="T73" fmla="*/ 415 h 2018"/>
                  <a:gd name="T74" fmla="*/ 1723 w 2020"/>
                  <a:gd name="T75" fmla="*/ 289 h 2018"/>
                  <a:gd name="T76" fmla="*/ 1607 w 2020"/>
                  <a:gd name="T77" fmla="*/ 198 h 2018"/>
                  <a:gd name="T78" fmla="*/ 1560 w 2020"/>
                  <a:gd name="T79" fmla="*/ 174 h 2018"/>
                  <a:gd name="T80" fmla="*/ 1438 w 2020"/>
                  <a:gd name="T81" fmla="*/ 91 h 2018"/>
                  <a:gd name="T82" fmla="*/ 1297 w 2020"/>
                  <a:gd name="T83" fmla="*/ 52 h 2018"/>
                  <a:gd name="T84" fmla="*/ 1249 w 2020"/>
                  <a:gd name="T85" fmla="*/ 31 h 2018"/>
                  <a:gd name="T86" fmla="*/ 1099 w 2020"/>
                  <a:gd name="T87" fmla="*/ 0 h 2018"/>
                  <a:gd name="T88" fmla="*/ 951 w 2020"/>
                  <a:gd name="T89" fmla="*/ 12 h 2018"/>
                  <a:gd name="T90" fmla="*/ 900 w 2020"/>
                  <a:gd name="T91" fmla="*/ 8 h 2018"/>
                  <a:gd name="T92" fmla="*/ 754 w 2020"/>
                  <a:gd name="T93" fmla="*/ 29 h 2018"/>
                  <a:gd name="T94" fmla="*/ 624 w 2020"/>
                  <a:gd name="T95" fmla="*/ 100 h 2018"/>
                  <a:gd name="T96" fmla="*/ 565 w 2020"/>
                  <a:gd name="T97" fmla="*/ 104 h 2018"/>
                  <a:gd name="T98" fmla="*/ 441 w 2020"/>
                  <a:gd name="T99" fmla="*/ 173 h 2018"/>
                  <a:gd name="T100" fmla="*/ 412 w 2020"/>
                  <a:gd name="T101" fmla="*/ 328 h 2018"/>
                  <a:gd name="T102" fmla="*/ 282 w 2020"/>
                  <a:gd name="T103" fmla="*/ 309 h 2018"/>
                  <a:gd name="T104" fmla="*/ 188 w 2020"/>
                  <a:gd name="T105" fmla="*/ 419 h 2018"/>
                  <a:gd name="T106" fmla="*/ 204 w 2020"/>
                  <a:gd name="T107" fmla="*/ 570 h 2018"/>
                  <a:gd name="T108" fmla="*/ 397 w 2020"/>
                  <a:gd name="T109" fmla="*/ 1226 h 2018"/>
                  <a:gd name="T110" fmla="*/ 876 w 2020"/>
                  <a:gd name="T111" fmla="*/ 1748 h 2018"/>
                  <a:gd name="T112" fmla="*/ 963 w 2020"/>
                  <a:gd name="T113" fmla="*/ 905 h 2018"/>
                  <a:gd name="T114" fmla="*/ 896 w 2020"/>
                  <a:gd name="T115" fmla="*/ 1026 h 2018"/>
                  <a:gd name="T116" fmla="*/ 1220 w 2020"/>
                  <a:gd name="T117" fmla="*/ 1047 h 2018"/>
                  <a:gd name="T118" fmla="*/ 1692 w 2020"/>
                  <a:gd name="T119" fmla="*/ 628 h 2018"/>
                  <a:gd name="T120" fmla="*/ 807 w 2020"/>
                  <a:gd name="T121" fmla="*/ 252 h 2018"/>
                  <a:gd name="T122" fmla="*/ 526 w 2020"/>
                  <a:gd name="T123" fmla="*/ 431 h 2018"/>
                  <a:gd name="T124" fmla="*/ 305 w 2020"/>
                  <a:gd name="T125" fmla="*/ 1147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20" h="2018">
                    <a:moveTo>
                      <a:pt x="117" y="561"/>
                    </a:moveTo>
                    <a:lnTo>
                      <a:pt x="117" y="561"/>
                    </a:lnTo>
                    <a:lnTo>
                      <a:pt x="117" y="561"/>
                    </a:lnTo>
                    <a:lnTo>
                      <a:pt x="117" y="561"/>
                    </a:lnTo>
                    <a:lnTo>
                      <a:pt x="116" y="561"/>
                    </a:lnTo>
                    <a:lnTo>
                      <a:pt x="116" y="561"/>
                    </a:lnTo>
                    <a:lnTo>
                      <a:pt x="107" y="564"/>
                    </a:lnTo>
                    <a:lnTo>
                      <a:pt x="107" y="564"/>
                    </a:lnTo>
                    <a:lnTo>
                      <a:pt x="106" y="564"/>
                    </a:lnTo>
                    <a:lnTo>
                      <a:pt x="106" y="564"/>
                    </a:lnTo>
                    <a:lnTo>
                      <a:pt x="104" y="565"/>
                    </a:lnTo>
                    <a:lnTo>
                      <a:pt x="104" y="565"/>
                    </a:lnTo>
                    <a:lnTo>
                      <a:pt x="104" y="565"/>
                    </a:lnTo>
                    <a:lnTo>
                      <a:pt x="104" y="565"/>
                    </a:lnTo>
                    <a:lnTo>
                      <a:pt x="101" y="567"/>
                    </a:lnTo>
                    <a:lnTo>
                      <a:pt x="101" y="567"/>
                    </a:lnTo>
                    <a:lnTo>
                      <a:pt x="100" y="567"/>
                    </a:lnTo>
                    <a:lnTo>
                      <a:pt x="100" y="567"/>
                    </a:lnTo>
                    <a:lnTo>
                      <a:pt x="99" y="570"/>
                    </a:lnTo>
                    <a:lnTo>
                      <a:pt x="99" y="570"/>
                    </a:lnTo>
                    <a:lnTo>
                      <a:pt x="99" y="570"/>
                    </a:lnTo>
                    <a:lnTo>
                      <a:pt x="99" y="570"/>
                    </a:lnTo>
                    <a:lnTo>
                      <a:pt x="96" y="572"/>
                    </a:lnTo>
                    <a:lnTo>
                      <a:pt x="96" y="572"/>
                    </a:lnTo>
                    <a:lnTo>
                      <a:pt x="96" y="574"/>
                    </a:lnTo>
                    <a:lnTo>
                      <a:pt x="96" y="574"/>
                    </a:lnTo>
                    <a:lnTo>
                      <a:pt x="95" y="576"/>
                    </a:lnTo>
                    <a:lnTo>
                      <a:pt x="95" y="576"/>
                    </a:lnTo>
                    <a:lnTo>
                      <a:pt x="95" y="577"/>
                    </a:lnTo>
                    <a:lnTo>
                      <a:pt x="95" y="577"/>
                    </a:lnTo>
                    <a:lnTo>
                      <a:pt x="92" y="581"/>
                    </a:lnTo>
                    <a:lnTo>
                      <a:pt x="92" y="581"/>
                    </a:lnTo>
                    <a:lnTo>
                      <a:pt x="91" y="585"/>
                    </a:lnTo>
                    <a:lnTo>
                      <a:pt x="91" y="585"/>
                    </a:lnTo>
                    <a:lnTo>
                      <a:pt x="90" y="586"/>
                    </a:lnTo>
                    <a:lnTo>
                      <a:pt x="90" y="586"/>
                    </a:lnTo>
                    <a:lnTo>
                      <a:pt x="88" y="589"/>
                    </a:lnTo>
                    <a:lnTo>
                      <a:pt x="88" y="589"/>
                    </a:lnTo>
                    <a:lnTo>
                      <a:pt x="88" y="590"/>
                    </a:lnTo>
                    <a:lnTo>
                      <a:pt x="88" y="590"/>
                    </a:lnTo>
                    <a:lnTo>
                      <a:pt x="87" y="594"/>
                    </a:lnTo>
                    <a:lnTo>
                      <a:pt x="87" y="594"/>
                    </a:lnTo>
                    <a:lnTo>
                      <a:pt x="87" y="594"/>
                    </a:lnTo>
                    <a:lnTo>
                      <a:pt x="87" y="594"/>
                    </a:lnTo>
                    <a:lnTo>
                      <a:pt x="87" y="596"/>
                    </a:lnTo>
                    <a:lnTo>
                      <a:pt x="87" y="596"/>
                    </a:lnTo>
                    <a:lnTo>
                      <a:pt x="87" y="598"/>
                    </a:lnTo>
                    <a:lnTo>
                      <a:pt x="87" y="598"/>
                    </a:lnTo>
                    <a:lnTo>
                      <a:pt x="87" y="600"/>
                    </a:lnTo>
                    <a:lnTo>
                      <a:pt x="87" y="600"/>
                    </a:lnTo>
                    <a:lnTo>
                      <a:pt x="87" y="601"/>
                    </a:lnTo>
                    <a:lnTo>
                      <a:pt x="87" y="601"/>
                    </a:lnTo>
                    <a:lnTo>
                      <a:pt x="87" y="604"/>
                    </a:lnTo>
                    <a:lnTo>
                      <a:pt x="87" y="604"/>
                    </a:lnTo>
                    <a:lnTo>
                      <a:pt x="88" y="605"/>
                    </a:lnTo>
                    <a:lnTo>
                      <a:pt x="88" y="605"/>
                    </a:lnTo>
                    <a:lnTo>
                      <a:pt x="92" y="613"/>
                    </a:lnTo>
                    <a:lnTo>
                      <a:pt x="92" y="613"/>
                    </a:lnTo>
                    <a:lnTo>
                      <a:pt x="94" y="613"/>
                    </a:lnTo>
                    <a:lnTo>
                      <a:pt x="94" y="613"/>
                    </a:lnTo>
                    <a:lnTo>
                      <a:pt x="94" y="613"/>
                    </a:lnTo>
                    <a:lnTo>
                      <a:pt x="94" y="613"/>
                    </a:lnTo>
                    <a:lnTo>
                      <a:pt x="101" y="623"/>
                    </a:lnTo>
                    <a:lnTo>
                      <a:pt x="112" y="635"/>
                    </a:lnTo>
                    <a:lnTo>
                      <a:pt x="112" y="635"/>
                    </a:lnTo>
                    <a:lnTo>
                      <a:pt x="129" y="652"/>
                    </a:lnTo>
                    <a:lnTo>
                      <a:pt x="143" y="664"/>
                    </a:lnTo>
                    <a:lnTo>
                      <a:pt x="155" y="674"/>
                    </a:lnTo>
                    <a:lnTo>
                      <a:pt x="165" y="681"/>
                    </a:lnTo>
                    <a:lnTo>
                      <a:pt x="165" y="681"/>
                    </a:lnTo>
                    <a:lnTo>
                      <a:pt x="151" y="717"/>
                    </a:lnTo>
                    <a:lnTo>
                      <a:pt x="151" y="717"/>
                    </a:lnTo>
                    <a:lnTo>
                      <a:pt x="140" y="716"/>
                    </a:lnTo>
                    <a:lnTo>
                      <a:pt x="124" y="716"/>
                    </a:lnTo>
                    <a:lnTo>
                      <a:pt x="105" y="716"/>
                    </a:lnTo>
                    <a:lnTo>
                      <a:pt x="82" y="718"/>
                    </a:lnTo>
                    <a:lnTo>
                      <a:pt x="82" y="718"/>
                    </a:lnTo>
                    <a:lnTo>
                      <a:pt x="65" y="721"/>
                    </a:lnTo>
                    <a:lnTo>
                      <a:pt x="53" y="724"/>
                    </a:lnTo>
                    <a:lnTo>
                      <a:pt x="53" y="724"/>
                    </a:lnTo>
                    <a:lnTo>
                      <a:pt x="53" y="724"/>
                    </a:lnTo>
                    <a:lnTo>
                      <a:pt x="53" y="724"/>
                    </a:lnTo>
                    <a:lnTo>
                      <a:pt x="52" y="724"/>
                    </a:lnTo>
                    <a:lnTo>
                      <a:pt x="52" y="724"/>
                    </a:lnTo>
                    <a:lnTo>
                      <a:pt x="43" y="726"/>
                    </a:lnTo>
                    <a:lnTo>
                      <a:pt x="43" y="726"/>
                    </a:lnTo>
                    <a:lnTo>
                      <a:pt x="43" y="727"/>
                    </a:lnTo>
                    <a:lnTo>
                      <a:pt x="43" y="727"/>
                    </a:lnTo>
                    <a:lnTo>
                      <a:pt x="41" y="729"/>
                    </a:lnTo>
                    <a:lnTo>
                      <a:pt x="41" y="729"/>
                    </a:lnTo>
                    <a:lnTo>
                      <a:pt x="39" y="729"/>
                    </a:lnTo>
                    <a:lnTo>
                      <a:pt x="39" y="729"/>
                    </a:lnTo>
                    <a:lnTo>
                      <a:pt x="38" y="731"/>
                    </a:lnTo>
                    <a:lnTo>
                      <a:pt x="38" y="731"/>
                    </a:lnTo>
                    <a:lnTo>
                      <a:pt x="38" y="732"/>
                    </a:lnTo>
                    <a:lnTo>
                      <a:pt x="38" y="732"/>
                    </a:lnTo>
                    <a:lnTo>
                      <a:pt x="36" y="734"/>
                    </a:lnTo>
                    <a:lnTo>
                      <a:pt x="36" y="734"/>
                    </a:lnTo>
                    <a:lnTo>
                      <a:pt x="36" y="735"/>
                    </a:lnTo>
                    <a:lnTo>
                      <a:pt x="36" y="735"/>
                    </a:lnTo>
                    <a:lnTo>
                      <a:pt x="34" y="737"/>
                    </a:lnTo>
                    <a:lnTo>
                      <a:pt x="34" y="737"/>
                    </a:lnTo>
                    <a:lnTo>
                      <a:pt x="34" y="739"/>
                    </a:lnTo>
                    <a:lnTo>
                      <a:pt x="34" y="739"/>
                    </a:lnTo>
                    <a:lnTo>
                      <a:pt x="33" y="742"/>
                    </a:lnTo>
                    <a:lnTo>
                      <a:pt x="33" y="742"/>
                    </a:lnTo>
                    <a:lnTo>
                      <a:pt x="33" y="744"/>
                    </a:lnTo>
                    <a:lnTo>
                      <a:pt x="33" y="744"/>
                    </a:lnTo>
                    <a:lnTo>
                      <a:pt x="32" y="747"/>
                    </a:lnTo>
                    <a:lnTo>
                      <a:pt x="32" y="747"/>
                    </a:lnTo>
                    <a:lnTo>
                      <a:pt x="31" y="751"/>
                    </a:lnTo>
                    <a:lnTo>
                      <a:pt x="31" y="751"/>
                    </a:lnTo>
                    <a:lnTo>
                      <a:pt x="31" y="752"/>
                    </a:lnTo>
                    <a:lnTo>
                      <a:pt x="31" y="752"/>
                    </a:lnTo>
                    <a:lnTo>
                      <a:pt x="29" y="756"/>
                    </a:lnTo>
                    <a:lnTo>
                      <a:pt x="29" y="756"/>
                    </a:lnTo>
                    <a:lnTo>
                      <a:pt x="29" y="756"/>
                    </a:lnTo>
                    <a:lnTo>
                      <a:pt x="29" y="756"/>
                    </a:lnTo>
                    <a:lnTo>
                      <a:pt x="29" y="760"/>
                    </a:lnTo>
                    <a:lnTo>
                      <a:pt x="29" y="760"/>
                    </a:lnTo>
                    <a:lnTo>
                      <a:pt x="29" y="760"/>
                    </a:lnTo>
                    <a:lnTo>
                      <a:pt x="29" y="760"/>
                    </a:lnTo>
                    <a:lnTo>
                      <a:pt x="29" y="763"/>
                    </a:lnTo>
                    <a:lnTo>
                      <a:pt x="29" y="763"/>
                    </a:lnTo>
                    <a:lnTo>
                      <a:pt x="29" y="764"/>
                    </a:lnTo>
                    <a:lnTo>
                      <a:pt x="29" y="764"/>
                    </a:lnTo>
                    <a:lnTo>
                      <a:pt x="29" y="766"/>
                    </a:lnTo>
                    <a:lnTo>
                      <a:pt x="29" y="766"/>
                    </a:lnTo>
                    <a:lnTo>
                      <a:pt x="31" y="768"/>
                    </a:lnTo>
                    <a:lnTo>
                      <a:pt x="31" y="768"/>
                    </a:lnTo>
                    <a:lnTo>
                      <a:pt x="32" y="770"/>
                    </a:lnTo>
                    <a:lnTo>
                      <a:pt x="32" y="770"/>
                    </a:lnTo>
                    <a:lnTo>
                      <a:pt x="32" y="771"/>
                    </a:lnTo>
                    <a:lnTo>
                      <a:pt x="32" y="771"/>
                    </a:lnTo>
                    <a:lnTo>
                      <a:pt x="38" y="778"/>
                    </a:lnTo>
                    <a:lnTo>
                      <a:pt x="38" y="778"/>
                    </a:lnTo>
                    <a:lnTo>
                      <a:pt x="38" y="779"/>
                    </a:lnTo>
                    <a:lnTo>
                      <a:pt x="38" y="779"/>
                    </a:lnTo>
                    <a:lnTo>
                      <a:pt x="38" y="779"/>
                    </a:lnTo>
                    <a:lnTo>
                      <a:pt x="47" y="787"/>
                    </a:lnTo>
                    <a:lnTo>
                      <a:pt x="61" y="797"/>
                    </a:lnTo>
                    <a:lnTo>
                      <a:pt x="61" y="797"/>
                    </a:lnTo>
                    <a:lnTo>
                      <a:pt x="80" y="810"/>
                    </a:lnTo>
                    <a:lnTo>
                      <a:pt x="96" y="821"/>
                    </a:lnTo>
                    <a:lnTo>
                      <a:pt x="110" y="828"/>
                    </a:lnTo>
                    <a:lnTo>
                      <a:pt x="121" y="833"/>
                    </a:lnTo>
                    <a:lnTo>
                      <a:pt x="121" y="833"/>
                    </a:lnTo>
                    <a:lnTo>
                      <a:pt x="114" y="871"/>
                    </a:lnTo>
                    <a:lnTo>
                      <a:pt x="114" y="871"/>
                    </a:lnTo>
                    <a:lnTo>
                      <a:pt x="102" y="872"/>
                    </a:lnTo>
                    <a:lnTo>
                      <a:pt x="86" y="875"/>
                    </a:lnTo>
                    <a:lnTo>
                      <a:pt x="67" y="878"/>
                    </a:lnTo>
                    <a:lnTo>
                      <a:pt x="46" y="885"/>
                    </a:lnTo>
                    <a:lnTo>
                      <a:pt x="46" y="885"/>
                    </a:lnTo>
                    <a:lnTo>
                      <a:pt x="29" y="890"/>
                    </a:lnTo>
                    <a:lnTo>
                      <a:pt x="18" y="894"/>
                    </a:lnTo>
                    <a:lnTo>
                      <a:pt x="18" y="894"/>
                    </a:lnTo>
                    <a:lnTo>
                      <a:pt x="18" y="894"/>
                    </a:lnTo>
                    <a:lnTo>
                      <a:pt x="18" y="894"/>
                    </a:lnTo>
                    <a:lnTo>
                      <a:pt x="17" y="894"/>
                    </a:lnTo>
                    <a:lnTo>
                      <a:pt x="17" y="894"/>
                    </a:lnTo>
                    <a:lnTo>
                      <a:pt x="13" y="896"/>
                    </a:lnTo>
                    <a:lnTo>
                      <a:pt x="13" y="896"/>
                    </a:lnTo>
                    <a:lnTo>
                      <a:pt x="13" y="896"/>
                    </a:lnTo>
                    <a:lnTo>
                      <a:pt x="13" y="896"/>
                    </a:lnTo>
                    <a:lnTo>
                      <a:pt x="9" y="899"/>
                    </a:lnTo>
                    <a:lnTo>
                      <a:pt x="9" y="899"/>
                    </a:lnTo>
                    <a:lnTo>
                      <a:pt x="9" y="899"/>
                    </a:lnTo>
                    <a:lnTo>
                      <a:pt x="9" y="899"/>
                    </a:lnTo>
                    <a:lnTo>
                      <a:pt x="7" y="901"/>
                    </a:lnTo>
                    <a:lnTo>
                      <a:pt x="7" y="901"/>
                    </a:lnTo>
                    <a:lnTo>
                      <a:pt x="7" y="901"/>
                    </a:lnTo>
                    <a:lnTo>
                      <a:pt x="7" y="901"/>
                    </a:lnTo>
                    <a:lnTo>
                      <a:pt x="4" y="905"/>
                    </a:lnTo>
                    <a:lnTo>
                      <a:pt x="4" y="905"/>
                    </a:lnTo>
                    <a:lnTo>
                      <a:pt x="4" y="905"/>
                    </a:lnTo>
                    <a:lnTo>
                      <a:pt x="4" y="905"/>
                    </a:lnTo>
                    <a:lnTo>
                      <a:pt x="3" y="907"/>
                    </a:lnTo>
                    <a:lnTo>
                      <a:pt x="3" y="907"/>
                    </a:lnTo>
                    <a:lnTo>
                      <a:pt x="3" y="909"/>
                    </a:lnTo>
                    <a:lnTo>
                      <a:pt x="3" y="909"/>
                    </a:lnTo>
                    <a:lnTo>
                      <a:pt x="3" y="911"/>
                    </a:lnTo>
                    <a:lnTo>
                      <a:pt x="3" y="911"/>
                    </a:lnTo>
                    <a:lnTo>
                      <a:pt x="3" y="912"/>
                    </a:lnTo>
                    <a:lnTo>
                      <a:pt x="3" y="912"/>
                    </a:lnTo>
                    <a:lnTo>
                      <a:pt x="2" y="915"/>
                    </a:lnTo>
                    <a:lnTo>
                      <a:pt x="2" y="915"/>
                    </a:lnTo>
                    <a:lnTo>
                      <a:pt x="2" y="916"/>
                    </a:lnTo>
                    <a:lnTo>
                      <a:pt x="2" y="916"/>
                    </a:lnTo>
                    <a:lnTo>
                      <a:pt x="2" y="921"/>
                    </a:lnTo>
                    <a:lnTo>
                      <a:pt x="2" y="921"/>
                    </a:lnTo>
                    <a:lnTo>
                      <a:pt x="2" y="925"/>
                    </a:lnTo>
                    <a:lnTo>
                      <a:pt x="2" y="925"/>
                    </a:lnTo>
                    <a:lnTo>
                      <a:pt x="0" y="926"/>
                    </a:lnTo>
                    <a:lnTo>
                      <a:pt x="0" y="926"/>
                    </a:lnTo>
                    <a:lnTo>
                      <a:pt x="0" y="930"/>
                    </a:lnTo>
                    <a:lnTo>
                      <a:pt x="0" y="930"/>
                    </a:lnTo>
                    <a:lnTo>
                      <a:pt x="0" y="930"/>
                    </a:lnTo>
                    <a:lnTo>
                      <a:pt x="0" y="930"/>
                    </a:lnTo>
                    <a:lnTo>
                      <a:pt x="0" y="934"/>
                    </a:lnTo>
                    <a:lnTo>
                      <a:pt x="0" y="934"/>
                    </a:lnTo>
                    <a:lnTo>
                      <a:pt x="0" y="935"/>
                    </a:lnTo>
                    <a:lnTo>
                      <a:pt x="0" y="935"/>
                    </a:lnTo>
                    <a:lnTo>
                      <a:pt x="2" y="936"/>
                    </a:lnTo>
                    <a:lnTo>
                      <a:pt x="2" y="936"/>
                    </a:lnTo>
                    <a:lnTo>
                      <a:pt x="2" y="938"/>
                    </a:lnTo>
                    <a:lnTo>
                      <a:pt x="2" y="938"/>
                    </a:lnTo>
                    <a:lnTo>
                      <a:pt x="3" y="940"/>
                    </a:lnTo>
                    <a:lnTo>
                      <a:pt x="3" y="940"/>
                    </a:lnTo>
                    <a:lnTo>
                      <a:pt x="3" y="941"/>
                    </a:lnTo>
                    <a:lnTo>
                      <a:pt x="3" y="941"/>
                    </a:lnTo>
                    <a:lnTo>
                      <a:pt x="4" y="944"/>
                    </a:lnTo>
                    <a:lnTo>
                      <a:pt x="4" y="944"/>
                    </a:lnTo>
                    <a:lnTo>
                      <a:pt x="5" y="944"/>
                    </a:lnTo>
                    <a:lnTo>
                      <a:pt x="5" y="944"/>
                    </a:lnTo>
                    <a:lnTo>
                      <a:pt x="8" y="946"/>
                    </a:lnTo>
                    <a:lnTo>
                      <a:pt x="8" y="946"/>
                    </a:lnTo>
                    <a:lnTo>
                      <a:pt x="8" y="948"/>
                    </a:lnTo>
                    <a:lnTo>
                      <a:pt x="8" y="948"/>
                    </a:lnTo>
                    <a:lnTo>
                      <a:pt x="12" y="950"/>
                    </a:lnTo>
                    <a:lnTo>
                      <a:pt x="12" y="950"/>
                    </a:lnTo>
                    <a:lnTo>
                      <a:pt x="13" y="950"/>
                    </a:lnTo>
                    <a:lnTo>
                      <a:pt x="13" y="950"/>
                    </a:lnTo>
                    <a:lnTo>
                      <a:pt x="13" y="950"/>
                    </a:lnTo>
                    <a:lnTo>
                      <a:pt x="13" y="950"/>
                    </a:lnTo>
                    <a:lnTo>
                      <a:pt x="23" y="957"/>
                    </a:lnTo>
                    <a:lnTo>
                      <a:pt x="38" y="965"/>
                    </a:lnTo>
                    <a:lnTo>
                      <a:pt x="38" y="965"/>
                    </a:lnTo>
                    <a:lnTo>
                      <a:pt x="59" y="974"/>
                    </a:lnTo>
                    <a:lnTo>
                      <a:pt x="77" y="982"/>
                    </a:lnTo>
                    <a:lnTo>
                      <a:pt x="92" y="987"/>
                    </a:lnTo>
                    <a:lnTo>
                      <a:pt x="104" y="989"/>
                    </a:lnTo>
                    <a:lnTo>
                      <a:pt x="104" y="989"/>
                    </a:lnTo>
                    <a:lnTo>
                      <a:pt x="104" y="1028"/>
                    </a:lnTo>
                    <a:lnTo>
                      <a:pt x="104" y="1028"/>
                    </a:lnTo>
                    <a:lnTo>
                      <a:pt x="92" y="1032"/>
                    </a:lnTo>
                    <a:lnTo>
                      <a:pt x="77" y="1037"/>
                    </a:lnTo>
                    <a:lnTo>
                      <a:pt x="59" y="1043"/>
                    </a:lnTo>
                    <a:lnTo>
                      <a:pt x="38" y="1054"/>
                    </a:lnTo>
                    <a:lnTo>
                      <a:pt x="38" y="1054"/>
                    </a:lnTo>
                    <a:lnTo>
                      <a:pt x="23" y="1061"/>
                    </a:lnTo>
                    <a:lnTo>
                      <a:pt x="13" y="1069"/>
                    </a:lnTo>
                    <a:lnTo>
                      <a:pt x="13" y="1067"/>
                    </a:lnTo>
                    <a:lnTo>
                      <a:pt x="13" y="1067"/>
                    </a:lnTo>
                    <a:lnTo>
                      <a:pt x="12" y="1069"/>
                    </a:lnTo>
                    <a:lnTo>
                      <a:pt x="12" y="1069"/>
                    </a:lnTo>
                    <a:lnTo>
                      <a:pt x="8" y="1071"/>
                    </a:lnTo>
                    <a:lnTo>
                      <a:pt x="8" y="1071"/>
                    </a:lnTo>
                    <a:lnTo>
                      <a:pt x="8" y="1071"/>
                    </a:lnTo>
                    <a:lnTo>
                      <a:pt x="8" y="1071"/>
                    </a:lnTo>
                    <a:lnTo>
                      <a:pt x="5" y="1074"/>
                    </a:lnTo>
                    <a:lnTo>
                      <a:pt x="5" y="1074"/>
                    </a:lnTo>
                    <a:lnTo>
                      <a:pt x="4" y="1075"/>
                    </a:lnTo>
                    <a:lnTo>
                      <a:pt x="4" y="1075"/>
                    </a:lnTo>
                    <a:lnTo>
                      <a:pt x="2" y="1081"/>
                    </a:lnTo>
                    <a:lnTo>
                      <a:pt x="2" y="1081"/>
                    </a:lnTo>
                    <a:lnTo>
                      <a:pt x="2" y="1081"/>
                    </a:lnTo>
                    <a:lnTo>
                      <a:pt x="2" y="1081"/>
                    </a:lnTo>
                    <a:lnTo>
                      <a:pt x="0" y="1084"/>
                    </a:lnTo>
                    <a:lnTo>
                      <a:pt x="0" y="1084"/>
                    </a:lnTo>
                    <a:lnTo>
                      <a:pt x="0" y="1085"/>
                    </a:lnTo>
                    <a:lnTo>
                      <a:pt x="0" y="1085"/>
                    </a:lnTo>
                    <a:lnTo>
                      <a:pt x="0" y="1088"/>
                    </a:lnTo>
                    <a:lnTo>
                      <a:pt x="0" y="1088"/>
                    </a:lnTo>
                    <a:lnTo>
                      <a:pt x="0" y="1089"/>
                    </a:lnTo>
                    <a:lnTo>
                      <a:pt x="0" y="1089"/>
                    </a:lnTo>
                    <a:lnTo>
                      <a:pt x="0" y="1093"/>
                    </a:lnTo>
                    <a:lnTo>
                      <a:pt x="0" y="1093"/>
                    </a:lnTo>
                    <a:lnTo>
                      <a:pt x="2" y="1094"/>
                    </a:lnTo>
                    <a:lnTo>
                      <a:pt x="2" y="1094"/>
                    </a:lnTo>
                    <a:lnTo>
                      <a:pt x="2" y="1098"/>
                    </a:lnTo>
                    <a:lnTo>
                      <a:pt x="2" y="1098"/>
                    </a:lnTo>
                    <a:lnTo>
                      <a:pt x="2" y="1101"/>
                    </a:lnTo>
                    <a:lnTo>
                      <a:pt x="2" y="1101"/>
                    </a:lnTo>
                    <a:lnTo>
                      <a:pt x="2" y="1103"/>
                    </a:lnTo>
                    <a:lnTo>
                      <a:pt x="2" y="1103"/>
                    </a:lnTo>
                    <a:lnTo>
                      <a:pt x="3" y="1106"/>
                    </a:lnTo>
                    <a:lnTo>
                      <a:pt x="3" y="1106"/>
                    </a:lnTo>
                    <a:lnTo>
                      <a:pt x="3" y="1106"/>
                    </a:lnTo>
                    <a:lnTo>
                      <a:pt x="3" y="1106"/>
                    </a:lnTo>
                    <a:lnTo>
                      <a:pt x="3" y="1110"/>
                    </a:lnTo>
                    <a:lnTo>
                      <a:pt x="3" y="1110"/>
                    </a:lnTo>
                    <a:lnTo>
                      <a:pt x="3" y="1110"/>
                    </a:lnTo>
                    <a:lnTo>
                      <a:pt x="3" y="1110"/>
                    </a:lnTo>
                    <a:lnTo>
                      <a:pt x="4" y="1113"/>
                    </a:lnTo>
                    <a:lnTo>
                      <a:pt x="4" y="1113"/>
                    </a:lnTo>
                    <a:lnTo>
                      <a:pt x="4" y="1114"/>
                    </a:lnTo>
                    <a:lnTo>
                      <a:pt x="4" y="1114"/>
                    </a:lnTo>
                    <a:lnTo>
                      <a:pt x="5" y="1117"/>
                    </a:lnTo>
                    <a:lnTo>
                      <a:pt x="5" y="1117"/>
                    </a:lnTo>
                    <a:lnTo>
                      <a:pt x="7" y="1117"/>
                    </a:lnTo>
                    <a:lnTo>
                      <a:pt x="7" y="1117"/>
                    </a:lnTo>
                    <a:lnTo>
                      <a:pt x="8" y="1119"/>
                    </a:lnTo>
                    <a:lnTo>
                      <a:pt x="8" y="1119"/>
                    </a:lnTo>
                    <a:lnTo>
                      <a:pt x="9" y="1119"/>
                    </a:lnTo>
                    <a:lnTo>
                      <a:pt x="9" y="1119"/>
                    </a:lnTo>
                    <a:lnTo>
                      <a:pt x="12" y="1122"/>
                    </a:lnTo>
                    <a:lnTo>
                      <a:pt x="12" y="1122"/>
                    </a:lnTo>
                    <a:lnTo>
                      <a:pt x="13" y="1122"/>
                    </a:lnTo>
                    <a:lnTo>
                      <a:pt x="13" y="1122"/>
                    </a:lnTo>
                    <a:lnTo>
                      <a:pt x="17" y="1124"/>
                    </a:lnTo>
                    <a:lnTo>
                      <a:pt x="17" y="1124"/>
                    </a:lnTo>
                    <a:lnTo>
                      <a:pt x="17" y="1124"/>
                    </a:lnTo>
                    <a:lnTo>
                      <a:pt x="17" y="1124"/>
                    </a:lnTo>
                    <a:lnTo>
                      <a:pt x="29" y="1129"/>
                    </a:lnTo>
                    <a:lnTo>
                      <a:pt x="46" y="1134"/>
                    </a:lnTo>
                    <a:lnTo>
                      <a:pt x="46" y="1134"/>
                    </a:lnTo>
                    <a:lnTo>
                      <a:pt x="67" y="1140"/>
                    </a:lnTo>
                    <a:lnTo>
                      <a:pt x="86" y="1144"/>
                    </a:lnTo>
                    <a:lnTo>
                      <a:pt x="102" y="1147"/>
                    </a:lnTo>
                    <a:lnTo>
                      <a:pt x="114" y="1147"/>
                    </a:lnTo>
                    <a:lnTo>
                      <a:pt x="114" y="1147"/>
                    </a:lnTo>
                    <a:lnTo>
                      <a:pt x="120" y="1186"/>
                    </a:lnTo>
                    <a:lnTo>
                      <a:pt x="120" y="1186"/>
                    </a:lnTo>
                    <a:lnTo>
                      <a:pt x="110" y="1191"/>
                    </a:lnTo>
                    <a:lnTo>
                      <a:pt x="96" y="1198"/>
                    </a:lnTo>
                    <a:lnTo>
                      <a:pt x="80" y="1208"/>
                    </a:lnTo>
                    <a:lnTo>
                      <a:pt x="61" y="1221"/>
                    </a:lnTo>
                    <a:lnTo>
                      <a:pt x="61" y="1221"/>
                    </a:lnTo>
                    <a:lnTo>
                      <a:pt x="47" y="1232"/>
                    </a:lnTo>
                    <a:lnTo>
                      <a:pt x="38" y="1240"/>
                    </a:lnTo>
                    <a:lnTo>
                      <a:pt x="38" y="1240"/>
                    </a:lnTo>
                    <a:lnTo>
                      <a:pt x="38" y="1240"/>
                    </a:lnTo>
                    <a:lnTo>
                      <a:pt x="37" y="1241"/>
                    </a:lnTo>
                    <a:lnTo>
                      <a:pt x="37" y="1241"/>
                    </a:lnTo>
                    <a:lnTo>
                      <a:pt x="34" y="1244"/>
                    </a:lnTo>
                    <a:lnTo>
                      <a:pt x="34" y="1244"/>
                    </a:lnTo>
                    <a:lnTo>
                      <a:pt x="34" y="1245"/>
                    </a:lnTo>
                    <a:lnTo>
                      <a:pt x="34" y="1245"/>
                    </a:lnTo>
                    <a:lnTo>
                      <a:pt x="32" y="1248"/>
                    </a:lnTo>
                    <a:lnTo>
                      <a:pt x="32" y="1248"/>
                    </a:lnTo>
                    <a:lnTo>
                      <a:pt x="32" y="1249"/>
                    </a:lnTo>
                    <a:lnTo>
                      <a:pt x="32" y="1249"/>
                    </a:lnTo>
                    <a:lnTo>
                      <a:pt x="29" y="1255"/>
                    </a:lnTo>
                    <a:lnTo>
                      <a:pt x="29" y="1255"/>
                    </a:lnTo>
                    <a:lnTo>
                      <a:pt x="29" y="1255"/>
                    </a:lnTo>
                    <a:lnTo>
                      <a:pt x="29" y="1255"/>
                    </a:lnTo>
                    <a:lnTo>
                      <a:pt x="29" y="1258"/>
                    </a:lnTo>
                    <a:lnTo>
                      <a:pt x="29" y="1258"/>
                    </a:lnTo>
                    <a:lnTo>
                      <a:pt x="29" y="1259"/>
                    </a:lnTo>
                    <a:lnTo>
                      <a:pt x="29" y="1259"/>
                    </a:lnTo>
                    <a:lnTo>
                      <a:pt x="29" y="1263"/>
                    </a:lnTo>
                    <a:lnTo>
                      <a:pt x="29" y="1263"/>
                    </a:lnTo>
                    <a:lnTo>
                      <a:pt x="29" y="1263"/>
                    </a:lnTo>
                    <a:lnTo>
                      <a:pt x="29" y="1263"/>
                    </a:lnTo>
                    <a:lnTo>
                      <a:pt x="31" y="1266"/>
                    </a:lnTo>
                    <a:lnTo>
                      <a:pt x="31" y="1266"/>
                    </a:lnTo>
                    <a:lnTo>
                      <a:pt x="31" y="1266"/>
                    </a:lnTo>
                    <a:lnTo>
                      <a:pt x="31" y="1266"/>
                    </a:lnTo>
                    <a:lnTo>
                      <a:pt x="32" y="1271"/>
                    </a:lnTo>
                    <a:lnTo>
                      <a:pt x="32" y="1271"/>
                    </a:lnTo>
                    <a:lnTo>
                      <a:pt x="33" y="1275"/>
                    </a:lnTo>
                    <a:lnTo>
                      <a:pt x="33" y="1275"/>
                    </a:lnTo>
                    <a:lnTo>
                      <a:pt x="33" y="1277"/>
                    </a:lnTo>
                    <a:lnTo>
                      <a:pt x="33" y="1277"/>
                    </a:lnTo>
                    <a:lnTo>
                      <a:pt x="34" y="1279"/>
                    </a:lnTo>
                    <a:lnTo>
                      <a:pt x="34" y="1279"/>
                    </a:lnTo>
                    <a:lnTo>
                      <a:pt x="34" y="1280"/>
                    </a:lnTo>
                    <a:lnTo>
                      <a:pt x="34" y="1280"/>
                    </a:lnTo>
                    <a:lnTo>
                      <a:pt x="36" y="1284"/>
                    </a:lnTo>
                    <a:lnTo>
                      <a:pt x="36" y="1284"/>
                    </a:lnTo>
                    <a:lnTo>
                      <a:pt x="36" y="1284"/>
                    </a:lnTo>
                    <a:lnTo>
                      <a:pt x="36" y="1284"/>
                    </a:lnTo>
                    <a:lnTo>
                      <a:pt x="37" y="1287"/>
                    </a:lnTo>
                    <a:lnTo>
                      <a:pt x="37" y="1287"/>
                    </a:lnTo>
                    <a:lnTo>
                      <a:pt x="38" y="1287"/>
                    </a:lnTo>
                    <a:lnTo>
                      <a:pt x="38" y="1287"/>
                    </a:lnTo>
                    <a:lnTo>
                      <a:pt x="39" y="1289"/>
                    </a:lnTo>
                    <a:lnTo>
                      <a:pt x="39" y="1289"/>
                    </a:lnTo>
                    <a:lnTo>
                      <a:pt x="39" y="1289"/>
                    </a:lnTo>
                    <a:lnTo>
                      <a:pt x="39" y="1289"/>
                    </a:lnTo>
                    <a:lnTo>
                      <a:pt x="43" y="1292"/>
                    </a:lnTo>
                    <a:lnTo>
                      <a:pt x="43" y="1292"/>
                    </a:lnTo>
                    <a:lnTo>
                      <a:pt x="43" y="1292"/>
                    </a:lnTo>
                    <a:lnTo>
                      <a:pt x="43" y="1292"/>
                    </a:lnTo>
                    <a:lnTo>
                      <a:pt x="47" y="1293"/>
                    </a:lnTo>
                    <a:lnTo>
                      <a:pt x="47" y="1293"/>
                    </a:lnTo>
                    <a:lnTo>
                      <a:pt x="47" y="1293"/>
                    </a:lnTo>
                    <a:lnTo>
                      <a:pt x="47" y="1293"/>
                    </a:lnTo>
                    <a:lnTo>
                      <a:pt x="52" y="1295"/>
                    </a:lnTo>
                    <a:lnTo>
                      <a:pt x="52" y="1295"/>
                    </a:lnTo>
                    <a:lnTo>
                      <a:pt x="52" y="1295"/>
                    </a:lnTo>
                    <a:lnTo>
                      <a:pt x="52" y="1295"/>
                    </a:lnTo>
                    <a:lnTo>
                      <a:pt x="52" y="1295"/>
                    </a:lnTo>
                    <a:lnTo>
                      <a:pt x="65" y="1298"/>
                    </a:lnTo>
                    <a:lnTo>
                      <a:pt x="82" y="1300"/>
                    </a:lnTo>
                    <a:lnTo>
                      <a:pt x="82" y="1300"/>
                    </a:lnTo>
                    <a:lnTo>
                      <a:pt x="105" y="1302"/>
                    </a:lnTo>
                    <a:lnTo>
                      <a:pt x="124" y="1303"/>
                    </a:lnTo>
                    <a:lnTo>
                      <a:pt x="139" y="1302"/>
                    </a:lnTo>
                    <a:lnTo>
                      <a:pt x="151" y="1300"/>
                    </a:lnTo>
                    <a:lnTo>
                      <a:pt x="151" y="1300"/>
                    </a:lnTo>
                    <a:lnTo>
                      <a:pt x="165" y="1338"/>
                    </a:lnTo>
                    <a:lnTo>
                      <a:pt x="165" y="1338"/>
                    </a:lnTo>
                    <a:lnTo>
                      <a:pt x="155" y="1345"/>
                    </a:lnTo>
                    <a:lnTo>
                      <a:pt x="143" y="1355"/>
                    </a:lnTo>
                    <a:lnTo>
                      <a:pt x="128" y="1367"/>
                    </a:lnTo>
                    <a:lnTo>
                      <a:pt x="112" y="1384"/>
                    </a:lnTo>
                    <a:lnTo>
                      <a:pt x="112" y="1384"/>
                    </a:lnTo>
                    <a:lnTo>
                      <a:pt x="100" y="1396"/>
                    </a:lnTo>
                    <a:lnTo>
                      <a:pt x="92" y="1406"/>
                    </a:lnTo>
                    <a:lnTo>
                      <a:pt x="92" y="1406"/>
                    </a:lnTo>
                    <a:lnTo>
                      <a:pt x="92" y="1406"/>
                    </a:lnTo>
                    <a:lnTo>
                      <a:pt x="92" y="1406"/>
                    </a:lnTo>
                    <a:lnTo>
                      <a:pt x="90" y="1410"/>
                    </a:lnTo>
                    <a:lnTo>
                      <a:pt x="90" y="1410"/>
                    </a:lnTo>
                    <a:lnTo>
                      <a:pt x="90" y="1410"/>
                    </a:lnTo>
                    <a:lnTo>
                      <a:pt x="90" y="1410"/>
                    </a:lnTo>
                    <a:lnTo>
                      <a:pt x="88" y="1414"/>
                    </a:lnTo>
                    <a:lnTo>
                      <a:pt x="88" y="1414"/>
                    </a:lnTo>
                    <a:lnTo>
                      <a:pt x="87" y="1415"/>
                    </a:lnTo>
                    <a:lnTo>
                      <a:pt x="87" y="1415"/>
                    </a:lnTo>
                    <a:lnTo>
                      <a:pt x="87" y="1421"/>
                    </a:lnTo>
                    <a:lnTo>
                      <a:pt x="87" y="1421"/>
                    </a:lnTo>
                    <a:lnTo>
                      <a:pt x="87" y="1421"/>
                    </a:lnTo>
                    <a:lnTo>
                      <a:pt x="87" y="1421"/>
                    </a:lnTo>
                    <a:lnTo>
                      <a:pt x="87" y="1425"/>
                    </a:lnTo>
                    <a:lnTo>
                      <a:pt x="87" y="1425"/>
                    </a:lnTo>
                    <a:lnTo>
                      <a:pt x="87" y="1425"/>
                    </a:lnTo>
                    <a:lnTo>
                      <a:pt x="87" y="1425"/>
                    </a:lnTo>
                    <a:lnTo>
                      <a:pt x="88" y="1429"/>
                    </a:lnTo>
                    <a:lnTo>
                      <a:pt x="88" y="1429"/>
                    </a:lnTo>
                    <a:lnTo>
                      <a:pt x="88" y="1429"/>
                    </a:lnTo>
                    <a:lnTo>
                      <a:pt x="88" y="1429"/>
                    </a:lnTo>
                    <a:lnTo>
                      <a:pt x="90" y="1433"/>
                    </a:lnTo>
                    <a:lnTo>
                      <a:pt x="90" y="1433"/>
                    </a:lnTo>
                    <a:lnTo>
                      <a:pt x="91" y="1433"/>
                    </a:lnTo>
                    <a:lnTo>
                      <a:pt x="91" y="1433"/>
                    </a:lnTo>
                    <a:lnTo>
                      <a:pt x="92" y="1436"/>
                    </a:lnTo>
                    <a:lnTo>
                      <a:pt x="92" y="1436"/>
                    </a:lnTo>
                    <a:lnTo>
                      <a:pt x="94" y="1440"/>
                    </a:lnTo>
                    <a:lnTo>
                      <a:pt x="94" y="1440"/>
                    </a:lnTo>
                    <a:lnTo>
                      <a:pt x="95" y="1442"/>
                    </a:lnTo>
                    <a:lnTo>
                      <a:pt x="95" y="1442"/>
                    </a:lnTo>
                    <a:lnTo>
                      <a:pt x="96" y="1445"/>
                    </a:lnTo>
                    <a:lnTo>
                      <a:pt x="96" y="1445"/>
                    </a:lnTo>
                    <a:lnTo>
                      <a:pt x="96" y="1445"/>
                    </a:lnTo>
                    <a:lnTo>
                      <a:pt x="96" y="1445"/>
                    </a:lnTo>
                    <a:lnTo>
                      <a:pt x="99" y="1449"/>
                    </a:lnTo>
                    <a:lnTo>
                      <a:pt x="99" y="1449"/>
                    </a:lnTo>
                    <a:lnTo>
                      <a:pt x="99" y="1449"/>
                    </a:lnTo>
                    <a:lnTo>
                      <a:pt x="99" y="1449"/>
                    </a:lnTo>
                    <a:lnTo>
                      <a:pt x="100" y="1452"/>
                    </a:lnTo>
                    <a:lnTo>
                      <a:pt x="100" y="1452"/>
                    </a:lnTo>
                    <a:lnTo>
                      <a:pt x="101" y="1452"/>
                    </a:lnTo>
                    <a:lnTo>
                      <a:pt x="101" y="1452"/>
                    </a:lnTo>
                    <a:lnTo>
                      <a:pt x="106" y="1455"/>
                    </a:lnTo>
                    <a:lnTo>
                      <a:pt x="106" y="1455"/>
                    </a:lnTo>
                    <a:lnTo>
                      <a:pt x="107" y="1455"/>
                    </a:lnTo>
                    <a:lnTo>
                      <a:pt x="107" y="1455"/>
                    </a:lnTo>
                    <a:lnTo>
                      <a:pt x="111" y="1457"/>
                    </a:lnTo>
                    <a:lnTo>
                      <a:pt x="111" y="1457"/>
                    </a:lnTo>
                    <a:lnTo>
                      <a:pt x="111" y="1457"/>
                    </a:lnTo>
                    <a:lnTo>
                      <a:pt x="111" y="1457"/>
                    </a:lnTo>
                    <a:lnTo>
                      <a:pt x="116" y="1457"/>
                    </a:lnTo>
                    <a:lnTo>
                      <a:pt x="116" y="1457"/>
                    </a:lnTo>
                    <a:lnTo>
                      <a:pt x="116" y="1457"/>
                    </a:lnTo>
                    <a:lnTo>
                      <a:pt x="116" y="1457"/>
                    </a:lnTo>
                    <a:lnTo>
                      <a:pt x="116" y="1457"/>
                    </a:lnTo>
                    <a:lnTo>
                      <a:pt x="129" y="1458"/>
                    </a:lnTo>
                    <a:lnTo>
                      <a:pt x="146" y="1457"/>
                    </a:lnTo>
                    <a:lnTo>
                      <a:pt x="146" y="1457"/>
                    </a:lnTo>
                    <a:lnTo>
                      <a:pt x="169" y="1454"/>
                    </a:lnTo>
                    <a:lnTo>
                      <a:pt x="188" y="1452"/>
                    </a:lnTo>
                    <a:lnTo>
                      <a:pt x="203" y="1449"/>
                    </a:lnTo>
                    <a:lnTo>
                      <a:pt x="214" y="1445"/>
                    </a:lnTo>
                    <a:lnTo>
                      <a:pt x="214" y="1445"/>
                    </a:lnTo>
                    <a:lnTo>
                      <a:pt x="235" y="1479"/>
                    </a:lnTo>
                    <a:lnTo>
                      <a:pt x="235" y="1479"/>
                    </a:lnTo>
                    <a:lnTo>
                      <a:pt x="226" y="1488"/>
                    </a:lnTo>
                    <a:lnTo>
                      <a:pt x="216" y="1499"/>
                    </a:lnTo>
                    <a:lnTo>
                      <a:pt x="203" y="1515"/>
                    </a:lnTo>
                    <a:lnTo>
                      <a:pt x="191" y="1533"/>
                    </a:lnTo>
                    <a:lnTo>
                      <a:pt x="191" y="1533"/>
                    </a:lnTo>
                    <a:lnTo>
                      <a:pt x="182" y="1549"/>
                    </a:lnTo>
                    <a:lnTo>
                      <a:pt x="175" y="1559"/>
                    </a:lnTo>
                    <a:lnTo>
                      <a:pt x="175" y="1559"/>
                    </a:lnTo>
                    <a:lnTo>
                      <a:pt x="175" y="1560"/>
                    </a:lnTo>
                    <a:lnTo>
                      <a:pt x="175" y="1560"/>
                    </a:lnTo>
                    <a:lnTo>
                      <a:pt x="173" y="1564"/>
                    </a:lnTo>
                    <a:lnTo>
                      <a:pt x="173" y="1564"/>
                    </a:lnTo>
                    <a:lnTo>
                      <a:pt x="173" y="1565"/>
                    </a:lnTo>
                    <a:lnTo>
                      <a:pt x="173" y="1565"/>
                    </a:lnTo>
                    <a:lnTo>
                      <a:pt x="172" y="1567"/>
                    </a:lnTo>
                    <a:lnTo>
                      <a:pt x="172" y="1567"/>
                    </a:lnTo>
                    <a:lnTo>
                      <a:pt x="172" y="1569"/>
                    </a:lnTo>
                    <a:lnTo>
                      <a:pt x="172" y="1569"/>
                    </a:lnTo>
                    <a:lnTo>
                      <a:pt x="173" y="1575"/>
                    </a:lnTo>
                    <a:lnTo>
                      <a:pt x="173" y="1575"/>
                    </a:lnTo>
                    <a:lnTo>
                      <a:pt x="173" y="1576"/>
                    </a:lnTo>
                    <a:lnTo>
                      <a:pt x="173" y="1576"/>
                    </a:lnTo>
                    <a:lnTo>
                      <a:pt x="173" y="1579"/>
                    </a:lnTo>
                    <a:lnTo>
                      <a:pt x="173" y="1579"/>
                    </a:lnTo>
                    <a:lnTo>
                      <a:pt x="174" y="1579"/>
                    </a:lnTo>
                    <a:lnTo>
                      <a:pt x="174" y="1579"/>
                    </a:lnTo>
                    <a:lnTo>
                      <a:pt x="175" y="1583"/>
                    </a:lnTo>
                    <a:lnTo>
                      <a:pt x="175" y="1583"/>
                    </a:lnTo>
                    <a:lnTo>
                      <a:pt x="175" y="1583"/>
                    </a:lnTo>
                    <a:lnTo>
                      <a:pt x="175" y="1583"/>
                    </a:lnTo>
                    <a:lnTo>
                      <a:pt x="178" y="1585"/>
                    </a:lnTo>
                    <a:lnTo>
                      <a:pt x="178" y="1585"/>
                    </a:lnTo>
                    <a:lnTo>
                      <a:pt x="178" y="1586"/>
                    </a:lnTo>
                    <a:lnTo>
                      <a:pt x="178" y="1586"/>
                    </a:lnTo>
                    <a:lnTo>
                      <a:pt x="180" y="1590"/>
                    </a:lnTo>
                    <a:lnTo>
                      <a:pt x="180" y="1590"/>
                    </a:lnTo>
                    <a:lnTo>
                      <a:pt x="183" y="1593"/>
                    </a:lnTo>
                    <a:lnTo>
                      <a:pt x="183" y="1593"/>
                    </a:lnTo>
                    <a:lnTo>
                      <a:pt x="184" y="1594"/>
                    </a:lnTo>
                    <a:lnTo>
                      <a:pt x="184" y="1594"/>
                    </a:lnTo>
                    <a:lnTo>
                      <a:pt x="185" y="1596"/>
                    </a:lnTo>
                    <a:lnTo>
                      <a:pt x="185" y="1596"/>
                    </a:lnTo>
                    <a:lnTo>
                      <a:pt x="185" y="1598"/>
                    </a:lnTo>
                    <a:lnTo>
                      <a:pt x="185" y="1598"/>
                    </a:lnTo>
                    <a:lnTo>
                      <a:pt x="188" y="1600"/>
                    </a:lnTo>
                    <a:lnTo>
                      <a:pt x="188" y="1600"/>
                    </a:lnTo>
                    <a:lnTo>
                      <a:pt x="189" y="1600"/>
                    </a:lnTo>
                    <a:lnTo>
                      <a:pt x="189" y="1600"/>
                    </a:lnTo>
                    <a:lnTo>
                      <a:pt x="191" y="1603"/>
                    </a:lnTo>
                    <a:lnTo>
                      <a:pt x="191" y="1603"/>
                    </a:lnTo>
                    <a:lnTo>
                      <a:pt x="192" y="1603"/>
                    </a:lnTo>
                    <a:lnTo>
                      <a:pt x="192" y="1603"/>
                    </a:lnTo>
                    <a:lnTo>
                      <a:pt x="197" y="1605"/>
                    </a:lnTo>
                    <a:lnTo>
                      <a:pt x="197" y="1605"/>
                    </a:lnTo>
                    <a:lnTo>
                      <a:pt x="198" y="1605"/>
                    </a:lnTo>
                    <a:lnTo>
                      <a:pt x="198" y="1605"/>
                    </a:lnTo>
                    <a:lnTo>
                      <a:pt x="202" y="1605"/>
                    </a:lnTo>
                    <a:lnTo>
                      <a:pt x="202" y="1605"/>
                    </a:lnTo>
                    <a:lnTo>
                      <a:pt x="202" y="1605"/>
                    </a:lnTo>
                    <a:lnTo>
                      <a:pt x="202" y="1605"/>
                    </a:lnTo>
                    <a:lnTo>
                      <a:pt x="207" y="1605"/>
                    </a:lnTo>
                    <a:lnTo>
                      <a:pt x="207" y="1605"/>
                    </a:lnTo>
                    <a:lnTo>
                      <a:pt x="208" y="1605"/>
                    </a:lnTo>
                    <a:lnTo>
                      <a:pt x="208" y="1605"/>
                    </a:lnTo>
                    <a:lnTo>
                      <a:pt x="219" y="1604"/>
                    </a:lnTo>
                    <a:lnTo>
                      <a:pt x="237" y="1600"/>
                    </a:lnTo>
                    <a:lnTo>
                      <a:pt x="237" y="1600"/>
                    </a:lnTo>
                    <a:lnTo>
                      <a:pt x="259" y="1594"/>
                    </a:lnTo>
                    <a:lnTo>
                      <a:pt x="277" y="1588"/>
                    </a:lnTo>
                    <a:lnTo>
                      <a:pt x="291" y="1583"/>
                    </a:lnTo>
                    <a:lnTo>
                      <a:pt x="303" y="1578"/>
                    </a:lnTo>
                    <a:lnTo>
                      <a:pt x="303" y="1578"/>
                    </a:lnTo>
                    <a:lnTo>
                      <a:pt x="328" y="1608"/>
                    </a:lnTo>
                    <a:lnTo>
                      <a:pt x="328" y="1608"/>
                    </a:lnTo>
                    <a:lnTo>
                      <a:pt x="320" y="1618"/>
                    </a:lnTo>
                    <a:lnTo>
                      <a:pt x="313" y="1630"/>
                    </a:lnTo>
                    <a:lnTo>
                      <a:pt x="304" y="1647"/>
                    </a:lnTo>
                    <a:lnTo>
                      <a:pt x="294" y="1668"/>
                    </a:lnTo>
                    <a:lnTo>
                      <a:pt x="294" y="1668"/>
                    </a:lnTo>
                    <a:lnTo>
                      <a:pt x="288" y="1685"/>
                    </a:lnTo>
                    <a:lnTo>
                      <a:pt x="284" y="1696"/>
                    </a:lnTo>
                    <a:lnTo>
                      <a:pt x="284" y="1696"/>
                    </a:lnTo>
                    <a:lnTo>
                      <a:pt x="284" y="1696"/>
                    </a:lnTo>
                    <a:lnTo>
                      <a:pt x="284" y="1696"/>
                    </a:lnTo>
                    <a:lnTo>
                      <a:pt x="282" y="1701"/>
                    </a:lnTo>
                    <a:lnTo>
                      <a:pt x="282" y="1701"/>
                    </a:lnTo>
                    <a:lnTo>
                      <a:pt x="282" y="1702"/>
                    </a:lnTo>
                    <a:lnTo>
                      <a:pt x="282" y="1702"/>
                    </a:lnTo>
                    <a:lnTo>
                      <a:pt x="282" y="1705"/>
                    </a:lnTo>
                    <a:lnTo>
                      <a:pt x="282" y="1705"/>
                    </a:lnTo>
                    <a:lnTo>
                      <a:pt x="282" y="1706"/>
                    </a:lnTo>
                    <a:lnTo>
                      <a:pt x="282" y="1706"/>
                    </a:lnTo>
                    <a:lnTo>
                      <a:pt x="282" y="1710"/>
                    </a:lnTo>
                    <a:lnTo>
                      <a:pt x="282" y="1710"/>
                    </a:lnTo>
                    <a:lnTo>
                      <a:pt x="282" y="1710"/>
                    </a:lnTo>
                    <a:lnTo>
                      <a:pt x="282" y="1710"/>
                    </a:lnTo>
                    <a:lnTo>
                      <a:pt x="284" y="1712"/>
                    </a:lnTo>
                    <a:lnTo>
                      <a:pt x="284" y="1712"/>
                    </a:lnTo>
                    <a:lnTo>
                      <a:pt x="284" y="1714"/>
                    </a:lnTo>
                    <a:lnTo>
                      <a:pt x="284" y="1714"/>
                    </a:lnTo>
                    <a:lnTo>
                      <a:pt x="285" y="1715"/>
                    </a:lnTo>
                    <a:lnTo>
                      <a:pt x="285" y="1715"/>
                    </a:lnTo>
                    <a:lnTo>
                      <a:pt x="285" y="1716"/>
                    </a:lnTo>
                    <a:lnTo>
                      <a:pt x="285" y="1716"/>
                    </a:lnTo>
                    <a:lnTo>
                      <a:pt x="288" y="1719"/>
                    </a:lnTo>
                    <a:lnTo>
                      <a:pt x="288" y="1719"/>
                    </a:lnTo>
                    <a:lnTo>
                      <a:pt x="288" y="1719"/>
                    </a:lnTo>
                    <a:lnTo>
                      <a:pt x="288" y="1719"/>
                    </a:lnTo>
                    <a:lnTo>
                      <a:pt x="290" y="1721"/>
                    </a:lnTo>
                    <a:lnTo>
                      <a:pt x="290" y="1721"/>
                    </a:lnTo>
                    <a:lnTo>
                      <a:pt x="291" y="1722"/>
                    </a:lnTo>
                    <a:lnTo>
                      <a:pt x="291" y="1722"/>
                    </a:lnTo>
                    <a:lnTo>
                      <a:pt x="294" y="1725"/>
                    </a:lnTo>
                    <a:lnTo>
                      <a:pt x="294" y="1725"/>
                    </a:lnTo>
                    <a:lnTo>
                      <a:pt x="298" y="1727"/>
                    </a:lnTo>
                    <a:lnTo>
                      <a:pt x="298" y="1727"/>
                    </a:lnTo>
                    <a:lnTo>
                      <a:pt x="298" y="1729"/>
                    </a:lnTo>
                    <a:lnTo>
                      <a:pt x="298" y="1729"/>
                    </a:lnTo>
                    <a:lnTo>
                      <a:pt x="300" y="1731"/>
                    </a:lnTo>
                    <a:lnTo>
                      <a:pt x="300" y="1731"/>
                    </a:lnTo>
                    <a:lnTo>
                      <a:pt x="300" y="1731"/>
                    </a:lnTo>
                    <a:lnTo>
                      <a:pt x="300" y="1731"/>
                    </a:lnTo>
                    <a:lnTo>
                      <a:pt x="304" y="1734"/>
                    </a:lnTo>
                    <a:lnTo>
                      <a:pt x="304" y="1734"/>
                    </a:lnTo>
                    <a:lnTo>
                      <a:pt x="304" y="1734"/>
                    </a:lnTo>
                    <a:lnTo>
                      <a:pt x="304" y="1734"/>
                    </a:lnTo>
                    <a:lnTo>
                      <a:pt x="306" y="1735"/>
                    </a:lnTo>
                    <a:lnTo>
                      <a:pt x="306" y="1735"/>
                    </a:lnTo>
                    <a:lnTo>
                      <a:pt x="306" y="1736"/>
                    </a:lnTo>
                    <a:lnTo>
                      <a:pt x="306" y="1736"/>
                    </a:lnTo>
                    <a:lnTo>
                      <a:pt x="310" y="1736"/>
                    </a:lnTo>
                    <a:lnTo>
                      <a:pt x="310" y="1736"/>
                    </a:lnTo>
                    <a:lnTo>
                      <a:pt x="310" y="1736"/>
                    </a:lnTo>
                    <a:lnTo>
                      <a:pt x="310" y="1736"/>
                    </a:lnTo>
                    <a:lnTo>
                      <a:pt x="313" y="1738"/>
                    </a:lnTo>
                    <a:lnTo>
                      <a:pt x="313" y="1738"/>
                    </a:lnTo>
                    <a:lnTo>
                      <a:pt x="314" y="1738"/>
                    </a:lnTo>
                    <a:lnTo>
                      <a:pt x="314" y="1738"/>
                    </a:lnTo>
                    <a:lnTo>
                      <a:pt x="318" y="1736"/>
                    </a:lnTo>
                    <a:lnTo>
                      <a:pt x="318" y="1736"/>
                    </a:lnTo>
                    <a:lnTo>
                      <a:pt x="318" y="1736"/>
                    </a:lnTo>
                    <a:lnTo>
                      <a:pt x="318" y="1736"/>
                    </a:lnTo>
                    <a:lnTo>
                      <a:pt x="323" y="1736"/>
                    </a:lnTo>
                    <a:lnTo>
                      <a:pt x="323" y="1736"/>
                    </a:lnTo>
                    <a:lnTo>
                      <a:pt x="335" y="1731"/>
                    </a:lnTo>
                    <a:lnTo>
                      <a:pt x="352" y="1725"/>
                    </a:lnTo>
                    <a:lnTo>
                      <a:pt x="352" y="1725"/>
                    </a:lnTo>
                    <a:lnTo>
                      <a:pt x="372" y="1716"/>
                    </a:lnTo>
                    <a:lnTo>
                      <a:pt x="388" y="1706"/>
                    </a:lnTo>
                    <a:lnTo>
                      <a:pt x="402" y="1699"/>
                    </a:lnTo>
                    <a:lnTo>
                      <a:pt x="412" y="1691"/>
                    </a:lnTo>
                    <a:lnTo>
                      <a:pt x="412" y="1691"/>
                    </a:lnTo>
                    <a:lnTo>
                      <a:pt x="442" y="1717"/>
                    </a:lnTo>
                    <a:lnTo>
                      <a:pt x="442" y="1717"/>
                    </a:lnTo>
                    <a:lnTo>
                      <a:pt x="437" y="1727"/>
                    </a:lnTo>
                    <a:lnTo>
                      <a:pt x="431" y="1743"/>
                    </a:lnTo>
                    <a:lnTo>
                      <a:pt x="425" y="1760"/>
                    </a:lnTo>
                    <a:lnTo>
                      <a:pt x="420" y="1782"/>
                    </a:lnTo>
                    <a:lnTo>
                      <a:pt x="420" y="1782"/>
                    </a:lnTo>
                    <a:lnTo>
                      <a:pt x="416" y="1799"/>
                    </a:lnTo>
                    <a:lnTo>
                      <a:pt x="414" y="1812"/>
                    </a:lnTo>
                    <a:lnTo>
                      <a:pt x="414" y="1812"/>
                    </a:lnTo>
                    <a:lnTo>
                      <a:pt x="414" y="1812"/>
                    </a:lnTo>
                    <a:lnTo>
                      <a:pt x="414" y="1812"/>
                    </a:lnTo>
                    <a:lnTo>
                      <a:pt x="414" y="1817"/>
                    </a:lnTo>
                    <a:lnTo>
                      <a:pt x="414" y="1817"/>
                    </a:lnTo>
                    <a:lnTo>
                      <a:pt x="414" y="1818"/>
                    </a:lnTo>
                    <a:lnTo>
                      <a:pt x="414" y="1818"/>
                    </a:lnTo>
                    <a:lnTo>
                      <a:pt x="414" y="1821"/>
                    </a:lnTo>
                    <a:lnTo>
                      <a:pt x="414" y="1821"/>
                    </a:lnTo>
                    <a:lnTo>
                      <a:pt x="414" y="1822"/>
                    </a:lnTo>
                    <a:lnTo>
                      <a:pt x="414" y="1822"/>
                    </a:lnTo>
                    <a:lnTo>
                      <a:pt x="415" y="1826"/>
                    </a:lnTo>
                    <a:lnTo>
                      <a:pt x="415" y="1826"/>
                    </a:lnTo>
                    <a:lnTo>
                      <a:pt x="415" y="1826"/>
                    </a:lnTo>
                    <a:lnTo>
                      <a:pt x="415" y="1826"/>
                    </a:lnTo>
                    <a:lnTo>
                      <a:pt x="416" y="1828"/>
                    </a:lnTo>
                    <a:lnTo>
                      <a:pt x="416" y="1828"/>
                    </a:lnTo>
                    <a:lnTo>
                      <a:pt x="417" y="1828"/>
                    </a:lnTo>
                    <a:lnTo>
                      <a:pt x="417" y="1828"/>
                    </a:lnTo>
                    <a:lnTo>
                      <a:pt x="419" y="1831"/>
                    </a:lnTo>
                    <a:lnTo>
                      <a:pt x="419" y="1831"/>
                    </a:lnTo>
                    <a:lnTo>
                      <a:pt x="419" y="1831"/>
                    </a:lnTo>
                    <a:lnTo>
                      <a:pt x="419" y="1831"/>
                    </a:lnTo>
                    <a:lnTo>
                      <a:pt x="421" y="1833"/>
                    </a:lnTo>
                    <a:lnTo>
                      <a:pt x="421" y="1833"/>
                    </a:lnTo>
                    <a:lnTo>
                      <a:pt x="422" y="1833"/>
                    </a:lnTo>
                    <a:lnTo>
                      <a:pt x="422" y="1833"/>
                    </a:lnTo>
                    <a:lnTo>
                      <a:pt x="425" y="1836"/>
                    </a:lnTo>
                    <a:lnTo>
                      <a:pt x="425" y="1836"/>
                    </a:lnTo>
                    <a:lnTo>
                      <a:pt x="426" y="1836"/>
                    </a:lnTo>
                    <a:lnTo>
                      <a:pt x="426" y="1836"/>
                    </a:lnTo>
                    <a:lnTo>
                      <a:pt x="429" y="1838"/>
                    </a:lnTo>
                    <a:lnTo>
                      <a:pt x="429" y="1838"/>
                    </a:lnTo>
                    <a:lnTo>
                      <a:pt x="432" y="1841"/>
                    </a:lnTo>
                    <a:lnTo>
                      <a:pt x="432" y="1841"/>
                    </a:lnTo>
                    <a:lnTo>
                      <a:pt x="434" y="1842"/>
                    </a:lnTo>
                    <a:lnTo>
                      <a:pt x="434" y="1842"/>
                    </a:lnTo>
                    <a:lnTo>
                      <a:pt x="436" y="1843"/>
                    </a:lnTo>
                    <a:lnTo>
                      <a:pt x="436" y="1843"/>
                    </a:lnTo>
                    <a:lnTo>
                      <a:pt x="437" y="1843"/>
                    </a:lnTo>
                    <a:lnTo>
                      <a:pt x="437" y="1843"/>
                    </a:lnTo>
                    <a:lnTo>
                      <a:pt x="440" y="1846"/>
                    </a:lnTo>
                    <a:lnTo>
                      <a:pt x="440" y="1846"/>
                    </a:lnTo>
                    <a:lnTo>
                      <a:pt x="440" y="1846"/>
                    </a:lnTo>
                    <a:lnTo>
                      <a:pt x="440" y="1846"/>
                    </a:lnTo>
                    <a:lnTo>
                      <a:pt x="442" y="1847"/>
                    </a:lnTo>
                    <a:lnTo>
                      <a:pt x="442" y="1847"/>
                    </a:lnTo>
                    <a:lnTo>
                      <a:pt x="444" y="1847"/>
                    </a:lnTo>
                    <a:lnTo>
                      <a:pt x="444" y="1847"/>
                    </a:lnTo>
                    <a:lnTo>
                      <a:pt x="446" y="1847"/>
                    </a:lnTo>
                    <a:lnTo>
                      <a:pt x="446" y="1847"/>
                    </a:lnTo>
                    <a:lnTo>
                      <a:pt x="446" y="1847"/>
                    </a:lnTo>
                    <a:lnTo>
                      <a:pt x="446" y="1847"/>
                    </a:lnTo>
                    <a:lnTo>
                      <a:pt x="450" y="1847"/>
                    </a:lnTo>
                    <a:lnTo>
                      <a:pt x="450" y="1847"/>
                    </a:lnTo>
                    <a:lnTo>
                      <a:pt x="451" y="1847"/>
                    </a:lnTo>
                    <a:lnTo>
                      <a:pt x="451" y="1847"/>
                    </a:lnTo>
                    <a:lnTo>
                      <a:pt x="454" y="1846"/>
                    </a:lnTo>
                    <a:lnTo>
                      <a:pt x="454" y="1846"/>
                    </a:lnTo>
                    <a:lnTo>
                      <a:pt x="455" y="1846"/>
                    </a:lnTo>
                    <a:lnTo>
                      <a:pt x="455" y="1846"/>
                    </a:lnTo>
                    <a:lnTo>
                      <a:pt x="459" y="1845"/>
                    </a:lnTo>
                    <a:lnTo>
                      <a:pt x="459" y="1845"/>
                    </a:lnTo>
                    <a:lnTo>
                      <a:pt x="459" y="1845"/>
                    </a:lnTo>
                    <a:lnTo>
                      <a:pt x="459" y="1845"/>
                    </a:lnTo>
                    <a:lnTo>
                      <a:pt x="470" y="1838"/>
                    </a:lnTo>
                    <a:lnTo>
                      <a:pt x="485" y="1828"/>
                    </a:lnTo>
                    <a:lnTo>
                      <a:pt x="485" y="1828"/>
                    </a:lnTo>
                    <a:lnTo>
                      <a:pt x="504" y="1816"/>
                    </a:lnTo>
                    <a:lnTo>
                      <a:pt x="519" y="1804"/>
                    </a:lnTo>
                    <a:lnTo>
                      <a:pt x="531" y="1793"/>
                    </a:lnTo>
                    <a:lnTo>
                      <a:pt x="540" y="1785"/>
                    </a:lnTo>
                    <a:lnTo>
                      <a:pt x="540" y="1785"/>
                    </a:lnTo>
                    <a:lnTo>
                      <a:pt x="574" y="1804"/>
                    </a:lnTo>
                    <a:lnTo>
                      <a:pt x="574" y="1804"/>
                    </a:lnTo>
                    <a:lnTo>
                      <a:pt x="570" y="1817"/>
                    </a:lnTo>
                    <a:lnTo>
                      <a:pt x="567" y="1832"/>
                    </a:lnTo>
                    <a:lnTo>
                      <a:pt x="565" y="1851"/>
                    </a:lnTo>
                    <a:lnTo>
                      <a:pt x="562" y="1872"/>
                    </a:lnTo>
                    <a:lnTo>
                      <a:pt x="562" y="1872"/>
                    </a:lnTo>
                    <a:lnTo>
                      <a:pt x="562" y="1891"/>
                    </a:lnTo>
                    <a:lnTo>
                      <a:pt x="562" y="1904"/>
                    </a:lnTo>
                    <a:lnTo>
                      <a:pt x="562" y="1904"/>
                    </a:lnTo>
                    <a:lnTo>
                      <a:pt x="562" y="1904"/>
                    </a:lnTo>
                    <a:lnTo>
                      <a:pt x="562" y="1904"/>
                    </a:lnTo>
                    <a:lnTo>
                      <a:pt x="563" y="1909"/>
                    </a:lnTo>
                    <a:lnTo>
                      <a:pt x="563" y="1909"/>
                    </a:lnTo>
                    <a:lnTo>
                      <a:pt x="563" y="1909"/>
                    </a:lnTo>
                    <a:lnTo>
                      <a:pt x="563" y="1909"/>
                    </a:lnTo>
                    <a:lnTo>
                      <a:pt x="563" y="1913"/>
                    </a:lnTo>
                    <a:lnTo>
                      <a:pt x="563" y="1913"/>
                    </a:lnTo>
                    <a:lnTo>
                      <a:pt x="565" y="1913"/>
                    </a:lnTo>
                    <a:lnTo>
                      <a:pt x="565" y="1913"/>
                    </a:lnTo>
                    <a:lnTo>
                      <a:pt x="566" y="1916"/>
                    </a:lnTo>
                    <a:lnTo>
                      <a:pt x="566" y="1916"/>
                    </a:lnTo>
                    <a:lnTo>
                      <a:pt x="566" y="1916"/>
                    </a:lnTo>
                    <a:lnTo>
                      <a:pt x="566" y="1916"/>
                    </a:lnTo>
                    <a:lnTo>
                      <a:pt x="567" y="1919"/>
                    </a:lnTo>
                    <a:lnTo>
                      <a:pt x="567" y="1919"/>
                    </a:lnTo>
                    <a:lnTo>
                      <a:pt x="568" y="1919"/>
                    </a:lnTo>
                    <a:lnTo>
                      <a:pt x="568" y="1919"/>
                    </a:lnTo>
                    <a:lnTo>
                      <a:pt x="571" y="1920"/>
                    </a:lnTo>
                    <a:lnTo>
                      <a:pt x="571" y="1920"/>
                    </a:lnTo>
                    <a:lnTo>
                      <a:pt x="571" y="1921"/>
                    </a:lnTo>
                    <a:lnTo>
                      <a:pt x="571" y="1921"/>
                    </a:lnTo>
                    <a:lnTo>
                      <a:pt x="574" y="1923"/>
                    </a:lnTo>
                    <a:lnTo>
                      <a:pt x="574" y="1923"/>
                    </a:lnTo>
                    <a:lnTo>
                      <a:pt x="575" y="1923"/>
                    </a:lnTo>
                    <a:lnTo>
                      <a:pt x="575" y="1923"/>
                    </a:lnTo>
                    <a:lnTo>
                      <a:pt x="577" y="1924"/>
                    </a:lnTo>
                    <a:lnTo>
                      <a:pt x="577" y="1924"/>
                    </a:lnTo>
                    <a:lnTo>
                      <a:pt x="579" y="1925"/>
                    </a:lnTo>
                    <a:lnTo>
                      <a:pt x="579" y="1925"/>
                    </a:lnTo>
                    <a:lnTo>
                      <a:pt x="582" y="1926"/>
                    </a:lnTo>
                    <a:lnTo>
                      <a:pt x="582" y="1926"/>
                    </a:lnTo>
                    <a:lnTo>
                      <a:pt x="586" y="1929"/>
                    </a:lnTo>
                    <a:lnTo>
                      <a:pt x="586" y="1929"/>
                    </a:lnTo>
                    <a:lnTo>
                      <a:pt x="587" y="1929"/>
                    </a:lnTo>
                    <a:lnTo>
                      <a:pt x="587" y="1929"/>
                    </a:lnTo>
                    <a:lnTo>
                      <a:pt x="590" y="1930"/>
                    </a:lnTo>
                    <a:lnTo>
                      <a:pt x="590" y="1930"/>
                    </a:lnTo>
                    <a:lnTo>
                      <a:pt x="591" y="1930"/>
                    </a:lnTo>
                    <a:lnTo>
                      <a:pt x="591" y="1930"/>
                    </a:lnTo>
                    <a:lnTo>
                      <a:pt x="594" y="1932"/>
                    </a:lnTo>
                    <a:lnTo>
                      <a:pt x="594" y="1932"/>
                    </a:lnTo>
                    <a:lnTo>
                      <a:pt x="594" y="1932"/>
                    </a:lnTo>
                    <a:lnTo>
                      <a:pt x="594" y="1932"/>
                    </a:lnTo>
                    <a:lnTo>
                      <a:pt x="597" y="1933"/>
                    </a:lnTo>
                    <a:lnTo>
                      <a:pt x="597" y="1933"/>
                    </a:lnTo>
                    <a:lnTo>
                      <a:pt x="597" y="1933"/>
                    </a:lnTo>
                    <a:lnTo>
                      <a:pt x="597" y="1933"/>
                    </a:lnTo>
                    <a:lnTo>
                      <a:pt x="600" y="1933"/>
                    </a:lnTo>
                    <a:lnTo>
                      <a:pt x="600" y="1933"/>
                    </a:lnTo>
                    <a:lnTo>
                      <a:pt x="601" y="1933"/>
                    </a:lnTo>
                    <a:lnTo>
                      <a:pt x="601" y="1933"/>
                    </a:lnTo>
                    <a:lnTo>
                      <a:pt x="604" y="1932"/>
                    </a:lnTo>
                    <a:lnTo>
                      <a:pt x="604" y="1932"/>
                    </a:lnTo>
                    <a:lnTo>
                      <a:pt x="605" y="1932"/>
                    </a:lnTo>
                    <a:lnTo>
                      <a:pt x="605" y="1932"/>
                    </a:lnTo>
                    <a:lnTo>
                      <a:pt x="608" y="1930"/>
                    </a:lnTo>
                    <a:lnTo>
                      <a:pt x="608" y="1930"/>
                    </a:lnTo>
                    <a:lnTo>
                      <a:pt x="609" y="1929"/>
                    </a:lnTo>
                    <a:lnTo>
                      <a:pt x="609" y="1929"/>
                    </a:lnTo>
                    <a:lnTo>
                      <a:pt x="613" y="1926"/>
                    </a:lnTo>
                    <a:lnTo>
                      <a:pt x="613" y="1926"/>
                    </a:lnTo>
                    <a:lnTo>
                      <a:pt x="613" y="1926"/>
                    </a:lnTo>
                    <a:lnTo>
                      <a:pt x="613" y="1926"/>
                    </a:lnTo>
                    <a:lnTo>
                      <a:pt x="613" y="1926"/>
                    </a:lnTo>
                    <a:lnTo>
                      <a:pt x="623" y="1919"/>
                    </a:lnTo>
                    <a:lnTo>
                      <a:pt x="637" y="1908"/>
                    </a:lnTo>
                    <a:lnTo>
                      <a:pt x="637" y="1908"/>
                    </a:lnTo>
                    <a:lnTo>
                      <a:pt x="652" y="1891"/>
                    </a:lnTo>
                    <a:lnTo>
                      <a:pt x="664" y="1877"/>
                    </a:lnTo>
                    <a:lnTo>
                      <a:pt x="674" y="1865"/>
                    </a:lnTo>
                    <a:lnTo>
                      <a:pt x="681" y="1855"/>
                    </a:lnTo>
                    <a:lnTo>
                      <a:pt x="681" y="1855"/>
                    </a:lnTo>
                    <a:lnTo>
                      <a:pt x="718" y="1869"/>
                    </a:lnTo>
                    <a:lnTo>
                      <a:pt x="718" y="1869"/>
                    </a:lnTo>
                    <a:lnTo>
                      <a:pt x="717" y="1881"/>
                    </a:lnTo>
                    <a:lnTo>
                      <a:pt x="717" y="1896"/>
                    </a:lnTo>
                    <a:lnTo>
                      <a:pt x="717" y="1915"/>
                    </a:lnTo>
                    <a:lnTo>
                      <a:pt x="720" y="1938"/>
                    </a:lnTo>
                    <a:lnTo>
                      <a:pt x="720" y="1938"/>
                    </a:lnTo>
                    <a:lnTo>
                      <a:pt x="722" y="1955"/>
                    </a:lnTo>
                    <a:lnTo>
                      <a:pt x="725" y="1968"/>
                    </a:lnTo>
                    <a:lnTo>
                      <a:pt x="725" y="1968"/>
                    </a:lnTo>
                    <a:lnTo>
                      <a:pt x="725" y="1968"/>
                    </a:lnTo>
                    <a:lnTo>
                      <a:pt x="725" y="1968"/>
                    </a:lnTo>
                    <a:lnTo>
                      <a:pt x="726" y="1972"/>
                    </a:lnTo>
                    <a:lnTo>
                      <a:pt x="726" y="1972"/>
                    </a:lnTo>
                    <a:lnTo>
                      <a:pt x="726" y="1973"/>
                    </a:lnTo>
                    <a:lnTo>
                      <a:pt x="726" y="1973"/>
                    </a:lnTo>
                    <a:lnTo>
                      <a:pt x="727" y="1976"/>
                    </a:lnTo>
                    <a:lnTo>
                      <a:pt x="727" y="1976"/>
                    </a:lnTo>
                    <a:lnTo>
                      <a:pt x="728" y="1977"/>
                    </a:lnTo>
                    <a:lnTo>
                      <a:pt x="728" y="1977"/>
                    </a:lnTo>
                    <a:lnTo>
                      <a:pt x="730" y="1979"/>
                    </a:lnTo>
                    <a:lnTo>
                      <a:pt x="730" y="1979"/>
                    </a:lnTo>
                    <a:lnTo>
                      <a:pt x="730" y="1979"/>
                    </a:lnTo>
                    <a:lnTo>
                      <a:pt x="730" y="1979"/>
                    </a:lnTo>
                    <a:lnTo>
                      <a:pt x="732" y="1982"/>
                    </a:lnTo>
                    <a:lnTo>
                      <a:pt x="732" y="1982"/>
                    </a:lnTo>
                    <a:lnTo>
                      <a:pt x="734" y="1982"/>
                    </a:lnTo>
                    <a:lnTo>
                      <a:pt x="734" y="1982"/>
                    </a:lnTo>
                    <a:lnTo>
                      <a:pt x="735" y="1983"/>
                    </a:lnTo>
                    <a:lnTo>
                      <a:pt x="735" y="1983"/>
                    </a:lnTo>
                    <a:lnTo>
                      <a:pt x="736" y="1983"/>
                    </a:lnTo>
                    <a:lnTo>
                      <a:pt x="736" y="1983"/>
                    </a:lnTo>
                    <a:lnTo>
                      <a:pt x="739" y="1984"/>
                    </a:lnTo>
                    <a:lnTo>
                      <a:pt x="739" y="1984"/>
                    </a:lnTo>
                    <a:lnTo>
                      <a:pt x="740" y="1984"/>
                    </a:lnTo>
                    <a:lnTo>
                      <a:pt x="740" y="1984"/>
                    </a:lnTo>
                    <a:lnTo>
                      <a:pt x="742" y="1986"/>
                    </a:lnTo>
                    <a:lnTo>
                      <a:pt x="742" y="1986"/>
                    </a:lnTo>
                    <a:lnTo>
                      <a:pt x="745" y="1986"/>
                    </a:lnTo>
                    <a:lnTo>
                      <a:pt x="745" y="1986"/>
                    </a:lnTo>
                    <a:lnTo>
                      <a:pt x="747" y="1987"/>
                    </a:lnTo>
                    <a:lnTo>
                      <a:pt x="747" y="1987"/>
                    </a:lnTo>
                    <a:lnTo>
                      <a:pt x="751" y="1988"/>
                    </a:lnTo>
                    <a:lnTo>
                      <a:pt x="751" y="1988"/>
                    </a:lnTo>
                    <a:lnTo>
                      <a:pt x="754" y="1988"/>
                    </a:lnTo>
                    <a:lnTo>
                      <a:pt x="754" y="1988"/>
                    </a:lnTo>
                    <a:lnTo>
                      <a:pt x="756" y="1989"/>
                    </a:lnTo>
                    <a:lnTo>
                      <a:pt x="756" y="1989"/>
                    </a:lnTo>
                    <a:lnTo>
                      <a:pt x="757" y="1989"/>
                    </a:lnTo>
                    <a:lnTo>
                      <a:pt x="757" y="1989"/>
                    </a:lnTo>
                    <a:lnTo>
                      <a:pt x="760" y="1989"/>
                    </a:lnTo>
                    <a:lnTo>
                      <a:pt x="760" y="1989"/>
                    </a:lnTo>
                    <a:lnTo>
                      <a:pt x="761" y="1989"/>
                    </a:lnTo>
                    <a:lnTo>
                      <a:pt x="761" y="1989"/>
                    </a:lnTo>
                    <a:lnTo>
                      <a:pt x="764" y="1989"/>
                    </a:lnTo>
                    <a:lnTo>
                      <a:pt x="764" y="1989"/>
                    </a:lnTo>
                    <a:lnTo>
                      <a:pt x="764" y="1989"/>
                    </a:lnTo>
                    <a:lnTo>
                      <a:pt x="764" y="1989"/>
                    </a:lnTo>
                    <a:lnTo>
                      <a:pt x="768" y="1989"/>
                    </a:lnTo>
                    <a:lnTo>
                      <a:pt x="768" y="1989"/>
                    </a:lnTo>
                    <a:lnTo>
                      <a:pt x="768" y="1989"/>
                    </a:lnTo>
                    <a:lnTo>
                      <a:pt x="768" y="1989"/>
                    </a:lnTo>
                    <a:lnTo>
                      <a:pt x="770" y="1988"/>
                    </a:lnTo>
                    <a:lnTo>
                      <a:pt x="770" y="1988"/>
                    </a:lnTo>
                    <a:lnTo>
                      <a:pt x="771" y="1988"/>
                    </a:lnTo>
                    <a:lnTo>
                      <a:pt x="771" y="1988"/>
                    </a:lnTo>
                    <a:lnTo>
                      <a:pt x="774" y="1986"/>
                    </a:lnTo>
                    <a:lnTo>
                      <a:pt x="774" y="1986"/>
                    </a:lnTo>
                    <a:lnTo>
                      <a:pt x="775" y="1986"/>
                    </a:lnTo>
                    <a:lnTo>
                      <a:pt x="775" y="1986"/>
                    </a:lnTo>
                    <a:lnTo>
                      <a:pt x="778" y="1982"/>
                    </a:lnTo>
                    <a:lnTo>
                      <a:pt x="778" y="1982"/>
                    </a:lnTo>
                    <a:lnTo>
                      <a:pt x="786" y="1973"/>
                    </a:lnTo>
                    <a:lnTo>
                      <a:pt x="798" y="1958"/>
                    </a:lnTo>
                    <a:lnTo>
                      <a:pt x="798" y="1958"/>
                    </a:lnTo>
                    <a:lnTo>
                      <a:pt x="810" y="1940"/>
                    </a:lnTo>
                    <a:lnTo>
                      <a:pt x="820" y="1924"/>
                    </a:lnTo>
                    <a:lnTo>
                      <a:pt x="828" y="1910"/>
                    </a:lnTo>
                    <a:lnTo>
                      <a:pt x="833" y="1899"/>
                    </a:lnTo>
                    <a:lnTo>
                      <a:pt x="833" y="1899"/>
                    </a:lnTo>
                    <a:lnTo>
                      <a:pt x="872" y="1906"/>
                    </a:lnTo>
                    <a:lnTo>
                      <a:pt x="872" y="1906"/>
                    </a:lnTo>
                    <a:lnTo>
                      <a:pt x="873" y="1919"/>
                    </a:lnTo>
                    <a:lnTo>
                      <a:pt x="876" y="1934"/>
                    </a:lnTo>
                    <a:lnTo>
                      <a:pt x="880" y="1952"/>
                    </a:lnTo>
                    <a:lnTo>
                      <a:pt x="885" y="1974"/>
                    </a:lnTo>
                    <a:lnTo>
                      <a:pt x="885" y="1974"/>
                    </a:lnTo>
                    <a:lnTo>
                      <a:pt x="891" y="1991"/>
                    </a:lnTo>
                    <a:lnTo>
                      <a:pt x="895" y="2003"/>
                    </a:lnTo>
                    <a:lnTo>
                      <a:pt x="895" y="2003"/>
                    </a:lnTo>
                    <a:lnTo>
                      <a:pt x="895" y="2003"/>
                    </a:lnTo>
                    <a:lnTo>
                      <a:pt x="895" y="2003"/>
                    </a:lnTo>
                    <a:lnTo>
                      <a:pt x="897" y="2007"/>
                    </a:lnTo>
                    <a:lnTo>
                      <a:pt x="897" y="2007"/>
                    </a:lnTo>
                    <a:lnTo>
                      <a:pt x="899" y="2008"/>
                    </a:lnTo>
                    <a:lnTo>
                      <a:pt x="899" y="2008"/>
                    </a:lnTo>
                    <a:lnTo>
                      <a:pt x="900" y="2011"/>
                    </a:lnTo>
                    <a:lnTo>
                      <a:pt x="900" y="2011"/>
                    </a:lnTo>
                    <a:lnTo>
                      <a:pt x="901" y="2011"/>
                    </a:lnTo>
                    <a:lnTo>
                      <a:pt x="901" y="2011"/>
                    </a:lnTo>
                    <a:lnTo>
                      <a:pt x="902" y="2013"/>
                    </a:lnTo>
                    <a:lnTo>
                      <a:pt x="902" y="2013"/>
                    </a:lnTo>
                    <a:lnTo>
                      <a:pt x="904" y="2013"/>
                    </a:lnTo>
                    <a:lnTo>
                      <a:pt x="904" y="2013"/>
                    </a:lnTo>
                    <a:lnTo>
                      <a:pt x="905" y="2015"/>
                    </a:lnTo>
                    <a:lnTo>
                      <a:pt x="905" y="2015"/>
                    </a:lnTo>
                    <a:lnTo>
                      <a:pt x="906" y="2015"/>
                    </a:lnTo>
                    <a:lnTo>
                      <a:pt x="906" y="2015"/>
                    </a:lnTo>
                    <a:lnTo>
                      <a:pt x="909" y="2016"/>
                    </a:lnTo>
                    <a:lnTo>
                      <a:pt x="909" y="2016"/>
                    </a:lnTo>
                    <a:lnTo>
                      <a:pt x="909" y="2016"/>
                    </a:lnTo>
                    <a:lnTo>
                      <a:pt x="909" y="2016"/>
                    </a:lnTo>
                    <a:lnTo>
                      <a:pt x="912" y="2017"/>
                    </a:lnTo>
                    <a:lnTo>
                      <a:pt x="912" y="2017"/>
                    </a:lnTo>
                    <a:lnTo>
                      <a:pt x="914" y="2017"/>
                    </a:lnTo>
                    <a:lnTo>
                      <a:pt x="914" y="2017"/>
                    </a:lnTo>
                    <a:lnTo>
                      <a:pt x="916" y="2017"/>
                    </a:lnTo>
                    <a:lnTo>
                      <a:pt x="916" y="2017"/>
                    </a:lnTo>
                    <a:lnTo>
                      <a:pt x="917" y="2017"/>
                    </a:lnTo>
                    <a:lnTo>
                      <a:pt x="917" y="2017"/>
                    </a:lnTo>
                    <a:lnTo>
                      <a:pt x="921" y="2017"/>
                    </a:lnTo>
                    <a:lnTo>
                      <a:pt x="921" y="2017"/>
                    </a:lnTo>
                    <a:lnTo>
                      <a:pt x="925" y="2018"/>
                    </a:lnTo>
                    <a:lnTo>
                      <a:pt x="925" y="2018"/>
                    </a:lnTo>
                    <a:lnTo>
                      <a:pt x="928" y="2018"/>
                    </a:lnTo>
                    <a:lnTo>
                      <a:pt x="928" y="2018"/>
                    </a:lnTo>
                    <a:lnTo>
                      <a:pt x="930" y="2018"/>
                    </a:lnTo>
                    <a:lnTo>
                      <a:pt x="930" y="2018"/>
                    </a:lnTo>
                    <a:lnTo>
                      <a:pt x="931" y="2018"/>
                    </a:lnTo>
                    <a:lnTo>
                      <a:pt x="931" y="2018"/>
                    </a:lnTo>
                    <a:lnTo>
                      <a:pt x="934" y="2018"/>
                    </a:lnTo>
                    <a:lnTo>
                      <a:pt x="934" y="2018"/>
                    </a:lnTo>
                    <a:lnTo>
                      <a:pt x="935" y="2018"/>
                    </a:lnTo>
                    <a:lnTo>
                      <a:pt x="935" y="2018"/>
                    </a:lnTo>
                    <a:lnTo>
                      <a:pt x="938" y="2018"/>
                    </a:lnTo>
                    <a:lnTo>
                      <a:pt x="938" y="2018"/>
                    </a:lnTo>
                    <a:lnTo>
                      <a:pt x="939" y="2017"/>
                    </a:lnTo>
                    <a:lnTo>
                      <a:pt x="939" y="2017"/>
                    </a:lnTo>
                    <a:lnTo>
                      <a:pt x="940" y="2017"/>
                    </a:lnTo>
                    <a:lnTo>
                      <a:pt x="940" y="2017"/>
                    </a:lnTo>
                    <a:lnTo>
                      <a:pt x="941" y="2017"/>
                    </a:lnTo>
                    <a:lnTo>
                      <a:pt x="941" y="2017"/>
                    </a:lnTo>
                    <a:lnTo>
                      <a:pt x="944" y="2015"/>
                    </a:lnTo>
                    <a:lnTo>
                      <a:pt x="944" y="2015"/>
                    </a:lnTo>
                    <a:lnTo>
                      <a:pt x="945" y="2015"/>
                    </a:lnTo>
                    <a:lnTo>
                      <a:pt x="945" y="2015"/>
                    </a:lnTo>
                    <a:lnTo>
                      <a:pt x="946" y="2012"/>
                    </a:lnTo>
                    <a:lnTo>
                      <a:pt x="946" y="2012"/>
                    </a:lnTo>
                    <a:lnTo>
                      <a:pt x="948" y="2011"/>
                    </a:lnTo>
                    <a:lnTo>
                      <a:pt x="948" y="2011"/>
                    </a:lnTo>
                    <a:lnTo>
                      <a:pt x="950" y="2008"/>
                    </a:lnTo>
                    <a:lnTo>
                      <a:pt x="950" y="2008"/>
                    </a:lnTo>
                    <a:lnTo>
                      <a:pt x="950" y="2008"/>
                    </a:lnTo>
                    <a:lnTo>
                      <a:pt x="950" y="2008"/>
                    </a:lnTo>
                    <a:lnTo>
                      <a:pt x="958" y="1997"/>
                    </a:lnTo>
                    <a:lnTo>
                      <a:pt x="965" y="1981"/>
                    </a:lnTo>
                    <a:lnTo>
                      <a:pt x="965" y="1981"/>
                    </a:lnTo>
                    <a:lnTo>
                      <a:pt x="975" y="1961"/>
                    </a:lnTo>
                    <a:lnTo>
                      <a:pt x="982" y="1943"/>
                    </a:lnTo>
                    <a:lnTo>
                      <a:pt x="987" y="1929"/>
                    </a:lnTo>
                    <a:lnTo>
                      <a:pt x="991" y="1916"/>
                    </a:lnTo>
                    <a:lnTo>
                      <a:pt x="991" y="1916"/>
                    </a:lnTo>
                    <a:lnTo>
                      <a:pt x="1030" y="1916"/>
                    </a:lnTo>
                    <a:lnTo>
                      <a:pt x="1030" y="1916"/>
                    </a:lnTo>
                    <a:lnTo>
                      <a:pt x="1033" y="1929"/>
                    </a:lnTo>
                    <a:lnTo>
                      <a:pt x="1038" y="1943"/>
                    </a:lnTo>
                    <a:lnTo>
                      <a:pt x="1045" y="1961"/>
                    </a:lnTo>
                    <a:lnTo>
                      <a:pt x="1055" y="1981"/>
                    </a:lnTo>
                    <a:lnTo>
                      <a:pt x="1055" y="1981"/>
                    </a:lnTo>
                    <a:lnTo>
                      <a:pt x="1064" y="1997"/>
                    </a:lnTo>
                    <a:lnTo>
                      <a:pt x="1070" y="2008"/>
                    </a:lnTo>
                    <a:lnTo>
                      <a:pt x="1070" y="2008"/>
                    </a:lnTo>
                    <a:lnTo>
                      <a:pt x="1070" y="2008"/>
                    </a:lnTo>
                    <a:lnTo>
                      <a:pt x="1070" y="2008"/>
                    </a:lnTo>
                    <a:lnTo>
                      <a:pt x="1070" y="2008"/>
                    </a:lnTo>
                    <a:lnTo>
                      <a:pt x="1072" y="2011"/>
                    </a:lnTo>
                    <a:lnTo>
                      <a:pt x="1072" y="2011"/>
                    </a:lnTo>
                    <a:lnTo>
                      <a:pt x="1074" y="2012"/>
                    </a:lnTo>
                    <a:lnTo>
                      <a:pt x="1074" y="2012"/>
                    </a:lnTo>
                    <a:lnTo>
                      <a:pt x="1076" y="2015"/>
                    </a:lnTo>
                    <a:lnTo>
                      <a:pt x="1076" y="2015"/>
                    </a:lnTo>
                    <a:lnTo>
                      <a:pt x="1076" y="2015"/>
                    </a:lnTo>
                    <a:lnTo>
                      <a:pt x="1076" y="2015"/>
                    </a:lnTo>
                    <a:lnTo>
                      <a:pt x="1079" y="2017"/>
                    </a:lnTo>
                    <a:lnTo>
                      <a:pt x="1079" y="2017"/>
                    </a:lnTo>
                    <a:lnTo>
                      <a:pt x="1080" y="2017"/>
                    </a:lnTo>
                    <a:lnTo>
                      <a:pt x="1080" y="2017"/>
                    </a:lnTo>
                    <a:lnTo>
                      <a:pt x="1081" y="2017"/>
                    </a:lnTo>
                    <a:lnTo>
                      <a:pt x="1081" y="2017"/>
                    </a:lnTo>
                    <a:lnTo>
                      <a:pt x="1083" y="2018"/>
                    </a:lnTo>
                    <a:lnTo>
                      <a:pt x="1083" y="2018"/>
                    </a:lnTo>
                    <a:lnTo>
                      <a:pt x="1085" y="2018"/>
                    </a:lnTo>
                    <a:lnTo>
                      <a:pt x="1085" y="2018"/>
                    </a:lnTo>
                    <a:lnTo>
                      <a:pt x="1085" y="2018"/>
                    </a:lnTo>
                    <a:lnTo>
                      <a:pt x="1085" y="2018"/>
                    </a:lnTo>
                    <a:lnTo>
                      <a:pt x="1089" y="2018"/>
                    </a:lnTo>
                    <a:lnTo>
                      <a:pt x="1089" y="2018"/>
                    </a:lnTo>
                    <a:lnTo>
                      <a:pt x="1090" y="2018"/>
                    </a:lnTo>
                    <a:lnTo>
                      <a:pt x="1090" y="2018"/>
                    </a:lnTo>
                    <a:lnTo>
                      <a:pt x="1093" y="2018"/>
                    </a:lnTo>
                    <a:lnTo>
                      <a:pt x="1093" y="2018"/>
                    </a:lnTo>
                    <a:lnTo>
                      <a:pt x="1094" y="2018"/>
                    </a:lnTo>
                    <a:lnTo>
                      <a:pt x="1094" y="2018"/>
                    </a:lnTo>
                    <a:lnTo>
                      <a:pt x="1099" y="2017"/>
                    </a:lnTo>
                    <a:lnTo>
                      <a:pt x="1099" y="2017"/>
                    </a:lnTo>
                    <a:lnTo>
                      <a:pt x="1103" y="2017"/>
                    </a:lnTo>
                    <a:lnTo>
                      <a:pt x="1103" y="2017"/>
                    </a:lnTo>
                    <a:lnTo>
                      <a:pt x="1104" y="2017"/>
                    </a:lnTo>
                    <a:lnTo>
                      <a:pt x="1104" y="2017"/>
                    </a:lnTo>
                    <a:lnTo>
                      <a:pt x="1106" y="2017"/>
                    </a:lnTo>
                    <a:lnTo>
                      <a:pt x="1106" y="2017"/>
                    </a:lnTo>
                    <a:lnTo>
                      <a:pt x="1108" y="2017"/>
                    </a:lnTo>
                    <a:lnTo>
                      <a:pt x="1108" y="2017"/>
                    </a:lnTo>
                    <a:lnTo>
                      <a:pt x="1111" y="2016"/>
                    </a:lnTo>
                    <a:lnTo>
                      <a:pt x="1111" y="2016"/>
                    </a:lnTo>
                    <a:lnTo>
                      <a:pt x="1111" y="2016"/>
                    </a:lnTo>
                    <a:lnTo>
                      <a:pt x="1111" y="2016"/>
                    </a:lnTo>
                    <a:lnTo>
                      <a:pt x="1114" y="2015"/>
                    </a:lnTo>
                    <a:lnTo>
                      <a:pt x="1114" y="2015"/>
                    </a:lnTo>
                    <a:lnTo>
                      <a:pt x="1114" y="2015"/>
                    </a:lnTo>
                    <a:lnTo>
                      <a:pt x="1114" y="2015"/>
                    </a:lnTo>
                    <a:lnTo>
                      <a:pt x="1117" y="2013"/>
                    </a:lnTo>
                    <a:lnTo>
                      <a:pt x="1117" y="2013"/>
                    </a:lnTo>
                    <a:lnTo>
                      <a:pt x="1118" y="2013"/>
                    </a:lnTo>
                    <a:lnTo>
                      <a:pt x="1118" y="2013"/>
                    </a:lnTo>
                    <a:lnTo>
                      <a:pt x="1119" y="2011"/>
                    </a:lnTo>
                    <a:lnTo>
                      <a:pt x="1119" y="2011"/>
                    </a:lnTo>
                    <a:lnTo>
                      <a:pt x="1120" y="2011"/>
                    </a:lnTo>
                    <a:lnTo>
                      <a:pt x="1120" y="2011"/>
                    </a:lnTo>
                    <a:lnTo>
                      <a:pt x="1122" y="2008"/>
                    </a:lnTo>
                    <a:lnTo>
                      <a:pt x="1122" y="2008"/>
                    </a:lnTo>
                    <a:lnTo>
                      <a:pt x="1123" y="2007"/>
                    </a:lnTo>
                    <a:lnTo>
                      <a:pt x="1123" y="2007"/>
                    </a:lnTo>
                    <a:lnTo>
                      <a:pt x="1124" y="2003"/>
                    </a:lnTo>
                    <a:lnTo>
                      <a:pt x="1124" y="2003"/>
                    </a:lnTo>
                    <a:lnTo>
                      <a:pt x="1124" y="2003"/>
                    </a:lnTo>
                    <a:lnTo>
                      <a:pt x="1124" y="2003"/>
                    </a:lnTo>
                    <a:lnTo>
                      <a:pt x="1124" y="2003"/>
                    </a:lnTo>
                    <a:lnTo>
                      <a:pt x="1124" y="2003"/>
                    </a:lnTo>
                    <a:lnTo>
                      <a:pt x="1129" y="1991"/>
                    </a:lnTo>
                    <a:lnTo>
                      <a:pt x="1135" y="1974"/>
                    </a:lnTo>
                    <a:lnTo>
                      <a:pt x="1135" y="1974"/>
                    </a:lnTo>
                    <a:lnTo>
                      <a:pt x="1140" y="1953"/>
                    </a:lnTo>
                    <a:lnTo>
                      <a:pt x="1144" y="1934"/>
                    </a:lnTo>
                    <a:lnTo>
                      <a:pt x="1147" y="1919"/>
                    </a:lnTo>
                    <a:lnTo>
                      <a:pt x="1148" y="1906"/>
                    </a:lnTo>
                    <a:lnTo>
                      <a:pt x="1148" y="1906"/>
                    </a:lnTo>
                    <a:lnTo>
                      <a:pt x="1187" y="1900"/>
                    </a:lnTo>
                    <a:lnTo>
                      <a:pt x="1187" y="1900"/>
                    </a:lnTo>
                    <a:lnTo>
                      <a:pt x="1192" y="1910"/>
                    </a:lnTo>
                    <a:lnTo>
                      <a:pt x="1200" y="1924"/>
                    </a:lnTo>
                    <a:lnTo>
                      <a:pt x="1210" y="1940"/>
                    </a:lnTo>
                    <a:lnTo>
                      <a:pt x="1222" y="1958"/>
                    </a:lnTo>
                    <a:lnTo>
                      <a:pt x="1222" y="1958"/>
                    </a:lnTo>
                    <a:lnTo>
                      <a:pt x="1234" y="1973"/>
                    </a:lnTo>
                    <a:lnTo>
                      <a:pt x="1243" y="1982"/>
                    </a:lnTo>
                    <a:lnTo>
                      <a:pt x="1243" y="1982"/>
                    </a:lnTo>
                    <a:lnTo>
                      <a:pt x="1243" y="1982"/>
                    </a:lnTo>
                    <a:lnTo>
                      <a:pt x="1243" y="1983"/>
                    </a:lnTo>
                    <a:lnTo>
                      <a:pt x="1243" y="1983"/>
                    </a:lnTo>
                    <a:lnTo>
                      <a:pt x="1246" y="1986"/>
                    </a:lnTo>
                    <a:lnTo>
                      <a:pt x="1246" y="1986"/>
                    </a:lnTo>
                    <a:lnTo>
                      <a:pt x="1246" y="1986"/>
                    </a:lnTo>
                    <a:lnTo>
                      <a:pt x="1246" y="1986"/>
                    </a:lnTo>
                    <a:lnTo>
                      <a:pt x="1249" y="1988"/>
                    </a:lnTo>
                    <a:lnTo>
                      <a:pt x="1249" y="1988"/>
                    </a:lnTo>
                    <a:lnTo>
                      <a:pt x="1250" y="1988"/>
                    </a:lnTo>
                    <a:lnTo>
                      <a:pt x="1250" y="1988"/>
                    </a:lnTo>
                    <a:lnTo>
                      <a:pt x="1253" y="1989"/>
                    </a:lnTo>
                    <a:lnTo>
                      <a:pt x="1253" y="1989"/>
                    </a:lnTo>
                    <a:lnTo>
                      <a:pt x="1254" y="1989"/>
                    </a:lnTo>
                    <a:lnTo>
                      <a:pt x="1254" y="1989"/>
                    </a:lnTo>
                    <a:lnTo>
                      <a:pt x="1256" y="1989"/>
                    </a:lnTo>
                    <a:lnTo>
                      <a:pt x="1256" y="1989"/>
                    </a:lnTo>
                    <a:lnTo>
                      <a:pt x="1256" y="1989"/>
                    </a:lnTo>
                    <a:lnTo>
                      <a:pt x="1256" y="1989"/>
                    </a:lnTo>
                    <a:lnTo>
                      <a:pt x="1259" y="1989"/>
                    </a:lnTo>
                    <a:lnTo>
                      <a:pt x="1259" y="1989"/>
                    </a:lnTo>
                    <a:lnTo>
                      <a:pt x="1260" y="1989"/>
                    </a:lnTo>
                    <a:lnTo>
                      <a:pt x="1260" y="1989"/>
                    </a:lnTo>
                    <a:lnTo>
                      <a:pt x="1263" y="1989"/>
                    </a:lnTo>
                    <a:lnTo>
                      <a:pt x="1263" y="1989"/>
                    </a:lnTo>
                    <a:lnTo>
                      <a:pt x="1264" y="1989"/>
                    </a:lnTo>
                    <a:lnTo>
                      <a:pt x="1264" y="1989"/>
                    </a:lnTo>
                    <a:lnTo>
                      <a:pt x="1266" y="1988"/>
                    </a:lnTo>
                    <a:lnTo>
                      <a:pt x="1266" y="1988"/>
                    </a:lnTo>
                    <a:lnTo>
                      <a:pt x="1269" y="1988"/>
                    </a:lnTo>
                    <a:lnTo>
                      <a:pt x="1269" y="1988"/>
                    </a:lnTo>
                    <a:lnTo>
                      <a:pt x="1273" y="1987"/>
                    </a:lnTo>
                    <a:lnTo>
                      <a:pt x="1273" y="1987"/>
                    </a:lnTo>
                    <a:lnTo>
                      <a:pt x="1277" y="1986"/>
                    </a:lnTo>
                    <a:lnTo>
                      <a:pt x="1277" y="1986"/>
                    </a:lnTo>
                    <a:lnTo>
                      <a:pt x="1278" y="1986"/>
                    </a:lnTo>
                    <a:lnTo>
                      <a:pt x="1278" y="1986"/>
                    </a:lnTo>
                    <a:lnTo>
                      <a:pt x="1280" y="1984"/>
                    </a:lnTo>
                    <a:lnTo>
                      <a:pt x="1280" y="1984"/>
                    </a:lnTo>
                    <a:lnTo>
                      <a:pt x="1282" y="1984"/>
                    </a:lnTo>
                    <a:lnTo>
                      <a:pt x="1282" y="1984"/>
                    </a:lnTo>
                    <a:lnTo>
                      <a:pt x="1284" y="1983"/>
                    </a:lnTo>
                    <a:lnTo>
                      <a:pt x="1284" y="1983"/>
                    </a:lnTo>
                    <a:lnTo>
                      <a:pt x="1284" y="1983"/>
                    </a:lnTo>
                    <a:lnTo>
                      <a:pt x="1284" y="1983"/>
                    </a:lnTo>
                    <a:lnTo>
                      <a:pt x="1287" y="1982"/>
                    </a:lnTo>
                    <a:lnTo>
                      <a:pt x="1287" y="1982"/>
                    </a:lnTo>
                    <a:lnTo>
                      <a:pt x="1288" y="1982"/>
                    </a:lnTo>
                    <a:lnTo>
                      <a:pt x="1288" y="1982"/>
                    </a:lnTo>
                    <a:lnTo>
                      <a:pt x="1289" y="1979"/>
                    </a:lnTo>
                    <a:lnTo>
                      <a:pt x="1289" y="1979"/>
                    </a:lnTo>
                    <a:lnTo>
                      <a:pt x="1290" y="1979"/>
                    </a:lnTo>
                    <a:lnTo>
                      <a:pt x="1290" y="1979"/>
                    </a:lnTo>
                    <a:lnTo>
                      <a:pt x="1292" y="1977"/>
                    </a:lnTo>
                    <a:lnTo>
                      <a:pt x="1292" y="1977"/>
                    </a:lnTo>
                    <a:lnTo>
                      <a:pt x="1293" y="1976"/>
                    </a:lnTo>
                    <a:lnTo>
                      <a:pt x="1293" y="1976"/>
                    </a:lnTo>
                    <a:lnTo>
                      <a:pt x="1294" y="1973"/>
                    </a:lnTo>
                    <a:lnTo>
                      <a:pt x="1294" y="1973"/>
                    </a:lnTo>
                    <a:lnTo>
                      <a:pt x="1294" y="1972"/>
                    </a:lnTo>
                    <a:lnTo>
                      <a:pt x="1294" y="1972"/>
                    </a:lnTo>
                    <a:lnTo>
                      <a:pt x="1295" y="1968"/>
                    </a:lnTo>
                    <a:lnTo>
                      <a:pt x="1295" y="1968"/>
                    </a:lnTo>
                    <a:lnTo>
                      <a:pt x="1295" y="1968"/>
                    </a:lnTo>
                    <a:lnTo>
                      <a:pt x="1295" y="1968"/>
                    </a:lnTo>
                    <a:lnTo>
                      <a:pt x="1298" y="1955"/>
                    </a:lnTo>
                    <a:lnTo>
                      <a:pt x="1300" y="1938"/>
                    </a:lnTo>
                    <a:lnTo>
                      <a:pt x="1300" y="1938"/>
                    </a:lnTo>
                    <a:lnTo>
                      <a:pt x="1303" y="1915"/>
                    </a:lnTo>
                    <a:lnTo>
                      <a:pt x="1303" y="1896"/>
                    </a:lnTo>
                    <a:lnTo>
                      <a:pt x="1303" y="1881"/>
                    </a:lnTo>
                    <a:lnTo>
                      <a:pt x="1302" y="1869"/>
                    </a:lnTo>
                    <a:lnTo>
                      <a:pt x="1302" y="1869"/>
                    </a:lnTo>
                    <a:lnTo>
                      <a:pt x="1340" y="1855"/>
                    </a:lnTo>
                    <a:lnTo>
                      <a:pt x="1340" y="1855"/>
                    </a:lnTo>
                    <a:lnTo>
                      <a:pt x="1346" y="1865"/>
                    </a:lnTo>
                    <a:lnTo>
                      <a:pt x="1356" y="1877"/>
                    </a:lnTo>
                    <a:lnTo>
                      <a:pt x="1369" y="1891"/>
                    </a:lnTo>
                    <a:lnTo>
                      <a:pt x="1384" y="1908"/>
                    </a:lnTo>
                    <a:lnTo>
                      <a:pt x="1384" y="1908"/>
                    </a:lnTo>
                    <a:lnTo>
                      <a:pt x="1400" y="1921"/>
                    </a:lnTo>
                    <a:lnTo>
                      <a:pt x="1411" y="1930"/>
                    </a:lnTo>
                    <a:lnTo>
                      <a:pt x="1411" y="1930"/>
                    </a:lnTo>
                    <a:lnTo>
                      <a:pt x="1413" y="1930"/>
                    </a:lnTo>
                    <a:lnTo>
                      <a:pt x="1413" y="1930"/>
                    </a:lnTo>
                    <a:lnTo>
                      <a:pt x="1415" y="1932"/>
                    </a:lnTo>
                    <a:lnTo>
                      <a:pt x="1415" y="1932"/>
                    </a:lnTo>
                    <a:lnTo>
                      <a:pt x="1416" y="1932"/>
                    </a:lnTo>
                    <a:lnTo>
                      <a:pt x="1416" y="1932"/>
                    </a:lnTo>
                    <a:lnTo>
                      <a:pt x="1419" y="1933"/>
                    </a:lnTo>
                    <a:lnTo>
                      <a:pt x="1419" y="1933"/>
                    </a:lnTo>
                    <a:lnTo>
                      <a:pt x="1420" y="1933"/>
                    </a:lnTo>
                    <a:lnTo>
                      <a:pt x="1420" y="1933"/>
                    </a:lnTo>
                    <a:lnTo>
                      <a:pt x="1423" y="1933"/>
                    </a:lnTo>
                    <a:lnTo>
                      <a:pt x="1423" y="1933"/>
                    </a:lnTo>
                    <a:lnTo>
                      <a:pt x="1423" y="1933"/>
                    </a:lnTo>
                    <a:lnTo>
                      <a:pt x="1423" y="1933"/>
                    </a:lnTo>
                    <a:lnTo>
                      <a:pt x="1426" y="1932"/>
                    </a:lnTo>
                    <a:lnTo>
                      <a:pt x="1426" y="1932"/>
                    </a:lnTo>
                    <a:lnTo>
                      <a:pt x="1426" y="1932"/>
                    </a:lnTo>
                    <a:lnTo>
                      <a:pt x="1426" y="1932"/>
                    </a:lnTo>
                    <a:lnTo>
                      <a:pt x="1429" y="1930"/>
                    </a:lnTo>
                    <a:lnTo>
                      <a:pt x="1429" y="1930"/>
                    </a:lnTo>
                    <a:lnTo>
                      <a:pt x="1430" y="1930"/>
                    </a:lnTo>
                    <a:lnTo>
                      <a:pt x="1430" y="1930"/>
                    </a:lnTo>
                    <a:lnTo>
                      <a:pt x="1433" y="1929"/>
                    </a:lnTo>
                    <a:lnTo>
                      <a:pt x="1433" y="1929"/>
                    </a:lnTo>
                    <a:lnTo>
                      <a:pt x="1434" y="1929"/>
                    </a:lnTo>
                    <a:lnTo>
                      <a:pt x="1434" y="1929"/>
                    </a:lnTo>
                    <a:lnTo>
                      <a:pt x="1438" y="1926"/>
                    </a:lnTo>
                    <a:lnTo>
                      <a:pt x="1438" y="1926"/>
                    </a:lnTo>
                    <a:lnTo>
                      <a:pt x="1442" y="1925"/>
                    </a:lnTo>
                    <a:lnTo>
                      <a:pt x="1442" y="1925"/>
                    </a:lnTo>
                    <a:lnTo>
                      <a:pt x="1443" y="1924"/>
                    </a:lnTo>
                    <a:lnTo>
                      <a:pt x="1443" y="1924"/>
                    </a:lnTo>
                    <a:lnTo>
                      <a:pt x="1445" y="1923"/>
                    </a:lnTo>
                    <a:lnTo>
                      <a:pt x="1445" y="1923"/>
                    </a:lnTo>
                    <a:lnTo>
                      <a:pt x="1447" y="1923"/>
                    </a:lnTo>
                    <a:lnTo>
                      <a:pt x="1447" y="1923"/>
                    </a:lnTo>
                    <a:lnTo>
                      <a:pt x="1449" y="1921"/>
                    </a:lnTo>
                    <a:lnTo>
                      <a:pt x="1449" y="1921"/>
                    </a:lnTo>
                    <a:lnTo>
                      <a:pt x="1449" y="1920"/>
                    </a:lnTo>
                    <a:lnTo>
                      <a:pt x="1449" y="1920"/>
                    </a:lnTo>
                    <a:lnTo>
                      <a:pt x="1452" y="1919"/>
                    </a:lnTo>
                    <a:lnTo>
                      <a:pt x="1452" y="1919"/>
                    </a:lnTo>
                    <a:lnTo>
                      <a:pt x="1452" y="1919"/>
                    </a:lnTo>
                    <a:lnTo>
                      <a:pt x="1452" y="1919"/>
                    </a:lnTo>
                    <a:lnTo>
                      <a:pt x="1454" y="1916"/>
                    </a:lnTo>
                    <a:lnTo>
                      <a:pt x="1454" y="1916"/>
                    </a:lnTo>
                    <a:lnTo>
                      <a:pt x="1454" y="1916"/>
                    </a:lnTo>
                    <a:lnTo>
                      <a:pt x="1454" y="1916"/>
                    </a:lnTo>
                    <a:lnTo>
                      <a:pt x="1455" y="1913"/>
                    </a:lnTo>
                    <a:lnTo>
                      <a:pt x="1455" y="1913"/>
                    </a:lnTo>
                    <a:lnTo>
                      <a:pt x="1455" y="1913"/>
                    </a:lnTo>
                    <a:lnTo>
                      <a:pt x="1455" y="1913"/>
                    </a:lnTo>
                    <a:lnTo>
                      <a:pt x="1457" y="1910"/>
                    </a:lnTo>
                    <a:lnTo>
                      <a:pt x="1457" y="1910"/>
                    </a:lnTo>
                    <a:lnTo>
                      <a:pt x="1457" y="1909"/>
                    </a:lnTo>
                    <a:lnTo>
                      <a:pt x="1457" y="1909"/>
                    </a:lnTo>
                    <a:lnTo>
                      <a:pt x="1458" y="1904"/>
                    </a:lnTo>
                    <a:lnTo>
                      <a:pt x="1458" y="1904"/>
                    </a:lnTo>
                    <a:lnTo>
                      <a:pt x="1458" y="1904"/>
                    </a:lnTo>
                    <a:lnTo>
                      <a:pt x="1458" y="1904"/>
                    </a:lnTo>
                    <a:lnTo>
                      <a:pt x="1458" y="1891"/>
                    </a:lnTo>
                    <a:lnTo>
                      <a:pt x="1458" y="1872"/>
                    </a:lnTo>
                    <a:lnTo>
                      <a:pt x="1458" y="1872"/>
                    </a:lnTo>
                    <a:lnTo>
                      <a:pt x="1455" y="1851"/>
                    </a:lnTo>
                    <a:lnTo>
                      <a:pt x="1453" y="1832"/>
                    </a:lnTo>
                    <a:lnTo>
                      <a:pt x="1450" y="1817"/>
                    </a:lnTo>
                    <a:lnTo>
                      <a:pt x="1447" y="1806"/>
                    </a:lnTo>
                    <a:lnTo>
                      <a:pt x="1447" y="1806"/>
                    </a:lnTo>
                    <a:lnTo>
                      <a:pt x="1481" y="1785"/>
                    </a:lnTo>
                    <a:lnTo>
                      <a:pt x="1481" y="1785"/>
                    </a:lnTo>
                    <a:lnTo>
                      <a:pt x="1489" y="1794"/>
                    </a:lnTo>
                    <a:lnTo>
                      <a:pt x="1501" y="1804"/>
                    </a:lnTo>
                    <a:lnTo>
                      <a:pt x="1516" y="1816"/>
                    </a:lnTo>
                    <a:lnTo>
                      <a:pt x="1535" y="1828"/>
                    </a:lnTo>
                    <a:lnTo>
                      <a:pt x="1535" y="1828"/>
                    </a:lnTo>
                    <a:lnTo>
                      <a:pt x="1552" y="1840"/>
                    </a:lnTo>
                    <a:lnTo>
                      <a:pt x="1565" y="1846"/>
                    </a:lnTo>
                    <a:lnTo>
                      <a:pt x="1565" y="1846"/>
                    </a:lnTo>
                    <a:lnTo>
                      <a:pt x="1566" y="1846"/>
                    </a:lnTo>
                    <a:lnTo>
                      <a:pt x="1566" y="1846"/>
                    </a:lnTo>
                    <a:lnTo>
                      <a:pt x="1570" y="1847"/>
                    </a:lnTo>
                    <a:lnTo>
                      <a:pt x="1570" y="1847"/>
                    </a:lnTo>
                    <a:lnTo>
                      <a:pt x="1570" y="1847"/>
                    </a:lnTo>
                    <a:lnTo>
                      <a:pt x="1570" y="1847"/>
                    </a:lnTo>
                    <a:lnTo>
                      <a:pt x="1574" y="1847"/>
                    </a:lnTo>
                    <a:lnTo>
                      <a:pt x="1574" y="1847"/>
                    </a:lnTo>
                    <a:lnTo>
                      <a:pt x="1574" y="1847"/>
                    </a:lnTo>
                    <a:lnTo>
                      <a:pt x="1574" y="1847"/>
                    </a:lnTo>
                    <a:lnTo>
                      <a:pt x="1576" y="1847"/>
                    </a:lnTo>
                    <a:lnTo>
                      <a:pt x="1576" y="1847"/>
                    </a:lnTo>
                    <a:lnTo>
                      <a:pt x="1578" y="1847"/>
                    </a:lnTo>
                    <a:lnTo>
                      <a:pt x="1578" y="1847"/>
                    </a:lnTo>
                    <a:lnTo>
                      <a:pt x="1580" y="1846"/>
                    </a:lnTo>
                    <a:lnTo>
                      <a:pt x="1580" y="1846"/>
                    </a:lnTo>
                    <a:lnTo>
                      <a:pt x="1580" y="1846"/>
                    </a:lnTo>
                    <a:lnTo>
                      <a:pt x="1580" y="1846"/>
                    </a:lnTo>
                    <a:lnTo>
                      <a:pt x="1583" y="1843"/>
                    </a:lnTo>
                    <a:lnTo>
                      <a:pt x="1583" y="1843"/>
                    </a:lnTo>
                    <a:lnTo>
                      <a:pt x="1584" y="1843"/>
                    </a:lnTo>
                    <a:lnTo>
                      <a:pt x="1584" y="1843"/>
                    </a:lnTo>
                    <a:lnTo>
                      <a:pt x="1586" y="1842"/>
                    </a:lnTo>
                    <a:lnTo>
                      <a:pt x="1586" y="1842"/>
                    </a:lnTo>
                    <a:lnTo>
                      <a:pt x="1588" y="1841"/>
                    </a:lnTo>
                    <a:lnTo>
                      <a:pt x="1588" y="1841"/>
                    </a:lnTo>
                    <a:lnTo>
                      <a:pt x="1590" y="1838"/>
                    </a:lnTo>
                    <a:lnTo>
                      <a:pt x="1590" y="1838"/>
                    </a:lnTo>
                    <a:lnTo>
                      <a:pt x="1594" y="1836"/>
                    </a:lnTo>
                    <a:lnTo>
                      <a:pt x="1594" y="1836"/>
                    </a:lnTo>
                    <a:lnTo>
                      <a:pt x="1595" y="1836"/>
                    </a:lnTo>
                    <a:lnTo>
                      <a:pt x="1595" y="1836"/>
                    </a:lnTo>
                    <a:lnTo>
                      <a:pt x="1598" y="1833"/>
                    </a:lnTo>
                    <a:lnTo>
                      <a:pt x="1598" y="1833"/>
                    </a:lnTo>
                    <a:lnTo>
                      <a:pt x="1599" y="1833"/>
                    </a:lnTo>
                    <a:lnTo>
                      <a:pt x="1599" y="1833"/>
                    </a:lnTo>
                    <a:lnTo>
                      <a:pt x="1602" y="1831"/>
                    </a:lnTo>
                    <a:lnTo>
                      <a:pt x="1602" y="1831"/>
                    </a:lnTo>
                    <a:lnTo>
                      <a:pt x="1602" y="1831"/>
                    </a:lnTo>
                    <a:lnTo>
                      <a:pt x="1602" y="1831"/>
                    </a:lnTo>
                    <a:lnTo>
                      <a:pt x="1603" y="1828"/>
                    </a:lnTo>
                    <a:lnTo>
                      <a:pt x="1603" y="1828"/>
                    </a:lnTo>
                    <a:lnTo>
                      <a:pt x="1604" y="1828"/>
                    </a:lnTo>
                    <a:lnTo>
                      <a:pt x="1604" y="1828"/>
                    </a:lnTo>
                    <a:lnTo>
                      <a:pt x="1605" y="1826"/>
                    </a:lnTo>
                    <a:lnTo>
                      <a:pt x="1605" y="1826"/>
                    </a:lnTo>
                    <a:lnTo>
                      <a:pt x="1605" y="1826"/>
                    </a:lnTo>
                    <a:lnTo>
                      <a:pt x="1605" y="1826"/>
                    </a:lnTo>
                    <a:lnTo>
                      <a:pt x="1605" y="1822"/>
                    </a:lnTo>
                    <a:lnTo>
                      <a:pt x="1605" y="1822"/>
                    </a:lnTo>
                    <a:lnTo>
                      <a:pt x="1607" y="1821"/>
                    </a:lnTo>
                    <a:lnTo>
                      <a:pt x="1607" y="1821"/>
                    </a:lnTo>
                    <a:lnTo>
                      <a:pt x="1607" y="1818"/>
                    </a:lnTo>
                    <a:lnTo>
                      <a:pt x="1607" y="1818"/>
                    </a:lnTo>
                    <a:lnTo>
                      <a:pt x="1607" y="1817"/>
                    </a:lnTo>
                    <a:lnTo>
                      <a:pt x="1607" y="1817"/>
                    </a:lnTo>
                    <a:lnTo>
                      <a:pt x="1607" y="1813"/>
                    </a:lnTo>
                    <a:lnTo>
                      <a:pt x="1607" y="1813"/>
                    </a:lnTo>
                    <a:lnTo>
                      <a:pt x="1607" y="1813"/>
                    </a:lnTo>
                    <a:lnTo>
                      <a:pt x="1607" y="1813"/>
                    </a:lnTo>
                    <a:lnTo>
                      <a:pt x="1604" y="1801"/>
                    </a:lnTo>
                    <a:lnTo>
                      <a:pt x="1600" y="1782"/>
                    </a:lnTo>
                    <a:lnTo>
                      <a:pt x="1600" y="1782"/>
                    </a:lnTo>
                    <a:lnTo>
                      <a:pt x="1595" y="1760"/>
                    </a:lnTo>
                    <a:lnTo>
                      <a:pt x="1589" y="1743"/>
                    </a:lnTo>
                    <a:lnTo>
                      <a:pt x="1584" y="1729"/>
                    </a:lnTo>
                    <a:lnTo>
                      <a:pt x="1579" y="1717"/>
                    </a:lnTo>
                    <a:lnTo>
                      <a:pt x="1579" y="1717"/>
                    </a:lnTo>
                    <a:lnTo>
                      <a:pt x="1609" y="1692"/>
                    </a:lnTo>
                    <a:lnTo>
                      <a:pt x="1609" y="1692"/>
                    </a:lnTo>
                    <a:lnTo>
                      <a:pt x="1619" y="1699"/>
                    </a:lnTo>
                    <a:lnTo>
                      <a:pt x="1632" y="1707"/>
                    </a:lnTo>
                    <a:lnTo>
                      <a:pt x="1648" y="1716"/>
                    </a:lnTo>
                    <a:lnTo>
                      <a:pt x="1668" y="1725"/>
                    </a:lnTo>
                    <a:lnTo>
                      <a:pt x="1668" y="1725"/>
                    </a:lnTo>
                    <a:lnTo>
                      <a:pt x="1686" y="1733"/>
                    </a:lnTo>
                    <a:lnTo>
                      <a:pt x="1697" y="1736"/>
                    </a:lnTo>
                    <a:lnTo>
                      <a:pt x="1697" y="1736"/>
                    </a:lnTo>
                    <a:lnTo>
                      <a:pt x="1697" y="1736"/>
                    </a:lnTo>
                    <a:lnTo>
                      <a:pt x="1702" y="1736"/>
                    </a:lnTo>
                    <a:lnTo>
                      <a:pt x="1702" y="1736"/>
                    </a:lnTo>
                    <a:lnTo>
                      <a:pt x="1704" y="1738"/>
                    </a:lnTo>
                    <a:lnTo>
                      <a:pt x="1704" y="1738"/>
                    </a:lnTo>
                    <a:lnTo>
                      <a:pt x="1706" y="1738"/>
                    </a:lnTo>
                    <a:lnTo>
                      <a:pt x="1706" y="1738"/>
                    </a:lnTo>
                    <a:lnTo>
                      <a:pt x="1707" y="1738"/>
                    </a:lnTo>
                    <a:lnTo>
                      <a:pt x="1707" y="1738"/>
                    </a:lnTo>
                    <a:lnTo>
                      <a:pt x="1710" y="1736"/>
                    </a:lnTo>
                    <a:lnTo>
                      <a:pt x="1710" y="1736"/>
                    </a:lnTo>
                    <a:lnTo>
                      <a:pt x="1711" y="1736"/>
                    </a:lnTo>
                    <a:lnTo>
                      <a:pt x="1711" y="1736"/>
                    </a:lnTo>
                    <a:lnTo>
                      <a:pt x="1714" y="1735"/>
                    </a:lnTo>
                    <a:lnTo>
                      <a:pt x="1714" y="1735"/>
                    </a:lnTo>
                    <a:lnTo>
                      <a:pt x="1714" y="1735"/>
                    </a:lnTo>
                    <a:lnTo>
                      <a:pt x="1714" y="1735"/>
                    </a:lnTo>
                    <a:lnTo>
                      <a:pt x="1716" y="1734"/>
                    </a:lnTo>
                    <a:lnTo>
                      <a:pt x="1716" y="1734"/>
                    </a:lnTo>
                    <a:lnTo>
                      <a:pt x="1716" y="1734"/>
                    </a:lnTo>
                    <a:lnTo>
                      <a:pt x="1716" y="1734"/>
                    </a:lnTo>
                    <a:lnTo>
                      <a:pt x="1720" y="1731"/>
                    </a:lnTo>
                    <a:lnTo>
                      <a:pt x="1720" y="1731"/>
                    </a:lnTo>
                    <a:lnTo>
                      <a:pt x="1720" y="1731"/>
                    </a:lnTo>
                    <a:lnTo>
                      <a:pt x="1720" y="1731"/>
                    </a:lnTo>
                    <a:lnTo>
                      <a:pt x="1723" y="1729"/>
                    </a:lnTo>
                    <a:lnTo>
                      <a:pt x="1723" y="1729"/>
                    </a:lnTo>
                    <a:lnTo>
                      <a:pt x="1724" y="1727"/>
                    </a:lnTo>
                    <a:lnTo>
                      <a:pt x="1724" y="1727"/>
                    </a:lnTo>
                    <a:lnTo>
                      <a:pt x="1726" y="1725"/>
                    </a:lnTo>
                    <a:lnTo>
                      <a:pt x="1726" y="1725"/>
                    </a:lnTo>
                    <a:lnTo>
                      <a:pt x="1729" y="1722"/>
                    </a:lnTo>
                    <a:lnTo>
                      <a:pt x="1729" y="1722"/>
                    </a:lnTo>
                    <a:lnTo>
                      <a:pt x="1730" y="1721"/>
                    </a:lnTo>
                    <a:lnTo>
                      <a:pt x="1730" y="1721"/>
                    </a:lnTo>
                    <a:lnTo>
                      <a:pt x="1731" y="1719"/>
                    </a:lnTo>
                    <a:lnTo>
                      <a:pt x="1731" y="1719"/>
                    </a:lnTo>
                    <a:lnTo>
                      <a:pt x="1733" y="1719"/>
                    </a:lnTo>
                    <a:lnTo>
                      <a:pt x="1733" y="1719"/>
                    </a:lnTo>
                    <a:lnTo>
                      <a:pt x="1735" y="1716"/>
                    </a:lnTo>
                    <a:lnTo>
                      <a:pt x="1735" y="1716"/>
                    </a:lnTo>
                    <a:lnTo>
                      <a:pt x="1735" y="1716"/>
                    </a:lnTo>
                    <a:lnTo>
                      <a:pt x="1735" y="1716"/>
                    </a:lnTo>
                    <a:lnTo>
                      <a:pt x="1736" y="1714"/>
                    </a:lnTo>
                    <a:lnTo>
                      <a:pt x="1736" y="1714"/>
                    </a:lnTo>
                    <a:lnTo>
                      <a:pt x="1736" y="1712"/>
                    </a:lnTo>
                    <a:lnTo>
                      <a:pt x="1736" y="1712"/>
                    </a:lnTo>
                    <a:lnTo>
                      <a:pt x="1738" y="1710"/>
                    </a:lnTo>
                    <a:lnTo>
                      <a:pt x="1738" y="1710"/>
                    </a:lnTo>
                    <a:lnTo>
                      <a:pt x="1738" y="1710"/>
                    </a:lnTo>
                    <a:lnTo>
                      <a:pt x="1738" y="1710"/>
                    </a:lnTo>
                    <a:lnTo>
                      <a:pt x="1738" y="1706"/>
                    </a:lnTo>
                    <a:lnTo>
                      <a:pt x="1738" y="1706"/>
                    </a:lnTo>
                    <a:lnTo>
                      <a:pt x="1738" y="1706"/>
                    </a:lnTo>
                    <a:lnTo>
                      <a:pt x="1738" y="1706"/>
                    </a:lnTo>
                    <a:lnTo>
                      <a:pt x="1738" y="1702"/>
                    </a:lnTo>
                    <a:lnTo>
                      <a:pt x="1738" y="1702"/>
                    </a:lnTo>
                    <a:lnTo>
                      <a:pt x="1738" y="1701"/>
                    </a:lnTo>
                    <a:lnTo>
                      <a:pt x="1738" y="1701"/>
                    </a:lnTo>
                    <a:lnTo>
                      <a:pt x="1734" y="1688"/>
                    </a:lnTo>
                    <a:lnTo>
                      <a:pt x="1726" y="1668"/>
                    </a:lnTo>
                    <a:lnTo>
                      <a:pt x="1726" y="1668"/>
                    </a:lnTo>
                    <a:lnTo>
                      <a:pt x="1716" y="1648"/>
                    </a:lnTo>
                    <a:lnTo>
                      <a:pt x="1707" y="1630"/>
                    </a:lnTo>
                    <a:lnTo>
                      <a:pt x="1700" y="1618"/>
                    </a:lnTo>
                    <a:lnTo>
                      <a:pt x="1692" y="1608"/>
                    </a:lnTo>
                    <a:lnTo>
                      <a:pt x="1692" y="1608"/>
                    </a:lnTo>
                    <a:lnTo>
                      <a:pt x="1719" y="1578"/>
                    </a:lnTo>
                    <a:lnTo>
                      <a:pt x="1719" y="1578"/>
                    </a:lnTo>
                    <a:lnTo>
                      <a:pt x="1729" y="1583"/>
                    </a:lnTo>
                    <a:lnTo>
                      <a:pt x="1744" y="1588"/>
                    </a:lnTo>
                    <a:lnTo>
                      <a:pt x="1762" y="1594"/>
                    </a:lnTo>
                    <a:lnTo>
                      <a:pt x="1783" y="1600"/>
                    </a:lnTo>
                    <a:lnTo>
                      <a:pt x="1783" y="1600"/>
                    </a:lnTo>
                    <a:lnTo>
                      <a:pt x="1801" y="1604"/>
                    </a:lnTo>
                    <a:lnTo>
                      <a:pt x="1813" y="1605"/>
                    </a:lnTo>
                    <a:lnTo>
                      <a:pt x="1813" y="1605"/>
                    </a:lnTo>
                    <a:lnTo>
                      <a:pt x="1815" y="1605"/>
                    </a:lnTo>
                    <a:lnTo>
                      <a:pt x="1815" y="1605"/>
                    </a:lnTo>
                    <a:lnTo>
                      <a:pt x="1818" y="1605"/>
                    </a:lnTo>
                    <a:lnTo>
                      <a:pt x="1818" y="1605"/>
                    </a:lnTo>
                    <a:lnTo>
                      <a:pt x="1820" y="1605"/>
                    </a:lnTo>
                    <a:lnTo>
                      <a:pt x="1820" y="1605"/>
                    </a:lnTo>
                    <a:lnTo>
                      <a:pt x="1822" y="1605"/>
                    </a:lnTo>
                    <a:lnTo>
                      <a:pt x="1822" y="1605"/>
                    </a:lnTo>
                    <a:lnTo>
                      <a:pt x="1823" y="1605"/>
                    </a:lnTo>
                    <a:lnTo>
                      <a:pt x="1823" y="1605"/>
                    </a:lnTo>
                    <a:lnTo>
                      <a:pt x="1826" y="1604"/>
                    </a:lnTo>
                    <a:lnTo>
                      <a:pt x="1826" y="1604"/>
                    </a:lnTo>
                    <a:lnTo>
                      <a:pt x="1827" y="1604"/>
                    </a:lnTo>
                    <a:lnTo>
                      <a:pt x="1827" y="1604"/>
                    </a:lnTo>
                    <a:lnTo>
                      <a:pt x="1828" y="1603"/>
                    </a:lnTo>
                    <a:lnTo>
                      <a:pt x="1828" y="1603"/>
                    </a:lnTo>
                    <a:lnTo>
                      <a:pt x="1830" y="1602"/>
                    </a:lnTo>
                    <a:lnTo>
                      <a:pt x="1830" y="1602"/>
                    </a:lnTo>
                    <a:lnTo>
                      <a:pt x="1832" y="1600"/>
                    </a:lnTo>
                    <a:lnTo>
                      <a:pt x="1832" y="1600"/>
                    </a:lnTo>
                    <a:lnTo>
                      <a:pt x="1832" y="1600"/>
                    </a:lnTo>
                    <a:lnTo>
                      <a:pt x="1832" y="1600"/>
                    </a:lnTo>
                    <a:lnTo>
                      <a:pt x="1835" y="1598"/>
                    </a:lnTo>
                    <a:lnTo>
                      <a:pt x="1835" y="1598"/>
                    </a:lnTo>
                    <a:lnTo>
                      <a:pt x="1835" y="1596"/>
                    </a:lnTo>
                    <a:lnTo>
                      <a:pt x="1835" y="1596"/>
                    </a:lnTo>
                    <a:lnTo>
                      <a:pt x="1836" y="1594"/>
                    </a:lnTo>
                    <a:lnTo>
                      <a:pt x="1836" y="1594"/>
                    </a:lnTo>
                    <a:lnTo>
                      <a:pt x="1837" y="1593"/>
                    </a:lnTo>
                    <a:lnTo>
                      <a:pt x="1837" y="1593"/>
                    </a:lnTo>
                    <a:lnTo>
                      <a:pt x="1840" y="1590"/>
                    </a:lnTo>
                    <a:lnTo>
                      <a:pt x="1840" y="1590"/>
                    </a:lnTo>
                    <a:lnTo>
                      <a:pt x="1842" y="1586"/>
                    </a:lnTo>
                    <a:lnTo>
                      <a:pt x="1842" y="1586"/>
                    </a:lnTo>
                    <a:lnTo>
                      <a:pt x="1842" y="1585"/>
                    </a:lnTo>
                    <a:lnTo>
                      <a:pt x="1842" y="1585"/>
                    </a:lnTo>
                    <a:lnTo>
                      <a:pt x="1845" y="1583"/>
                    </a:lnTo>
                    <a:lnTo>
                      <a:pt x="1845" y="1583"/>
                    </a:lnTo>
                    <a:lnTo>
                      <a:pt x="1845" y="1583"/>
                    </a:lnTo>
                    <a:lnTo>
                      <a:pt x="1845" y="1583"/>
                    </a:lnTo>
                    <a:lnTo>
                      <a:pt x="1846" y="1579"/>
                    </a:lnTo>
                    <a:lnTo>
                      <a:pt x="1846" y="1579"/>
                    </a:lnTo>
                    <a:lnTo>
                      <a:pt x="1846" y="1579"/>
                    </a:lnTo>
                    <a:lnTo>
                      <a:pt x="1846" y="1579"/>
                    </a:lnTo>
                    <a:lnTo>
                      <a:pt x="1847" y="1576"/>
                    </a:lnTo>
                    <a:lnTo>
                      <a:pt x="1847" y="1576"/>
                    </a:lnTo>
                    <a:lnTo>
                      <a:pt x="1847" y="1575"/>
                    </a:lnTo>
                    <a:lnTo>
                      <a:pt x="1847" y="1575"/>
                    </a:lnTo>
                    <a:lnTo>
                      <a:pt x="1849" y="1573"/>
                    </a:lnTo>
                    <a:lnTo>
                      <a:pt x="1849" y="1573"/>
                    </a:lnTo>
                    <a:lnTo>
                      <a:pt x="1849" y="1573"/>
                    </a:lnTo>
                    <a:lnTo>
                      <a:pt x="1849" y="1573"/>
                    </a:lnTo>
                    <a:lnTo>
                      <a:pt x="1849" y="1569"/>
                    </a:lnTo>
                    <a:lnTo>
                      <a:pt x="1849" y="1569"/>
                    </a:lnTo>
                    <a:lnTo>
                      <a:pt x="1849" y="1569"/>
                    </a:lnTo>
                    <a:lnTo>
                      <a:pt x="1849" y="1569"/>
                    </a:lnTo>
                    <a:lnTo>
                      <a:pt x="1847" y="1565"/>
                    </a:lnTo>
                    <a:lnTo>
                      <a:pt x="1847" y="1565"/>
                    </a:lnTo>
                    <a:lnTo>
                      <a:pt x="1847" y="1565"/>
                    </a:lnTo>
                    <a:lnTo>
                      <a:pt x="1847" y="1565"/>
                    </a:lnTo>
                    <a:lnTo>
                      <a:pt x="1846" y="1560"/>
                    </a:lnTo>
                    <a:lnTo>
                      <a:pt x="1846" y="1560"/>
                    </a:lnTo>
                    <a:lnTo>
                      <a:pt x="1845" y="1560"/>
                    </a:lnTo>
                    <a:lnTo>
                      <a:pt x="1845" y="1560"/>
                    </a:lnTo>
                    <a:lnTo>
                      <a:pt x="1840" y="1549"/>
                    </a:lnTo>
                    <a:lnTo>
                      <a:pt x="1830" y="1533"/>
                    </a:lnTo>
                    <a:lnTo>
                      <a:pt x="1830" y="1533"/>
                    </a:lnTo>
                    <a:lnTo>
                      <a:pt x="1817" y="1516"/>
                    </a:lnTo>
                    <a:lnTo>
                      <a:pt x="1806" y="1501"/>
                    </a:lnTo>
                    <a:lnTo>
                      <a:pt x="1794" y="1489"/>
                    </a:lnTo>
                    <a:lnTo>
                      <a:pt x="1787" y="1481"/>
                    </a:lnTo>
                    <a:lnTo>
                      <a:pt x="1787" y="1481"/>
                    </a:lnTo>
                    <a:lnTo>
                      <a:pt x="1806" y="1445"/>
                    </a:lnTo>
                    <a:lnTo>
                      <a:pt x="1806" y="1445"/>
                    </a:lnTo>
                    <a:lnTo>
                      <a:pt x="1818" y="1449"/>
                    </a:lnTo>
                    <a:lnTo>
                      <a:pt x="1833" y="1452"/>
                    </a:lnTo>
                    <a:lnTo>
                      <a:pt x="1852" y="1454"/>
                    </a:lnTo>
                    <a:lnTo>
                      <a:pt x="1874" y="1457"/>
                    </a:lnTo>
                    <a:lnTo>
                      <a:pt x="1874" y="1457"/>
                    </a:lnTo>
                    <a:lnTo>
                      <a:pt x="1893" y="1458"/>
                    </a:lnTo>
                    <a:lnTo>
                      <a:pt x="1905" y="1457"/>
                    </a:lnTo>
                    <a:lnTo>
                      <a:pt x="1905" y="1457"/>
                    </a:lnTo>
                    <a:lnTo>
                      <a:pt x="1905" y="1457"/>
                    </a:lnTo>
                    <a:lnTo>
                      <a:pt x="1905" y="1457"/>
                    </a:lnTo>
                    <a:lnTo>
                      <a:pt x="1909" y="1457"/>
                    </a:lnTo>
                    <a:lnTo>
                      <a:pt x="1909" y="1457"/>
                    </a:lnTo>
                    <a:lnTo>
                      <a:pt x="1910" y="1455"/>
                    </a:lnTo>
                    <a:lnTo>
                      <a:pt x="1910" y="1455"/>
                    </a:lnTo>
                    <a:lnTo>
                      <a:pt x="1914" y="1455"/>
                    </a:lnTo>
                    <a:lnTo>
                      <a:pt x="1914" y="1455"/>
                    </a:lnTo>
                    <a:lnTo>
                      <a:pt x="1914" y="1455"/>
                    </a:lnTo>
                    <a:lnTo>
                      <a:pt x="1914" y="1455"/>
                    </a:lnTo>
                    <a:lnTo>
                      <a:pt x="1917" y="1453"/>
                    </a:lnTo>
                    <a:lnTo>
                      <a:pt x="1917" y="1453"/>
                    </a:lnTo>
                    <a:lnTo>
                      <a:pt x="1918" y="1453"/>
                    </a:lnTo>
                    <a:lnTo>
                      <a:pt x="1918" y="1453"/>
                    </a:lnTo>
                    <a:lnTo>
                      <a:pt x="1919" y="1452"/>
                    </a:lnTo>
                    <a:lnTo>
                      <a:pt x="1919" y="1452"/>
                    </a:lnTo>
                    <a:lnTo>
                      <a:pt x="1920" y="1450"/>
                    </a:lnTo>
                    <a:lnTo>
                      <a:pt x="1920" y="1450"/>
                    </a:lnTo>
                    <a:lnTo>
                      <a:pt x="1922" y="1449"/>
                    </a:lnTo>
                    <a:lnTo>
                      <a:pt x="1922" y="1449"/>
                    </a:lnTo>
                    <a:lnTo>
                      <a:pt x="1922" y="1448"/>
                    </a:lnTo>
                    <a:lnTo>
                      <a:pt x="1922" y="1448"/>
                    </a:lnTo>
                    <a:lnTo>
                      <a:pt x="1924" y="1445"/>
                    </a:lnTo>
                    <a:lnTo>
                      <a:pt x="1924" y="1445"/>
                    </a:lnTo>
                    <a:lnTo>
                      <a:pt x="1924" y="1444"/>
                    </a:lnTo>
                    <a:lnTo>
                      <a:pt x="1924" y="1444"/>
                    </a:lnTo>
                    <a:lnTo>
                      <a:pt x="1925" y="1442"/>
                    </a:lnTo>
                    <a:lnTo>
                      <a:pt x="1925" y="1442"/>
                    </a:lnTo>
                    <a:lnTo>
                      <a:pt x="1927" y="1440"/>
                    </a:lnTo>
                    <a:lnTo>
                      <a:pt x="1927" y="1440"/>
                    </a:lnTo>
                    <a:lnTo>
                      <a:pt x="1928" y="1436"/>
                    </a:lnTo>
                    <a:lnTo>
                      <a:pt x="1928" y="1436"/>
                    </a:lnTo>
                    <a:lnTo>
                      <a:pt x="1929" y="1434"/>
                    </a:lnTo>
                    <a:lnTo>
                      <a:pt x="1929" y="1434"/>
                    </a:lnTo>
                    <a:lnTo>
                      <a:pt x="1930" y="1433"/>
                    </a:lnTo>
                    <a:lnTo>
                      <a:pt x="1930" y="1433"/>
                    </a:lnTo>
                    <a:lnTo>
                      <a:pt x="1930" y="1430"/>
                    </a:lnTo>
                    <a:lnTo>
                      <a:pt x="1930" y="1430"/>
                    </a:lnTo>
                    <a:lnTo>
                      <a:pt x="1930" y="1430"/>
                    </a:lnTo>
                    <a:lnTo>
                      <a:pt x="1930" y="1430"/>
                    </a:lnTo>
                    <a:lnTo>
                      <a:pt x="1932" y="1428"/>
                    </a:lnTo>
                    <a:lnTo>
                      <a:pt x="1932" y="1428"/>
                    </a:lnTo>
                    <a:lnTo>
                      <a:pt x="1932" y="1428"/>
                    </a:lnTo>
                    <a:lnTo>
                      <a:pt x="1932" y="1428"/>
                    </a:lnTo>
                    <a:lnTo>
                      <a:pt x="1932" y="1425"/>
                    </a:lnTo>
                    <a:lnTo>
                      <a:pt x="1932" y="1425"/>
                    </a:lnTo>
                    <a:lnTo>
                      <a:pt x="1932" y="1425"/>
                    </a:lnTo>
                    <a:lnTo>
                      <a:pt x="1932" y="1425"/>
                    </a:lnTo>
                    <a:lnTo>
                      <a:pt x="1932" y="1421"/>
                    </a:lnTo>
                    <a:lnTo>
                      <a:pt x="1932" y="1421"/>
                    </a:lnTo>
                    <a:lnTo>
                      <a:pt x="1933" y="1421"/>
                    </a:lnTo>
                    <a:lnTo>
                      <a:pt x="1933" y="1421"/>
                    </a:lnTo>
                    <a:lnTo>
                      <a:pt x="1933" y="1420"/>
                    </a:lnTo>
                    <a:lnTo>
                      <a:pt x="1933" y="1420"/>
                    </a:lnTo>
                    <a:lnTo>
                      <a:pt x="1933" y="1420"/>
                    </a:lnTo>
                    <a:lnTo>
                      <a:pt x="1933" y="1420"/>
                    </a:lnTo>
                    <a:lnTo>
                      <a:pt x="1933" y="1420"/>
                    </a:lnTo>
                    <a:lnTo>
                      <a:pt x="1933" y="1420"/>
                    </a:lnTo>
                    <a:lnTo>
                      <a:pt x="1933" y="1419"/>
                    </a:lnTo>
                    <a:lnTo>
                      <a:pt x="1933" y="1419"/>
                    </a:lnTo>
                    <a:lnTo>
                      <a:pt x="1933" y="1419"/>
                    </a:lnTo>
                    <a:lnTo>
                      <a:pt x="1933" y="1419"/>
                    </a:lnTo>
                    <a:lnTo>
                      <a:pt x="1933" y="1415"/>
                    </a:lnTo>
                    <a:lnTo>
                      <a:pt x="1933" y="1415"/>
                    </a:lnTo>
                    <a:lnTo>
                      <a:pt x="1933" y="1414"/>
                    </a:lnTo>
                    <a:lnTo>
                      <a:pt x="1933" y="1414"/>
                    </a:lnTo>
                    <a:lnTo>
                      <a:pt x="1932" y="1411"/>
                    </a:lnTo>
                    <a:lnTo>
                      <a:pt x="1932" y="1411"/>
                    </a:lnTo>
                    <a:lnTo>
                      <a:pt x="1930" y="1410"/>
                    </a:lnTo>
                    <a:lnTo>
                      <a:pt x="1930" y="1410"/>
                    </a:lnTo>
                    <a:lnTo>
                      <a:pt x="1928" y="1408"/>
                    </a:lnTo>
                    <a:lnTo>
                      <a:pt x="1928" y="1408"/>
                    </a:lnTo>
                    <a:lnTo>
                      <a:pt x="1928" y="1406"/>
                    </a:lnTo>
                    <a:lnTo>
                      <a:pt x="1928" y="1406"/>
                    </a:lnTo>
                    <a:lnTo>
                      <a:pt x="1920" y="1396"/>
                    </a:lnTo>
                    <a:lnTo>
                      <a:pt x="1908" y="1384"/>
                    </a:lnTo>
                    <a:lnTo>
                      <a:pt x="1908" y="1384"/>
                    </a:lnTo>
                    <a:lnTo>
                      <a:pt x="1893" y="1367"/>
                    </a:lnTo>
                    <a:lnTo>
                      <a:pt x="1879" y="1355"/>
                    </a:lnTo>
                    <a:lnTo>
                      <a:pt x="1866" y="1346"/>
                    </a:lnTo>
                    <a:lnTo>
                      <a:pt x="1856" y="1338"/>
                    </a:lnTo>
                    <a:lnTo>
                      <a:pt x="1856" y="1338"/>
                    </a:lnTo>
                    <a:lnTo>
                      <a:pt x="1870" y="1300"/>
                    </a:lnTo>
                    <a:lnTo>
                      <a:pt x="1870" y="1300"/>
                    </a:lnTo>
                    <a:lnTo>
                      <a:pt x="1881" y="1302"/>
                    </a:lnTo>
                    <a:lnTo>
                      <a:pt x="1898" y="1303"/>
                    </a:lnTo>
                    <a:lnTo>
                      <a:pt x="1917" y="1302"/>
                    </a:lnTo>
                    <a:lnTo>
                      <a:pt x="1938" y="1300"/>
                    </a:lnTo>
                    <a:lnTo>
                      <a:pt x="1938" y="1300"/>
                    </a:lnTo>
                    <a:lnTo>
                      <a:pt x="1957" y="1298"/>
                    </a:lnTo>
                    <a:lnTo>
                      <a:pt x="1968" y="1295"/>
                    </a:lnTo>
                    <a:lnTo>
                      <a:pt x="1968" y="1295"/>
                    </a:lnTo>
                    <a:lnTo>
                      <a:pt x="1969" y="1295"/>
                    </a:lnTo>
                    <a:lnTo>
                      <a:pt x="1969" y="1295"/>
                    </a:lnTo>
                    <a:lnTo>
                      <a:pt x="1973" y="1293"/>
                    </a:lnTo>
                    <a:lnTo>
                      <a:pt x="1973" y="1293"/>
                    </a:lnTo>
                    <a:lnTo>
                      <a:pt x="1975" y="1293"/>
                    </a:lnTo>
                    <a:lnTo>
                      <a:pt x="1975" y="1293"/>
                    </a:lnTo>
                    <a:lnTo>
                      <a:pt x="1977" y="1292"/>
                    </a:lnTo>
                    <a:lnTo>
                      <a:pt x="1977" y="1292"/>
                    </a:lnTo>
                    <a:lnTo>
                      <a:pt x="1978" y="1292"/>
                    </a:lnTo>
                    <a:lnTo>
                      <a:pt x="1978" y="1292"/>
                    </a:lnTo>
                    <a:lnTo>
                      <a:pt x="1981" y="1289"/>
                    </a:lnTo>
                    <a:lnTo>
                      <a:pt x="1981" y="1289"/>
                    </a:lnTo>
                    <a:lnTo>
                      <a:pt x="1981" y="1289"/>
                    </a:lnTo>
                    <a:lnTo>
                      <a:pt x="1981" y="1289"/>
                    </a:lnTo>
                    <a:lnTo>
                      <a:pt x="1982" y="1287"/>
                    </a:lnTo>
                    <a:lnTo>
                      <a:pt x="1982" y="1287"/>
                    </a:lnTo>
                    <a:lnTo>
                      <a:pt x="1983" y="1287"/>
                    </a:lnTo>
                    <a:lnTo>
                      <a:pt x="1983" y="1287"/>
                    </a:lnTo>
                    <a:lnTo>
                      <a:pt x="1985" y="1284"/>
                    </a:lnTo>
                    <a:lnTo>
                      <a:pt x="1985" y="1284"/>
                    </a:lnTo>
                    <a:lnTo>
                      <a:pt x="1985" y="1283"/>
                    </a:lnTo>
                    <a:lnTo>
                      <a:pt x="1985" y="1283"/>
                    </a:lnTo>
                    <a:lnTo>
                      <a:pt x="1986" y="1280"/>
                    </a:lnTo>
                    <a:lnTo>
                      <a:pt x="1986" y="1280"/>
                    </a:lnTo>
                    <a:lnTo>
                      <a:pt x="1986" y="1279"/>
                    </a:lnTo>
                    <a:lnTo>
                      <a:pt x="1986" y="1279"/>
                    </a:lnTo>
                    <a:lnTo>
                      <a:pt x="1987" y="1277"/>
                    </a:lnTo>
                    <a:lnTo>
                      <a:pt x="1987" y="1277"/>
                    </a:lnTo>
                    <a:lnTo>
                      <a:pt x="1987" y="1275"/>
                    </a:lnTo>
                    <a:lnTo>
                      <a:pt x="1987" y="1275"/>
                    </a:lnTo>
                    <a:lnTo>
                      <a:pt x="1988" y="1271"/>
                    </a:lnTo>
                    <a:lnTo>
                      <a:pt x="1988" y="1271"/>
                    </a:lnTo>
                    <a:lnTo>
                      <a:pt x="1990" y="1268"/>
                    </a:lnTo>
                    <a:lnTo>
                      <a:pt x="1990" y="1268"/>
                    </a:lnTo>
                    <a:lnTo>
                      <a:pt x="1990" y="1266"/>
                    </a:lnTo>
                    <a:lnTo>
                      <a:pt x="1990" y="1266"/>
                    </a:lnTo>
                    <a:lnTo>
                      <a:pt x="1991" y="1263"/>
                    </a:lnTo>
                    <a:lnTo>
                      <a:pt x="1991" y="1263"/>
                    </a:lnTo>
                    <a:lnTo>
                      <a:pt x="1991" y="1263"/>
                    </a:lnTo>
                    <a:lnTo>
                      <a:pt x="1991" y="1263"/>
                    </a:lnTo>
                    <a:lnTo>
                      <a:pt x="1991" y="1259"/>
                    </a:lnTo>
                    <a:lnTo>
                      <a:pt x="1991" y="1259"/>
                    </a:lnTo>
                    <a:lnTo>
                      <a:pt x="1991" y="1259"/>
                    </a:lnTo>
                    <a:lnTo>
                      <a:pt x="1991" y="1259"/>
                    </a:lnTo>
                    <a:lnTo>
                      <a:pt x="1991" y="1255"/>
                    </a:lnTo>
                    <a:lnTo>
                      <a:pt x="1991" y="1255"/>
                    </a:lnTo>
                    <a:lnTo>
                      <a:pt x="1991" y="1255"/>
                    </a:lnTo>
                    <a:lnTo>
                      <a:pt x="1991" y="1255"/>
                    </a:lnTo>
                    <a:lnTo>
                      <a:pt x="1991" y="1253"/>
                    </a:lnTo>
                    <a:lnTo>
                      <a:pt x="1991" y="1253"/>
                    </a:lnTo>
                    <a:lnTo>
                      <a:pt x="1991" y="1251"/>
                    </a:lnTo>
                    <a:lnTo>
                      <a:pt x="1991" y="1251"/>
                    </a:lnTo>
                    <a:lnTo>
                      <a:pt x="1990" y="1249"/>
                    </a:lnTo>
                    <a:lnTo>
                      <a:pt x="1990" y="1249"/>
                    </a:lnTo>
                    <a:lnTo>
                      <a:pt x="1988" y="1248"/>
                    </a:lnTo>
                    <a:lnTo>
                      <a:pt x="1988" y="1248"/>
                    </a:lnTo>
                    <a:lnTo>
                      <a:pt x="1987" y="1245"/>
                    </a:lnTo>
                    <a:lnTo>
                      <a:pt x="1987" y="1245"/>
                    </a:lnTo>
                    <a:lnTo>
                      <a:pt x="1986" y="1245"/>
                    </a:lnTo>
                    <a:lnTo>
                      <a:pt x="1986" y="1245"/>
                    </a:lnTo>
                    <a:lnTo>
                      <a:pt x="1983" y="1241"/>
                    </a:lnTo>
                    <a:lnTo>
                      <a:pt x="1983" y="1241"/>
                    </a:lnTo>
                    <a:lnTo>
                      <a:pt x="1983" y="1241"/>
                    </a:lnTo>
                    <a:lnTo>
                      <a:pt x="1983" y="1241"/>
                    </a:lnTo>
                    <a:lnTo>
                      <a:pt x="1983" y="1241"/>
                    </a:lnTo>
                    <a:lnTo>
                      <a:pt x="1973" y="1232"/>
                    </a:lnTo>
                    <a:lnTo>
                      <a:pt x="1959" y="1221"/>
                    </a:lnTo>
                    <a:lnTo>
                      <a:pt x="1959" y="1221"/>
                    </a:lnTo>
                    <a:lnTo>
                      <a:pt x="1942" y="1208"/>
                    </a:lnTo>
                    <a:lnTo>
                      <a:pt x="1925" y="1198"/>
                    </a:lnTo>
                    <a:lnTo>
                      <a:pt x="1912" y="1191"/>
                    </a:lnTo>
                    <a:lnTo>
                      <a:pt x="1900" y="1186"/>
                    </a:lnTo>
                    <a:lnTo>
                      <a:pt x="1900" y="1186"/>
                    </a:lnTo>
                    <a:lnTo>
                      <a:pt x="1908" y="1147"/>
                    </a:lnTo>
                    <a:lnTo>
                      <a:pt x="1908" y="1147"/>
                    </a:lnTo>
                    <a:lnTo>
                      <a:pt x="1919" y="1146"/>
                    </a:lnTo>
                    <a:lnTo>
                      <a:pt x="1934" y="1144"/>
                    </a:lnTo>
                    <a:lnTo>
                      <a:pt x="1953" y="1140"/>
                    </a:lnTo>
                    <a:lnTo>
                      <a:pt x="1975" y="1134"/>
                    </a:lnTo>
                    <a:lnTo>
                      <a:pt x="1975" y="1134"/>
                    </a:lnTo>
                    <a:lnTo>
                      <a:pt x="1992" y="1129"/>
                    </a:lnTo>
                    <a:lnTo>
                      <a:pt x="2003" y="1124"/>
                    </a:lnTo>
                    <a:lnTo>
                      <a:pt x="2003" y="1124"/>
                    </a:lnTo>
                    <a:lnTo>
                      <a:pt x="2003" y="1124"/>
                    </a:lnTo>
                    <a:lnTo>
                      <a:pt x="2003" y="1124"/>
                    </a:lnTo>
                    <a:lnTo>
                      <a:pt x="2009" y="1122"/>
                    </a:lnTo>
                    <a:lnTo>
                      <a:pt x="2009" y="1122"/>
                    </a:lnTo>
                    <a:lnTo>
                      <a:pt x="2009" y="1122"/>
                    </a:lnTo>
                    <a:lnTo>
                      <a:pt x="2009" y="1122"/>
                    </a:lnTo>
                    <a:lnTo>
                      <a:pt x="2011" y="1119"/>
                    </a:lnTo>
                    <a:lnTo>
                      <a:pt x="2011" y="1119"/>
                    </a:lnTo>
                    <a:lnTo>
                      <a:pt x="2012" y="1119"/>
                    </a:lnTo>
                    <a:lnTo>
                      <a:pt x="2012" y="1119"/>
                    </a:lnTo>
                    <a:lnTo>
                      <a:pt x="2015" y="1117"/>
                    </a:lnTo>
                    <a:lnTo>
                      <a:pt x="2015" y="1117"/>
                    </a:lnTo>
                    <a:lnTo>
                      <a:pt x="2015" y="1117"/>
                    </a:lnTo>
                    <a:lnTo>
                      <a:pt x="2015" y="1117"/>
                    </a:lnTo>
                    <a:lnTo>
                      <a:pt x="2016" y="1114"/>
                    </a:lnTo>
                    <a:lnTo>
                      <a:pt x="2016" y="1114"/>
                    </a:lnTo>
                    <a:lnTo>
                      <a:pt x="2016" y="1113"/>
                    </a:lnTo>
                    <a:lnTo>
                      <a:pt x="2016" y="1113"/>
                    </a:lnTo>
                    <a:lnTo>
                      <a:pt x="2017" y="1110"/>
                    </a:lnTo>
                    <a:lnTo>
                      <a:pt x="2017" y="1110"/>
                    </a:lnTo>
                    <a:lnTo>
                      <a:pt x="2017" y="1110"/>
                    </a:lnTo>
                    <a:lnTo>
                      <a:pt x="2017" y="1110"/>
                    </a:lnTo>
                    <a:lnTo>
                      <a:pt x="2017" y="1106"/>
                    </a:lnTo>
                    <a:lnTo>
                      <a:pt x="2017" y="1106"/>
                    </a:lnTo>
                    <a:lnTo>
                      <a:pt x="2019" y="1105"/>
                    </a:lnTo>
                    <a:lnTo>
                      <a:pt x="2019" y="1105"/>
                    </a:lnTo>
                    <a:lnTo>
                      <a:pt x="2019" y="1103"/>
                    </a:lnTo>
                    <a:lnTo>
                      <a:pt x="2019" y="1103"/>
                    </a:lnTo>
                    <a:lnTo>
                      <a:pt x="2019" y="1101"/>
                    </a:lnTo>
                    <a:lnTo>
                      <a:pt x="2019" y="1101"/>
                    </a:lnTo>
                    <a:lnTo>
                      <a:pt x="2019" y="1098"/>
                    </a:lnTo>
                    <a:lnTo>
                      <a:pt x="2019" y="1098"/>
                    </a:lnTo>
                    <a:lnTo>
                      <a:pt x="2019" y="1094"/>
                    </a:lnTo>
                    <a:lnTo>
                      <a:pt x="2019" y="1094"/>
                    </a:lnTo>
                    <a:lnTo>
                      <a:pt x="2020" y="1091"/>
                    </a:lnTo>
                    <a:lnTo>
                      <a:pt x="2020" y="1091"/>
                    </a:lnTo>
                    <a:lnTo>
                      <a:pt x="2020" y="1089"/>
                    </a:lnTo>
                    <a:lnTo>
                      <a:pt x="2020" y="1089"/>
                    </a:lnTo>
                    <a:lnTo>
                      <a:pt x="2020" y="1088"/>
                    </a:lnTo>
                    <a:lnTo>
                      <a:pt x="2020" y="1088"/>
                    </a:lnTo>
                    <a:lnTo>
                      <a:pt x="2020" y="1085"/>
                    </a:lnTo>
                    <a:lnTo>
                      <a:pt x="2020" y="1085"/>
                    </a:lnTo>
                    <a:lnTo>
                      <a:pt x="2020" y="1084"/>
                    </a:lnTo>
                    <a:lnTo>
                      <a:pt x="2020" y="1084"/>
                    </a:lnTo>
                    <a:lnTo>
                      <a:pt x="2019" y="1081"/>
                    </a:lnTo>
                    <a:lnTo>
                      <a:pt x="2019" y="1081"/>
                    </a:lnTo>
                    <a:lnTo>
                      <a:pt x="2019" y="1081"/>
                    </a:lnTo>
                    <a:lnTo>
                      <a:pt x="2019" y="1081"/>
                    </a:lnTo>
                    <a:lnTo>
                      <a:pt x="2017" y="1079"/>
                    </a:lnTo>
                    <a:lnTo>
                      <a:pt x="2017" y="1079"/>
                    </a:lnTo>
                    <a:lnTo>
                      <a:pt x="2017" y="1077"/>
                    </a:lnTo>
                    <a:lnTo>
                      <a:pt x="2017" y="1077"/>
                    </a:lnTo>
                    <a:lnTo>
                      <a:pt x="2016" y="1075"/>
                    </a:lnTo>
                    <a:lnTo>
                      <a:pt x="2016" y="1075"/>
                    </a:lnTo>
                    <a:lnTo>
                      <a:pt x="2015" y="1075"/>
                    </a:lnTo>
                    <a:lnTo>
                      <a:pt x="2015" y="1075"/>
                    </a:lnTo>
                    <a:lnTo>
                      <a:pt x="2014" y="1072"/>
                    </a:lnTo>
                    <a:lnTo>
                      <a:pt x="2014" y="1072"/>
                    </a:lnTo>
                    <a:lnTo>
                      <a:pt x="2012" y="1071"/>
                    </a:lnTo>
                    <a:lnTo>
                      <a:pt x="2012" y="1071"/>
                    </a:lnTo>
                    <a:lnTo>
                      <a:pt x="2009" y="1069"/>
                    </a:lnTo>
                    <a:lnTo>
                      <a:pt x="2009" y="1069"/>
                    </a:lnTo>
                    <a:lnTo>
                      <a:pt x="2009" y="1069"/>
                    </a:lnTo>
                    <a:lnTo>
                      <a:pt x="2009" y="1069"/>
                    </a:lnTo>
                    <a:lnTo>
                      <a:pt x="1998" y="1062"/>
                    </a:lnTo>
                    <a:lnTo>
                      <a:pt x="1982" y="1054"/>
                    </a:lnTo>
                    <a:lnTo>
                      <a:pt x="1982" y="1054"/>
                    </a:lnTo>
                    <a:lnTo>
                      <a:pt x="1962" y="1043"/>
                    </a:lnTo>
                    <a:lnTo>
                      <a:pt x="1944" y="1037"/>
                    </a:lnTo>
                    <a:lnTo>
                      <a:pt x="1929" y="1032"/>
                    </a:lnTo>
                    <a:lnTo>
                      <a:pt x="1918" y="1030"/>
                    </a:lnTo>
                    <a:lnTo>
                      <a:pt x="1918" y="1030"/>
                    </a:lnTo>
                    <a:lnTo>
                      <a:pt x="1918" y="989"/>
                    </a:lnTo>
                    <a:lnTo>
                      <a:pt x="1918" y="989"/>
                    </a:lnTo>
                    <a:lnTo>
                      <a:pt x="1929" y="987"/>
                    </a:lnTo>
                    <a:lnTo>
                      <a:pt x="1944" y="982"/>
                    </a:lnTo>
                    <a:lnTo>
                      <a:pt x="1962" y="974"/>
                    </a:lnTo>
                    <a:lnTo>
                      <a:pt x="1982" y="965"/>
                    </a:lnTo>
                    <a:lnTo>
                      <a:pt x="1982" y="965"/>
                    </a:lnTo>
                    <a:lnTo>
                      <a:pt x="1998" y="957"/>
                    </a:lnTo>
                    <a:lnTo>
                      <a:pt x="2009" y="950"/>
                    </a:lnTo>
                    <a:lnTo>
                      <a:pt x="2009" y="950"/>
                    </a:lnTo>
                    <a:lnTo>
                      <a:pt x="2009" y="950"/>
                    </a:lnTo>
                    <a:lnTo>
                      <a:pt x="2009" y="950"/>
                    </a:lnTo>
                    <a:lnTo>
                      <a:pt x="2012" y="946"/>
                    </a:lnTo>
                    <a:lnTo>
                      <a:pt x="2012" y="946"/>
                    </a:lnTo>
                    <a:lnTo>
                      <a:pt x="2014" y="946"/>
                    </a:lnTo>
                    <a:lnTo>
                      <a:pt x="2014" y="946"/>
                    </a:lnTo>
                    <a:lnTo>
                      <a:pt x="2015" y="944"/>
                    </a:lnTo>
                    <a:lnTo>
                      <a:pt x="2015" y="944"/>
                    </a:lnTo>
                    <a:lnTo>
                      <a:pt x="2016" y="943"/>
                    </a:lnTo>
                    <a:lnTo>
                      <a:pt x="2016" y="943"/>
                    </a:lnTo>
                    <a:lnTo>
                      <a:pt x="2017" y="940"/>
                    </a:lnTo>
                    <a:lnTo>
                      <a:pt x="2017" y="940"/>
                    </a:lnTo>
                    <a:lnTo>
                      <a:pt x="2017" y="940"/>
                    </a:lnTo>
                    <a:lnTo>
                      <a:pt x="2017" y="940"/>
                    </a:lnTo>
                    <a:lnTo>
                      <a:pt x="2019" y="938"/>
                    </a:lnTo>
                    <a:lnTo>
                      <a:pt x="2019" y="938"/>
                    </a:lnTo>
                    <a:lnTo>
                      <a:pt x="2019" y="936"/>
                    </a:lnTo>
                    <a:lnTo>
                      <a:pt x="2019" y="936"/>
                    </a:lnTo>
                    <a:lnTo>
                      <a:pt x="2020" y="934"/>
                    </a:lnTo>
                    <a:lnTo>
                      <a:pt x="2020" y="934"/>
                    </a:lnTo>
                    <a:lnTo>
                      <a:pt x="2020" y="934"/>
                    </a:lnTo>
                    <a:lnTo>
                      <a:pt x="2020" y="934"/>
                    </a:lnTo>
                    <a:lnTo>
                      <a:pt x="2020" y="930"/>
                    </a:lnTo>
                    <a:lnTo>
                      <a:pt x="2020" y="930"/>
                    </a:lnTo>
                    <a:lnTo>
                      <a:pt x="2020" y="929"/>
                    </a:lnTo>
                    <a:lnTo>
                      <a:pt x="2020" y="929"/>
                    </a:lnTo>
                    <a:lnTo>
                      <a:pt x="2020" y="926"/>
                    </a:lnTo>
                    <a:lnTo>
                      <a:pt x="2020" y="926"/>
                    </a:lnTo>
                    <a:lnTo>
                      <a:pt x="2019" y="925"/>
                    </a:lnTo>
                    <a:lnTo>
                      <a:pt x="2019" y="925"/>
                    </a:lnTo>
                    <a:lnTo>
                      <a:pt x="2019" y="921"/>
                    </a:lnTo>
                    <a:lnTo>
                      <a:pt x="2019" y="921"/>
                    </a:lnTo>
                    <a:lnTo>
                      <a:pt x="2019" y="918"/>
                    </a:lnTo>
                    <a:lnTo>
                      <a:pt x="2019" y="918"/>
                    </a:lnTo>
                    <a:lnTo>
                      <a:pt x="2019" y="915"/>
                    </a:lnTo>
                    <a:lnTo>
                      <a:pt x="2019" y="915"/>
                    </a:lnTo>
                    <a:lnTo>
                      <a:pt x="2019" y="912"/>
                    </a:lnTo>
                    <a:lnTo>
                      <a:pt x="2019" y="912"/>
                    </a:lnTo>
                    <a:lnTo>
                      <a:pt x="2017" y="911"/>
                    </a:lnTo>
                    <a:lnTo>
                      <a:pt x="2017" y="911"/>
                    </a:lnTo>
                    <a:lnTo>
                      <a:pt x="2017" y="909"/>
                    </a:lnTo>
                    <a:lnTo>
                      <a:pt x="2017" y="909"/>
                    </a:lnTo>
                    <a:lnTo>
                      <a:pt x="2017" y="907"/>
                    </a:lnTo>
                    <a:lnTo>
                      <a:pt x="2017" y="907"/>
                    </a:lnTo>
                    <a:lnTo>
                      <a:pt x="2016" y="905"/>
                    </a:lnTo>
                    <a:lnTo>
                      <a:pt x="2016" y="905"/>
                    </a:lnTo>
                    <a:lnTo>
                      <a:pt x="2016" y="905"/>
                    </a:lnTo>
                    <a:lnTo>
                      <a:pt x="2016" y="905"/>
                    </a:lnTo>
                    <a:lnTo>
                      <a:pt x="2015" y="902"/>
                    </a:lnTo>
                    <a:lnTo>
                      <a:pt x="2015" y="902"/>
                    </a:lnTo>
                    <a:lnTo>
                      <a:pt x="2015" y="902"/>
                    </a:lnTo>
                    <a:lnTo>
                      <a:pt x="2015" y="902"/>
                    </a:lnTo>
                    <a:lnTo>
                      <a:pt x="2012" y="900"/>
                    </a:lnTo>
                    <a:lnTo>
                      <a:pt x="2012" y="900"/>
                    </a:lnTo>
                    <a:lnTo>
                      <a:pt x="2011" y="899"/>
                    </a:lnTo>
                    <a:lnTo>
                      <a:pt x="2011" y="899"/>
                    </a:lnTo>
                    <a:lnTo>
                      <a:pt x="2009" y="897"/>
                    </a:lnTo>
                    <a:lnTo>
                      <a:pt x="2009" y="897"/>
                    </a:lnTo>
                    <a:lnTo>
                      <a:pt x="2009" y="896"/>
                    </a:lnTo>
                    <a:lnTo>
                      <a:pt x="2009" y="896"/>
                    </a:lnTo>
                    <a:lnTo>
                      <a:pt x="2003" y="895"/>
                    </a:lnTo>
                    <a:lnTo>
                      <a:pt x="2003" y="895"/>
                    </a:lnTo>
                    <a:lnTo>
                      <a:pt x="2003" y="895"/>
                    </a:lnTo>
                    <a:lnTo>
                      <a:pt x="2003" y="895"/>
                    </a:lnTo>
                    <a:lnTo>
                      <a:pt x="1992" y="890"/>
                    </a:lnTo>
                    <a:lnTo>
                      <a:pt x="1975" y="885"/>
                    </a:lnTo>
                    <a:lnTo>
                      <a:pt x="1975" y="885"/>
                    </a:lnTo>
                    <a:lnTo>
                      <a:pt x="1953" y="878"/>
                    </a:lnTo>
                    <a:lnTo>
                      <a:pt x="1934" y="875"/>
                    </a:lnTo>
                    <a:lnTo>
                      <a:pt x="1919" y="872"/>
                    </a:lnTo>
                    <a:lnTo>
                      <a:pt x="1906" y="871"/>
                    </a:lnTo>
                    <a:lnTo>
                      <a:pt x="1906" y="871"/>
                    </a:lnTo>
                    <a:lnTo>
                      <a:pt x="1900" y="832"/>
                    </a:lnTo>
                    <a:lnTo>
                      <a:pt x="1900" y="832"/>
                    </a:lnTo>
                    <a:lnTo>
                      <a:pt x="1912" y="827"/>
                    </a:lnTo>
                    <a:lnTo>
                      <a:pt x="1925" y="819"/>
                    </a:lnTo>
                    <a:lnTo>
                      <a:pt x="1940" y="809"/>
                    </a:lnTo>
                    <a:lnTo>
                      <a:pt x="1959" y="797"/>
                    </a:lnTo>
                    <a:lnTo>
                      <a:pt x="1959" y="797"/>
                    </a:lnTo>
                    <a:lnTo>
                      <a:pt x="1973" y="785"/>
                    </a:lnTo>
                    <a:lnTo>
                      <a:pt x="1983" y="778"/>
                    </a:lnTo>
                    <a:lnTo>
                      <a:pt x="1983" y="778"/>
                    </a:lnTo>
                    <a:lnTo>
                      <a:pt x="1983" y="778"/>
                    </a:lnTo>
                    <a:lnTo>
                      <a:pt x="1983" y="778"/>
                    </a:lnTo>
                    <a:lnTo>
                      <a:pt x="1986" y="774"/>
                    </a:lnTo>
                    <a:lnTo>
                      <a:pt x="1986" y="774"/>
                    </a:lnTo>
                    <a:lnTo>
                      <a:pt x="1987" y="773"/>
                    </a:lnTo>
                    <a:lnTo>
                      <a:pt x="1987" y="773"/>
                    </a:lnTo>
                    <a:lnTo>
                      <a:pt x="1988" y="770"/>
                    </a:lnTo>
                    <a:lnTo>
                      <a:pt x="1988" y="770"/>
                    </a:lnTo>
                    <a:lnTo>
                      <a:pt x="1990" y="770"/>
                    </a:lnTo>
                    <a:lnTo>
                      <a:pt x="1990" y="770"/>
                    </a:lnTo>
                    <a:lnTo>
                      <a:pt x="1991" y="766"/>
                    </a:lnTo>
                    <a:lnTo>
                      <a:pt x="1991" y="766"/>
                    </a:lnTo>
                    <a:lnTo>
                      <a:pt x="1991" y="766"/>
                    </a:lnTo>
                    <a:lnTo>
                      <a:pt x="1991" y="766"/>
                    </a:lnTo>
                    <a:lnTo>
                      <a:pt x="1991" y="764"/>
                    </a:lnTo>
                    <a:lnTo>
                      <a:pt x="1991" y="764"/>
                    </a:lnTo>
                    <a:lnTo>
                      <a:pt x="1991" y="763"/>
                    </a:lnTo>
                    <a:lnTo>
                      <a:pt x="1991" y="763"/>
                    </a:lnTo>
                    <a:lnTo>
                      <a:pt x="1991" y="760"/>
                    </a:lnTo>
                    <a:lnTo>
                      <a:pt x="1991" y="760"/>
                    </a:lnTo>
                    <a:lnTo>
                      <a:pt x="1991" y="760"/>
                    </a:lnTo>
                    <a:lnTo>
                      <a:pt x="1991" y="760"/>
                    </a:lnTo>
                    <a:lnTo>
                      <a:pt x="1991" y="756"/>
                    </a:lnTo>
                    <a:lnTo>
                      <a:pt x="1991" y="756"/>
                    </a:lnTo>
                    <a:lnTo>
                      <a:pt x="1991" y="755"/>
                    </a:lnTo>
                    <a:lnTo>
                      <a:pt x="1991" y="755"/>
                    </a:lnTo>
                    <a:lnTo>
                      <a:pt x="1990" y="752"/>
                    </a:lnTo>
                    <a:lnTo>
                      <a:pt x="1990" y="752"/>
                    </a:lnTo>
                    <a:lnTo>
                      <a:pt x="1990" y="751"/>
                    </a:lnTo>
                    <a:lnTo>
                      <a:pt x="1990" y="751"/>
                    </a:lnTo>
                    <a:lnTo>
                      <a:pt x="1988" y="747"/>
                    </a:lnTo>
                    <a:lnTo>
                      <a:pt x="1988" y="747"/>
                    </a:lnTo>
                    <a:lnTo>
                      <a:pt x="1987" y="744"/>
                    </a:lnTo>
                    <a:lnTo>
                      <a:pt x="1987" y="744"/>
                    </a:lnTo>
                    <a:lnTo>
                      <a:pt x="1987" y="742"/>
                    </a:lnTo>
                    <a:lnTo>
                      <a:pt x="1987" y="742"/>
                    </a:lnTo>
                    <a:lnTo>
                      <a:pt x="1986" y="739"/>
                    </a:lnTo>
                    <a:lnTo>
                      <a:pt x="1986" y="739"/>
                    </a:lnTo>
                    <a:lnTo>
                      <a:pt x="1986" y="739"/>
                    </a:lnTo>
                    <a:lnTo>
                      <a:pt x="1986" y="739"/>
                    </a:lnTo>
                    <a:lnTo>
                      <a:pt x="1985" y="735"/>
                    </a:lnTo>
                    <a:lnTo>
                      <a:pt x="1985" y="735"/>
                    </a:lnTo>
                    <a:lnTo>
                      <a:pt x="1985" y="735"/>
                    </a:lnTo>
                    <a:lnTo>
                      <a:pt x="1985" y="735"/>
                    </a:lnTo>
                    <a:lnTo>
                      <a:pt x="1983" y="732"/>
                    </a:lnTo>
                    <a:lnTo>
                      <a:pt x="1983" y="732"/>
                    </a:lnTo>
                    <a:lnTo>
                      <a:pt x="1982" y="731"/>
                    </a:lnTo>
                    <a:lnTo>
                      <a:pt x="1982" y="731"/>
                    </a:lnTo>
                    <a:lnTo>
                      <a:pt x="1981" y="730"/>
                    </a:lnTo>
                    <a:lnTo>
                      <a:pt x="1981" y="730"/>
                    </a:lnTo>
                    <a:lnTo>
                      <a:pt x="1981" y="729"/>
                    </a:lnTo>
                    <a:lnTo>
                      <a:pt x="1981" y="729"/>
                    </a:lnTo>
                    <a:lnTo>
                      <a:pt x="1978" y="727"/>
                    </a:lnTo>
                    <a:lnTo>
                      <a:pt x="1978" y="727"/>
                    </a:lnTo>
                    <a:lnTo>
                      <a:pt x="1977" y="727"/>
                    </a:lnTo>
                    <a:lnTo>
                      <a:pt x="1977" y="727"/>
                    </a:lnTo>
                    <a:lnTo>
                      <a:pt x="1975" y="725"/>
                    </a:lnTo>
                    <a:lnTo>
                      <a:pt x="1975" y="725"/>
                    </a:lnTo>
                    <a:lnTo>
                      <a:pt x="1973" y="725"/>
                    </a:lnTo>
                    <a:lnTo>
                      <a:pt x="1973" y="725"/>
                    </a:lnTo>
                    <a:lnTo>
                      <a:pt x="1968" y="724"/>
                    </a:lnTo>
                    <a:lnTo>
                      <a:pt x="1968" y="724"/>
                    </a:lnTo>
                    <a:lnTo>
                      <a:pt x="1968" y="724"/>
                    </a:lnTo>
                    <a:lnTo>
                      <a:pt x="1968" y="724"/>
                    </a:lnTo>
                    <a:lnTo>
                      <a:pt x="1968" y="724"/>
                    </a:lnTo>
                    <a:lnTo>
                      <a:pt x="1956" y="721"/>
                    </a:lnTo>
                    <a:lnTo>
                      <a:pt x="1938" y="718"/>
                    </a:lnTo>
                    <a:lnTo>
                      <a:pt x="1938" y="718"/>
                    </a:lnTo>
                    <a:lnTo>
                      <a:pt x="1917" y="716"/>
                    </a:lnTo>
                    <a:lnTo>
                      <a:pt x="1896" y="716"/>
                    </a:lnTo>
                    <a:lnTo>
                      <a:pt x="1881" y="716"/>
                    </a:lnTo>
                    <a:lnTo>
                      <a:pt x="1870" y="717"/>
                    </a:lnTo>
                    <a:lnTo>
                      <a:pt x="1870" y="717"/>
                    </a:lnTo>
                    <a:lnTo>
                      <a:pt x="1856" y="681"/>
                    </a:lnTo>
                    <a:lnTo>
                      <a:pt x="1856" y="681"/>
                    </a:lnTo>
                    <a:lnTo>
                      <a:pt x="1866" y="673"/>
                    </a:lnTo>
                    <a:lnTo>
                      <a:pt x="1877" y="664"/>
                    </a:lnTo>
                    <a:lnTo>
                      <a:pt x="1893" y="652"/>
                    </a:lnTo>
                    <a:lnTo>
                      <a:pt x="1908" y="635"/>
                    </a:lnTo>
                    <a:lnTo>
                      <a:pt x="1908" y="635"/>
                    </a:lnTo>
                    <a:lnTo>
                      <a:pt x="1920" y="623"/>
                    </a:lnTo>
                    <a:lnTo>
                      <a:pt x="1928" y="613"/>
                    </a:lnTo>
                    <a:lnTo>
                      <a:pt x="1928" y="613"/>
                    </a:lnTo>
                    <a:lnTo>
                      <a:pt x="1928" y="613"/>
                    </a:lnTo>
                    <a:lnTo>
                      <a:pt x="1928" y="613"/>
                    </a:lnTo>
                    <a:lnTo>
                      <a:pt x="1930" y="608"/>
                    </a:lnTo>
                    <a:lnTo>
                      <a:pt x="1930" y="608"/>
                    </a:lnTo>
                    <a:lnTo>
                      <a:pt x="1930" y="608"/>
                    </a:lnTo>
                    <a:lnTo>
                      <a:pt x="1930" y="608"/>
                    </a:lnTo>
                    <a:lnTo>
                      <a:pt x="1932" y="604"/>
                    </a:lnTo>
                    <a:lnTo>
                      <a:pt x="1932" y="604"/>
                    </a:lnTo>
                    <a:lnTo>
                      <a:pt x="1933" y="604"/>
                    </a:lnTo>
                    <a:lnTo>
                      <a:pt x="1933" y="604"/>
                    </a:lnTo>
                    <a:lnTo>
                      <a:pt x="1933" y="598"/>
                    </a:lnTo>
                    <a:lnTo>
                      <a:pt x="1933" y="598"/>
                    </a:lnTo>
                    <a:lnTo>
                      <a:pt x="1933" y="596"/>
                    </a:lnTo>
                    <a:lnTo>
                      <a:pt x="1933" y="596"/>
                    </a:lnTo>
                    <a:lnTo>
                      <a:pt x="1933" y="594"/>
                    </a:lnTo>
                    <a:lnTo>
                      <a:pt x="1933" y="594"/>
                    </a:lnTo>
                    <a:lnTo>
                      <a:pt x="1933" y="593"/>
                    </a:lnTo>
                    <a:lnTo>
                      <a:pt x="1933" y="593"/>
                    </a:lnTo>
                    <a:lnTo>
                      <a:pt x="1932" y="590"/>
                    </a:lnTo>
                    <a:lnTo>
                      <a:pt x="1932" y="590"/>
                    </a:lnTo>
                    <a:lnTo>
                      <a:pt x="1932" y="589"/>
                    </a:lnTo>
                    <a:lnTo>
                      <a:pt x="1932" y="589"/>
                    </a:lnTo>
                    <a:lnTo>
                      <a:pt x="1930" y="586"/>
                    </a:lnTo>
                    <a:lnTo>
                      <a:pt x="1930" y="586"/>
                    </a:lnTo>
                    <a:lnTo>
                      <a:pt x="1929" y="585"/>
                    </a:lnTo>
                    <a:lnTo>
                      <a:pt x="1929" y="585"/>
                    </a:lnTo>
                    <a:lnTo>
                      <a:pt x="1928" y="581"/>
                    </a:lnTo>
                    <a:lnTo>
                      <a:pt x="1928" y="581"/>
                    </a:lnTo>
                    <a:lnTo>
                      <a:pt x="1925" y="577"/>
                    </a:lnTo>
                    <a:lnTo>
                      <a:pt x="1925" y="577"/>
                    </a:lnTo>
                    <a:lnTo>
                      <a:pt x="1925" y="576"/>
                    </a:lnTo>
                    <a:lnTo>
                      <a:pt x="1925" y="576"/>
                    </a:lnTo>
                    <a:lnTo>
                      <a:pt x="1924" y="574"/>
                    </a:lnTo>
                    <a:lnTo>
                      <a:pt x="1924" y="574"/>
                    </a:lnTo>
                    <a:lnTo>
                      <a:pt x="1924" y="572"/>
                    </a:lnTo>
                    <a:lnTo>
                      <a:pt x="1924" y="572"/>
                    </a:lnTo>
                    <a:lnTo>
                      <a:pt x="1922" y="570"/>
                    </a:lnTo>
                    <a:lnTo>
                      <a:pt x="1922" y="570"/>
                    </a:lnTo>
                    <a:lnTo>
                      <a:pt x="1922" y="570"/>
                    </a:lnTo>
                    <a:lnTo>
                      <a:pt x="1922" y="570"/>
                    </a:lnTo>
                    <a:lnTo>
                      <a:pt x="1920" y="567"/>
                    </a:lnTo>
                    <a:lnTo>
                      <a:pt x="1920" y="567"/>
                    </a:lnTo>
                    <a:lnTo>
                      <a:pt x="1919" y="567"/>
                    </a:lnTo>
                    <a:lnTo>
                      <a:pt x="1919" y="567"/>
                    </a:lnTo>
                    <a:lnTo>
                      <a:pt x="1917" y="565"/>
                    </a:lnTo>
                    <a:lnTo>
                      <a:pt x="1914" y="564"/>
                    </a:lnTo>
                    <a:lnTo>
                      <a:pt x="1914" y="564"/>
                    </a:lnTo>
                    <a:lnTo>
                      <a:pt x="1913" y="564"/>
                    </a:lnTo>
                    <a:lnTo>
                      <a:pt x="1913" y="564"/>
                    </a:lnTo>
                    <a:lnTo>
                      <a:pt x="1909" y="562"/>
                    </a:lnTo>
                    <a:lnTo>
                      <a:pt x="1909" y="562"/>
                    </a:lnTo>
                    <a:lnTo>
                      <a:pt x="1909" y="562"/>
                    </a:lnTo>
                    <a:lnTo>
                      <a:pt x="1909" y="562"/>
                    </a:lnTo>
                    <a:lnTo>
                      <a:pt x="1904" y="561"/>
                    </a:lnTo>
                    <a:lnTo>
                      <a:pt x="1904" y="561"/>
                    </a:lnTo>
                    <a:lnTo>
                      <a:pt x="1904" y="561"/>
                    </a:lnTo>
                    <a:lnTo>
                      <a:pt x="1904" y="561"/>
                    </a:lnTo>
                    <a:lnTo>
                      <a:pt x="1904" y="561"/>
                    </a:lnTo>
                    <a:lnTo>
                      <a:pt x="1904" y="561"/>
                    </a:lnTo>
                    <a:lnTo>
                      <a:pt x="1891" y="561"/>
                    </a:lnTo>
                    <a:lnTo>
                      <a:pt x="1874" y="562"/>
                    </a:lnTo>
                    <a:lnTo>
                      <a:pt x="1874" y="562"/>
                    </a:lnTo>
                    <a:lnTo>
                      <a:pt x="1851" y="564"/>
                    </a:lnTo>
                    <a:lnTo>
                      <a:pt x="1832" y="566"/>
                    </a:lnTo>
                    <a:lnTo>
                      <a:pt x="1817" y="570"/>
                    </a:lnTo>
                    <a:lnTo>
                      <a:pt x="1806" y="572"/>
                    </a:lnTo>
                    <a:lnTo>
                      <a:pt x="1806" y="572"/>
                    </a:lnTo>
                    <a:lnTo>
                      <a:pt x="1786" y="538"/>
                    </a:lnTo>
                    <a:lnTo>
                      <a:pt x="1786" y="538"/>
                    </a:lnTo>
                    <a:lnTo>
                      <a:pt x="1794" y="531"/>
                    </a:lnTo>
                    <a:lnTo>
                      <a:pt x="1804" y="518"/>
                    </a:lnTo>
                    <a:lnTo>
                      <a:pt x="1817" y="503"/>
                    </a:lnTo>
                    <a:lnTo>
                      <a:pt x="1830" y="485"/>
                    </a:lnTo>
                    <a:lnTo>
                      <a:pt x="1830" y="485"/>
                    </a:lnTo>
                    <a:lnTo>
                      <a:pt x="1838" y="470"/>
                    </a:lnTo>
                    <a:lnTo>
                      <a:pt x="1845" y="459"/>
                    </a:lnTo>
                    <a:lnTo>
                      <a:pt x="1845" y="459"/>
                    </a:lnTo>
                    <a:lnTo>
                      <a:pt x="1845" y="459"/>
                    </a:lnTo>
                    <a:lnTo>
                      <a:pt x="1845" y="459"/>
                    </a:lnTo>
                    <a:lnTo>
                      <a:pt x="1847" y="454"/>
                    </a:lnTo>
                    <a:lnTo>
                      <a:pt x="1847" y="454"/>
                    </a:lnTo>
                    <a:lnTo>
                      <a:pt x="1847" y="454"/>
                    </a:lnTo>
                    <a:lnTo>
                      <a:pt x="1847" y="454"/>
                    </a:lnTo>
                    <a:lnTo>
                      <a:pt x="1849" y="450"/>
                    </a:lnTo>
                    <a:lnTo>
                      <a:pt x="1849" y="450"/>
                    </a:lnTo>
                    <a:lnTo>
                      <a:pt x="1849" y="450"/>
                    </a:lnTo>
                    <a:lnTo>
                      <a:pt x="1849" y="450"/>
                    </a:lnTo>
                    <a:lnTo>
                      <a:pt x="1847" y="443"/>
                    </a:lnTo>
                    <a:lnTo>
                      <a:pt x="1847" y="443"/>
                    </a:lnTo>
                    <a:lnTo>
                      <a:pt x="1847" y="443"/>
                    </a:lnTo>
                    <a:lnTo>
                      <a:pt x="1847" y="443"/>
                    </a:lnTo>
                    <a:lnTo>
                      <a:pt x="1847" y="440"/>
                    </a:lnTo>
                    <a:lnTo>
                      <a:pt x="1847" y="440"/>
                    </a:lnTo>
                    <a:lnTo>
                      <a:pt x="1846" y="439"/>
                    </a:lnTo>
                    <a:lnTo>
                      <a:pt x="1846" y="439"/>
                    </a:lnTo>
                    <a:lnTo>
                      <a:pt x="1845" y="436"/>
                    </a:lnTo>
                    <a:lnTo>
                      <a:pt x="1845" y="436"/>
                    </a:lnTo>
                    <a:lnTo>
                      <a:pt x="1845" y="435"/>
                    </a:lnTo>
                    <a:lnTo>
                      <a:pt x="1845" y="435"/>
                    </a:lnTo>
                    <a:lnTo>
                      <a:pt x="1842" y="433"/>
                    </a:lnTo>
                    <a:lnTo>
                      <a:pt x="1842" y="433"/>
                    </a:lnTo>
                    <a:lnTo>
                      <a:pt x="1842" y="431"/>
                    </a:lnTo>
                    <a:lnTo>
                      <a:pt x="1842" y="431"/>
                    </a:lnTo>
                    <a:lnTo>
                      <a:pt x="1840" y="429"/>
                    </a:lnTo>
                    <a:lnTo>
                      <a:pt x="1840" y="429"/>
                    </a:lnTo>
                    <a:lnTo>
                      <a:pt x="1837" y="425"/>
                    </a:lnTo>
                    <a:lnTo>
                      <a:pt x="1837" y="425"/>
                    </a:lnTo>
                    <a:lnTo>
                      <a:pt x="1836" y="424"/>
                    </a:lnTo>
                    <a:lnTo>
                      <a:pt x="1836" y="424"/>
                    </a:lnTo>
                    <a:lnTo>
                      <a:pt x="1835" y="421"/>
                    </a:lnTo>
                    <a:lnTo>
                      <a:pt x="1835" y="421"/>
                    </a:lnTo>
                    <a:lnTo>
                      <a:pt x="1835" y="421"/>
                    </a:lnTo>
                    <a:lnTo>
                      <a:pt x="1835" y="421"/>
                    </a:lnTo>
                    <a:lnTo>
                      <a:pt x="1832" y="419"/>
                    </a:lnTo>
                    <a:lnTo>
                      <a:pt x="1832" y="419"/>
                    </a:lnTo>
                    <a:lnTo>
                      <a:pt x="1831" y="417"/>
                    </a:lnTo>
                    <a:lnTo>
                      <a:pt x="1831" y="417"/>
                    </a:lnTo>
                    <a:lnTo>
                      <a:pt x="1830" y="416"/>
                    </a:lnTo>
                    <a:lnTo>
                      <a:pt x="1830" y="416"/>
                    </a:lnTo>
                    <a:lnTo>
                      <a:pt x="1828" y="416"/>
                    </a:lnTo>
                    <a:lnTo>
                      <a:pt x="1828" y="416"/>
                    </a:lnTo>
                    <a:lnTo>
                      <a:pt x="1822" y="414"/>
                    </a:lnTo>
                    <a:lnTo>
                      <a:pt x="1822" y="414"/>
                    </a:lnTo>
                    <a:lnTo>
                      <a:pt x="1822" y="414"/>
                    </a:lnTo>
                    <a:lnTo>
                      <a:pt x="1822" y="414"/>
                    </a:lnTo>
                    <a:lnTo>
                      <a:pt x="1818" y="412"/>
                    </a:lnTo>
                    <a:lnTo>
                      <a:pt x="1818" y="412"/>
                    </a:lnTo>
                    <a:lnTo>
                      <a:pt x="1818" y="412"/>
                    </a:lnTo>
                    <a:lnTo>
                      <a:pt x="1818" y="412"/>
                    </a:lnTo>
                    <a:lnTo>
                      <a:pt x="1812" y="412"/>
                    </a:lnTo>
                    <a:lnTo>
                      <a:pt x="1812" y="412"/>
                    </a:lnTo>
                    <a:lnTo>
                      <a:pt x="1812" y="412"/>
                    </a:lnTo>
                    <a:lnTo>
                      <a:pt x="1812" y="414"/>
                    </a:lnTo>
                    <a:lnTo>
                      <a:pt x="1812" y="414"/>
                    </a:lnTo>
                    <a:lnTo>
                      <a:pt x="1801" y="415"/>
                    </a:lnTo>
                    <a:lnTo>
                      <a:pt x="1783" y="419"/>
                    </a:lnTo>
                    <a:lnTo>
                      <a:pt x="1783" y="419"/>
                    </a:lnTo>
                    <a:lnTo>
                      <a:pt x="1762" y="425"/>
                    </a:lnTo>
                    <a:lnTo>
                      <a:pt x="1743" y="430"/>
                    </a:lnTo>
                    <a:lnTo>
                      <a:pt x="1729" y="436"/>
                    </a:lnTo>
                    <a:lnTo>
                      <a:pt x="1717" y="441"/>
                    </a:lnTo>
                    <a:lnTo>
                      <a:pt x="1717" y="441"/>
                    </a:lnTo>
                    <a:lnTo>
                      <a:pt x="1692" y="411"/>
                    </a:lnTo>
                    <a:lnTo>
                      <a:pt x="1692" y="411"/>
                    </a:lnTo>
                    <a:lnTo>
                      <a:pt x="1699" y="401"/>
                    </a:lnTo>
                    <a:lnTo>
                      <a:pt x="1707" y="388"/>
                    </a:lnTo>
                    <a:lnTo>
                      <a:pt x="1716" y="371"/>
                    </a:lnTo>
                    <a:lnTo>
                      <a:pt x="1726" y="351"/>
                    </a:lnTo>
                    <a:lnTo>
                      <a:pt x="1726" y="351"/>
                    </a:lnTo>
                    <a:lnTo>
                      <a:pt x="1733" y="334"/>
                    </a:lnTo>
                    <a:lnTo>
                      <a:pt x="1736" y="323"/>
                    </a:lnTo>
                    <a:lnTo>
                      <a:pt x="1736" y="323"/>
                    </a:lnTo>
                    <a:lnTo>
                      <a:pt x="1736" y="323"/>
                    </a:lnTo>
                    <a:lnTo>
                      <a:pt x="1736" y="323"/>
                    </a:lnTo>
                    <a:lnTo>
                      <a:pt x="1736" y="323"/>
                    </a:lnTo>
                    <a:lnTo>
                      <a:pt x="1736" y="323"/>
                    </a:lnTo>
                    <a:lnTo>
                      <a:pt x="1738" y="318"/>
                    </a:lnTo>
                    <a:lnTo>
                      <a:pt x="1738" y="318"/>
                    </a:lnTo>
                    <a:lnTo>
                      <a:pt x="1738" y="317"/>
                    </a:lnTo>
                    <a:lnTo>
                      <a:pt x="1738" y="317"/>
                    </a:lnTo>
                    <a:lnTo>
                      <a:pt x="1738" y="314"/>
                    </a:lnTo>
                    <a:lnTo>
                      <a:pt x="1738" y="314"/>
                    </a:lnTo>
                    <a:lnTo>
                      <a:pt x="1738" y="313"/>
                    </a:lnTo>
                    <a:lnTo>
                      <a:pt x="1738" y="313"/>
                    </a:lnTo>
                    <a:lnTo>
                      <a:pt x="1738" y="309"/>
                    </a:lnTo>
                    <a:lnTo>
                      <a:pt x="1738" y="309"/>
                    </a:lnTo>
                    <a:lnTo>
                      <a:pt x="1738" y="309"/>
                    </a:lnTo>
                    <a:lnTo>
                      <a:pt x="1738" y="309"/>
                    </a:lnTo>
                    <a:lnTo>
                      <a:pt x="1736" y="307"/>
                    </a:lnTo>
                    <a:lnTo>
                      <a:pt x="1736" y="307"/>
                    </a:lnTo>
                    <a:lnTo>
                      <a:pt x="1736" y="305"/>
                    </a:lnTo>
                    <a:lnTo>
                      <a:pt x="1736" y="305"/>
                    </a:lnTo>
                    <a:lnTo>
                      <a:pt x="1735" y="303"/>
                    </a:lnTo>
                    <a:lnTo>
                      <a:pt x="1735" y="303"/>
                    </a:lnTo>
                    <a:lnTo>
                      <a:pt x="1735" y="303"/>
                    </a:lnTo>
                    <a:lnTo>
                      <a:pt x="1735" y="303"/>
                    </a:lnTo>
                    <a:lnTo>
                      <a:pt x="1733" y="300"/>
                    </a:lnTo>
                    <a:lnTo>
                      <a:pt x="1733" y="300"/>
                    </a:lnTo>
                    <a:lnTo>
                      <a:pt x="1733" y="299"/>
                    </a:lnTo>
                    <a:lnTo>
                      <a:pt x="1733" y="299"/>
                    </a:lnTo>
                    <a:lnTo>
                      <a:pt x="1730" y="297"/>
                    </a:lnTo>
                    <a:lnTo>
                      <a:pt x="1730" y="297"/>
                    </a:lnTo>
                    <a:lnTo>
                      <a:pt x="1729" y="297"/>
                    </a:lnTo>
                    <a:lnTo>
                      <a:pt x="1729" y="297"/>
                    </a:lnTo>
                    <a:lnTo>
                      <a:pt x="1726" y="293"/>
                    </a:lnTo>
                    <a:lnTo>
                      <a:pt x="1726" y="293"/>
                    </a:lnTo>
                    <a:lnTo>
                      <a:pt x="1724" y="290"/>
                    </a:lnTo>
                    <a:lnTo>
                      <a:pt x="1724" y="290"/>
                    </a:lnTo>
                    <a:lnTo>
                      <a:pt x="1723" y="289"/>
                    </a:lnTo>
                    <a:lnTo>
                      <a:pt x="1723" y="289"/>
                    </a:lnTo>
                    <a:lnTo>
                      <a:pt x="1720" y="288"/>
                    </a:lnTo>
                    <a:lnTo>
                      <a:pt x="1720" y="288"/>
                    </a:lnTo>
                    <a:lnTo>
                      <a:pt x="1719" y="286"/>
                    </a:lnTo>
                    <a:lnTo>
                      <a:pt x="1719" y="286"/>
                    </a:lnTo>
                    <a:lnTo>
                      <a:pt x="1716" y="285"/>
                    </a:lnTo>
                    <a:lnTo>
                      <a:pt x="1716" y="285"/>
                    </a:lnTo>
                    <a:lnTo>
                      <a:pt x="1716" y="284"/>
                    </a:lnTo>
                    <a:lnTo>
                      <a:pt x="1716" y="284"/>
                    </a:lnTo>
                    <a:lnTo>
                      <a:pt x="1714" y="283"/>
                    </a:lnTo>
                    <a:lnTo>
                      <a:pt x="1714" y="283"/>
                    </a:lnTo>
                    <a:lnTo>
                      <a:pt x="1714" y="283"/>
                    </a:lnTo>
                    <a:lnTo>
                      <a:pt x="1714" y="283"/>
                    </a:lnTo>
                    <a:lnTo>
                      <a:pt x="1706" y="281"/>
                    </a:lnTo>
                    <a:lnTo>
                      <a:pt x="1706" y="281"/>
                    </a:lnTo>
                    <a:lnTo>
                      <a:pt x="1706" y="281"/>
                    </a:lnTo>
                    <a:lnTo>
                      <a:pt x="1706" y="281"/>
                    </a:lnTo>
                    <a:lnTo>
                      <a:pt x="1702" y="281"/>
                    </a:lnTo>
                    <a:lnTo>
                      <a:pt x="1702" y="281"/>
                    </a:lnTo>
                    <a:lnTo>
                      <a:pt x="1702" y="281"/>
                    </a:lnTo>
                    <a:lnTo>
                      <a:pt x="1702" y="281"/>
                    </a:lnTo>
                    <a:lnTo>
                      <a:pt x="1697" y="283"/>
                    </a:lnTo>
                    <a:lnTo>
                      <a:pt x="1697" y="283"/>
                    </a:lnTo>
                    <a:lnTo>
                      <a:pt x="1696" y="283"/>
                    </a:lnTo>
                    <a:lnTo>
                      <a:pt x="1696" y="283"/>
                    </a:lnTo>
                    <a:lnTo>
                      <a:pt x="1696" y="283"/>
                    </a:lnTo>
                    <a:lnTo>
                      <a:pt x="1685" y="286"/>
                    </a:lnTo>
                    <a:lnTo>
                      <a:pt x="1668" y="293"/>
                    </a:lnTo>
                    <a:lnTo>
                      <a:pt x="1668" y="293"/>
                    </a:lnTo>
                    <a:lnTo>
                      <a:pt x="1648" y="303"/>
                    </a:lnTo>
                    <a:lnTo>
                      <a:pt x="1631" y="312"/>
                    </a:lnTo>
                    <a:lnTo>
                      <a:pt x="1618" y="320"/>
                    </a:lnTo>
                    <a:lnTo>
                      <a:pt x="1608" y="327"/>
                    </a:lnTo>
                    <a:lnTo>
                      <a:pt x="1608" y="327"/>
                    </a:lnTo>
                    <a:lnTo>
                      <a:pt x="1578" y="303"/>
                    </a:lnTo>
                    <a:lnTo>
                      <a:pt x="1578" y="303"/>
                    </a:lnTo>
                    <a:lnTo>
                      <a:pt x="1583" y="291"/>
                    </a:lnTo>
                    <a:lnTo>
                      <a:pt x="1589" y="276"/>
                    </a:lnTo>
                    <a:lnTo>
                      <a:pt x="1595" y="259"/>
                    </a:lnTo>
                    <a:lnTo>
                      <a:pt x="1600" y="236"/>
                    </a:lnTo>
                    <a:lnTo>
                      <a:pt x="1600" y="236"/>
                    </a:lnTo>
                    <a:lnTo>
                      <a:pt x="1604" y="220"/>
                    </a:lnTo>
                    <a:lnTo>
                      <a:pt x="1607" y="207"/>
                    </a:lnTo>
                    <a:lnTo>
                      <a:pt x="1607" y="207"/>
                    </a:lnTo>
                    <a:lnTo>
                      <a:pt x="1607" y="207"/>
                    </a:lnTo>
                    <a:lnTo>
                      <a:pt x="1607" y="207"/>
                    </a:lnTo>
                    <a:lnTo>
                      <a:pt x="1607" y="207"/>
                    </a:lnTo>
                    <a:lnTo>
                      <a:pt x="1607" y="207"/>
                    </a:lnTo>
                    <a:lnTo>
                      <a:pt x="1607" y="202"/>
                    </a:lnTo>
                    <a:lnTo>
                      <a:pt x="1607" y="202"/>
                    </a:lnTo>
                    <a:lnTo>
                      <a:pt x="1607" y="201"/>
                    </a:lnTo>
                    <a:lnTo>
                      <a:pt x="1607" y="201"/>
                    </a:lnTo>
                    <a:lnTo>
                      <a:pt x="1607" y="198"/>
                    </a:lnTo>
                    <a:lnTo>
                      <a:pt x="1607" y="198"/>
                    </a:lnTo>
                    <a:lnTo>
                      <a:pt x="1607" y="197"/>
                    </a:lnTo>
                    <a:lnTo>
                      <a:pt x="1607" y="197"/>
                    </a:lnTo>
                    <a:lnTo>
                      <a:pt x="1605" y="193"/>
                    </a:lnTo>
                    <a:lnTo>
                      <a:pt x="1605" y="193"/>
                    </a:lnTo>
                    <a:lnTo>
                      <a:pt x="1605" y="193"/>
                    </a:lnTo>
                    <a:lnTo>
                      <a:pt x="1605" y="193"/>
                    </a:lnTo>
                    <a:lnTo>
                      <a:pt x="1604" y="191"/>
                    </a:lnTo>
                    <a:lnTo>
                      <a:pt x="1604" y="191"/>
                    </a:lnTo>
                    <a:lnTo>
                      <a:pt x="1603" y="189"/>
                    </a:lnTo>
                    <a:lnTo>
                      <a:pt x="1603" y="189"/>
                    </a:lnTo>
                    <a:lnTo>
                      <a:pt x="1602" y="188"/>
                    </a:lnTo>
                    <a:lnTo>
                      <a:pt x="1602" y="188"/>
                    </a:lnTo>
                    <a:lnTo>
                      <a:pt x="1602" y="188"/>
                    </a:lnTo>
                    <a:lnTo>
                      <a:pt x="1602" y="188"/>
                    </a:lnTo>
                    <a:lnTo>
                      <a:pt x="1599" y="186"/>
                    </a:lnTo>
                    <a:lnTo>
                      <a:pt x="1599" y="186"/>
                    </a:lnTo>
                    <a:lnTo>
                      <a:pt x="1598" y="184"/>
                    </a:lnTo>
                    <a:lnTo>
                      <a:pt x="1598" y="184"/>
                    </a:lnTo>
                    <a:lnTo>
                      <a:pt x="1595" y="183"/>
                    </a:lnTo>
                    <a:lnTo>
                      <a:pt x="1595" y="183"/>
                    </a:lnTo>
                    <a:lnTo>
                      <a:pt x="1594" y="182"/>
                    </a:lnTo>
                    <a:lnTo>
                      <a:pt x="1594" y="182"/>
                    </a:lnTo>
                    <a:lnTo>
                      <a:pt x="1590" y="179"/>
                    </a:lnTo>
                    <a:lnTo>
                      <a:pt x="1590" y="179"/>
                    </a:lnTo>
                    <a:lnTo>
                      <a:pt x="1588" y="178"/>
                    </a:lnTo>
                    <a:lnTo>
                      <a:pt x="1588" y="178"/>
                    </a:lnTo>
                    <a:lnTo>
                      <a:pt x="1586" y="177"/>
                    </a:lnTo>
                    <a:lnTo>
                      <a:pt x="1586" y="177"/>
                    </a:lnTo>
                    <a:lnTo>
                      <a:pt x="1584" y="176"/>
                    </a:lnTo>
                    <a:lnTo>
                      <a:pt x="1584" y="176"/>
                    </a:lnTo>
                    <a:lnTo>
                      <a:pt x="1583" y="174"/>
                    </a:lnTo>
                    <a:lnTo>
                      <a:pt x="1583" y="174"/>
                    </a:lnTo>
                    <a:lnTo>
                      <a:pt x="1580" y="173"/>
                    </a:lnTo>
                    <a:lnTo>
                      <a:pt x="1580" y="173"/>
                    </a:lnTo>
                    <a:lnTo>
                      <a:pt x="1579" y="173"/>
                    </a:lnTo>
                    <a:lnTo>
                      <a:pt x="1579" y="173"/>
                    </a:lnTo>
                    <a:lnTo>
                      <a:pt x="1576" y="172"/>
                    </a:lnTo>
                    <a:lnTo>
                      <a:pt x="1576" y="172"/>
                    </a:lnTo>
                    <a:lnTo>
                      <a:pt x="1576" y="172"/>
                    </a:lnTo>
                    <a:lnTo>
                      <a:pt x="1576" y="172"/>
                    </a:lnTo>
                    <a:lnTo>
                      <a:pt x="1573" y="171"/>
                    </a:lnTo>
                    <a:lnTo>
                      <a:pt x="1573" y="171"/>
                    </a:lnTo>
                    <a:lnTo>
                      <a:pt x="1570" y="172"/>
                    </a:lnTo>
                    <a:lnTo>
                      <a:pt x="1570" y="172"/>
                    </a:lnTo>
                    <a:lnTo>
                      <a:pt x="1569" y="172"/>
                    </a:lnTo>
                    <a:lnTo>
                      <a:pt x="1569" y="172"/>
                    </a:lnTo>
                    <a:lnTo>
                      <a:pt x="1565" y="173"/>
                    </a:lnTo>
                    <a:lnTo>
                      <a:pt x="1565" y="173"/>
                    </a:lnTo>
                    <a:lnTo>
                      <a:pt x="1565" y="173"/>
                    </a:lnTo>
                    <a:lnTo>
                      <a:pt x="1565" y="173"/>
                    </a:lnTo>
                    <a:lnTo>
                      <a:pt x="1560" y="174"/>
                    </a:lnTo>
                    <a:lnTo>
                      <a:pt x="1560" y="174"/>
                    </a:lnTo>
                    <a:lnTo>
                      <a:pt x="1560" y="174"/>
                    </a:lnTo>
                    <a:lnTo>
                      <a:pt x="1560" y="174"/>
                    </a:lnTo>
                    <a:lnTo>
                      <a:pt x="1560" y="174"/>
                    </a:lnTo>
                    <a:lnTo>
                      <a:pt x="1560" y="174"/>
                    </a:lnTo>
                    <a:lnTo>
                      <a:pt x="1549" y="181"/>
                    </a:lnTo>
                    <a:lnTo>
                      <a:pt x="1535" y="189"/>
                    </a:lnTo>
                    <a:lnTo>
                      <a:pt x="1535" y="189"/>
                    </a:lnTo>
                    <a:lnTo>
                      <a:pt x="1516" y="203"/>
                    </a:lnTo>
                    <a:lnTo>
                      <a:pt x="1501" y="215"/>
                    </a:lnTo>
                    <a:lnTo>
                      <a:pt x="1488" y="226"/>
                    </a:lnTo>
                    <a:lnTo>
                      <a:pt x="1481" y="234"/>
                    </a:lnTo>
                    <a:lnTo>
                      <a:pt x="1481" y="234"/>
                    </a:lnTo>
                    <a:lnTo>
                      <a:pt x="1447" y="215"/>
                    </a:lnTo>
                    <a:lnTo>
                      <a:pt x="1447" y="215"/>
                    </a:lnTo>
                    <a:lnTo>
                      <a:pt x="1449" y="203"/>
                    </a:lnTo>
                    <a:lnTo>
                      <a:pt x="1453" y="187"/>
                    </a:lnTo>
                    <a:lnTo>
                      <a:pt x="1455" y="168"/>
                    </a:lnTo>
                    <a:lnTo>
                      <a:pt x="1458" y="145"/>
                    </a:lnTo>
                    <a:lnTo>
                      <a:pt x="1458" y="145"/>
                    </a:lnTo>
                    <a:lnTo>
                      <a:pt x="1458" y="128"/>
                    </a:lnTo>
                    <a:lnTo>
                      <a:pt x="1458" y="116"/>
                    </a:lnTo>
                    <a:lnTo>
                      <a:pt x="1458" y="116"/>
                    </a:lnTo>
                    <a:lnTo>
                      <a:pt x="1458" y="116"/>
                    </a:lnTo>
                    <a:lnTo>
                      <a:pt x="1458" y="116"/>
                    </a:lnTo>
                    <a:lnTo>
                      <a:pt x="1458" y="115"/>
                    </a:lnTo>
                    <a:lnTo>
                      <a:pt x="1458" y="115"/>
                    </a:lnTo>
                    <a:lnTo>
                      <a:pt x="1457" y="110"/>
                    </a:lnTo>
                    <a:lnTo>
                      <a:pt x="1457" y="110"/>
                    </a:lnTo>
                    <a:lnTo>
                      <a:pt x="1457" y="110"/>
                    </a:lnTo>
                    <a:lnTo>
                      <a:pt x="1457" y="110"/>
                    </a:lnTo>
                    <a:lnTo>
                      <a:pt x="1457" y="106"/>
                    </a:lnTo>
                    <a:lnTo>
                      <a:pt x="1457" y="106"/>
                    </a:lnTo>
                    <a:lnTo>
                      <a:pt x="1455" y="105"/>
                    </a:lnTo>
                    <a:lnTo>
                      <a:pt x="1455" y="105"/>
                    </a:lnTo>
                    <a:lnTo>
                      <a:pt x="1454" y="103"/>
                    </a:lnTo>
                    <a:lnTo>
                      <a:pt x="1454" y="103"/>
                    </a:lnTo>
                    <a:lnTo>
                      <a:pt x="1454" y="103"/>
                    </a:lnTo>
                    <a:lnTo>
                      <a:pt x="1454" y="103"/>
                    </a:lnTo>
                    <a:lnTo>
                      <a:pt x="1453" y="100"/>
                    </a:lnTo>
                    <a:lnTo>
                      <a:pt x="1453" y="100"/>
                    </a:lnTo>
                    <a:lnTo>
                      <a:pt x="1452" y="100"/>
                    </a:lnTo>
                    <a:lnTo>
                      <a:pt x="1452" y="100"/>
                    </a:lnTo>
                    <a:lnTo>
                      <a:pt x="1450" y="97"/>
                    </a:lnTo>
                    <a:lnTo>
                      <a:pt x="1450" y="97"/>
                    </a:lnTo>
                    <a:lnTo>
                      <a:pt x="1449" y="97"/>
                    </a:lnTo>
                    <a:lnTo>
                      <a:pt x="1449" y="97"/>
                    </a:lnTo>
                    <a:lnTo>
                      <a:pt x="1447" y="96"/>
                    </a:lnTo>
                    <a:lnTo>
                      <a:pt x="1447" y="96"/>
                    </a:lnTo>
                    <a:lnTo>
                      <a:pt x="1445" y="95"/>
                    </a:lnTo>
                    <a:lnTo>
                      <a:pt x="1445" y="95"/>
                    </a:lnTo>
                    <a:lnTo>
                      <a:pt x="1443" y="94"/>
                    </a:lnTo>
                    <a:lnTo>
                      <a:pt x="1443" y="94"/>
                    </a:lnTo>
                    <a:lnTo>
                      <a:pt x="1442" y="94"/>
                    </a:lnTo>
                    <a:lnTo>
                      <a:pt x="1442" y="94"/>
                    </a:lnTo>
                    <a:lnTo>
                      <a:pt x="1438" y="91"/>
                    </a:lnTo>
                    <a:lnTo>
                      <a:pt x="1438" y="91"/>
                    </a:lnTo>
                    <a:lnTo>
                      <a:pt x="1434" y="90"/>
                    </a:lnTo>
                    <a:lnTo>
                      <a:pt x="1434" y="90"/>
                    </a:lnTo>
                    <a:lnTo>
                      <a:pt x="1433" y="90"/>
                    </a:lnTo>
                    <a:lnTo>
                      <a:pt x="1433" y="90"/>
                    </a:lnTo>
                    <a:lnTo>
                      <a:pt x="1430" y="87"/>
                    </a:lnTo>
                    <a:lnTo>
                      <a:pt x="1430" y="87"/>
                    </a:lnTo>
                    <a:lnTo>
                      <a:pt x="1429" y="87"/>
                    </a:lnTo>
                    <a:lnTo>
                      <a:pt x="1429" y="87"/>
                    </a:lnTo>
                    <a:lnTo>
                      <a:pt x="1426" y="86"/>
                    </a:lnTo>
                    <a:lnTo>
                      <a:pt x="1426" y="86"/>
                    </a:lnTo>
                    <a:lnTo>
                      <a:pt x="1425" y="86"/>
                    </a:lnTo>
                    <a:lnTo>
                      <a:pt x="1425" y="86"/>
                    </a:lnTo>
                    <a:lnTo>
                      <a:pt x="1423" y="86"/>
                    </a:lnTo>
                    <a:lnTo>
                      <a:pt x="1423" y="86"/>
                    </a:lnTo>
                    <a:lnTo>
                      <a:pt x="1423" y="86"/>
                    </a:lnTo>
                    <a:lnTo>
                      <a:pt x="1423" y="86"/>
                    </a:lnTo>
                    <a:lnTo>
                      <a:pt x="1419" y="86"/>
                    </a:lnTo>
                    <a:lnTo>
                      <a:pt x="1419" y="86"/>
                    </a:lnTo>
                    <a:lnTo>
                      <a:pt x="1419" y="86"/>
                    </a:lnTo>
                    <a:lnTo>
                      <a:pt x="1419" y="86"/>
                    </a:lnTo>
                    <a:lnTo>
                      <a:pt x="1415" y="87"/>
                    </a:lnTo>
                    <a:lnTo>
                      <a:pt x="1415" y="87"/>
                    </a:lnTo>
                    <a:lnTo>
                      <a:pt x="1415" y="87"/>
                    </a:lnTo>
                    <a:lnTo>
                      <a:pt x="1415" y="87"/>
                    </a:lnTo>
                    <a:lnTo>
                      <a:pt x="1411" y="89"/>
                    </a:lnTo>
                    <a:lnTo>
                      <a:pt x="1411" y="89"/>
                    </a:lnTo>
                    <a:lnTo>
                      <a:pt x="1411" y="89"/>
                    </a:lnTo>
                    <a:lnTo>
                      <a:pt x="1411" y="89"/>
                    </a:lnTo>
                    <a:lnTo>
                      <a:pt x="1406" y="92"/>
                    </a:lnTo>
                    <a:lnTo>
                      <a:pt x="1406" y="92"/>
                    </a:lnTo>
                    <a:lnTo>
                      <a:pt x="1406" y="92"/>
                    </a:lnTo>
                    <a:lnTo>
                      <a:pt x="1406" y="92"/>
                    </a:lnTo>
                    <a:lnTo>
                      <a:pt x="1406" y="92"/>
                    </a:lnTo>
                    <a:lnTo>
                      <a:pt x="1406" y="92"/>
                    </a:lnTo>
                    <a:lnTo>
                      <a:pt x="1396" y="100"/>
                    </a:lnTo>
                    <a:lnTo>
                      <a:pt x="1384" y="111"/>
                    </a:lnTo>
                    <a:lnTo>
                      <a:pt x="1384" y="111"/>
                    </a:lnTo>
                    <a:lnTo>
                      <a:pt x="1369" y="128"/>
                    </a:lnTo>
                    <a:lnTo>
                      <a:pt x="1355" y="142"/>
                    </a:lnTo>
                    <a:lnTo>
                      <a:pt x="1346" y="154"/>
                    </a:lnTo>
                    <a:lnTo>
                      <a:pt x="1338" y="164"/>
                    </a:lnTo>
                    <a:lnTo>
                      <a:pt x="1338" y="164"/>
                    </a:lnTo>
                    <a:lnTo>
                      <a:pt x="1302" y="152"/>
                    </a:lnTo>
                    <a:lnTo>
                      <a:pt x="1302" y="152"/>
                    </a:lnTo>
                    <a:lnTo>
                      <a:pt x="1303" y="139"/>
                    </a:lnTo>
                    <a:lnTo>
                      <a:pt x="1303" y="124"/>
                    </a:lnTo>
                    <a:lnTo>
                      <a:pt x="1303" y="104"/>
                    </a:lnTo>
                    <a:lnTo>
                      <a:pt x="1300" y="81"/>
                    </a:lnTo>
                    <a:lnTo>
                      <a:pt x="1300" y="81"/>
                    </a:lnTo>
                    <a:lnTo>
                      <a:pt x="1298" y="65"/>
                    </a:lnTo>
                    <a:lnTo>
                      <a:pt x="1297" y="52"/>
                    </a:lnTo>
                    <a:lnTo>
                      <a:pt x="1297" y="52"/>
                    </a:lnTo>
                    <a:lnTo>
                      <a:pt x="1297" y="52"/>
                    </a:lnTo>
                    <a:lnTo>
                      <a:pt x="1297" y="52"/>
                    </a:lnTo>
                    <a:lnTo>
                      <a:pt x="1295" y="52"/>
                    </a:lnTo>
                    <a:lnTo>
                      <a:pt x="1295" y="52"/>
                    </a:lnTo>
                    <a:lnTo>
                      <a:pt x="1294" y="47"/>
                    </a:lnTo>
                    <a:lnTo>
                      <a:pt x="1294" y="47"/>
                    </a:lnTo>
                    <a:lnTo>
                      <a:pt x="1293" y="43"/>
                    </a:lnTo>
                    <a:lnTo>
                      <a:pt x="1293" y="43"/>
                    </a:lnTo>
                    <a:lnTo>
                      <a:pt x="1293" y="42"/>
                    </a:lnTo>
                    <a:lnTo>
                      <a:pt x="1293" y="42"/>
                    </a:lnTo>
                    <a:lnTo>
                      <a:pt x="1290" y="40"/>
                    </a:lnTo>
                    <a:lnTo>
                      <a:pt x="1290" y="40"/>
                    </a:lnTo>
                    <a:lnTo>
                      <a:pt x="1290" y="40"/>
                    </a:lnTo>
                    <a:lnTo>
                      <a:pt x="1290" y="40"/>
                    </a:lnTo>
                    <a:lnTo>
                      <a:pt x="1288" y="37"/>
                    </a:lnTo>
                    <a:lnTo>
                      <a:pt x="1288" y="37"/>
                    </a:lnTo>
                    <a:lnTo>
                      <a:pt x="1288" y="37"/>
                    </a:lnTo>
                    <a:lnTo>
                      <a:pt x="1288" y="37"/>
                    </a:lnTo>
                    <a:lnTo>
                      <a:pt x="1285" y="36"/>
                    </a:lnTo>
                    <a:lnTo>
                      <a:pt x="1285" y="36"/>
                    </a:lnTo>
                    <a:lnTo>
                      <a:pt x="1284" y="34"/>
                    </a:lnTo>
                    <a:lnTo>
                      <a:pt x="1284" y="34"/>
                    </a:lnTo>
                    <a:lnTo>
                      <a:pt x="1282" y="33"/>
                    </a:lnTo>
                    <a:lnTo>
                      <a:pt x="1282" y="33"/>
                    </a:lnTo>
                    <a:lnTo>
                      <a:pt x="1280" y="33"/>
                    </a:lnTo>
                    <a:lnTo>
                      <a:pt x="1280" y="33"/>
                    </a:lnTo>
                    <a:lnTo>
                      <a:pt x="1278" y="33"/>
                    </a:lnTo>
                    <a:lnTo>
                      <a:pt x="1278" y="33"/>
                    </a:lnTo>
                    <a:lnTo>
                      <a:pt x="1277" y="32"/>
                    </a:lnTo>
                    <a:lnTo>
                      <a:pt x="1277" y="32"/>
                    </a:lnTo>
                    <a:lnTo>
                      <a:pt x="1273" y="31"/>
                    </a:lnTo>
                    <a:lnTo>
                      <a:pt x="1273" y="31"/>
                    </a:lnTo>
                    <a:lnTo>
                      <a:pt x="1268" y="31"/>
                    </a:lnTo>
                    <a:lnTo>
                      <a:pt x="1268" y="31"/>
                    </a:lnTo>
                    <a:lnTo>
                      <a:pt x="1266" y="29"/>
                    </a:lnTo>
                    <a:lnTo>
                      <a:pt x="1266" y="29"/>
                    </a:lnTo>
                    <a:lnTo>
                      <a:pt x="1264" y="29"/>
                    </a:lnTo>
                    <a:lnTo>
                      <a:pt x="1264" y="29"/>
                    </a:lnTo>
                    <a:lnTo>
                      <a:pt x="1263" y="29"/>
                    </a:lnTo>
                    <a:lnTo>
                      <a:pt x="1263" y="29"/>
                    </a:lnTo>
                    <a:lnTo>
                      <a:pt x="1259" y="28"/>
                    </a:lnTo>
                    <a:lnTo>
                      <a:pt x="1259" y="28"/>
                    </a:lnTo>
                    <a:lnTo>
                      <a:pt x="1259" y="28"/>
                    </a:lnTo>
                    <a:lnTo>
                      <a:pt x="1259" y="28"/>
                    </a:lnTo>
                    <a:lnTo>
                      <a:pt x="1256" y="28"/>
                    </a:lnTo>
                    <a:lnTo>
                      <a:pt x="1256" y="28"/>
                    </a:lnTo>
                    <a:lnTo>
                      <a:pt x="1255" y="28"/>
                    </a:lnTo>
                    <a:lnTo>
                      <a:pt x="1255" y="28"/>
                    </a:lnTo>
                    <a:lnTo>
                      <a:pt x="1253" y="29"/>
                    </a:lnTo>
                    <a:lnTo>
                      <a:pt x="1253" y="29"/>
                    </a:lnTo>
                    <a:lnTo>
                      <a:pt x="1251" y="29"/>
                    </a:lnTo>
                    <a:lnTo>
                      <a:pt x="1251" y="29"/>
                    </a:lnTo>
                    <a:lnTo>
                      <a:pt x="1249" y="31"/>
                    </a:lnTo>
                    <a:lnTo>
                      <a:pt x="1249" y="31"/>
                    </a:lnTo>
                    <a:lnTo>
                      <a:pt x="1249" y="31"/>
                    </a:lnTo>
                    <a:lnTo>
                      <a:pt x="1249" y="31"/>
                    </a:lnTo>
                    <a:lnTo>
                      <a:pt x="1241" y="37"/>
                    </a:lnTo>
                    <a:lnTo>
                      <a:pt x="1241" y="37"/>
                    </a:lnTo>
                    <a:lnTo>
                      <a:pt x="1241" y="37"/>
                    </a:lnTo>
                    <a:lnTo>
                      <a:pt x="1241" y="37"/>
                    </a:lnTo>
                    <a:lnTo>
                      <a:pt x="1241" y="37"/>
                    </a:lnTo>
                    <a:lnTo>
                      <a:pt x="1241" y="37"/>
                    </a:lnTo>
                    <a:lnTo>
                      <a:pt x="1232" y="47"/>
                    </a:lnTo>
                    <a:lnTo>
                      <a:pt x="1222" y="60"/>
                    </a:lnTo>
                    <a:lnTo>
                      <a:pt x="1222" y="60"/>
                    </a:lnTo>
                    <a:lnTo>
                      <a:pt x="1210" y="79"/>
                    </a:lnTo>
                    <a:lnTo>
                      <a:pt x="1200" y="95"/>
                    </a:lnTo>
                    <a:lnTo>
                      <a:pt x="1192" y="109"/>
                    </a:lnTo>
                    <a:lnTo>
                      <a:pt x="1187" y="120"/>
                    </a:lnTo>
                    <a:lnTo>
                      <a:pt x="1187" y="120"/>
                    </a:lnTo>
                    <a:lnTo>
                      <a:pt x="1148" y="114"/>
                    </a:lnTo>
                    <a:lnTo>
                      <a:pt x="1148" y="114"/>
                    </a:lnTo>
                    <a:lnTo>
                      <a:pt x="1147" y="101"/>
                    </a:lnTo>
                    <a:lnTo>
                      <a:pt x="1146" y="86"/>
                    </a:lnTo>
                    <a:lnTo>
                      <a:pt x="1142" y="67"/>
                    </a:lnTo>
                    <a:lnTo>
                      <a:pt x="1135" y="45"/>
                    </a:lnTo>
                    <a:lnTo>
                      <a:pt x="1135" y="45"/>
                    </a:lnTo>
                    <a:lnTo>
                      <a:pt x="1130" y="28"/>
                    </a:lnTo>
                    <a:lnTo>
                      <a:pt x="1125" y="17"/>
                    </a:lnTo>
                    <a:lnTo>
                      <a:pt x="1125" y="17"/>
                    </a:lnTo>
                    <a:lnTo>
                      <a:pt x="1125" y="17"/>
                    </a:lnTo>
                    <a:lnTo>
                      <a:pt x="1125" y="17"/>
                    </a:lnTo>
                    <a:lnTo>
                      <a:pt x="1125" y="17"/>
                    </a:lnTo>
                    <a:lnTo>
                      <a:pt x="1125" y="17"/>
                    </a:lnTo>
                    <a:lnTo>
                      <a:pt x="1120" y="8"/>
                    </a:lnTo>
                    <a:lnTo>
                      <a:pt x="1120" y="8"/>
                    </a:lnTo>
                    <a:lnTo>
                      <a:pt x="1120" y="8"/>
                    </a:lnTo>
                    <a:lnTo>
                      <a:pt x="1120" y="8"/>
                    </a:lnTo>
                    <a:lnTo>
                      <a:pt x="1118" y="6"/>
                    </a:lnTo>
                    <a:lnTo>
                      <a:pt x="1118" y="6"/>
                    </a:lnTo>
                    <a:lnTo>
                      <a:pt x="1118" y="6"/>
                    </a:lnTo>
                    <a:lnTo>
                      <a:pt x="1118" y="6"/>
                    </a:lnTo>
                    <a:lnTo>
                      <a:pt x="1115" y="4"/>
                    </a:lnTo>
                    <a:lnTo>
                      <a:pt x="1115" y="4"/>
                    </a:lnTo>
                    <a:lnTo>
                      <a:pt x="1114" y="3"/>
                    </a:lnTo>
                    <a:lnTo>
                      <a:pt x="1114" y="3"/>
                    </a:lnTo>
                    <a:lnTo>
                      <a:pt x="1111" y="3"/>
                    </a:lnTo>
                    <a:lnTo>
                      <a:pt x="1111" y="3"/>
                    </a:lnTo>
                    <a:lnTo>
                      <a:pt x="1111" y="2"/>
                    </a:lnTo>
                    <a:lnTo>
                      <a:pt x="1111" y="2"/>
                    </a:lnTo>
                    <a:lnTo>
                      <a:pt x="1108" y="2"/>
                    </a:lnTo>
                    <a:lnTo>
                      <a:pt x="1108" y="2"/>
                    </a:lnTo>
                    <a:lnTo>
                      <a:pt x="1108" y="2"/>
                    </a:lnTo>
                    <a:lnTo>
                      <a:pt x="1108" y="2"/>
                    </a:lnTo>
                    <a:lnTo>
                      <a:pt x="1104" y="0"/>
                    </a:lnTo>
                    <a:lnTo>
                      <a:pt x="1104" y="0"/>
                    </a:lnTo>
                    <a:lnTo>
                      <a:pt x="1103" y="0"/>
                    </a:lnTo>
                    <a:lnTo>
                      <a:pt x="1103" y="0"/>
                    </a:lnTo>
                    <a:lnTo>
                      <a:pt x="1099" y="0"/>
                    </a:lnTo>
                    <a:lnTo>
                      <a:pt x="1099" y="0"/>
                    </a:lnTo>
                    <a:lnTo>
                      <a:pt x="1094" y="0"/>
                    </a:lnTo>
                    <a:lnTo>
                      <a:pt x="1094" y="0"/>
                    </a:lnTo>
                    <a:lnTo>
                      <a:pt x="1093" y="0"/>
                    </a:lnTo>
                    <a:lnTo>
                      <a:pt x="1093" y="0"/>
                    </a:lnTo>
                    <a:lnTo>
                      <a:pt x="1090" y="0"/>
                    </a:lnTo>
                    <a:lnTo>
                      <a:pt x="1090" y="0"/>
                    </a:lnTo>
                    <a:lnTo>
                      <a:pt x="1089" y="0"/>
                    </a:lnTo>
                    <a:lnTo>
                      <a:pt x="1089" y="0"/>
                    </a:lnTo>
                    <a:lnTo>
                      <a:pt x="1085" y="0"/>
                    </a:lnTo>
                    <a:lnTo>
                      <a:pt x="1085" y="0"/>
                    </a:lnTo>
                    <a:lnTo>
                      <a:pt x="1085" y="0"/>
                    </a:lnTo>
                    <a:lnTo>
                      <a:pt x="1085" y="0"/>
                    </a:lnTo>
                    <a:lnTo>
                      <a:pt x="1083" y="0"/>
                    </a:lnTo>
                    <a:lnTo>
                      <a:pt x="1083" y="0"/>
                    </a:lnTo>
                    <a:lnTo>
                      <a:pt x="1081" y="0"/>
                    </a:lnTo>
                    <a:lnTo>
                      <a:pt x="1081" y="0"/>
                    </a:lnTo>
                    <a:lnTo>
                      <a:pt x="1079" y="2"/>
                    </a:lnTo>
                    <a:lnTo>
                      <a:pt x="1079" y="2"/>
                    </a:lnTo>
                    <a:lnTo>
                      <a:pt x="1079" y="2"/>
                    </a:lnTo>
                    <a:lnTo>
                      <a:pt x="1079" y="2"/>
                    </a:lnTo>
                    <a:lnTo>
                      <a:pt x="1076" y="4"/>
                    </a:lnTo>
                    <a:lnTo>
                      <a:pt x="1076" y="4"/>
                    </a:lnTo>
                    <a:lnTo>
                      <a:pt x="1075" y="4"/>
                    </a:lnTo>
                    <a:lnTo>
                      <a:pt x="1075" y="4"/>
                    </a:lnTo>
                    <a:lnTo>
                      <a:pt x="1072" y="8"/>
                    </a:lnTo>
                    <a:lnTo>
                      <a:pt x="1072" y="8"/>
                    </a:lnTo>
                    <a:lnTo>
                      <a:pt x="1072" y="8"/>
                    </a:lnTo>
                    <a:lnTo>
                      <a:pt x="1072" y="8"/>
                    </a:lnTo>
                    <a:lnTo>
                      <a:pt x="1069" y="12"/>
                    </a:lnTo>
                    <a:lnTo>
                      <a:pt x="1069" y="12"/>
                    </a:lnTo>
                    <a:lnTo>
                      <a:pt x="1069" y="12"/>
                    </a:lnTo>
                    <a:lnTo>
                      <a:pt x="1069" y="12"/>
                    </a:lnTo>
                    <a:lnTo>
                      <a:pt x="1069" y="12"/>
                    </a:lnTo>
                    <a:lnTo>
                      <a:pt x="1069" y="12"/>
                    </a:lnTo>
                    <a:lnTo>
                      <a:pt x="1062" y="22"/>
                    </a:lnTo>
                    <a:lnTo>
                      <a:pt x="1055" y="37"/>
                    </a:lnTo>
                    <a:lnTo>
                      <a:pt x="1055" y="37"/>
                    </a:lnTo>
                    <a:lnTo>
                      <a:pt x="1045" y="58"/>
                    </a:lnTo>
                    <a:lnTo>
                      <a:pt x="1037" y="76"/>
                    </a:lnTo>
                    <a:lnTo>
                      <a:pt x="1032" y="91"/>
                    </a:lnTo>
                    <a:lnTo>
                      <a:pt x="1030" y="104"/>
                    </a:lnTo>
                    <a:lnTo>
                      <a:pt x="1030" y="104"/>
                    </a:lnTo>
                    <a:lnTo>
                      <a:pt x="991" y="104"/>
                    </a:lnTo>
                    <a:lnTo>
                      <a:pt x="991" y="104"/>
                    </a:lnTo>
                    <a:lnTo>
                      <a:pt x="988" y="91"/>
                    </a:lnTo>
                    <a:lnTo>
                      <a:pt x="983" y="76"/>
                    </a:lnTo>
                    <a:lnTo>
                      <a:pt x="975" y="58"/>
                    </a:lnTo>
                    <a:lnTo>
                      <a:pt x="965" y="37"/>
                    </a:lnTo>
                    <a:lnTo>
                      <a:pt x="965" y="37"/>
                    </a:lnTo>
                    <a:lnTo>
                      <a:pt x="958" y="22"/>
                    </a:lnTo>
                    <a:lnTo>
                      <a:pt x="951" y="12"/>
                    </a:lnTo>
                    <a:lnTo>
                      <a:pt x="951" y="12"/>
                    </a:lnTo>
                    <a:lnTo>
                      <a:pt x="951" y="12"/>
                    </a:lnTo>
                    <a:lnTo>
                      <a:pt x="951" y="12"/>
                    </a:lnTo>
                    <a:lnTo>
                      <a:pt x="951" y="12"/>
                    </a:lnTo>
                    <a:lnTo>
                      <a:pt x="951" y="12"/>
                    </a:lnTo>
                    <a:lnTo>
                      <a:pt x="948" y="8"/>
                    </a:lnTo>
                    <a:lnTo>
                      <a:pt x="948" y="8"/>
                    </a:lnTo>
                    <a:lnTo>
                      <a:pt x="948" y="7"/>
                    </a:lnTo>
                    <a:lnTo>
                      <a:pt x="948" y="7"/>
                    </a:lnTo>
                    <a:lnTo>
                      <a:pt x="945" y="4"/>
                    </a:lnTo>
                    <a:lnTo>
                      <a:pt x="945" y="4"/>
                    </a:lnTo>
                    <a:lnTo>
                      <a:pt x="944" y="4"/>
                    </a:lnTo>
                    <a:lnTo>
                      <a:pt x="944" y="4"/>
                    </a:lnTo>
                    <a:lnTo>
                      <a:pt x="941" y="2"/>
                    </a:lnTo>
                    <a:lnTo>
                      <a:pt x="941" y="2"/>
                    </a:lnTo>
                    <a:lnTo>
                      <a:pt x="941" y="2"/>
                    </a:lnTo>
                    <a:lnTo>
                      <a:pt x="941" y="2"/>
                    </a:lnTo>
                    <a:lnTo>
                      <a:pt x="939" y="0"/>
                    </a:lnTo>
                    <a:lnTo>
                      <a:pt x="939" y="0"/>
                    </a:lnTo>
                    <a:lnTo>
                      <a:pt x="938" y="0"/>
                    </a:lnTo>
                    <a:lnTo>
                      <a:pt x="938" y="0"/>
                    </a:lnTo>
                    <a:lnTo>
                      <a:pt x="935" y="0"/>
                    </a:lnTo>
                    <a:lnTo>
                      <a:pt x="935" y="0"/>
                    </a:lnTo>
                    <a:lnTo>
                      <a:pt x="935" y="0"/>
                    </a:lnTo>
                    <a:lnTo>
                      <a:pt x="935" y="0"/>
                    </a:lnTo>
                    <a:lnTo>
                      <a:pt x="931" y="0"/>
                    </a:lnTo>
                    <a:lnTo>
                      <a:pt x="931" y="0"/>
                    </a:lnTo>
                    <a:lnTo>
                      <a:pt x="930" y="0"/>
                    </a:lnTo>
                    <a:lnTo>
                      <a:pt x="930" y="0"/>
                    </a:lnTo>
                    <a:lnTo>
                      <a:pt x="928" y="0"/>
                    </a:lnTo>
                    <a:lnTo>
                      <a:pt x="928" y="0"/>
                    </a:lnTo>
                    <a:lnTo>
                      <a:pt x="926" y="0"/>
                    </a:lnTo>
                    <a:lnTo>
                      <a:pt x="926" y="0"/>
                    </a:lnTo>
                    <a:lnTo>
                      <a:pt x="921" y="0"/>
                    </a:lnTo>
                    <a:lnTo>
                      <a:pt x="921" y="0"/>
                    </a:lnTo>
                    <a:lnTo>
                      <a:pt x="917" y="0"/>
                    </a:lnTo>
                    <a:lnTo>
                      <a:pt x="917" y="0"/>
                    </a:lnTo>
                    <a:lnTo>
                      <a:pt x="916" y="0"/>
                    </a:lnTo>
                    <a:lnTo>
                      <a:pt x="916" y="0"/>
                    </a:lnTo>
                    <a:lnTo>
                      <a:pt x="912" y="2"/>
                    </a:lnTo>
                    <a:lnTo>
                      <a:pt x="912" y="2"/>
                    </a:lnTo>
                    <a:lnTo>
                      <a:pt x="912" y="2"/>
                    </a:lnTo>
                    <a:lnTo>
                      <a:pt x="912" y="2"/>
                    </a:lnTo>
                    <a:lnTo>
                      <a:pt x="909" y="2"/>
                    </a:lnTo>
                    <a:lnTo>
                      <a:pt x="909" y="2"/>
                    </a:lnTo>
                    <a:lnTo>
                      <a:pt x="909" y="3"/>
                    </a:lnTo>
                    <a:lnTo>
                      <a:pt x="909" y="3"/>
                    </a:lnTo>
                    <a:lnTo>
                      <a:pt x="906" y="3"/>
                    </a:lnTo>
                    <a:lnTo>
                      <a:pt x="906" y="3"/>
                    </a:lnTo>
                    <a:lnTo>
                      <a:pt x="905" y="4"/>
                    </a:lnTo>
                    <a:lnTo>
                      <a:pt x="905" y="4"/>
                    </a:lnTo>
                    <a:lnTo>
                      <a:pt x="902" y="6"/>
                    </a:lnTo>
                    <a:lnTo>
                      <a:pt x="902" y="6"/>
                    </a:lnTo>
                    <a:lnTo>
                      <a:pt x="902" y="6"/>
                    </a:lnTo>
                    <a:lnTo>
                      <a:pt x="902" y="6"/>
                    </a:lnTo>
                    <a:lnTo>
                      <a:pt x="900" y="8"/>
                    </a:lnTo>
                    <a:lnTo>
                      <a:pt x="900" y="8"/>
                    </a:lnTo>
                    <a:lnTo>
                      <a:pt x="900" y="8"/>
                    </a:lnTo>
                    <a:lnTo>
                      <a:pt x="900" y="8"/>
                    </a:lnTo>
                    <a:lnTo>
                      <a:pt x="897" y="12"/>
                    </a:lnTo>
                    <a:lnTo>
                      <a:pt x="897" y="12"/>
                    </a:lnTo>
                    <a:lnTo>
                      <a:pt x="897" y="12"/>
                    </a:lnTo>
                    <a:lnTo>
                      <a:pt x="897" y="12"/>
                    </a:lnTo>
                    <a:lnTo>
                      <a:pt x="895" y="17"/>
                    </a:lnTo>
                    <a:lnTo>
                      <a:pt x="895" y="17"/>
                    </a:lnTo>
                    <a:lnTo>
                      <a:pt x="895" y="17"/>
                    </a:lnTo>
                    <a:lnTo>
                      <a:pt x="895" y="17"/>
                    </a:lnTo>
                    <a:lnTo>
                      <a:pt x="895" y="17"/>
                    </a:lnTo>
                    <a:lnTo>
                      <a:pt x="895" y="17"/>
                    </a:lnTo>
                    <a:lnTo>
                      <a:pt x="890" y="28"/>
                    </a:lnTo>
                    <a:lnTo>
                      <a:pt x="885" y="45"/>
                    </a:lnTo>
                    <a:lnTo>
                      <a:pt x="885" y="45"/>
                    </a:lnTo>
                    <a:lnTo>
                      <a:pt x="878" y="67"/>
                    </a:lnTo>
                    <a:lnTo>
                      <a:pt x="875" y="86"/>
                    </a:lnTo>
                    <a:lnTo>
                      <a:pt x="873" y="101"/>
                    </a:lnTo>
                    <a:lnTo>
                      <a:pt x="872" y="114"/>
                    </a:lnTo>
                    <a:lnTo>
                      <a:pt x="872" y="114"/>
                    </a:lnTo>
                    <a:lnTo>
                      <a:pt x="833" y="120"/>
                    </a:lnTo>
                    <a:lnTo>
                      <a:pt x="833" y="120"/>
                    </a:lnTo>
                    <a:lnTo>
                      <a:pt x="828" y="109"/>
                    </a:lnTo>
                    <a:lnTo>
                      <a:pt x="820" y="95"/>
                    </a:lnTo>
                    <a:lnTo>
                      <a:pt x="810" y="79"/>
                    </a:lnTo>
                    <a:lnTo>
                      <a:pt x="798" y="60"/>
                    </a:lnTo>
                    <a:lnTo>
                      <a:pt x="798" y="60"/>
                    </a:lnTo>
                    <a:lnTo>
                      <a:pt x="788" y="47"/>
                    </a:lnTo>
                    <a:lnTo>
                      <a:pt x="779" y="37"/>
                    </a:lnTo>
                    <a:lnTo>
                      <a:pt x="779" y="37"/>
                    </a:lnTo>
                    <a:lnTo>
                      <a:pt x="779" y="37"/>
                    </a:lnTo>
                    <a:lnTo>
                      <a:pt x="779" y="37"/>
                    </a:lnTo>
                    <a:lnTo>
                      <a:pt x="771" y="31"/>
                    </a:lnTo>
                    <a:lnTo>
                      <a:pt x="771" y="31"/>
                    </a:lnTo>
                    <a:lnTo>
                      <a:pt x="771" y="31"/>
                    </a:lnTo>
                    <a:lnTo>
                      <a:pt x="771" y="31"/>
                    </a:lnTo>
                    <a:lnTo>
                      <a:pt x="768" y="29"/>
                    </a:lnTo>
                    <a:lnTo>
                      <a:pt x="768" y="29"/>
                    </a:lnTo>
                    <a:lnTo>
                      <a:pt x="768" y="29"/>
                    </a:lnTo>
                    <a:lnTo>
                      <a:pt x="768" y="29"/>
                    </a:lnTo>
                    <a:lnTo>
                      <a:pt x="765" y="28"/>
                    </a:lnTo>
                    <a:lnTo>
                      <a:pt x="765" y="28"/>
                    </a:lnTo>
                    <a:lnTo>
                      <a:pt x="764" y="28"/>
                    </a:lnTo>
                    <a:lnTo>
                      <a:pt x="764" y="28"/>
                    </a:lnTo>
                    <a:lnTo>
                      <a:pt x="761" y="28"/>
                    </a:lnTo>
                    <a:lnTo>
                      <a:pt x="761" y="28"/>
                    </a:lnTo>
                    <a:lnTo>
                      <a:pt x="761" y="28"/>
                    </a:lnTo>
                    <a:lnTo>
                      <a:pt x="761" y="28"/>
                    </a:lnTo>
                    <a:lnTo>
                      <a:pt x="757" y="29"/>
                    </a:lnTo>
                    <a:lnTo>
                      <a:pt x="757" y="29"/>
                    </a:lnTo>
                    <a:lnTo>
                      <a:pt x="756" y="29"/>
                    </a:lnTo>
                    <a:lnTo>
                      <a:pt x="756" y="29"/>
                    </a:lnTo>
                    <a:lnTo>
                      <a:pt x="754" y="29"/>
                    </a:lnTo>
                    <a:lnTo>
                      <a:pt x="754" y="29"/>
                    </a:lnTo>
                    <a:lnTo>
                      <a:pt x="752" y="31"/>
                    </a:lnTo>
                    <a:lnTo>
                      <a:pt x="752" y="31"/>
                    </a:lnTo>
                    <a:lnTo>
                      <a:pt x="747" y="31"/>
                    </a:lnTo>
                    <a:lnTo>
                      <a:pt x="747" y="31"/>
                    </a:lnTo>
                    <a:lnTo>
                      <a:pt x="744" y="32"/>
                    </a:lnTo>
                    <a:lnTo>
                      <a:pt x="744" y="32"/>
                    </a:lnTo>
                    <a:lnTo>
                      <a:pt x="742" y="33"/>
                    </a:lnTo>
                    <a:lnTo>
                      <a:pt x="742" y="33"/>
                    </a:lnTo>
                    <a:lnTo>
                      <a:pt x="740" y="33"/>
                    </a:lnTo>
                    <a:lnTo>
                      <a:pt x="740" y="33"/>
                    </a:lnTo>
                    <a:lnTo>
                      <a:pt x="739" y="33"/>
                    </a:lnTo>
                    <a:lnTo>
                      <a:pt x="739" y="33"/>
                    </a:lnTo>
                    <a:lnTo>
                      <a:pt x="736" y="34"/>
                    </a:lnTo>
                    <a:lnTo>
                      <a:pt x="736" y="34"/>
                    </a:lnTo>
                    <a:lnTo>
                      <a:pt x="735" y="36"/>
                    </a:lnTo>
                    <a:lnTo>
                      <a:pt x="735" y="36"/>
                    </a:lnTo>
                    <a:lnTo>
                      <a:pt x="732" y="37"/>
                    </a:lnTo>
                    <a:lnTo>
                      <a:pt x="732" y="37"/>
                    </a:lnTo>
                    <a:lnTo>
                      <a:pt x="732" y="37"/>
                    </a:lnTo>
                    <a:lnTo>
                      <a:pt x="732" y="37"/>
                    </a:lnTo>
                    <a:lnTo>
                      <a:pt x="730" y="40"/>
                    </a:lnTo>
                    <a:lnTo>
                      <a:pt x="730" y="40"/>
                    </a:lnTo>
                    <a:lnTo>
                      <a:pt x="730" y="40"/>
                    </a:lnTo>
                    <a:lnTo>
                      <a:pt x="730" y="40"/>
                    </a:lnTo>
                    <a:lnTo>
                      <a:pt x="727" y="42"/>
                    </a:lnTo>
                    <a:lnTo>
                      <a:pt x="727" y="42"/>
                    </a:lnTo>
                    <a:lnTo>
                      <a:pt x="727" y="43"/>
                    </a:lnTo>
                    <a:lnTo>
                      <a:pt x="727" y="43"/>
                    </a:lnTo>
                    <a:lnTo>
                      <a:pt x="726" y="47"/>
                    </a:lnTo>
                    <a:lnTo>
                      <a:pt x="726" y="47"/>
                    </a:lnTo>
                    <a:lnTo>
                      <a:pt x="726" y="47"/>
                    </a:lnTo>
                    <a:lnTo>
                      <a:pt x="726" y="47"/>
                    </a:lnTo>
                    <a:lnTo>
                      <a:pt x="725" y="52"/>
                    </a:lnTo>
                    <a:lnTo>
                      <a:pt x="725" y="52"/>
                    </a:lnTo>
                    <a:lnTo>
                      <a:pt x="723" y="52"/>
                    </a:lnTo>
                    <a:lnTo>
                      <a:pt x="723" y="52"/>
                    </a:lnTo>
                    <a:lnTo>
                      <a:pt x="723" y="52"/>
                    </a:lnTo>
                    <a:lnTo>
                      <a:pt x="723" y="52"/>
                    </a:lnTo>
                    <a:lnTo>
                      <a:pt x="722" y="65"/>
                    </a:lnTo>
                    <a:lnTo>
                      <a:pt x="720" y="81"/>
                    </a:lnTo>
                    <a:lnTo>
                      <a:pt x="720" y="81"/>
                    </a:lnTo>
                    <a:lnTo>
                      <a:pt x="717" y="104"/>
                    </a:lnTo>
                    <a:lnTo>
                      <a:pt x="717" y="124"/>
                    </a:lnTo>
                    <a:lnTo>
                      <a:pt x="717" y="139"/>
                    </a:lnTo>
                    <a:lnTo>
                      <a:pt x="718" y="152"/>
                    </a:lnTo>
                    <a:lnTo>
                      <a:pt x="718" y="152"/>
                    </a:lnTo>
                    <a:lnTo>
                      <a:pt x="682" y="164"/>
                    </a:lnTo>
                    <a:lnTo>
                      <a:pt x="682" y="164"/>
                    </a:lnTo>
                    <a:lnTo>
                      <a:pt x="676" y="154"/>
                    </a:lnTo>
                    <a:lnTo>
                      <a:pt x="665" y="143"/>
                    </a:lnTo>
                    <a:lnTo>
                      <a:pt x="653" y="128"/>
                    </a:lnTo>
                    <a:lnTo>
                      <a:pt x="637" y="111"/>
                    </a:lnTo>
                    <a:lnTo>
                      <a:pt x="637" y="111"/>
                    </a:lnTo>
                    <a:lnTo>
                      <a:pt x="624" y="100"/>
                    </a:lnTo>
                    <a:lnTo>
                      <a:pt x="614" y="92"/>
                    </a:lnTo>
                    <a:lnTo>
                      <a:pt x="614" y="92"/>
                    </a:lnTo>
                    <a:lnTo>
                      <a:pt x="614" y="92"/>
                    </a:lnTo>
                    <a:lnTo>
                      <a:pt x="614" y="92"/>
                    </a:lnTo>
                    <a:lnTo>
                      <a:pt x="614" y="92"/>
                    </a:lnTo>
                    <a:lnTo>
                      <a:pt x="610" y="90"/>
                    </a:lnTo>
                    <a:lnTo>
                      <a:pt x="610" y="90"/>
                    </a:lnTo>
                    <a:lnTo>
                      <a:pt x="609" y="89"/>
                    </a:lnTo>
                    <a:lnTo>
                      <a:pt x="609" y="89"/>
                    </a:lnTo>
                    <a:lnTo>
                      <a:pt x="605" y="87"/>
                    </a:lnTo>
                    <a:lnTo>
                      <a:pt x="605" y="87"/>
                    </a:lnTo>
                    <a:lnTo>
                      <a:pt x="605" y="87"/>
                    </a:lnTo>
                    <a:lnTo>
                      <a:pt x="605" y="87"/>
                    </a:lnTo>
                    <a:lnTo>
                      <a:pt x="601" y="86"/>
                    </a:lnTo>
                    <a:lnTo>
                      <a:pt x="601" y="86"/>
                    </a:lnTo>
                    <a:lnTo>
                      <a:pt x="601" y="86"/>
                    </a:lnTo>
                    <a:lnTo>
                      <a:pt x="601" y="86"/>
                    </a:lnTo>
                    <a:lnTo>
                      <a:pt x="597" y="86"/>
                    </a:lnTo>
                    <a:lnTo>
                      <a:pt x="597" y="86"/>
                    </a:lnTo>
                    <a:lnTo>
                      <a:pt x="597" y="86"/>
                    </a:lnTo>
                    <a:lnTo>
                      <a:pt x="597" y="86"/>
                    </a:lnTo>
                    <a:lnTo>
                      <a:pt x="595" y="86"/>
                    </a:lnTo>
                    <a:lnTo>
                      <a:pt x="595" y="86"/>
                    </a:lnTo>
                    <a:lnTo>
                      <a:pt x="594" y="86"/>
                    </a:lnTo>
                    <a:lnTo>
                      <a:pt x="594" y="86"/>
                    </a:lnTo>
                    <a:lnTo>
                      <a:pt x="591" y="87"/>
                    </a:lnTo>
                    <a:lnTo>
                      <a:pt x="591" y="87"/>
                    </a:lnTo>
                    <a:lnTo>
                      <a:pt x="590" y="87"/>
                    </a:lnTo>
                    <a:lnTo>
                      <a:pt x="590" y="87"/>
                    </a:lnTo>
                    <a:lnTo>
                      <a:pt x="587" y="90"/>
                    </a:lnTo>
                    <a:lnTo>
                      <a:pt x="587" y="90"/>
                    </a:lnTo>
                    <a:lnTo>
                      <a:pt x="586" y="90"/>
                    </a:lnTo>
                    <a:lnTo>
                      <a:pt x="586" y="90"/>
                    </a:lnTo>
                    <a:lnTo>
                      <a:pt x="582" y="91"/>
                    </a:lnTo>
                    <a:lnTo>
                      <a:pt x="582" y="91"/>
                    </a:lnTo>
                    <a:lnTo>
                      <a:pt x="579" y="94"/>
                    </a:lnTo>
                    <a:lnTo>
                      <a:pt x="579" y="94"/>
                    </a:lnTo>
                    <a:lnTo>
                      <a:pt x="577" y="94"/>
                    </a:lnTo>
                    <a:lnTo>
                      <a:pt x="577" y="94"/>
                    </a:lnTo>
                    <a:lnTo>
                      <a:pt x="574" y="95"/>
                    </a:lnTo>
                    <a:lnTo>
                      <a:pt x="574" y="95"/>
                    </a:lnTo>
                    <a:lnTo>
                      <a:pt x="574" y="96"/>
                    </a:lnTo>
                    <a:lnTo>
                      <a:pt x="574" y="96"/>
                    </a:lnTo>
                    <a:lnTo>
                      <a:pt x="571" y="97"/>
                    </a:lnTo>
                    <a:lnTo>
                      <a:pt x="571" y="97"/>
                    </a:lnTo>
                    <a:lnTo>
                      <a:pt x="570" y="97"/>
                    </a:lnTo>
                    <a:lnTo>
                      <a:pt x="570" y="97"/>
                    </a:lnTo>
                    <a:lnTo>
                      <a:pt x="568" y="100"/>
                    </a:lnTo>
                    <a:lnTo>
                      <a:pt x="568" y="100"/>
                    </a:lnTo>
                    <a:lnTo>
                      <a:pt x="567" y="100"/>
                    </a:lnTo>
                    <a:lnTo>
                      <a:pt x="567" y="100"/>
                    </a:lnTo>
                    <a:lnTo>
                      <a:pt x="566" y="103"/>
                    </a:lnTo>
                    <a:lnTo>
                      <a:pt x="566" y="103"/>
                    </a:lnTo>
                    <a:lnTo>
                      <a:pt x="565" y="104"/>
                    </a:lnTo>
                    <a:lnTo>
                      <a:pt x="565" y="104"/>
                    </a:lnTo>
                    <a:lnTo>
                      <a:pt x="563" y="106"/>
                    </a:lnTo>
                    <a:lnTo>
                      <a:pt x="563" y="106"/>
                    </a:lnTo>
                    <a:lnTo>
                      <a:pt x="563" y="106"/>
                    </a:lnTo>
                    <a:lnTo>
                      <a:pt x="563" y="106"/>
                    </a:lnTo>
                    <a:lnTo>
                      <a:pt x="562" y="111"/>
                    </a:lnTo>
                    <a:lnTo>
                      <a:pt x="562" y="111"/>
                    </a:lnTo>
                    <a:lnTo>
                      <a:pt x="562" y="111"/>
                    </a:lnTo>
                    <a:lnTo>
                      <a:pt x="562" y="111"/>
                    </a:lnTo>
                    <a:lnTo>
                      <a:pt x="562" y="116"/>
                    </a:lnTo>
                    <a:lnTo>
                      <a:pt x="562" y="116"/>
                    </a:lnTo>
                    <a:lnTo>
                      <a:pt x="562" y="116"/>
                    </a:lnTo>
                    <a:lnTo>
                      <a:pt x="562" y="116"/>
                    </a:lnTo>
                    <a:lnTo>
                      <a:pt x="562" y="116"/>
                    </a:lnTo>
                    <a:lnTo>
                      <a:pt x="562" y="116"/>
                    </a:lnTo>
                    <a:lnTo>
                      <a:pt x="562" y="129"/>
                    </a:lnTo>
                    <a:lnTo>
                      <a:pt x="562" y="145"/>
                    </a:lnTo>
                    <a:lnTo>
                      <a:pt x="562" y="145"/>
                    </a:lnTo>
                    <a:lnTo>
                      <a:pt x="565" y="168"/>
                    </a:lnTo>
                    <a:lnTo>
                      <a:pt x="567" y="188"/>
                    </a:lnTo>
                    <a:lnTo>
                      <a:pt x="571" y="203"/>
                    </a:lnTo>
                    <a:lnTo>
                      <a:pt x="574" y="215"/>
                    </a:lnTo>
                    <a:lnTo>
                      <a:pt x="574" y="215"/>
                    </a:lnTo>
                    <a:lnTo>
                      <a:pt x="541" y="235"/>
                    </a:lnTo>
                    <a:lnTo>
                      <a:pt x="541" y="235"/>
                    </a:lnTo>
                    <a:lnTo>
                      <a:pt x="532" y="226"/>
                    </a:lnTo>
                    <a:lnTo>
                      <a:pt x="521" y="216"/>
                    </a:lnTo>
                    <a:lnTo>
                      <a:pt x="504" y="203"/>
                    </a:lnTo>
                    <a:lnTo>
                      <a:pt x="485" y="189"/>
                    </a:lnTo>
                    <a:lnTo>
                      <a:pt x="485" y="189"/>
                    </a:lnTo>
                    <a:lnTo>
                      <a:pt x="471" y="181"/>
                    </a:lnTo>
                    <a:lnTo>
                      <a:pt x="461" y="176"/>
                    </a:lnTo>
                    <a:lnTo>
                      <a:pt x="461" y="176"/>
                    </a:lnTo>
                    <a:lnTo>
                      <a:pt x="461" y="176"/>
                    </a:lnTo>
                    <a:lnTo>
                      <a:pt x="460" y="174"/>
                    </a:lnTo>
                    <a:lnTo>
                      <a:pt x="460" y="174"/>
                    </a:lnTo>
                    <a:lnTo>
                      <a:pt x="456" y="173"/>
                    </a:lnTo>
                    <a:lnTo>
                      <a:pt x="456" y="173"/>
                    </a:lnTo>
                    <a:lnTo>
                      <a:pt x="455" y="173"/>
                    </a:lnTo>
                    <a:lnTo>
                      <a:pt x="455" y="173"/>
                    </a:lnTo>
                    <a:lnTo>
                      <a:pt x="451" y="172"/>
                    </a:lnTo>
                    <a:lnTo>
                      <a:pt x="451" y="172"/>
                    </a:lnTo>
                    <a:lnTo>
                      <a:pt x="450" y="172"/>
                    </a:lnTo>
                    <a:lnTo>
                      <a:pt x="450" y="172"/>
                    </a:lnTo>
                    <a:lnTo>
                      <a:pt x="448" y="171"/>
                    </a:lnTo>
                    <a:lnTo>
                      <a:pt x="448" y="171"/>
                    </a:lnTo>
                    <a:lnTo>
                      <a:pt x="448" y="171"/>
                    </a:lnTo>
                    <a:lnTo>
                      <a:pt x="448" y="171"/>
                    </a:lnTo>
                    <a:lnTo>
                      <a:pt x="444" y="172"/>
                    </a:lnTo>
                    <a:lnTo>
                      <a:pt x="444" y="172"/>
                    </a:lnTo>
                    <a:lnTo>
                      <a:pt x="444" y="172"/>
                    </a:lnTo>
                    <a:lnTo>
                      <a:pt x="444" y="172"/>
                    </a:lnTo>
                    <a:lnTo>
                      <a:pt x="441" y="173"/>
                    </a:lnTo>
                    <a:lnTo>
                      <a:pt x="441" y="173"/>
                    </a:lnTo>
                    <a:lnTo>
                      <a:pt x="440" y="173"/>
                    </a:lnTo>
                    <a:lnTo>
                      <a:pt x="440" y="173"/>
                    </a:lnTo>
                    <a:lnTo>
                      <a:pt x="437" y="174"/>
                    </a:lnTo>
                    <a:lnTo>
                      <a:pt x="437" y="174"/>
                    </a:lnTo>
                    <a:lnTo>
                      <a:pt x="436" y="174"/>
                    </a:lnTo>
                    <a:lnTo>
                      <a:pt x="436" y="174"/>
                    </a:lnTo>
                    <a:lnTo>
                      <a:pt x="434" y="177"/>
                    </a:lnTo>
                    <a:lnTo>
                      <a:pt x="434" y="177"/>
                    </a:lnTo>
                    <a:lnTo>
                      <a:pt x="432" y="178"/>
                    </a:lnTo>
                    <a:lnTo>
                      <a:pt x="432" y="178"/>
                    </a:lnTo>
                    <a:lnTo>
                      <a:pt x="429" y="179"/>
                    </a:lnTo>
                    <a:lnTo>
                      <a:pt x="429" y="179"/>
                    </a:lnTo>
                    <a:lnTo>
                      <a:pt x="426" y="182"/>
                    </a:lnTo>
                    <a:lnTo>
                      <a:pt x="426" y="182"/>
                    </a:lnTo>
                    <a:lnTo>
                      <a:pt x="425" y="183"/>
                    </a:lnTo>
                    <a:lnTo>
                      <a:pt x="425" y="183"/>
                    </a:lnTo>
                    <a:lnTo>
                      <a:pt x="422" y="186"/>
                    </a:lnTo>
                    <a:lnTo>
                      <a:pt x="422" y="186"/>
                    </a:lnTo>
                    <a:lnTo>
                      <a:pt x="421" y="186"/>
                    </a:lnTo>
                    <a:lnTo>
                      <a:pt x="421" y="186"/>
                    </a:lnTo>
                    <a:lnTo>
                      <a:pt x="419" y="188"/>
                    </a:lnTo>
                    <a:lnTo>
                      <a:pt x="419" y="188"/>
                    </a:lnTo>
                    <a:lnTo>
                      <a:pt x="419" y="188"/>
                    </a:lnTo>
                    <a:lnTo>
                      <a:pt x="419" y="188"/>
                    </a:lnTo>
                    <a:lnTo>
                      <a:pt x="417" y="191"/>
                    </a:lnTo>
                    <a:lnTo>
                      <a:pt x="417" y="191"/>
                    </a:lnTo>
                    <a:lnTo>
                      <a:pt x="416" y="191"/>
                    </a:lnTo>
                    <a:lnTo>
                      <a:pt x="416" y="191"/>
                    </a:lnTo>
                    <a:lnTo>
                      <a:pt x="415" y="193"/>
                    </a:lnTo>
                    <a:lnTo>
                      <a:pt x="415" y="193"/>
                    </a:lnTo>
                    <a:lnTo>
                      <a:pt x="415" y="194"/>
                    </a:lnTo>
                    <a:lnTo>
                      <a:pt x="415" y="194"/>
                    </a:lnTo>
                    <a:lnTo>
                      <a:pt x="414" y="197"/>
                    </a:lnTo>
                    <a:lnTo>
                      <a:pt x="414" y="197"/>
                    </a:lnTo>
                    <a:lnTo>
                      <a:pt x="414" y="198"/>
                    </a:lnTo>
                    <a:lnTo>
                      <a:pt x="414" y="198"/>
                    </a:lnTo>
                    <a:lnTo>
                      <a:pt x="414" y="202"/>
                    </a:lnTo>
                    <a:lnTo>
                      <a:pt x="414" y="202"/>
                    </a:lnTo>
                    <a:lnTo>
                      <a:pt x="414" y="202"/>
                    </a:lnTo>
                    <a:lnTo>
                      <a:pt x="414" y="202"/>
                    </a:lnTo>
                    <a:lnTo>
                      <a:pt x="414" y="207"/>
                    </a:lnTo>
                    <a:lnTo>
                      <a:pt x="414" y="207"/>
                    </a:lnTo>
                    <a:lnTo>
                      <a:pt x="414" y="208"/>
                    </a:lnTo>
                    <a:lnTo>
                      <a:pt x="414" y="208"/>
                    </a:lnTo>
                    <a:lnTo>
                      <a:pt x="416" y="220"/>
                    </a:lnTo>
                    <a:lnTo>
                      <a:pt x="420" y="236"/>
                    </a:lnTo>
                    <a:lnTo>
                      <a:pt x="420" y="236"/>
                    </a:lnTo>
                    <a:lnTo>
                      <a:pt x="425" y="259"/>
                    </a:lnTo>
                    <a:lnTo>
                      <a:pt x="431" y="278"/>
                    </a:lnTo>
                    <a:lnTo>
                      <a:pt x="437" y="291"/>
                    </a:lnTo>
                    <a:lnTo>
                      <a:pt x="442" y="303"/>
                    </a:lnTo>
                    <a:lnTo>
                      <a:pt x="442" y="303"/>
                    </a:lnTo>
                    <a:lnTo>
                      <a:pt x="412" y="328"/>
                    </a:lnTo>
                    <a:lnTo>
                      <a:pt x="412" y="328"/>
                    </a:lnTo>
                    <a:lnTo>
                      <a:pt x="403" y="320"/>
                    </a:lnTo>
                    <a:lnTo>
                      <a:pt x="390" y="313"/>
                    </a:lnTo>
                    <a:lnTo>
                      <a:pt x="372" y="303"/>
                    </a:lnTo>
                    <a:lnTo>
                      <a:pt x="352" y="293"/>
                    </a:lnTo>
                    <a:lnTo>
                      <a:pt x="352" y="293"/>
                    </a:lnTo>
                    <a:lnTo>
                      <a:pt x="335" y="286"/>
                    </a:lnTo>
                    <a:lnTo>
                      <a:pt x="324" y="283"/>
                    </a:lnTo>
                    <a:lnTo>
                      <a:pt x="324" y="283"/>
                    </a:lnTo>
                    <a:lnTo>
                      <a:pt x="324" y="283"/>
                    </a:lnTo>
                    <a:lnTo>
                      <a:pt x="324" y="283"/>
                    </a:lnTo>
                    <a:lnTo>
                      <a:pt x="324" y="283"/>
                    </a:lnTo>
                    <a:lnTo>
                      <a:pt x="314" y="281"/>
                    </a:lnTo>
                    <a:lnTo>
                      <a:pt x="314" y="281"/>
                    </a:lnTo>
                    <a:lnTo>
                      <a:pt x="314" y="281"/>
                    </a:lnTo>
                    <a:lnTo>
                      <a:pt x="314" y="281"/>
                    </a:lnTo>
                    <a:lnTo>
                      <a:pt x="310" y="281"/>
                    </a:lnTo>
                    <a:lnTo>
                      <a:pt x="310" y="281"/>
                    </a:lnTo>
                    <a:lnTo>
                      <a:pt x="310" y="281"/>
                    </a:lnTo>
                    <a:lnTo>
                      <a:pt x="310" y="281"/>
                    </a:lnTo>
                    <a:lnTo>
                      <a:pt x="308" y="283"/>
                    </a:lnTo>
                    <a:lnTo>
                      <a:pt x="308" y="283"/>
                    </a:lnTo>
                    <a:lnTo>
                      <a:pt x="306" y="283"/>
                    </a:lnTo>
                    <a:lnTo>
                      <a:pt x="306" y="283"/>
                    </a:lnTo>
                    <a:lnTo>
                      <a:pt x="304" y="284"/>
                    </a:lnTo>
                    <a:lnTo>
                      <a:pt x="304" y="284"/>
                    </a:lnTo>
                    <a:lnTo>
                      <a:pt x="304" y="284"/>
                    </a:lnTo>
                    <a:lnTo>
                      <a:pt x="304" y="284"/>
                    </a:lnTo>
                    <a:lnTo>
                      <a:pt x="301" y="286"/>
                    </a:lnTo>
                    <a:lnTo>
                      <a:pt x="301" y="286"/>
                    </a:lnTo>
                    <a:lnTo>
                      <a:pt x="300" y="288"/>
                    </a:lnTo>
                    <a:lnTo>
                      <a:pt x="300" y="288"/>
                    </a:lnTo>
                    <a:lnTo>
                      <a:pt x="298" y="289"/>
                    </a:lnTo>
                    <a:lnTo>
                      <a:pt x="298" y="289"/>
                    </a:lnTo>
                    <a:lnTo>
                      <a:pt x="296" y="290"/>
                    </a:lnTo>
                    <a:lnTo>
                      <a:pt x="296" y="290"/>
                    </a:lnTo>
                    <a:lnTo>
                      <a:pt x="294" y="293"/>
                    </a:lnTo>
                    <a:lnTo>
                      <a:pt x="294" y="293"/>
                    </a:lnTo>
                    <a:lnTo>
                      <a:pt x="291" y="297"/>
                    </a:lnTo>
                    <a:lnTo>
                      <a:pt x="291" y="297"/>
                    </a:lnTo>
                    <a:lnTo>
                      <a:pt x="290" y="298"/>
                    </a:lnTo>
                    <a:lnTo>
                      <a:pt x="290" y="298"/>
                    </a:lnTo>
                    <a:lnTo>
                      <a:pt x="288" y="299"/>
                    </a:lnTo>
                    <a:lnTo>
                      <a:pt x="288" y="299"/>
                    </a:lnTo>
                    <a:lnTo>
                      <a:pt x="288" y="300"/>
                    </a:lnTo>
                    <a:lnTo>
                      <a:pt x="288" y="300"/>
                    </a:lnTo>
                    <a:lnTo>
                      <a:pt x="285" y="303"/>
                    </a:lnTo>
                    <a:lnTo>
                      <a:pt x="285" y="303"/>
                    </a:lnTo>
                    <a:lnTo>
                      <a:pt x="285" y="303"/>
                    </a:lnTo>
                    <a:lnTo>
                      <a:pt x="285" y="303"/>
                    </a:lnTo>
                    <a:lnTo>
                      <a:pt x="284" y="305"/>
                    </a:lnTo>
                    <a:lnTo>
                      <a:pt x="284" y="305"/>
                    </a:lnTo>
                    <a:lnTo>
                      <a:pt x="284" y="307"/>
                    </a:lnTo>
                    <a:lnTo>
                      <a:pt x="284" y="307"/>
                    </a:lnTo>
                    <a:lnTo>
                      <a:pt x="282" y="309"/>
                    </a:lnTo>
                    <a:lnTo>
                      <a:pt x="282" y="309"/>
                    </a:lnTo>
                    <a:lnTo>
                      <a:pt x="282" y="310"/>
                    </a:lnTo>
                    <a:lnTo>
                      <a:pt x="282" y="310"/>
                    </a:lnTo>
                    <a:lnTo>
                      <a:pt x="282" y="313"/>
                    </a:lnTo>
                    <a:lnTo>
                      <a:pt x="282" y="313"/>
                    </a:lnTo>
                    <a:lnTo>
                      <a:pt x="282" y="314"/>
                    </a:lnTo>
                    <a:lnTo>
                      <a:pt x="282" y="314"/>
                    </a:lnTo>
                    <a:lnTo>
                      <a:pt x="284" y="323"/>
                    </a:lnTo>
                    <a:lnTo>
                      <a:pt x="284" y="323"/>
                    </a:lnTo>
                    <a:lnTo>
                      <a:pt x="284" y="323"/>
                    </a:lnTo>
                    <a:lnTo>
                      <a:pt x="284" y="323"/>
                    </a:lnTo>
                    <a:lnTo>
                      <a:pt x="284" y="323"/>
                    </a:lnTo>
                    <a:lnTo>
                      <a:pt x="284" y="323"/>
                    </a:lnTo>
                    <a:lnTo>
                      <a:pt x="288" y="336"/>
                    </a:lnTo>
                    <a:lnTo>
                      <a:pt x="294" y="351"/>
                    </a:lnTo>
                    <a:lnTo>
                      <a:pt x="294" y="351"/>
                    </a:lnTo>
                    <a:lnTo>
                      <a:pt x="304" y="372"/>
                    </a:lnTo>
                    <a:lnTo>
                      <a:pt x="313" y="388"/>
                    </a:lnTo>
                    <a:lnTo>
                      <a:pt x="322" y="402"/>
                    </a:lnTo>
                    <a:lnTo>
                      <a:pt x="329" y="412"/>
                    </a:lnTo>
                    <a:lnTo>
                      <a:pt x="329" y="412"/>
                    </a:lnTo>
                    <a:lnTo>
                      <a:pt x="304" y="441"/>
                    </a:lnTo>
                    <a:lnTo>
                      <a:pt x="304" y="441"/>
                    </a:lnTo>
                    <a:lnTo>
                      <a:pt x="293" y="436"/>
                    </a:lnTo>
                    <a:lnTo>
                      <a:pt x="277" y="431"/>
                    </a:lnTo>
                    <a:lnTo>
                      <a:pt x="260" y="425"/>
                    </a:lnTo>
                    <a:lnTo>
                      <a:pt x="237" y="419"/>
                    </a:lnTo>
                    <a:lnTo>
                      <a:pt x="237" y="419"/>
                    </a:lnTo>
                    <a:lnTo>
                      <a:pt x="221" y="415"/>
                    </a:lnTo>
                    <a:lnTo>
                      <a:pt x="208" y="414"/>
                    </a:lnTo>
                    <a:lnTo>
                      <a:pt x="208" y="414"/>
                    </a:lnTo>
                    <a:lnTo>
                      <a:pt x="208" y="414"/>
                    </a:lnTo>
                    <a:lnTo>
                      <a:pt x="208" y="414"/>
                    </a:lnTo>
                    <a:lnTo>
                      <a:pt x="208" y="414"/>
                    </a:lnTo>
                    <a:lnTo>
                      <a:pt x="208" y="414"/>
                    </a:lnTo>
                    <a:lnTo>
                      <a:pt x="203" y="412"/>
                    </a:lnTo>
                    <a:lnTo>
                      <a:pt x="203" y="412"/>
                    </a:lnTo>
                    <a:lnTo>
                      <a:pt x="203" y="412"/>
                    </a:lnTo>
                    <a:lnTo>
                      <a:pt x="203" y="412"/>
                    </a:lnTo>
                    <a:lnTo>
                      <a:pt x="198" y="414"/>
                    </a:lnTo>
                    <a:lnTo>
                      <a:pt x="198" y="414"/>
                    </a:lnTo>
                    <a:lnTo>
                      <a:pt x="198" y="414"/>
                    </a:lnTo>
                    <a:lnTo>
                      <a:pt x="198" y="414"/>
                    </a:lnTo>
                    <a:lnTo>
                      <a:pt x="194" y="414"/>
                    </a:lnTo>
                    <a:lnTo>
                      <a:pt x="194" y="414"/>
                    </a:lnTo>
                    <a:lnTo>
                      <a:pt x="194" y="414"/>
                    </a:lnTo>
                    <a:lnTo>
                      <a:pt x="194" y="414"/>
                    </a:lnTo>
                    <a:lnTo>
                      <a:pt x="192" y="416"/>
                    </a:lnTo>
                    <a:lnTo>
                      <a:pt x="192" y="416"/>
                    </a:lnTo>
                    <a:lnTo>
                      <a:pt x="191" y="416"/>
                    </a:lnTo>
                    <a:lnTo>
                      <a:pt x="191" y="416"/>
                    </a:lnTo>
                    <a:lnTo>
                      <a:pt x="189" y="417"/>
                    </a:lnTo>
                    <a:lnTo>
                      <a:pt x="189" y="417"/>
                    </a:lnTo>
                    <a:lnTo>
                      <a:pt x="188" y="419"/>
                    </a:lnTo>
                    <a:lnTo>
                      <a:pt x="188" y="419"/>
                    </a:lnTo>
                    <a:lnTo>
                      <a:pt x="187" y="421"/>
                    </a:lnTo>
                    <a:lnTo>
                      <a:pt x="187" y="421"/>
                    </a:lnTo>
                    <a:lnTo>
                      <a:pt x="185" y="421"/>
                    </a:lnTo>
                    <a:lnTo>
                      <a:pt x="185" y="421"/>
                    </a:lnTo>
                    <a:lnTo>
                      <a:pt x="184" y="424"/>
                    </a:lnTo>
                    <a:lnTo>
                      <a:pt x="184" y="424"/>
                    </a:lnTo>
                    <a:lnTo>
                      <a:pt x="183" y="425"/>
                    </a:lnTo>
                    <a:lnTo>
                      <a:pt x="183" y="425"/>
                    </a:lnTo>
                    <a:lnTo>
                      <a:pt x="180" y="429"/>
                    </a:lnTo>
                    <a:lnTo>
                      <a:pt x="180" y="429"/>
                    </a:lnTo>
                    <a:lnTo>
                      <a:pt x="178" y="431"/>
                    </a:lnTo>
                    <a:lnTo>
                      <a:pt x="178" y="431"/>
                    </a:lnTo>
                    <a:lnTo>
                      <a:pt x="178" y="433"/>
                    </a:lnTo>
                    <a:lnTo>
                      <a:pt x="178" y="433"/>
                    </a:lnTo>
                    <a:lnTo>
                      <a:pt x="175" y="436"/>
                    </a:lnTo>
                    <a:lnTo>
                      <a:pt x="175" y="436"/>
                    </a:lnTo>
                    <a:lnTo>
                      <a:pt x="175" y="436"/>
                    </a:lnTo>
                    <a:lnTo>
                      <a:pt x="175" y="436"/>
                    </a:lnTo>
                    <a:lnTo>
                      <a:pt x="174" y="439"/>
                    </a:lnTo>
                    <a:lnTo>
                      <a:pt x="174" y="439"/>
                    </a:lnTo>
                    <a:lnTo>
                      <a:pt x="173" y="440"/>
                    </a:lnTo>
                    <a:lnTo>
                      <a:pt x="173" y="440"/>
                    </a:lnTo>
                    <a:lnTo>
                      <a:pt x="173" y="443"/>
                    </a:lnTo>
                    <a:lnTo>
                      <a:pt x="173" y="443"/>
                    </a:lnTo>
                    <a:lnTo>
                      <a:pt x="172" y="443"/>
                    </a:lnTo>
                    <a:lnTo>
                      <a:pt x="172" y="443"/>
                    </a:lnTo>
                    <a:lnTo>
                      <a:pt x="172" y="446"/>
                    </a:lnTo>
                    <a:lnTo>
                      <a:pt x="172" y="446"/>
                    </a:lnTo>
                    <a:lnTo>
                      <a:pt x="172" y="446"/>
                    </a:lnTo>
                    <a:lnTo>
                      <a:pt x="172" y="446"/>
                    </a:lnTo>
                    <a:lnTo>
                      <a:pt x="172" y="450"/>
                    </a:lnTo>
                    <a:lnTo>
                      <a:pt x="172" y="450"/>
                    </a:lnTo>
                    <a:lnTo>
                      <a:pt x="173" y="450"/>
                    </a:lnTo>
                    <a:lnTo>
                      <a:pt x="173" y="450"/>
                    </a:lnTo>
                    <a:lnTo>
                      <a:pt x="173" y="454"/>
                    </a:lnTo>
                    <a:lnTo>
                      <a:pt x="173" y="454"/>
                    </a:lnTo>
                    <a:lnTo>
                      <a:pt x="173" y="455"/>
                    </a:lnTo>
                    <a:lnTo>
                      <a:pt x="173" y="455"/>
                    </a:lnTo>
                    <a:lnTo>
                      <a:pt x="175" y="459"/>
                    </a:lnTo>
                    <a:lnTo>
                      <a:pt x="175" y="459"/>
                    </a:lnTo>
                    <a:lnTo>
                      <a:pt x="175" y="460"/>
                    </a:lnTo>
                    <a:lnTo>
                      <a:pt x="175" y="460"/>
                    </a:lnTo>
                    <a:lnTo>
                      <a:pt x="182" y="470"/>
                    </a:lnTo>
                    <a:lnTo>
                      <a:pt x="191" y="485"/>
                    </a:lnTo>
                    <a:lnTo>
                      <a:pt x="191" y="485"/>
                    </a:lnTo>
                    <a:lnTo>
                      <a:pt x="204" y="504"/>
                    </a:lnTo>
                    <a:lnTo>
                      <a:pt x="216" y="519"/>
                    </a:lnTo>
                    <a:lnTo>
                      <a:pt x="227" y="531"/>
                    </a:lnTo>
                    <a:lnTo>
                      <a:pt x="235" y="540"/>
                    </a:lnTo>
                    <a:lnTo>
                      <a:pt x="235" y="540"/>
                    </a:lnTo>
                    <a:lnTo>
                      <a:pt x="216" y="574"/>
                    </a:lnTo>
                    <a:lnTo>
                      <a:pt x="216" y="574"/>
                    </a:lnTo>
                    <a:lnTo>
                      <a:pt x="204" y="570"/>
                    </a:lnTo>
                    <a:lnTo>
                      <a:pt x="188" y="566"/>
                    </a:lnTo>
                    <a:lnTo>
                      <a:pt x="169" y="564"/>
                    </a:lnTo>
                    <a:lnTo>
                      <a:pt x="146" y="562"/>
                    </a:lnTo>
                    <a:lnTo>
                      <a:pt x="146" y="562"/>
                    </a:lnTo>
                    <a:lnTo>
                      <a:pt x="129" y="561"/>
                    </a:lnTo>
                    <a:lnTo>
                      <a:pt x="117" y="561"/>
                    </a:lnTo>
                    <a:lnTo>
                      <a:pt x="117" y="561"/>
                    </a:lnTo>
                    <a:close/>
                    <a:moveTo>
                      <a:pt x="776" y="1688"/>
                    </a:moveTo>
                    <a:lnTo>
                      <a:pt x="776" y="1688"/>
                    </a:lnTo>
                    <a:lnTo>
                      <a:pt x="774" y="1696"/>
                    </a:lnTo>
                    <a:lnTo>
                      <a:pt x="770" y="1702"/>
                    </a:lnTo>
                    <a:lnTo>
                      <a:pt x="766" y="1707"/>
                    </a:lnTo>
                    <a:lnTo>
                      <a:pt x="761" y="1711"/>
                    </a:lnTo>
                    <a:lnTo>
                      <a:pt x="757" y="1715"/>
                    </a:lnTo>
                    <a:lnTo>
                      <a:pt x="751" y="1717"/>
                    </a:lnTo>
                    <a:lnTo>
                      <a:pt x="740" y="1721"/>
                    </a:lnTo>
                    <a:lnTo>
                      <a:pt x="728" y="1721"/>
                    </a:lnTo>
                    <a:lnTo>
                      <a:pt x="716" y="1721"/>
                    </a:lnTo>
                    <a:lnTo>
                      <a:pt x="693" y="1717"/>
                    </a:lnTo>
                    <a:lnTo>
                      <a:pt x="693" y="1717"/>
                    </a:lnTo>
                    <a:lnTo>
                      <a:pt x="677" y="1712"/>
                    </a:lnTo>
                    <a:lnTo>
                      <a:pt x="655" y="1704"/>
                    </a:lnTo>
                    <a:lnTo>
                      <a:pt x="629" y="1691"/>
                    </a:lnTo>
                    <a:lnTo>
                      <a:pt x="597" y="1675"/>
                    </a:lnTo>
                    <a:lnTo>
                      <a:pt x="565" y="1653"/>
                    </a:lnTo>
                    <a:lnTo>
                      <a:pt x="529" y="1628"/>
                    </a:lnTo>
                    <a:lnTo>
                      <a:pt x="511" y="1613"/>
                    </a:lnTo>
                    <a:lnTo>
                      <a:pt x="493" y="1598"/>
                    </a:lnTo>
                    <a:lnTo>
                      <a:pt x="474" y="1581"/>
                    </a:lnTo>
                    <a:lnTo>
                      <a:pt x="456" y="1564"/>
                    </a:lnTo>
                    <a:lnTo>
                      <a:pt x="456" y="1564"/>
                    </a:lnTo>
                    <a:lnTo>
                      <a:pt x="439" y="1545"/>
                    </a:lnTo>
                    <a:lnTo>
                      <a:pt x="421" y="1526"/>
                    </a:lnTo>
                    <a:lnTo>
                      <a:pt x="406" y="1508"/>
                    </a:lnTo>
                    <a:lnTo>
                      <a:pt x="392" y="1489"/>
                    </a:lnTo>
                    <a:lnTo>
                      <a:pt x="366" y="1454"/>
                    </a:lnTo>
                    <a:lnTo>
                      <a:pt x="345" y="1421"/>
                    </a:lnTo>
                    <a:lnTo>
                      <a:pt x="328" y="1391"/>
                    </a:lnTo>
                    <a:lnTo>
                      <a:pt x="315" y="1365"/>
                    </a:lnTo>
                    <a:lnTo>
                      <a:pt x="306" y="1342"/>
                    </a:lnTo>
                    <a:lnTo>
                      <a:pt x="303" y="1326"/>
                    </a:lnTo>
                    <a:lnTo>
                      <a:pt x="303" y="1326"/>
                    </a:lnTo>
                    <a:lnTo>
                      <a:pt x="299" y="1303"/>
                    </a:lnTo>
                    <a:lnTo>
                      <a:pt x="298" y="1292"/>
                    </a:lnTo>
                    <a:lnTo>
                      <a:pt x="299" y="1279"/>
                    </a:lnTo>
                    <a:lnTo>
                      <a:pt x="301" y="1268"/>
                    </a:lnTo>
                    <a:lnTo>
                      <a:pt x="304" y="1263"/>
                    </a:lnTo>
                    <a:lnTo>
                      <a:pt x="308" y="1258"/>
                    </a:lnTo>
                    <a:lnTo>
                      <a:pt x="311" y="1253"/>
                    </a:lnTo>
                    <a:lnTo>
                      <a:pt x="317" y="1249"/>
                    </a:lnTo>
                    <a:lnTo>
                      <a:pt x="323" y="1245"/>
                    </a:lnTo>
                    <a:lnTo>
                      <a:pt x="330" y="1243"/>
                    </a:lnTo>
                    <a:lnTo>
                      <a:pt x="330" y="1243"/>
                    </a:lnTo>
                    <a:lnTo>
                      <a:pt x="397" y="1226"/>
                    </a:lnTo>
                    <a:lnTo>
                      <a:pt x="532" y="1196"/>
                    </a:lnTo>
                    <a:lnTo>
                      <a:pt x="681" y="1164"/>
                    </a:lnTo>
                    <a:lnTo>
                      <a:pt x="744" y="1153"/>
                    </a:lnTo>
                    <a:lnTo>
                      <a:pt x="791" y="1144"/>
                    </a:lnTo>
                    <a:lnTo>
                      <a:pt x="791" y="1144"/>
                    </a:lnTo>
                    <a:lnTo>
                      <a:pt x="819" y="1140"/>
                    </a:lnTo>
                    <a:lnTo>
                      <a:pt x="829" y="1140"/>
                    </a:lnTo>
                    <a:lnTo>
                      <a:pt x="837" y="1140"/>
                    </a:lnTo>
                    <a:lnTo>
                      <a:pt x="842" y="1143"/>
                    </a:lnTo>
                    <a:lnTo>
                      <a:pt x="848" y="1147"/>
                    </a:lnTo>
                    <a:lnTo>
                      <a:pt x="861" y="1158"/>
                    </a:lnTo>
                    <a:lnTo>
                      <a:pt x="861" y="1158"/>
                    </a:lnTo>
                    <a:lnTo>
                      <a:pt x="872" y="1172"/>
                    </a:lnTo>
                    <a:lnTo>
                      <a:pt x="876" y="1177"/>
                    </a:lnTo>
                    <a:lnTo>
                      <a:pt x="878" y="1183"/>
                    </a:lnTo>
                    <a:lnTo>
                      <a:pt x="878" y="1191"/>
                    </a:lnTo>
                    <a:lnTo>
                      <a:pt x="878" y="1200"/>
                    </a:lnTo>
                    <a:lnTo>
                      <a:pt x="875" y="1229"/>
                    </a:lnTo>
                    <a:lnTo>
                      <a:pt x="875" y="1229"/>
                    </a:lnTo>
                    <a:lnTo>
                      <a:pt x="867" y="1275"/>
                    </a:lnTo>
                    <a:lnTo>
                      <a:pt x="854" y="1338"/>
                    </a:lnTo>
                    <a:lnTo>
                      <a:pt x="823" y="1487"/>
                    </a:lnTo>
                    <a:lnTo>
                      <a:pt x="793" y="1622"/>
                    </a:lnTo>
                    <a:lnTo>
                      <a:pt x="776" y="1688"/>
                    </a:lnTo>
                    <a:lnTo>
                      <a:pt x="776" y="1688"/>
                    </a:lnTo>
                    <a:close/>
                    <a:moveTo>
                      <a:pt x="1464" y="1638"/>
                    </a:moveTo>
                    <a:lnTo>
                      <a:pt x="1464" y="1638"/>
                    </a:lnTo>
                    <a:lnTo>
                      <a:pt x="1453" y="1649"/>
                    </a:lnTo>
                    <a:lnTo>
                      <a:pt x="1434" y="1663"/>
                    </a:lnTo>
                    <a:lnTo>
                      <a:pt x="1410" y="1681"/>
                    </a:lnTo>
                    <a:lnTo>
                      <a:pt x="1380" y="1699"/>
                    </a:lnTo>
                    <a:lnTo>
                      <a:pt x="1345" y="1716"/>
                    </a:lnTo>
                    <a:lnTo>
                      <a:pt x="1306" y="1735"/>
                    </a:lnTo>
                    <a:lnTo>
                      <a:pt x="1284" y="1744"/>
                    </a:lnTo>
                    <a:lnTo>
                      <a:pt x="1261" y="1751"/>
                    </a:lnTo>
                    <a:lnTo>
                      <a:pt x="1237" y="1759"/>
                    </a:lnTo>
                    <a:lnTo>
                      <a:pt x="1214" y="1767"/>
                    </a:lnTo>
                    <a:lnTo>
                      <a:pt x="1214" y="1767"/>
                    </a:lnTo>
                    <a:lnTo>
                      <a:pt x="1188" y="1773"/>
                    </a:lnTo>
                    <a:lnTo>
                      <a:pt x="1164" y="1778"/>
                    </a:lnTo>
                    <a:lnTo>
                      <a:pt x="1140" y="1782"/>
                    </a:lnTo>
                    <a:lnTo>
                      <a:pt x="1118" y="1785"/>
                    </a:lnTo>
                    <a:lnTo>
                      <a:pt x="1074" y="1789"/>
                    </a:lnTo>
                    <a:lnTo>
                      <a:pt x="1035" y="1790"/>
                    </a:lnTo>
                    <a:lnTo>
                      <a:pt x="999" y="1790"/>
                    </a:lnTo>
                    <a:lnTo>
                      <a:pt x="970" y="1788"/>
                    </a:lnTo>
                    <a:lnTo>
                      <a:pt x="946" y="1784"/>
                    </a:lnTo>
                    <a:lnTo>
                      <a:pt x="930" y="1780"/>
                    </a:lnTo>
                    <a:lnTo>
                      <a:pt x="930" y="1780"/>
                    </a:lnTo>
                    <a:lnTo>
                      <a:pt x="909" y="1773"/>
                    </a:lnTo>
                    <a:lnTo>
                      <a:pt x="899" y="1767"/>
                    </a:lnTo>
                    <a:lnTo>
                      <a:pt x="888" y="1760"/>
                    </a:lnTo>
                    <a:lnTo>
                      <a:pt x="880" y="1751"/>
                    </a:lnTo>
                    <a:lnTo>
                      <a:pt x="876" y="1748"/>
                    </a:lnTo>
                    <a:lnTo>
                      <a:pt x="873" y="1741"/>
                    </a:lnTo>
                    <a:lnTo>
                      <a:pt x="872" y="1736"/>
                    </a:lnTo>
                    <a:lnTo>
                      <a:pt x="871" y="1729"/>
                    </a:lnTo>
                    <a:lnTo>
                      <a:pt x="871" y="1722"/>
                    </a:lnTo>
                    <a:lnTo>
                      <a:pt x="872" y="1715"/>
                    </a:lnTo>
                    <a:lnTo>
                      <a:pt x="872" y="1715"/>
                    </a:lnTo>
                    <a:lnTo>
                      <a:pt x="891" y="1648"/>
                    </a:lnTo>
                    <a:lnTo>
                      <a:pt x="933" y="1517"/>
                    </a:lnTo>
                    <a:lnTo>
                      <a:pt x="980" y="1372"/>
                    </a:lnTo>
                    <a:lnTo>
                      <a:pt x="1001" y="1312"/>
                    </a:lnTo>
                    <a:lnTo>
                      <a:pt x="1018" y="1266"/>
                    </a:lnTo>
                    <a:lnTo>
                      <a:pt x="1018" y="1266"/>
                    </a:lnTo>
                    <a:lnTo>
                      <a:pt x="1028" y="1240"/>
                    </a:lnTo>
                    <a:lnTo>
                      <a:pt x="1033" y="1231"/>
                    </a:lnTo>
                    <a:lnTo>
                      <a:pt x="1037" y="1226"/>
                    </a:lnTo>
                    <a:lnTo>
                      <a:pt x="1042" y="1221"/>
                    </a:lnTo>
                    <a:lnTo>
                      <a:pt x="1048" y="1219"/>
                    </a:lnTo>
                    <a:lnTo>
                      <a:pt x="1065" y="1214"/>
                    </a:lnTo>
                    <a:lnTo>
                      <a:pt x="1065" y="1214"/>
                    </a:lnTo>
                    <a:lnTo>
                      <a:pt x="1081" y="1210"/>
                    </a:lnTo>
                    <a:lnTo>
                      <a:pt x="1089" y="1208"/>
                    </a:lnTo>
                    <a:lnTo>
                      <a:pt x="1095" y="1210"/>
                    </a:lnTo>
                    <a:lnTo>
                      <a:pt x="1101" y="1214"/>
                    </a:lnTo>
                    <a:lnTo>
                      <a:pt x="1109" y="1219"/>
                    </a:lnTo>
                    <a:lnTo>
                      <a:pt x="1132" y="1236"/>
                    </a:lnTo>
                    <a:lnTo>
                      <a:pt x="1132" y="1236"/>
                    </a:lnTo>
                    <a:lnTo>
                      <a:pt x="1169" y="1266"/>
                    </a:lnTo>
                    <a:lnTo>
                      <a:pt x="1217" y="1308"/>
                    </a:lnTo>
                    <a:lnTo>
                      <a:pt x="1331" y="1410"/>
                    </a:lnTo>
                    <a:lnTo>
                      <a:pt x="1433" y="1503"/>
                    </a:lnTo>
                    <a:lnTo>
                      <a:pt x="1482" y="1551"/>
                    </a:lnTo>
                    <a:lnTo>
                      <a:pt x="1482" y="1551"/>
                    </a:lnTo>
                    <a:lnTo>
                      <a:pt x="1487" y="1557"/>
                    </a:lnTo>
                    <a:lnTo>
                      <a:pt x="1491" y="1564"/>
                    </a:lnTo>
                    <a:lnTo>
                      <a:pt x="1493" y="1569"/>
                    </a:lnTo>
                    <a:lnTo>
                      <a:pt x="1494" y="1575"/>
                    </a:lnTo>
                    <a:lnTo>
                      <a:pt x="1494" y="1581"/>
                    </a:lnTo>
                    <a:lnTo>
                      <a:pt x="1494" y="1588"/>
                    </a:lnTo>
                    <a:lnTo>
                      <a:pt x="1491" y="1599"/>
                    </a:lnTo>
                    <a:lnTo>
                      <a:pt x="1486" y="1609"/>
                    </a:lnTo>
                    <a:lnTo>
                      <a:pt x="1479" y="1619"/>
                    </a:lnTo>
                    <a:lnTo>
                      <a:pt x="1464" y="1638"/>
                    </a:lnTo>
                    <a:lnTo>
                      <a:pt x="1464" y="1638"/>
                    </a:lnTo>
                    <a:close/>
                    <a:moveTo>
                      <a:pt x="900" y="980"/>
                    </a:moveTo>
                    <a:lnTo>
                      <a:pt x="900" y="980"/>
                    </a:lnTo>
                    <a:lnTo>
                      <a:pt x="904" y="969"/>
                    </a:lnTo>
                    <a:lnTo>
                      <a:pt x="907" y="959"/>
                    </a:lnTo>
                    <a:lnTo>
                      <a:pt x="914" y="949"/>
                    </a:lnTo>
                    <a:lnTo>
                      <a:pt x="920" y="939"/>
                    </a:lnTo>
                    <a:lnTo>
                      <a:pt x="928" y="931"/>
                    </a:lnTo>
                    <a:lnTo>
                      <a:pt x="935" y="924"/>
                    </a:lnTo>
                    <a:lnTo>
                      <a:pt x="944" y="916"/>
                    </a:lnTo>
                    <a:lnTo>
                      <a:pt x="953" y="910"/>
                    </a:lnTo>
                    <a:lnTo>
                      <a:pt x="963" y="905"/>
                    </a:lnTo>
                    <a:lnTo>
                      <a:pt x="973" y="901"/>
                    </a:lnTo>
                    <a:lnTo>
                      <a:pt x="984" y="899"/>
                    </a:lnTo>
                    <a:lnTo>
                      <a:pt x="994" y="896"/>
                    </a:lnTo>
                    <a:lnTo>
                      <a:pt x="1006" y="895"/>
                    </a:lnTo>
                    <a:lnTo>
                      <a:pt x="1017" y="895"/>
                    </a:lnTo>
                    <a:lnTo>
                      <a:pt x="1028" y="896"/>
                    </a:lnTo>
                    <a:lnTo>
                      <a:pt x="1040" y="899"/>
                    </a:lnTo>
                    <a:lnTo>
                      <a:pt x="1040" y="899"/>
                    </a:lnTo>
                    <a:lnTo>
                      <a:pt x="1051" y="902"/>
                    </a:lnTo>
                    <a:lnTo>
                      <a:pt x="1062" y="907"/>
                    </a:lnTo>
                    <a:lnTo>
                      <a:pt x="1072" y="912"/>
                    </a:lnTo>
                    <a:lnTo>
                      <a:pt x="1081" y="919"/>
                    </a:lnTo>
                    <a:lnTo>
                      <a:pt x="1090" y="926"/>
                    </a:lnTo>
                    <a:lnTo>
                      <a:pt x="1098" y="935"/>
                    </a:lnTo>
                    <a:lnTo>
                      <a:pt x="1104" y="943"/>
                    </a:lnTo>
                    <a:lnTo>
                      <a:pt x="1110" y="953"/>
                    </a:lnTo>
                    <a:lnTo>
                      <a:pt x="1115" y="963"/>
                    </a:lnTo>
                    <a:lnTo>
                      <a:pt x="1119" y="973"/>
                    </a:lnTo>
                    <a:lnTo>
                      <a:pt x="1123" y="983"/>
                    </a:lnTo>
                    <a:lnTo>
                      <a:pt x="1124" y="994"/>
                    </a:lnTo>
                    <a:lnTo>
                      <a:pt x="1125" y="1006"/>
                    </a:lnTo>
                    <a:lnTo>
                      <a:pt x="1125" y="1017"/>
                    </a:lnTo>
                    <a:lnTo>
                      <a:pt x="1124" y="1028"/>
                    </a:lnTo>
                    <a:lnTo>
                      <a:pt x="1122" y="1040"/>
                    </a:lnTo>
                    <a:lnTo>
                      <a:pt x="1122" y="1040"/>
                    </a:lnTo>
                    <a:lnTo>
                      <a:pt x="1118" y="1051"/>
                    </a:lnTo>
                    <a:lnTo>
                      <a:pt x="1114" y="1061"/>
                    </a:lnTo>
                    <a:lnTo>
                      <a:pt x="1108" y="1071"/>
                    </a:lnTo>
                    <a:lnTo>
                      <a:pt x="1101" y="1081"/>
                    </a:lnTo>
                    <a:lnTo>
                      <a:pt x="1094" y="1089"/>
                    </a:lnTo>
                    <a:lnTo>
                      <a:pt x="1086" y="1096"/>
                    </a:lnTo>
                    <a:lnTo>
                      <a:pt x="1077" y="1104"/>
                    </a:lnTo>
                    <a:lnTo>
                      <a:pt x="1069" y="1110"/>
                    </a:lnTo>
                    <a:lnTo>
                      <a:pt x="1059" y="1115"/>
                    </a:lnTo>
                    <a:lnTo>
                      <a:pt x="1048" y="1119"/>
                    </a:lnTo>
                    <a:lnTo>
                      <a:pt x="1037" y="1122"/>
                    </a:lnTo>
                    <a:lnTo>
                      <a:pt x="1026" y="1124"/>
                    </a:lnTo>
                    <a:lnTo>
                      <a:pt x="1016" y="1125"/>
                    </a:lnTo>
                    <a:lnTo>
                      <a:pt x="1003" y="1125"/>
                    </a:lnTo>
                    <a:lnTo>
                      <a:pt x="992" y="1124"/>
                    </a:lnTo>
                    <a:lnTo>
                      <a:pt x="980" y="1122"/>
                    </a:lnTo>
                    <a:lnTo>
                      <a:pt x="980" y="1122"/>
                    </a:lnTo>
                    <a:lnTo>
                      <a:pt x="969" y="1118"/>
                    </a:lnTo>
                    <a:lnTo>
                      <a:pt x="959" y="1113"/>
                    </a:lnTo>
                    <a:lnTo>
                      <a:pt x="949" y="1108"/>
                    </a:lnTo>
                    <a:lnTo>
                      <a:pt x="940" y="1101"/>
                    </a:lnTo>
                    <a:lnTo>
                      <a:pt x="931" y="1094"/>
                    </a:lnTo>
                    <a:lnTo>
                      <a:pt x="924" y="1085"/>
                    </a:lnTo>
                    <a:lnTo>
                      <a:pt x="917" y="1076"/>
                    </a:lnTo>
                    <a:lnTo>
                      <a:pt x="911" y="1067"/>
                    </a:lnTo>
                    <a:lnTo>
                      <a:pt x="906" y="1057"/>
                    </a:lnTo>
                    <a:lnTo>
                      <a:pt x="902" y="1047"/>
                    </a:lnTo>
                    <a:lnTo>
                      <a:pt x="899" y="1037"/>
                    </a:lnTo>
                    <a:lnTo>
                      <a:pt x="896" y="1026"/>
                    </a:lnTo>
                    <a:lnTo>
                      <a:pt x="896" y="1015"/>
                    </a:lnTo>
                    <a:lnTo>
                      <a:pt x="896" y="1003"/>
                    </a:lnTo>
                    <a:lnTo>
                      <a:pt x="897" y="992"/>
                    </a:lnTo>
                    <a:lnTo>
                      <a:pt x="900" y="980"/>
                    </a:lnTo>
                    <a:lnTo>
                      <a:pt x="900" y="980"/>
                    </a:lnTo>
                    <a:close/>
                    <a:moveTo>
                      <a:pt x="1782" y="930"/>
                    </a:moveTo>
                    <a:lnTo>
                      <a:pt x="1782" y="930"/>
                    </a:lnTo>
                    <a:lnTo>
                      <a:pt x="1786" y="946"/>
                    </a:lnTo>
                    <a:lnTo>
                      <a:pt x="1789" y="969"/>
                    </a:lnTo>
                    <a:lnTo>
                      <a:pt x="1792" y="998"/>
                    </a:lnTo>
                    <a:lnTo>
                      <a:pt x="1792" y="1033"/>
                    </a:lnTo>
                    <a:lnTo>
                      <a:pt x="1791" y="1072"/>
                    </a:lnTo>
                    <a:lnTo>
                      <a:pt x="1786" y="1117"/>
                    </a:lnTo>
                    <a:lnTo>
                      <a:pt x="1783" y="1139"/>
                    </a:lnTo>
                    <a:lnTo>
                      <a:pt x="1778" y="1163"/>
                    </a:lnTo>
                    <a:lnTo>
                      <a:pt x="1773" y="1187"/>
                    </a:lnTo>
                    <a:lnTo>
                      <a:pt x="1767" y="1212"/>
                    </a:lnTo>
                    <a:lnTo>
                      <a:pt x="1767" y="1212"/>
                    </a:lnTo>
                    <a:lnTo>
                      <a:pt x="1760" y="1236"/>
                    </a:lnTo>
                    <a:lnTo>
                      <a:pt x="1753" y="1260"/>
                    </a:lnTo>
                    <a:lnTo>
                      <a:pt x="1744" y="1283"/>
                    </a:lnTo>
                    <a:lnTo>
                      <a:pt x="1735" y="1304"/>
                    </a:lnTo>
                    <a:lnTo>
                      <a:pt x="1717" y="1345"/>
                    </a:lnTo>
                    <a:lnTo>
                      <a:pt x="1700" y="1379"/>
                    </a:lnTo>
                    <a:lnTo>
                      <a:pt x="1681" y="1409"/>
                    </a:lnTo>
                    <a:lnTo>
                      <a:pt x="1665" y="1433"/>
                    </a:lnTo>
                    <a:lnTo>
                      <a:pt x="1651" y="1452"/>
                    </a:lnTo>
                    <a:lnTo>
                      <a:pt x="1638" y="1464"/>
                    </a:lnTo>
                    <a:lnTo>
                      <a:pt x="1638" y="1464"/>
                    </a:lnTo>
                    <a:lnTo>
                      <a:pt x="1620" y="1478"/>
                    </a:lnTo>
                    <a:lnTo>
                      <a:pt x="1610" y="1486"/>
                    </a:lnTo>
                    <a:lnTo>
                      <a:pt x="1599" y="1491"/>
                    </a:lnTo>
                    <a:lnTo>
                      <a:pt x="1588" y="1493"/>
                    </a:lnTo>
                    <a:lnTo>
                      <a:pt x="1583" y="1494"/>
                    </a:lnTo>
                    <a:lnTo>
                      <a:pt x="1576" y="1493"/>
                    </a:lnTo>
                    <a:lnTo>
                      <a:pt x="1570" y="1492"/>
                    </a:lnTo>
                    <a:lnTo>
                      <a:pt x="1564" y="1489"/>
                    </a:lnTo>
                    <a:lnTo>
                      <a:pt x="1557" y="1486"/>
                    </a:lnTo>
                    <a:lnTo>
                      <a:pt x="1552" y="1482"/>
                    </a:lnTo>
                    <a:lnTo>
                      <a:pt x="1552" y="1482"/>
                    </a:lnTo>
                    <a:lnTo>
                      <a:pt x="1505" y="1431"/>
                    </a:lnTo>
                    <a:lnTo>
                      <a:pt x="1411" y="1329"/>
                    </a:lnTo>
                    <a:lnTo>
                      <a:pt x="1309" y="1216"/>
                    </a:lnTo>
                    <a:lnTo>
                      <a:pt x="1268" y="1168"/>
                    </a:lnTo>
                    <a:lnTo>
                      <a:pt x="1237" y="1132"/>
                    </a:lnTo>
                    <a:lnTo>
                      <a:pt x="1237" y="1132"/>
                    </a:lnTo>
                    <a:lnTo>
                      <a:pt x="1220" y="1109"/>
                    </a:lnTo>
                    <a:lnTo>
                      <a:pt x="1215" y="1100"/>
                    </a:lnTo>
                    <a:lnTo>
                      <a:pt x="1211" y="1094"/>
                    </a:lnTo>
                    <a:lnTo>
                      <a:pt x="1210" y="1088"/>
                    </a:lnTo>
                    <a:lnTo>
                      <a:pt x="1210" y="1081"/>
                    </a:lnTo>
                    <a:lnTo>
                      <a:pt x="1214" y="1064"/>
                    </a:lnTo>
                    <a:lnTo>
                      <a:pt x="1214" y="1064"/>
                    </a:lnTo>
                    <a:lnTo>
                      <a:pt x="1220" y="1047"/>
                    </a:lnTo>
                    <a:lnTo>
                      <a:pt x="1222" y="1041"/>
                    </a:lnTo>
                    <a:lnTo>
                      <a:pt x="1226" y="1036"/>
                    </a:lnTo>
                    <a:lnTo>
                      <a:pt x="1232" y="1032"/>
                    </a:lnTo>
                    <a:lnTo>
                      <a:pt x="1241" y="1028"/>
                    </a:lnTo>
                    <a:lnTo>
                      <a:pt x="1268" y="1017"/>
                    </a:lnTo>
                    <a:lnTo>
                      <a:pt x="1268" y="1017"/>
                    </a:lnTo>
                    <a:lnTo>
                      <a:pt x="1312" y="1001"/>
                    </a:lnTo>
                    <a:lnTo>
                      <a:pt x="1374" y="979"/>
                    </a:lnTo>
                    <a:lnTo>
                      <a:pt x="1517" y="931"/>
                    </a:lnTo>
                    <a:lnTo>
                      <a:pt x="1649" y="891"/>
                    </a:lnTo>
                    <a:lnTo>
                      <a:pt x="1715" y="871"/>
                    </a:lnTo>
                    <a:lnTo>
                      <a:pt x="1715" y="871"/>
                    </a:lnTo>
                    <a:lnTo>
                      <a:pt x="1723" y="870"/>
                    </a:lnTo>
                    <a:lnTo>
                      <a:pt x="1730" y="870"/>
                    </a:lnTo>
                    <a:lnTo>
                      <a:pt x="1736" y="871"/>
                    </a:lnTo>
                    <a:lnTo>
                      <a:pt x="1743" y="873"/>
                    </a:lnTo>
                    <a:lnTo>
                      <a:pt x="1748" y="876"/>
                    </a:lnTo>
                    <a:lnTo>
                      <a:pt x="1753" y="878"/>
                    </a:lnTo>
                    <a:lnTo>
                      <a:pt x="1762" y="887"/>
                    </a:lnTo>
                    <a:lnTo>
                      <a:pt x="1768" y="897"/>
                    </a:lnTo>
                    <a:lnTo>
                      <a:pt x="1773" y="909"/>
                    </a:lnTo>
                    <a:lnTo>
                      <a:pt x="1782" y="930"/>
                    </a:lnTo>
                    <a:lnTo>
                      <a:pt x="1782" y="930"/>
                    </a:lnTo>
                    <a:close/>
                    <a:moveTo>
                      <a:pt x="1244" y="329"/>
                    </a:moveTo>
                    <a:lnTo>
                      <a:pt x="1244" y="329"/>
                    </a:lnTo>
                    <a:lnTo>
                      <a:pt x="1246" y="322"/>
                    </a:lnTo>
                    <a:lnTo>
                      <a:pt x="1250" y="315"/>
                    </a:lnTo>
                    <a:lnTo>
                      <a:pt x="1254" y="310"/>
                    </a:lnTo>
                    <a:lnTo>
                      <a:pt x="1259" y="307"/>
                    </a:lnTo>
                    <a:lnTo>
                      <a:pt x="1263" y="303"/>
                    </a:lnTo>
                    <a:lnTo>
                      <a:pt x="1269" y="300"/>
                    </a:lnTo>
                    <a:lnTo>
                      <a:pt x="1280" y="298"/>
                    </a:lnTo>
                    <a:lnTo>
                      <a:pt x="1292" y="297"/>
                    </a:lnTo>
                    <a:lnTo>
                      <a:pt x="1304" y="298"/>
                    </a:lnTo>
                    <a:lnTo>
                      <a:pt x="1327" y="302"/>
                    </a:lnTo>
                    <a:lnTo>
                      <a:pt x="1327" y="302"/>
                    </a:lnTo>
                    <a:lnTo>
                      <a:pt x="1343" y="307"/>
                    </a:lnTo>
                    <a:lnTo>
                      <a:pt x="1365" y="314"/>
                    </a:lnTo>
                    <a:lnTo>
                      <a:pt x="1391" y="328"/>
                    </a:lnTo>
                    <a:lnTo>
                      <a:pt x="1423" y="344"/>
                    </a:lnTo>
                    <a:lnTo>
                      <a:pt x="1455" y="366"/>
                    </a:lnTo>
                    <a:lnTo>
                      <a:pt x="1491" y="391"/>
                    </a:lnTo>
                    <a:lnTo>
                      <a:pt x="1510" y="405"/>
                    </a:lnTo>
                    <a:lnTo>
                      <a:pt x="1527" y="421"/>
                    </a:lnTo>
                    <a:lnTo>
                      <a:pt x="1546" y="438"/>
                    </a:lnTo>
                    <a:lnTo>
                      <a:pt x="1564" y="455"/>
                    </a:lnTo>
                    <a:lnTo>
                      <a:pt x="1564" y="455"/>
                    </a:lnTo>
                    <a:lnTo>
                      <a:pt x="1581" y="473"/>
                    </a:lnTo>
                    <a:lnTo>
                      <a:pt x="1599" y="492"/>
                    </a:lnTo>
                    <a:lnTo>
                      <a:pt x="1614" y="511"/>
                    </a:lnTo>
                    <a:lnTo>
                      <a:pt x="1628" y="528"/>
                    </a:lnTo>
                    <a:lnTo>
                      <a:pt x="1654" y="564"/>
                    </a:lnTo>
                    <a:lnTo>
                      <a:pt x="1675" y="598"/>
                    </a:lnTo>
                    <a:lnTo>
                      <a:pt x="1692" y="628"/>
                    </a:lnTo>
                    <a:lnTo>
                      <a:pt x="1705" y="654"/>
                    </a:lnTo>
                    <a:lnTo>
                      <a:pt x="1714" y="676"/>
                    </a:lnTo>
                    <a:lnTo>
                      <a:pt x="1717" y="692"/>
                    </a:lnTo>
                    <a:lnTo>
                      <a:pt x="1717" y="692"/>
                    </a:lnTo>
                    <a:lnTo>
                      <a:pt x="1721" y="715"/>
                    </a:lnTo>
                    <a:lnTo>
                      <a:pt x="1723" y="727"/>
                    </a:lnTo>
                    <a:lnTo>
                      <a:pt x="1721" y="739"/>
                    </a:lnTo>
                    <a:lnTo>
                      <a:pt x="1719" y="751"/>
                    </a:lnTo>
                    <a:lnTo>
                      <a:pt x="1716" y="756"/>
                    </a:lnTo>
                    <a:lnTo>
                      <a:pt x="1712" y="761"/>
                    </a:lnTo>
                    <a:lnTo>
                      <a:pt x="1709" y="765"/>
                    </a:lnTo>
                    <a:lnTo>
                      <a:pt x="1704" y="770"/>
                    </a:lnTo>
                    <a:lnTo>
                      <a:pt x="1697" y="773"/>
                    </a:lnTo>
                    <a:lnTo>
                      <a:pt x="1690" y="776"/>
                    </a:lnTo>
                    <a:lnTo>
                      <a:pt x="1690" y="776"/>
                    </a:lnTo>
                    <a:lnTo>
                      <a:pt x="1623" y="793"/>
                    </a:lnTo>
                    <a:lnTo>
                      <a:pt x="1488" y="822"/>
                    </a:lnTo>
                    <a:lnTo>
                      <a:pt x="1340" y="853"/>
                    </a:lnTo>
                    <a:lnTo>
                      <a:pt x="1277" y="866"/>
                    </a:lnTo>
                    <a:lnTo>
                      <a:pt x="1229" y="873"/>
                    </a:lnTo>
                    <a:lnTo>
                      <a:pt x="1229" y="873"/>
                    </a:lnTo>
                    <a:lnTo>
                      <a:pt x="1201" y="877"/>
                    </a:lnTo>
                    <a:lnTo>
                      <a:pt x="1191" y="878"/>
                    </a:lnTo>
                    <a:lnTo>
                      <a:pt x="1183" y="877"/>
                    </a:lnTo>
                    <a:lnTo>
                      <a:pt x="1178" y="875"/>
                    </a:lnTo>
                    <a:lnTo>
                      <a:pt x="1172" y="872"/>
                    </a:lnTo>
                    <a:lnTo>
                      <a:pt x="1159" y="860"/>
                    </a:lnTo>
                    <a:lnTo>
                      <a:pt x="1159" y="860"/>
                    </a:lnTo>
                    <a:lnTo>
                      <a:pt x="1148" y="847"/>
                    </a:lnTo>
                    <a:lnTo>
                      <a:pt x="1144" y="842"/>
                    </a:lnTo>
                    <a:lnTo>
                      <a:pt x="1142" y="836"/>
                    </a:lnTo>
                    <a:lnTo>
                      <a:pt x="1142" y="828"/>
                    </a:lnTo>
                    <a:lnTo>
                      <a:pt x="1142" y="818"/>
                    </a:lnTo>
                    <a:lnTo>
                      <a:pt x="1146" y="790"/>
                    </a:lnTo>
                    <a:lnTo>
                      <a:pt x="1146" y="790"/>
                    </a:lnTo>
                    <a:lnTo>
                      <a:pt x="1153" y="744"/>
                    </a:lnTo>
                    <a:lnTo>
                      <a:pt x="1166" y="679"/>
                    </a:lnTo>
                    <a:lnTo>
                      <a:pt x="1197" y="531"/>
                    </a:lnTo>
                    <a:lnTo>
                      <a:pt x="1227" y="396"/>
                    </a:lnTo>
                    <a:lnTo>
                      <a:pt x="1244" y="329"/>
                    </a:lnTo>
                    <a:lnTo>
                      <a:pt x="1244" y="329"/>
                    </a:lnTo>
                    <a:close/>
                    <a:moveTo>
                      <a:pt x="556" y="381"/>
                    </a:moveTo>
                    <a:lnTo>
                      <a:pt x="556" y="381"/>
                    </a:lnTo>
                    <a:lnTo>
                      <a:pt x="567" y="370"/>
                    </a:lnTo>
                    <a:lnTo>
                      <a:pt x="586" y="354"/>
                    </a:lnTo>
                    <a:lnTo>
                      <a:pt x="610" y="338"/>
                    </a:lnTo>
                    <a:lnTo>
                      <a:pt x="640" y="320"/>
                    </a:lnTo>
                    <a:lnTo>
                      <a:pt x="676" y="302"/>
                    </a:lnTo>
                    <a:lnTo>
                      <a:pt x="715" y="284"/>
                    </a:lnTo>
                    <a:lnTo>
                      <a:pt x="736" y="275"/>
                    </a:lnTo>
                    <a:lnTo>
                      <a:pt x="759" y="268"/>
                    </a:lnTo>
                    <a:lnTo>
                      <a:pt x="783" y="259"/>
                    </a:lnTo>
                    <a:lnTo>
                      <a:pt x="807" y="252"/>
                    </a:lnTo>
                    <a:lnTo>
                      <a:pt x="807" y="252"/>
                    </a:lnTo>
                    <a:lnTo>
                      <a:pt x="832" y="246"/>
                    </a:lnTo>
                    <a:lnTo>
                      <a:pt x="856" y="241"/>
                    </a:lnTo>
                    <a:lnTo>
                      <a:pt x="880" y="237"/>
                    </a:lnTo>
                    <a:lnTo>
                      <a:pt x="902" y="234"/>
                    </a:lnTo>
                    <a:lnTo>
                      <a:pt x="946" y="228"/>
                    </a:lnTo>
                    <a:lnTo>
                      <a:pt x="986" y="227"/>
                    </a:lnTo>
                    <a:lnTo>
                      <a:pt x="1021" y="228"/>
                    </a:lnTo>
                    <a:lnTo>
                      <a:pt x="1050" y="230"/>
                    </a:lnTo>
                    <a:lnTo>
                      <a:pt x="1074" y="234"/>
                    </a:lnTo>
                    <a:lnTo>
                      <a:pt x="1090" y="237"/>
                    </a:lnTo>
                    <a:lnTo>
                      <a:pt x="1090" y="237"/>
                    </a:lnTo>
                    <a:lnTo>
                      <a:pt x="1111" y="246"/>
                    </a:lnTo>
                    <a:lnTo>
                      <a:pt x="1122" y="251"/>
                    </a:lnTo>
                    <a:lnTo>
                      <a:pt x="1132" y="259"/>
                    </a:lnTo>
                    <a:lnTo>
                      <a:pt x="1140" y="266"/>
                    </a:lnTo>
                    <a:lnTo>
                      <a:pt x="1144" y="271"/>
                    </a:lnTo>
                    <a:lnTo>
                      <a:pt x="1147" y="276"/>
                    </a:lnTo>
                    <a:lnTo>
                      <a:pt x="1148" y="283"/>
                    </a:lnTo>
                    <a:lnTo>
                      <a:pt x="1149" y="289"/>
                    </a:lnTo>
                    <a:lnTo>
                      <a:pt x="1149" y="297"/>
                    </a:lnTo>
                    <a:lnTo>
                      <a:pt x="1148" y="304"/>
                    </a:lnTo>
                    <a:lnTo>
                      <a:pt x="1148" y="304"/>
                    </a:lnTo>
                    <a:lnTo>
                      <a:pt x="1129" y="370"/>
                    </a:lnTo>
                    <a:lnTo>
                      <a:pt x="1088" y="502"/>
                    </a:lnTo>
                    <a:lnTo>
                      <a:pt x="1040" y="647"/>
                    </a:lnTo>
                    <a:lnTo>
                      <a:pt x="1020" y="707"/>
                    </a:lnTo>
                    <a:lnTo>
                      <a:pt x="1002" y="751"/>
                    </a:lnTo>
                    <a:lnTo>
                      <a:pt x="1002" y="751"/>
                    </a:lnTo>
                    <a:lnTo>
                      <a:pt x="992" y="779"/>
                    </a:lnTo>
                    <a:lnTo>
                      <a:pt x="987" y="787"/>
                    </a:lnTo>
                    <a:lnTo>
                      <a:pt x="983" y="793"/>
                    </a:lnTo>
                    <a:lnTo>
                      <a:pt x="978" y="797"/>
                    </a:lnTo>
                    <a:lnTo>
                      <a:pt x="972" y="800"/>
                    </a:lnTo>
                    <a:lnTo>
                      <a:pt x="955" y="805"/>
                    </a:lnTo>
                    <a:lnTo>
                      <a:pt x="955" y="805"/>
                    </a:lnTo>
                    <a:lnTo>
                      <a:pt x="938" y="809"/>
                    </a:lnTo>
                    <a:lnTo>
                      <a:pt x="931" y="809"/>
                    </a:lnTo>
                    <a:lnTo>
                      <a:pt x="925" y="808"/>
                    </a:lnTo>
                    <a:lnTo>
                      <a:pt x="919" y="805"/>
                    </a:lnTo>
                    <a:lnTo>
                      <a:pt x="911" y="800"/>
                    </a:lnTo>
                    <a:lnTo>
                      <a:pt x="888" y="783"/>
                    </a:lnTo>
                    <a:lnTo>
                      <a:pt x="888" y="783"/>
                    </a:lnTo>
                    <a:lnTo>
                      <a:pt x="851" y="752"/>
                    </a:lnTo>
                    <a:lnTo>
                      <a:pt x="803" y="710"/>
                    </a:lnTo>
                    <a:lnTo>
                      <a:pt x="689" y="608"/>
                    </a:lnTo>
                    <a:lnTo>
                      <a:pt x="587" y="516"/>
                    </a:lnTo>
                    <a:lnTo>
                      <a:pt x="538" y="468"/>
                    </a:lnTo>
                    <a:lnTo>
                      <a:pt x="538" y="468"/>
                    </a:lnTo>
                    <a:lnTo>
                      <a:pt x="533" y="462"/>
                    </a:lnTo>
                    <a:lnTo>
                      <a:pt x="529" y="455"/>
                    </a:lnTo>
                    <a:lnTo>
                      <a:pt x="527" y="449"/>
                    </a:lnTo>
                    <a:lnTo>
                      <a:pt x="526" y="443"/>
                    </a:lnTo>
                    <a:lnTo>
                      <a:pt x="526" y="438"/>
                    </a:lnTo>
                    <a:lnTo>
                      <a:pt x="526" y="431"/>
                    </a:lnTo>
                    <a:lnTo>
                      <a:pt x="529" y="420"/>
                    </a:lnTo>
                    <a:lnTo>
                      <a:pt x="534" y="409"/>
                    </a:lnTo>
                    <a:lnTo>
                      <a:pt x="541" y="399"/>
                    </a:lnTo>
                    <a:lnTo>
                      <a:pt x="556" y="381"/>
                    </a:lnTo>
                    <a:lnTo>
                      <a:pt x="556" y="381"/>
                    </a:lnTo>
                    <a:close/>
                    <a:moveTo>
                      <a:pt x="254" y="807"/>
                    </a:moveTo>
                    <a:lnTo>
                      <a:pt x="254" y="807"/>
                    </a:lnTo>
                    <a:lnTo>
                      <a:pt x="260" y="781"/>
                    </a:lnTo>
                    <a:lnTo>
                      <a:pt x="267" y="759"/>
                    </a:lnTo>
                    <a:lnTo>
                      <a:pt x="276" y="736"/>
                    </a:lnTo>
                    <a:lnTo>
                      <a:pt x="285" y="713"/>
                    </a:lnTo>
                    <a:lnTo>
                      <a:pt x="303" y="674"/>
                    </a:lnTo>
                    <a:lnTo>
                      <a:pt x="320" y="639"/>
                    </a:lnTo>
                    <a:lnTo>
                      <a:pt x="339" y="609"/>
                    </a:lnTo>
                    <a:lnTo>
                      <a:pt x="356" y="585"/>
                    </a:lnTo>
                    <a:lnTo>
                      <a:pt x="369" y="567"/>
                    </a:lnTo>
                    <a:lnTo>
                      <a:pt x="382" y="555"/>
                    </a:lnTo>
                    <a:lnTo>
                      <a:pt x="382" y="555"/>
                    </a:lnTo>
                    <a:lnTo>
                      <a:pt x="400" y="540"/>
                    </a:lnTo>
                    <a:lnTo>
                      <a:pt x="410" y="533"/>
                    </a:lnTo>
                    <a:lnTo>
                      <a:pt x="421" y="528"/>
                    </a:lnTo>
                    <a:lnTo>
                      <a:pt x="432" y="524"/>
                    </a:lnTo>
                    <a:lnTo>
                      <a:pt x="437" y="524"/>
                    </a:lnTo>
                    <a:lnTo>
                      <a:pt x="444" y="524"/>
                    </a:lnTo>
                    <a:lnTo>
                      <a:pt x="450" y="526"/>
                    </a:lnTo>
                    <a:lnTo>
                      <a:pt x="456" y="528"/>
                    </a:lnTo>
                    <a:lnTo>
                      <a:pt x="463" y="532"/>
                    </a:lnTo>
                    <a:lnTo>
                      <a:pt x="468" y="537"/>
                    </a:lnTo>
                    <a:lnTo>
                      <a:pt x="468" y="537"/>
                    </a:lnTo>
                    <a:lnTo>
                      <a:pt x="516" y="587"/>
                    </a:lnTo>
                    <a:lnTo>
                      <a:pt x="609" y="688"/>
                    </a:lnTo>
                    <a:lnTo>
                      <a:pt x="711" y="802"/>
                    </a:lnTo>
                    <a:lnTo>
                      <a:pt x="752" y="851"/>
                    </a:lnTo>
                    <a:lnTo>
                      <a:pt x="783" y="887"/>
                    </a:lnTo>
                    <a:lnTo>
                      <a:pt x="783" y="887"/>
                    </a:lnTo>
                    <a:lnTo>
                      <a:pt x="800" y="910"/>
                    </a:lnTo>
                    <a:lnTo>
                      <a:pt x="805" y="918"/>
                    </a:lnTo>
                    <a:lnTo>
                      <a:pt x="809" y="925"/>
                    </a:lnTo>
                    <a:lnTo>
                      <a:pt x="810" y="931"/>
                    </a:lnTo>
                    <a:lnTo>
                      <a:pt x="810" y="938"/>
                    </a:lnTo>
                    <a:lnTo>
                      <a:pt x="807" y="954"/>
                    </a:lnTo>
                    <a:lnTo>
                      <a:pt x="807" y="954"/>
                    </a:lnTo>
                    <a:lnTo>
                      <a:pt x="800" y="972"/>
                    </a:lnTo>
                    <a:lnTo>
                      <a:pt x="798" y="977"/>
                    </a:lnTo>
                    <a:lnTo>
                      <a:pt x="794" y="982"/>
                    </a:lnTo>
                    <a:lnTo>
                      <a:pt x="788" y="986"/>
                    </a:lnTo>
                    <a:lnTo>
                      <a:pt x="779" y="991"/>
                    </a:lnTo>
                    <a:lnTo>
                      <a:pt x="752" y="1002"/>
                    </a:lnTo>
                    <a:lnTo>
                      <a:pt x="752" y="1002"/>
                    </a:lnTo>
                    <a:lnTo>
                      <a:pt x="708" y="1018"/>
                    </a:lnTo>
                    <a:lnTo>
                      <a:pt x="647" y="1040"/>
                    </a:lnTo>
                    <a:lnTo>
                      <a:pt x="503" y="1086"/>
                    </a:lnTo>
                    <a:lnTo>
                      <a:pt x="371" y="1128"/>
                    </a:lnTo>
                    <a:lnTo>
                      <a:pt x="305" y="1147"/>
                    </a:lnTo>
                    <a:lnTo>
                      <a:pt x="305" y="1147"/>
                    </a:lnTo>
                    <a:lnTo>
                      <a:pt x="296" y="1148"/>
                    </a:lnTo>
                    <a:lnTo>
                      <a:pt x="290" y="1148"/>
                    </a:lnTo>
                    <a:lnTo>
                      <a:pt x="284" y="1147"/>
                    </a:lnTo>
                    <a:lnTo>
                      <a:pt x="277" y="1146"/>
                    </a:lnTo>
                    <a:lnTo>
                      <a:pt x="272" y="1143"/>
                    </a:lnTo>
                    <a:lnTo>
                      <a:pt x="267" y="1139"/>
                    </a:lnTo>
                    <a:lnTo>
                      <a:pt x="259" y="1132"/>
                    </a:lnTo>
                    <a:lnTo>
                      <a:pt x="252" y="1122"/>
                    </a:lnTo>
                    <a:lnTo>
                      <a:pt x="247" y="1110"/>
                    </a:lnTo>
                    <a:lnTo>
                      <a:pt x="238" y="1089"/>
                    </a:lnTo>
                    <a:lnTo>
                      <a:pt x="238" y="1089"/>
                    </a:lnTo>
                    <a:lnTo>
                      <a:pt x="235" y="1072"/>
                    </a:lnTo>
                    <a:lnTo>
                      <a:pt x="231" y="1049"/>
                    </a:lnTo>
                    <a:lnTo>
                      <a:pt x="228" y="1020"/>
                    </a:lnTo>
                    <a:lnTo>
                      <a:pt x="228" y="984"/>
                    </a:lnTo>
                    <a:lnTo>
                      <a:pt x="230" y="945"/>
                    </a:lnTo>
                    <a:lnTo>
                      <a:pt x="235" y="902"/>
                    </a:lnTo>
                    <a:lnTo>
                      <a:pt x="237" y="878"/>
                    </a:lnTo>
                    <a:lnTo>
                      <a:pt x="242" y="856"/>
                    </a:lnTo>
                    <a:lnTo>
                      <a:pt x="247" y="831"/>
                    </a:lnTo>
                    <a:lnTo>
                      <a:pt x="254" y="807"/>
                    </a:lnTo>
                    <a:lnTo>
                      <a:pt x="254" y="80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10"/>
              <p:cNvSpPr>
                <a:spLocks noEditPoints="1"/>
              </p:cNvSpPr>
              <p:nvPr/>
            </p:nvSpPr>
            <p:spPr bwMode="auto">
              <a:xfrm>
                <a:off x="3523074" y="2906066"/>
                <a:ext cx="1078794" cy="1078794"/>
              </a:xfrm>
              <a:custGeom>
                <a:avLst/>
                <a:gdLst>
                  <a:gd name="T0" fmla="*/ 146 w 1666"/>
                  <a:gd name="T1" fmla="*/ 358 h 1668"/>
                  <a:gd name="T2" fmla="*/ 95 w 1666"/>
                  <a:gd name="T3" fmla="*/ 465 h 1668"/>
                  <a:gd name="T4" fmla="*/ 70 w 1666"/>
                  <a:gd name="T5" fmla="*/ 497 h 1668"/>
                  <a:gd name="T6" fmla="*/ 29 w 1666"/>
                  <a:gd name="T7" fmla="*/ 607 h 1668"/>
                  <a:gd name="T8" fmla="*/ 93 w 1666"/>
                  <a:gd name="T9" fmla="*/ 721 h 1668"/>
                  <a:gd name="T10" fmla="*/ 0 w 1666"/>
                  <a:gd name="T11" fmla="*/ 766 h 1668"/>
                  <a:gd name="T12" fmla="*/ 8 w 1666"/>
                  <a:gd name="T13" fmla="*/ 883 h 1668"/>
                  <a:gd name="T14" fmla="*/ 3 w 1666"/>
                  <a:gd name="T15" fmla="*/ 924 h 1668"/>
                  <a:gd name="T16" fmla="*/ 22 w 1666"/>
                  <a:gd name="T17" fmla="*/ 1038 h 1668"/>
                  <a:gd name="T18" fmla="*/ 41 w 1666"/>
                  <a:gd name="T19" fmla="*/ 1071 h 1668"/>
                  <a:gd name="T20" fmla="*/ 75 w 1666"/>
                  <a:gd name="T21" fmla="*/ 1188 h 1668"/>
                  <a:gd name="T22" fmla="*/ 143 w 1666"/>
                  <a:gd name="T23" fmla="*/ 1289 h 1668"/>
                  <a:gd name="T24" fmla="*/ 162 w 1666"/>
                  <a:gd name="T25" fmla="*/ 1327 h 1668"/>
                  <a:gd name="T26" fmla="*/ 234 w 1666"/>
                  <a:gd name="T27" fmla="*/ 1417 h 1668"/>
                  <a:gd name="T28" fmla="*/ 331 w 1666"/>
                  <a:gd name="T29" fmla="*/ 1404 h 1668"/>
                  <a:gd name="T30" fmla="*/ 356 w 1666"/>
                  <a:gd name="T31" fmla="*/ 1522 h 1668"/>
                  <a:gd name="T32" fmla="*/ 463 w 1666"/>
                  <a:gd name="T33" fmla="*/ 1579 h 1668"/>
                  <a:gd name="T34" fmla="*/ 495 w 1666"/>
                  <a:gd name="T35" fmla="*/ 1597 h 1668"/>
                  <a:gd name="T36" fmla="*/ 606 w 1666"/>
                  <a:gd name="T37" fmla="*/ 1639 h 1668"/>
                  <a:gd name="T38" fmla="*/ 667 w 1666"/>
                  <a:gd name="T39" fmla="*/ 1604 h 1668"/>
                  <a:gd name="T40" fmla="*/ 763 w 1666"/>
                  <a:gd name="T41" fmla="*/ 1668 h 1668"/>
                  <a:gd name="T42" fmla="*/ 883 w 1666"/>
                  <a:gd name="T43" fmla="*/ 1659 h 1668"/>
                  <a:gd name="T44" fmla="*/ 918 w 1666"/>
                  <a:gd name="T45" fmla="*/ 1666 h 1668"/>
                  <a:gd name="T46" fmla="*/ 1034 w 1666"/>
                  <a:gd name="T47" fmla="*/ 1644 h 1668"/>
                  <a:gd name="T48" fmla="*/ 1068 w 1666"/>
                  <a:gd name="T49" fmla="*/ 1630 h 1668"/>
                  <a:gd name="T50" fmla="*/ 1183 w 1666"/>
                  <a:gd name="T51" fmla="*/ 1594 h 1668"/>
                  <a:gd name="T52" fmla="*/ 1266 w 1666"/>
                  <a:gd name="T53" fmla="*/ 1511 h 1668"/>
                  <a:gd name="T54" fmla="*/ 1322 w 1666"/>
                  <a:gd name="T55" fmla="*/ 1511 h 1668"/>
                  <a:gd name="T56" fmla="*/ 1413 w 1666"/>
                  <a:gd name="T57" fmla="*/ 1435 h 1668"/>
                  <a:gd name="T58" fmla="*/ 1424 w 1666"/>
                  <a:gd name="T59" fmla="*/ 1378 h 1668"/>
                  <a:gd name="T60" fmla="*/ 1520 w 1666"/>
                  <a:gd name="T61" fmla="*/ 1312 h 1668"/>
                  <a:gd name="T62" fmla="*/ 1572 w 1666"/>
                  <a:gd name="T63" fmla="*/ 1204 h 1668"/>
                  <a:gd name="T64" fmla="*/ 1596 w 1666"/>
                  <a:gd name="T65" fmla="*/ 1176 h 1668"/>
                  <a:gd name="T66" fmla="*/ 1635 w 1666"/>
                  <a:gd name="T67" fmla="*/ 1066 h 1668"/>
                  <a:gd name="T68" fmla="*/ 1639 w 1666"/>
                  <a:gd name="T69" fmla="*/ 1029 h 1668"/>
                  <a:gd name="T70" fmla="*/ 1665 w 1666"/>
                  <a:gd name="T71" fmla="*/ 915 h 1668"/>
                  <a:gd name="T72" fmla="*/ 1582 w 1666"/>
                  <a:gd name="T73" fmla="*/ 818 h 1668"/>
                  <a:gd name="T74" fmla="*/ 1665 w 1666"/>
                  <a:gd name="T75" fmla="*/ 754 h 1668"/>
                  <a:gd name="T76" fmla="*/ 1640 w 1666"/>
                  <a:gd name="T77" fmla="*/ 639 h 1668"/>
                  <a:gd name="T78" fmla="*/ 1634 w 1666"/>
                  <a:gd name="T79" fmla="*/ 604 h 1668"/>
                  <a:gd name="T80" fmla="*/ 1595 w 1666"/>
                  <a:gd name="T81" fmla="*/ 492 h 1668"/>
                  <a:gd name="T82" fmla="*/ 1511 w 1666"/>
                  <a:gd name="T83" fmla="*/ 469 h 1668"/>
                  <a:gd name="T84" fmla="*/ 1514 w 1666"/>
                  <a:gd name="T85" fmla="*/ 349 h 1668"/>
                  <a:gd name="T86" fmla="*/ 1433 w 1666"/>
                  <a:gd name="T87" fmla="*/ 264 h 1668"/>
                  <a:gd name="T88" fmla="*/ 1408 w 1666"/>
                  <a:gd name="T89" fmla="*/ 233 h 1668"/>
                  <a:gd name="T90" fmla="*/ 1324 w 1666"/>
                  <a:gd name="T91" fmla="*/ 159 h 1668"/>
                  <a:gd name="T92" fmla="*/ 1287 w 1666"/>
                  <a:gd name="T93" fmla="*/ 145 h 1668"/>
                  <a:gd name="T94" fmla="*/ 1193 w 1666"/>
                  <a:gd name="T95" fmla="*/ 80 h 1668"/>
                  <a:gd name="T96" fmla="*/ 1104 w 1666"/>
                  <a:gd name="T97" fmla="*/ 136 h 1668"/>
                  <a:gd name="T98" fmla="*/ 1041 w 1666"/>
                  <a:gd name="T99" fmla="*/ 25 h 1668"/>
                  <a:gd name="T100" fmla="*/ 924 w 1666"/>
                  <a:gd name="T101" fmla="*/ 8 h 1668"/>
                  <a:gd name="T102" fmla="*/ 887 w 1666"/>
                  <a:gd name="T103" fmla="*/ 4 h 1668"/>
                  <a:gd name="T104" fmla="*/ 439 w 1666"/>
                  <a:gd name="T105" fmla="*/ 189 h 1668"/>
                  <a:gd name="T106" fmla="*/ 301 w 1666"/>
                  <a:gd name="T107" fmla="*/ 1202 h 1668"/>
                  <a:gd name="T108" fmla="*/ 1162 w 1666"/>
                  <a:gd name="T109" fmla="*/ 1388 h 1668"/>
                  <a:gd name="T110" fmla="*/ 1004 w 1666"/>
                  <a:gd name="T111" fmla="*/ 1082 h 1668"/>
                  <a:gd name="T112" fmla="*/ 928 w 1666"/>
                  <a:gd name="T113" fmla="*/ 840 h 1668"/>
                  <a:gd name="T114" fmla="*/ 1458 w 1666"/>
                  <a:gd name="T115" fmla="*/ 1002 h 1668"/>
                  <a:gd name="T116" fmla="*/ 1422 w 1666"/>
                  <a:gd name="T117" fmla="*/ 720 h 1668"/>
                  <a:gd name="T118" fmla="*/ 1401 w 1666"/>
                  <a:gd name="T119" fmla="*/ 639 h 1668"/>
                  <a:gd name="T120" fmla="*/ 898 w 1666"/>
                  <a:gd name="T121" fmla="*/ 197 h 1668"/>
                  <a:gd name="T122" fmla="*/ 457 w 1666"/>
                  <a:gd name="T123" fmla="*/ 315 h 1668"/>
                  <a:gd name="T124" fmla="*/ 196 w 1666"/>
                  <a:gd name="T125" fmla="*/ 900 h 1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66" h="1668">
                    <a:moveTo>
                      <a:pt x="269" y="342"/>
                    </a:moveTo>
                    <a:lnTo>
                      <a:pt x="269" y="342"/>
                    </a:lnTo>
                    <a:lnTo>
                      <a:pt x="249" y="366"/>
                    </a:lnTo>
                    <a:lnTo>
                      <a:pt x="249" y="366"/>
                    </a:lnTo>
                    <a:lnTo>
                      <a:pt x="240" y="362"/>
                    </a:lnTo>
                    <a:lnTo>
                      <a:pt x="228" y="357"/>
                    </a:lnTo>
                    <a:lnTo>
                      <a:pt x="212" y="352"/>
                    </a:lnTo>
                    <a:lnTo>
                      <a:pt x="194" y="347"/>
                    </a:lnTo>
                    <a:lnTo>
                      <a:pt x="194" y="347"/>
                    </a:lnTo>
                    <a:lnTo>
                      <a:pt x="181" y="344"/>
                    </a:lnTo>
                    <a:lnTo>
                      <a:pt x="171" y="342"/>
                    </a:lnTo>
                    <a:lnTo>
                      <a:pt x="171" y="342"/>
                    </a:lnTo>
                    <a:lnTo>
                      <a:pt x="171" y="342"/>
                    </a:lnTo>
                    <a:lnTo>
                      <a:pt x="171" y="342"/>
                    </a:lnTo>
                    <a:lnTo>
                      <a:pt x="170" y="342"/>
                    </a:lnTo>
                    <a:lnTo>
                      <a:pt x="170" y="342"/>
                    </a:lnTo>
                    <a:lnTo>
                      <a:pt x="166" y="342"/>
                    </a:lnTo>
                    <a:lnTo>
                      <a:pt x="166" y="342"/>
                    </a:lnTo>
                    <a:lnTo>
                      <a:pt x="166" y="342"/>
                    </a:lnTo>
                    <a:lnTo>
                      <a:pt x="166" y="342"/>
                    </a:lnTo>
                    <a:lnTo>
                      <a:pt x="162" y="342"/>
                    </a:lnTo>
                    <a:lnTo>
                      <a:pt x="162" y="342"/>
                    </a:lnTo>
                    <a:lnTo>
                      <a:pt x="162" y="342"/>
                    </a:lnTo>
                    <a:lnTo>
                      <a:pt x="162" y="342"/>
                    </a:lnTo>
                    <a:lnTo>
                      <a:pt x="160" y="343"/>
                    </a:lnTo>
                    <a:lnTo>
                      <a:pt x="160" y="343"/>
                    </a:lnTo>
                    <a:lnTo>
                      <a:pt x="160" y="343"/>
                    </a:lnTo>
                    <a:lnTo>
                      <a:pt x="160" y="343"/>
                    </a:lnTo>
                    <a:lnTo>
                      <a:pt x="157" y="344"/>
                    </a:lnTo>
                    <a:lnTo>
                      <a:pt x="157" y="344"/>
                    </a:lnTo>
                    <a:lnTo>
                      <a:pt x="156" y="344"/>
                    </a:lnTo>
                    <a:lnTo>
                      <a:pt x="156" y="344"/>
                    </a:lnTo>
                    <a:lnTo>
                      <a:pt x="155" y="345"/>
                    </a:lnTo>
                    <a:lnTo>
                      <a:pt x="155" y="345"/>
                    </a:lnTo>
                    <a:lnTo>
                      <a:pt x="155" y="347"/>
                    </a:lnTo>
                    <a:lnTo>
                      <a:pt x="155" y="347"/>
                    </a:lnTo>
                    <a:lnTo>
                      <a:pt x="152" y="348"/>
                    </a:lnTo>
                    <a:lnTo>
                      <a:pt x="152" y="348"/>
                    </a:lnTo>
                    <a:lnTo>
                      <a:pt x="152" y="349"/>
                    </a:lnTo>
                    <a:lnTo>
                      <a:pt x="152" y="349"/>
                    </a:lnTo>
                    <a:lnTo>
                      <a:pt x="151" y="350"/>
                    </a:lnTo>
                    <a:lnTo>
                      <a:pt x="151" y="350"/>
                    </a:lnTo>
                    <a:lnTo>
                      <a:pt x="149" y="352"/>
                    </a:lnTo>
                    <a:lnTo>
                      <a:pt x="149" y="352"/>
                    </a:lnTo>
                    <a:lnTo>
                      <a:pt x="148" y="354"/>
                    </a:lnTo>
                    <a:lnTo>
                      <a:pt x="148" y="354"/>
                    </a:lnTo>
                    <a:lnTo>
                      <a:pt x="146" y="358"/>
                    </a:lnTo>
                    <a:lnTo>
                      <a:pt x="146" y="358"/>
                    </a:lnTo>
                    <a:lnTo>
                      <a:pt x="146" y="358"/>
                    </a:lnTo>
                    <a:lnTo>
                      <a:pt x="146" y="358"/>
                    </a:lnTo>
                    <a:lnTo>
                      <a:pt x="143" y="361"/>
                    </a:lnTo>
                    <a:lnTo>
                      <a:pt x="143" y="361"/>
                    </a:lnTo>
                    <a:lnTo>
                      <a:pt x="143" y="362"/>
                    </a:lnTo>
                    <a:lnTo>
                      <a:pt x="143" y="362"/>
                    </a:lnTo>
                    <a:lnTo>
                      <a:pt x="142" y="364"/>
                    </a:lnTo>
                    <a:lnTo>
                      <a:pt x="142" y="364"/>
                    </a:lnTo>
                    <a:lnTo>
                      <a:pt x="142" y="364"/>
                    </a:lnTo>
                    <a:lnTo>
                      <a:pt x="142" y="364"/>
                    </a:lnTo>
                    <a:lnTo>
                      <a:pt x="141" y="367"/>
                    </a:lnTo>
                    <a:lnTo>
                      <a:pt x="141" y="367"/>
                    </a:lnTo>
                    <a:lnTo>
                      <a:pt x="141" y="367"/>
                    </a:lnTo>
                    <a:lnTo>
                      <a:pt x="141" y="367"/>
                    </a:lnTo>
                    <a:lnTo>
                      <a:pt x="141" y="369"/>
                    </a:lnTo>
                    <a:lnTo>
                      <a:pt x="141" y="369"/>
                    </a:lnTo>
                    <a:lnTo>
                      <a:pt x="141" y="369"/>
                    </a:lnTo>
                    <a:lnTo>
                      <a:pt x="141" y="369"/>
                    </a:lnTo>
                    <a:lnTo>
                      <a:pt x="141" y="372"/>
                    </a:lnTo>
                    <a:lnTo>
                      <a:pt x="141" y="372"/>
                    </a:lnTo>
                    <a:lnTo>
                      <a:pt x="141" y="373"/>
                    </a:lnTo>
                    <a:lnTo>
                      <a:pt x="141" y="373"/>
                    </a:lnTo>
                    <a:lnTo>
                      <a:pt x="142" y="377"/>
                    </a:lnTo>
                    <a:lnTo>
                      <a:pt x="142" y="377"/>
                    </a:lnTo>
                    <a:lnTo>
                      <a:pt x="142" y="377"/>
                    </a:lnTo>
                    <a:lnTo>
                      <a:pt x="142" y="377"/>
                    </a:lnTo>
                    <a:lnTo>
                      <a:pt x="143" y="381"/>
                    </a:lnTo>
                    <a:lnTo>
                      <a:pt x="143" y="381"/>
                    </a:lnTo>
                    <a:lnTo>
                      <a:pt x="143" y="381"/>
                    </a:lnTo>
                    <a:lnTo>
                      <a:pt x="143" y="381"/>
                    </a:lnTo>
                    <a:lnTo>
                      <a:pt x="148" y="389"/>
                    </a:lnTo>
                    <a:lnTo>
                      <a:pt x="156" y="401"/>
                    </a:lnTo>
                    <a:lnTo>
                      <a:pt x="156" y="401"/>
                    </a:lnTo>
                    <a:lnTo>
                      <a:pt x="167" y="417"/>
                    </a:lnTo>
                    <a:lnTo>
                      <a:pt x="177" y="430"/>
                    </a:lnTo>
                    <a:lnTo>
                      <a:pt x="186" y="440"/>
                    </a:lnTo>
                    <a:lnTo>
                      <a:pt x="192" y="446"/>
                    </a:lnTo>
                    <a:lnTo>
                      <a:pt x="192" y="446"/>
                    </a:lnTo>
                    <a:lnTo>
                      <a:pt x="176" y="474"/>
                    </a:lnTo>
                    <a:lnTo>
                      <a:pt x="176" y="474"/>
                    </a:lnTo>
                    <a:lnTo>
                      <a:pt x="167" y="471"/>
                    </a:lnTo>
                    <a:lnTo>
                      <a:pt x="155" y="469"/>
                    </a:lnTo>
                    <a:lnTo>
                      <a:pt x="138" y="466"/>
                    </a:lnTo>
                    <a:lnTo>
                      <a:pt x="119" y="465"/>
                    </a:lnTo>
                    <a:lnTo>
                      <a:pt x="119" y="465"/>
                    </a:lnTo>
                    <a:lnTo>
                      <a:pt x="95" y="465"/>
                    </a:lnTo>
                    <a:lnTo>
                      <a:pt x="95" y="465"/>
                    </a:lnTo>
                    <a:lnTo>
                      <a:pt x="95" y="465"/>
                    </a:lnTo>
                    <a:lnTo>
                      <a:pt x="95" y="465"/>
                    </a:lnTo>
                    <a:lnTo>
                      <a:pt x="95" y="465"/>
                    </a:lnTo>
                    <a:lnTo>
                      <a:pt x="86" y="466"/>
                    </a:lnTo>
                    <a:lnTo>
                      <a:pt x="86" y="466"/>
                    </a:lnTo>
                    <a:lnTo>
                      <a:pt x="86" y="466"/>
                    </a:lnTo>
                    <a:lnTo>
                      <a:pt x="86" y="466"/>
                    </a:lnTo>
                    <a:lnTo>
                      <a:pt x="84" y="468"/>
                    </a:lnTo>
                    <a:lnTo>
                      <a:pt x="84" y="468"/>
                    </a:lnTo>
                    <a:lnTo>
                      <a:pt x="84" y="468"/>
                    </a:lnTo>
                    <a:lnTo>
                      <a:pt x="84" y="468"/>
                    </a:lnTo>
                    <a:lnTo>
                      <a:pt x="81" y="469"/>
                    </a:lnTo>
                    <a:lnTo>
                      <a:pt x="81" y="469"/>
                    </a:lnTo>
                    <a:lnTo>
                      <a:pt x="81" y="469"/>
                    </a:lnTo>
                    <a:lnTo>
                      <a:pt x="81" y="469"/>
                    </a:lnTo>
                    <a:lnTo>
                      <a:pt x="80" y="471"/>
                    </a:lnTo>
                    <a:lnTo>
                      <a:pt x="80" y="471"/>
                    </a:lnTo>
                    <a:lnTo>
                      <a:pt x="80" y="471"/>
                    </a:lnTo>
                    <a:lnTo>
                      <a:pt x="80" y="471"/>
                    </a:lnTo>
                    <a:lnTo>
                      <a:pt x="78" y="474"/>
                    </a:lnTo>
                    <a:lnTo>
                      <a:pt x="78" y="474"/>
                    </a:lnTo>
                    <a:lnTo>
                      <a:pt x="78" y="474"/>
                    </a:lnTo>
                    <a:lnTo>
                      <a:pt x="78" y="474"/>
                    </a:lnTo>
                    <a:lnTo>
                      <a:pt x="76" y="478"/>
                    </a:lnTo>
                    <a:lnTo>
                      <a:pt x="76" y="478"/>
                    </a:lnTo>
                    <a:lnTo>
                      <a:pt x="76" y="478"/>
                    </a:lnTo>
                    <a:lnTo>
                      <a:pt x="76" y="478"/>
                    </a:lnTo>
                    <a:lnTo>
                      <a:pt x="75" y="481"/>
                    </a:lnTo>
                    <a:lnTo>
                      <a:pt x="75" y="481"/>
                    </a:lnTo>
                    <a:lnTo>
                      <a:pt x="74" y="484"/>
                    </a:lnTo>
                    <a:lnTo>
                      <a:pt x="74" y="484"/>
                    </a:lnTo>
                    <a:lnTo>
                      <a:pt x="73" y="485"/>
                    </a:lnTo>
                    <a:lnTo>
                      <a:pt x="73" y="485"/>
                    </a:lnTo>
                    <a:lnTo>
                      <a:pt x="71" y="488"/>
                    </a:lnTo>
                    <a:lnTo>
                      <a:pt x="71" y="488"/>
                    </a:lnTo>
                    <a:lnTo>
                      <a:pt x="71" y="488"/>
                    </a:lnTo>
                    <a:lnTo>
                      <a:pt x="71" y="488"/>
                    </a:lnTo>
                    <a:lnTo>
                      <a:pt x="70" y="490"/>
                    </a:lnTo>
                    <a:lnTo>
                      <a:pt x="70" y="490"/>
                    </a:lnTo>
                    <a:lnTo>
                      <a:pt x="70" y="492"/>
                    </a:lnTo>
                    <a:lnTo>
                      <a:pt x="70" y="492"/>
                    </a:lnTo>
                    <a:lnTo>
                      <a:pt x="70" y="494"/>
                    </a:lnTo>
                    <a:lnTo>
                      <a:pt x="70" y="494"/>
                    </a:lnTo>
                    <a:lnTo>
                      <a:pt x="70" y="494"/>
                    </a:lnTo>
                    <a:lnTo>
                      <a:pt x="70" y="494"/>
                    </a:lnTo>
                    <a:lnTo>
                      <a:pt x="70" y="497"/>
                    </a:lnTo>
                    <a:lnTo>
                      <a:pt x="70" y="497"/>
                    </a:lnTo>
                    <a:lnTo>
                      <a:pt x="70" y="497"/>
                    </a:lnTo>
                    <a:lnTo>
                      <a:pt x="70" y="497"/>
                    </a:lnTo>
                    <a:lnTo>
                      <a:pt x="71" y="499"/>
                    </a:lnTo>
                    <a:lnTo>
                      <a:pt x="71" y="499"/>
                    </a:lnTo>
                    <a:lnTo>
                      <a:pt x="71" y="500"/>
                    </a:lnTo>
                    <a:lnTo>
                      <a:pt x="71" y="500"/>
                    </a:lnTo>
                    <a:lnTo>
                      <a:pt x="75" y="507"/>
                    </a:lnTo>
                    <a:lnTo>
                      <a:pt x="75" y="507"/>
                    </a:lnTo>
                    <a:lnTo>
                      <a:pt x="75" y="508"/>
                    </a:lnTo>
                    <a:lnTo>
                      <a:pt x="75" y="508"/>
                    </a:lnTo>
                    <a:lnTo>
                      <a:pt x="90" y="526"/>
                    </a:lnTo>
                    <a:lnTo>
                      <a:pt x="90" y="526"/>
                    </a:lnTo>
                    <a:lnTo>
                      <a:pt x="104" y="539"/>
                    </a:lnTo>
                    <a:lnTo>
                      <a:pt x="117" y="549"/>
                    </a:lnTo>
                    <a:lnTo>
                      <a:pt x="127" y="557"/>
                    </a:lnTo>
                    <a:lnTo>
                      <a:pt x="134" y="563"/>
                    </a:lnTo>
                    <a:lnTo>
                      <a:pt x="134" y="563"/>
                    </a:lnTo>
                    <a:lnTo>
                      <a:pt x="124" y="594"/>
                    </a:lnTo>
                    <a:lnTo>
                      <a:pt x="124" y="594"/>
                    </a:lnTo>
                    <a:lnTo>
                      <a:pt x="114" y="592"/>
                    </a:lnTo>
                    <a:lnTo>
                      <a:pt x="100" y="592"/>
                    </a:lnTo>
                    <a:lnTo>
                      <a:pt x="85" y="592"/>
                    </a:lnTo>
                    <a:lnTo>
                      <a:pt x="66" y="595"/>
                    </a:lnTo>
                    <a:lnTo>
                      <a:pt x="66" y="595"/>
                    </a:lnTo>
                    <a:lnTo>
                      <a:pt x="42" y="599"/>
                    </a:lnTo>
                    <a:lnTo>
                      <a:pt x="42" y="599"/>
                    </a:lnTo>
                    <a:lnTo>
                      <a:pt x="42" y="599"/>
                    </a:lnTo>
                    <a:lnTo>
                      <a:pt x="42" y="599"/>
                    </a:lnTo>
                    <a:lnTo>
                      <a:pt x="41" y="599"/>
                    </a:lnTo>
                    <a:lnTo>
                      <a:pt x="41" y="599"/>
                    </a:lnTo>
                    <a:lnTo>
                      <a:pt x="35" y="601"/>
                    </a:lnTo>
                    <a:lnTo>
                      <a:pt x="35" y="601"/>
                    </a:lnTo>
                    <a:lnTo>
                      <a:pt x="34" y="601"/>
                    </a:lnTo>
                    <a:lnTo>
                      <a:pt x="34" y="601"/>
                    </a:lnTo>
                    <a:lnTo>
                      <a:pt x="32" y="602"/>
                    </a:lnTo>
                    <a:lnTo>
                      <a:pt x="32" y="602"/>
                    </a:lnTo>
                    <a:lnTo>
                      <a:pt x="31" y="602"/>
                    </a:lnTo>
                    <a:lnTo>
                      <a:pt x="31" y="602"/>
                    </a:lnTo>
                    <a:lnTo>
                      <a:pt x="30" y="605"/>
                    </a:lnTo>
                    <a:lnTo>
                      <a:pt x="30" y="605"/>
                    </a:lnTo>
                    <a:lnTo>
                      <a:pt x="30" y="605"/>
                    </a:lnTo>
                    <a:lnTo>
                      <a:pt x="30" y="605"/>
                    </a:lnTo>
                    <a:lnTo>
                      <a:pt x="29" y="607"/>
                    </a:lnTo>
                    <a:lnTo>
                      <a:pt x="29" y="607"/>
                    </a:lnTo>
                    <a:lnTo>
                      <a:pt x="29" y="607"/>
                    </a:lnTo>
                    <a:lnTo>
                      <a:pt x="29" y="607"/>
                    </a:lnTo>
                    <a:lnTo>
                      <a:pt x="27" y="610"/>
                    </a:lnTo>
                    <a:lnTo>
                      <a:pt x="27" y="610"/>
                    </a:lnTo>
                    <a:lnTo>
                      <a:pt x="27" y="611"/>
                    </a:lnTo>
                    <a:lnTo>
                      <a:pt x="27" y="611"/>
                    </a:lnTo>
                    <a:lnTo>
                      <a:pt x="26" y="614"/>
                    </a:lnTo>
                    <a:lnTo>
                      <a:pt x="26" y="614"/>
                    </a:lnTo>
                    <a:lnTo>
                      <a:pt x="26" y="615"/>
                    </a:lnTo>
                    <a:lnTo>
                      <a:pt x="26" y="615"/>
                    </a:lnTo>
                    <a:lnTo>
                      <a:pt x="25" y="617"/>
                    </a:lnTo>
                    <a:lnTo>
                      <a:pt x="25" y="617"/>
                    </a:lnTo>
                    <a:lnTo>
                      <a:pt x="23" y="621"/>
                    </a:lnTo>
                    <a:lnTo>
                      <a:pt x="23" y="621"/>
                    </a:lnTo>
                    <a:lnTo>
                      <a:pt x="23" y="623"/>
                    </a:lnTo>
                    <a:lnTo>
                      <a:pt x="23" y="623"/>
                    </a:lnTo>
                    <a:lnTo>
                      <a:pt x="23" y="625"/>
                    </a:lnTo>
                    <a:lnTo>
                      <a:pt x="23" y="625"/>
                    </a:lnTo>
                    <a:lnTo>
                      <a:pt x="23" y="625"/>
                    </a:lnTo>
                    <a:lnTo>
                      <a:pt x="23" y="625"/>
                    </a:lnTo>
                    <a:lnTo>
                      <a:pt x="22" y="629"/>
                    </a:lnTo>
                    <a:lnTo>
                      <a:pt x="22" y="629"/>
                    </a:lnTo>
                    <a:lnTo>
                      <a:pt x="22" y="629"/>
                    </a:lnTo>
                    <a:lnTo>
                      <a:pt x="22" y="629"/>
                    </a:lnTo>
                    <a:lnTo>
                      <a:pt x="22" y="631"/>
                    </a:lnTo>
                    <a:lnTo>
                      <a:pt x="22" y="631"/>
                    </a:lnTo>
                    <a:lnTo>
                      <a:pt x="22" y="631"/>
                    </a:lnTo>
                    <a:lnTo>
                      <a:pt x="22" y="631"/>
                    </a:lnTo>
                    <a:lnTo>
                      <a:pt x="23" y="634"/>
                    </a:lnTo>
                    <a:lnTo>
                      <a:pt x="23" y="634"/>
                    </a:lnTo>
                    <a:lnTo>
                      <a:pt x="23" y="635"/>
                    </a:lnTo>
                    <a:lnTo>
                      <a:pt x="23" y="635"/>
                    </a:lnTo>
                    <a:lnTo>
                      <a:pt x="25" y="636"/>
                    </a:lnTo>
                    <a:lnTo>
                      <a:pt x="25" y="636"/>
                    </a:lnTo>
                    <a:lnTo>
                      <a:pt x="25" y="638"/>
                    </a:lnTo>
                    <a:lnTo>
                      <a:pt x="25" y="638"/>
                    </a:lnTo>
                    <a:lnTo>
                      <a:pt x="30" y="644"/>
                    </a:lnTo>
                    <a:lnTo>
                      <a:pt x="30" y="644"/>
                    </a:lnTo>
                    <a:lnTo>
                      <a:pt x="30" y="644"/>
                    </a:lnTo>
                    <a:lnTo>
                      <a:pt x="30" y="644"/>
                    </a:lnTo>
                    <a:lnTo>
                      <a:pt x="37" y="650"/>
                    </a:lnTo>
                    <a:lnTo>
                      <a:pt x="49" y="659"/>
                    </a:lnTo>
                    <a:lnTo>
                      <a:pt x="49" y="659"/>
                    </a:lnTo>
                    <a:lnTo>
                      <a:pt x="64" y="670"/>
                    </a:lnTo>
                    <a:lnTo>
                      <a:pt x="78" y="678"/>
                    </a:lnTo>
                    <a:lnTo>
                      <a:pt x="89" y="684"/>
                    </a:lnTo>
                    <a:lnTo>
                      <a:pt x="98" y="688"/>
                    </a:lnTo>
                    <a:lnTo>
                      <a:pt x="98" y="688"/>
                    </a:lnTo>
                    <a:lnTo>
                      <a:pt x="93" y="721"/>
                    </a:lnTo>
                    <a:lnTo>
                      <a:pt x="93" y="721"/>
                    </a:lnTo>
                    <a:lnTo>
                      <a:pt x="83" y="721"/>
                    </a:lnTo>
                    <a:lnTo>
                      <a:pt x="70" y="723"/>
                    </a:lnTo>
                    <a:lnTo>
                      <a:pt x="54" y="726"/>
                    </a:lnTo>
                    <a:lnTo>
                      <a:pt x="36" y="731"/>
                    </a:lnTo>
                    <a:lnTo>
                      <a:pt x="36" y="731"/>
                    </a:lnTo>
                    <a:lnTo>
                      <a:pt x="22" y="736"/>
                    </a:lnTo>
                    <a:lnTo>
                      <a:pt x="13" y="740"/>
                    </a:lnTo>
                    <a:lnTo>
                      <a:pt x="13" y="740"/>
                    </a:lnTo>
                    <a:lnTo>
                      <a:pt x="13" y="740"/>
                    </a:lnTo>
                    <a:lnTo>
                      <a:pt x="13" y="740"/>
                    </a:lnTo>
                    <a:lnTo>
                      <a:pt x="12" y="740"/>
                    </a:lnTo>
                    <a:lnTo>
                      <a:pt x="12" y="740"/>
                    </a:lnTo>
                    <a:lnTo>
                      <a:pt x="8" y="741"/>
                    </a:lnTo>
                    <a:lnTo>
                      <a:pt x="8" y="741"/>
                    </a:lnTo>
                    <a:lnTo>
                      <a:pt x="8" y="741"/>
                    </a:lnTo>
                    <a:lnTo>
                      <a:pt x="8" y="741"/>
                    </a:lnTo>
                    <a:lnTo>
                      <a:pt x="6" y="743"/>
                    </a:lnTo>
                    <a:lnTo>
                      <a:pt x="6" y="743"/>
                    </a:lnTo>
                    <a:lnTo>
                      <a:pt x="6" y="743"/>
                    </a:lnTo>
                    <a:lnTo>
                      <a:pt x="6" y="743"/>
                    </a:lnTo>
                    <a:lnTo>
                      <a:pt x="3" y="746"/>
                    </a:lnTo>
                    <a:lnTo>
                      <a:pt x="3" y="746"/>
                    </a:lnTo>
                    <a:lnTo>
                      <a:pt x="3" y="746"/>
                    </a:lnTo>
                    <a:lnTo>
                      <a:pt x="3" y="746"/>
                    </a:lnTo>
                    <a:lnTo>
                      <a:pt x="2" y="747"/>
                    </a:lnTo>
                    <a:lnTo>
                      <a:pt x="2" y="747"/>
                    </a:lnTo>
                    <a:lnTo>
                      <a:pt x="2" y="748"/>
                    </a:lnTo>
                    <a:lnTo>
                      <a:pt x="2" y="748"/>
                    </a:lnTo>
                    <a:lnTo>
                      <a:pt x="1" y="751"/>
                    </a:lnTo>
                    <a:lnTo>
                      <a:pt x="1" y="751"/>
                    </a:lnTo>
                    <a:lnTo>
                      <a:pt x="1" y="751"/>
                    </a:lnTo>
                    <a:lnTo>
                      <a:pt x="1" y="751"/>
                    </a:lnTo>
                    <a:lnTo>
                      <a:pt x="1" y="754"/>
                    </a:lnTo>
                    <a:lnTo>
                      <a:pt x="1" y="754"/>
                    </a:lnTo>
                    <a:lnTo>
                      <a:pt x="1" y="755"/>
                    </a:lnTo>
                    <a:lnTo>
                      <a:pt x="1" y="755"/>
                    </a:lnTo>
                    <a:lnTo>
                      <a:pt x="0" y="757"/>
                    </a:lnTo>
                    <a:lnTo>
                      <a:pt x="0" y="757"/>
                    </a:lnTo>
                    <a:lnTo>
                      <a:pt x="0" y="759"/>
                    </a:lnTo>
                    <a:lnTo>
                      <a:pt x="0" y="759"/>
                    </a:lnTo>
                    <a:lnTo>
                      <a:pt x="0" y="761"/>
                    </a:lnTo>
                    <a:lnTo>
                      <a:pt x="0" y="761"/>
                    </a:lnTo>
                    <a:lnTo>
                      <a:pt x="0" y="765"/>
                    </a:lnTo>
                    <a:lnTo>
                      <a:pt x="0" y="765"/>
                    </a:lnTo>
                    <a:lnTo>
                      <a:pt x="0" y="766"/>
                    </a:lnTo>
                    <a:lnTo>
                      <a:pt x="0" y="766"/>
                    </a:lnTo>
                    <a:lnTo>
                      <a:pt x="0" y="769"/>
                    </a:lnTo>
                    <a:lnTo>
                      <a:pt x="0" y="769"/>
                    </a:lnTo>
                    <a:lnTo>
                      <a:pt x="0" y="770"/>
                    </a:lnTo>
                    <a:lnTo>
                      <a:pt x="0" y="770"/>
                    </a:lnTo>
                    <a:lnTo>
                      <a:pt x="0" y="772"/>
                    </a:lnTo>
                    <a:lnTo>
                      <a:pt x="0" y="772"/>
                    </a:lnTo>
                    <a:lnTo>
                      <a:pt x="0" y="772"/>
                    </a:lnTo>
                    <a:lnTo>
                      <a:pt x="0" y="772"/>
                    </a:lnTo>
                    <a:lnTo>
                      <a:pt x="0" y="775"/>
                    </a:lnTo>
                    <a:lnTo>
                      <a:pt x="0" y="775"/>
                    </a:lnTo>
                    <a:lnTo>
                      <a:pt x="0" y="775"/>
                    </a:lnTo>
                    <a:lnTo>
                      <a:pt x="0" y="775"/>
                    </a:lnTo>
                    <a:lnTo>
                      <a:pt x="1" y="777"/>
                    </a:lnTo>
                    <a:lnTo>
                      <a:pt x="1" y="777"/>
                    </a:lnTo>
                    <a:lnTo>
                      <a:pt x="1" y="779"/>
                    </a:lnTo>
                    <a:lnTo>
                      <a:pt x="1" y="779"/>
                    </a:lnTo>
                    <a:lnTo>
                      <a:pt x="2" y="780"/>
                    </a:lnTo>
                    <a:lnTo>
                      <a:pt x="2" y="780"/>
                    </a:lnTo>
                    <a:lnTo>
                      <a:pt x="3" y="781"/>
                    </a:lnTo>
                    <a:lnTo>
                      <a:pt x="3" y="781"/>
                    </a:lnTo>
                    <a:lnTo>
                      <a:pt x="5" y="782"/>
                    </a:lnTo>
                    <a:lnTo>
                      <a:pt x="5" y="782"/>
                    </a:lnTo>
                    <a:lnTo>
                      <a:pt x="5" y="784"/>
                    </a:lnTo>
                    <a:lnTo>
                      <a:pt x="5" y="784"/>
                    </a:lnTo>
                    <a:lnTo>
                      <a:pt x="8" y="786"/>
                    </a:lnTo>
                    <a:lnTo>
                      <a:pt x="8" y="786"/>
                    </a:lnTo>
                    <a:lnTo>
                      <a:pt x="8" y="786"/>
                    </a:lnTo>
                    <a:lnTo>
                      <a:pt x="8" y="786"/>
                    </a:lnTo>
                    <a:lnTo>
                      <a:pt x="8" y="786"/>
                    </a:lnTo>
                    <a:lnTo>
                      <a:pt x="8" y="786"/>
                    </a:lnTo>
                    <a:lnTo>
                      <a:pt x="17" y="791"/>
                    </a:lnTo>
                    <a:lnTo>
                      <a:pt x="30" y="798"/>
                    </a:lnTo>
                    <a:lnTo>
                      <a:pt x="30" y="798"/>
                    </a:lnTo>
                    <a:lnTo>
                      <a:pt x="47" y="805"/>
                    </a:lnTo>
                    <a:lnTo>
                      <a:pt x="63" y="811"/>
                    </a:lnTo>
                    <a:lnTo>
                      <a:pt x="74" y="815"/>
                    </a:lnTo>
                    <a:lnTo>
                      <a:pt x="84" y="818"/>
                    </a:lnTo>
                    <a:lnTo>
                      <a:pt x="84" y="818"/>
                    </a:lnTo>
                    <a:lnTo>
                      <a:pt x="84" y="851"/>
                    </a:lnTo>
                    <a:lnTo>
                      <a:pt x="84" y="851"/>
                    </a:lnTo>
                    <a:lnTo>
                      <a:pt x="74" y="853"/>
                    </a:lnTo>
                    <a:lnTo>
                      <a:pt x="63" y="857"/>
                    </a:lnTo>
                    <a:lnTo>
                      <a:pt x="47" y="863"/>
                    </a:lnTo>
                    <a:lnTo>
                      <a:pt x="30" y="871"/>
                    </a:lnTo>
                    <a:lnTo>
                      <a:pt x="30" y="871"/>
                    </a:lnTo>
                    <a:lnTo>
                      <a:pt x="17" y="878"/>
                    </a:lnTo>
                    <a:lnTo>
                      <a:pt x="8" y="883"/>
                    </a:lnTo>
                    <a:lnTo>
                      <a:pt x="8" y="883"/>
                    </a:lnTo>
                    <a:lnTo>
                      <a:pt x="8" y="883"/>
                    </a:lnTo>
                    <a:lnTo>
                      <a:pt x="8" y="883"/>
                    </a:lnTo>
                    <a:lnTo>
                      <a:pt x="8" y="883"/>
                    </a:lnTo>
                    <a:lnTo>
                      <a:pt x="5" y="886"/>
                    </a:lnTo>
                    <a:lnTo>
                      <a:pt x="5" y="886"/>
                    </a:lnTo>
                    <a:lnTo>
                      <a:pt x="5" y="886"/>
                    </a:lnTo>
                    <a:lnTo>
                      <a:pt x="5" y="886"/>
                    </a:lnTo>
                    <a:lnTo>
                      <a:pt x="2" y="888"/>
                    </a:lnTo>
                    <a:lnTo>
                      <a:pt x="2" y="888"/>
                    </a:lnTo>
                    <a:lnTo>
                      <a:pt x="2" y="888"/>
                    </a:lnTo>
                    <a:lnTo>
                      <a:pt x="2" y="888"/>
                    </a:lnTo>
                    <a:lnTo>
                      <a:pt x="0" y="893"/>
                    </a:lnTo>
                    <a:lnTo>
                      <a:pt x="0" y="893"/>
                    </a:lnTo>
                    <a:lnTo>
                      <a:pt x="0" y="895"/>
                    </a:lnTo>
                    <a:lnTo>
                      <a:pt x="0" y="895"/>
                    </a:lnTo>
                    <a:lnTo>
                      <a:pt x="0" y="896"/>
                    </a:lnTo>
                    <a:lnTo>
                      <a:pt x="0" y="896"/>
                    </a:lnTo>
                    <a:lnTo>
                      <a:pt x="0" y="897"/>
                    </a:lnTo>
                    <a:lnTo>
                      <a:pt x="0" y="897"/>
                    </a:lnTo>
                    <a:lnTo>
                      <a:pt x="0" y="900"/>
                    </a:lnTo>
                    <a:lnTo>
                      <a:pt x="0" y="900"/>
                    </a:lnTo>
                    <a:lnTo>
                      <a:pt x="0" y="900"/>
                    </a:lnTo>
                    <a:lnTo>
                      <a:pt x="0" y="900"/>
                    </a:lnTo>
                    <a:lnTo>
                      <a:pt x="0" y="903"/>
                    </a:lnTo>
                    <a:lnTo>
                      <a:pt x="0" y="903"/>
                    </a:lnTo>
                    <a:lnTo>
                      <a:pt x="0" y="903"/>
                    </a:lnTo>
                    <a:lnTo>
                      <a:pt x="0" y="903"/>
                    </a:lnTo>
                    <a:lnTo>
                      <a:pt x="0" y="907"/>
                    </a:lnTo>
                    <a:lnTo>
                      <a:pt x="0" y="907"/>
                    </a:lnTo>
                    <a:lnTo>
                      <a:pt x="0" y="911"/>
                    </a:lnTo>
                    <a:lnTo>
                      <a:pt x="0" y="911"/>
                    </a:lnTo>
                    <a:lnTo>
                      <a:pt x="0" y="912"/>
                    </a:lnTo>
                    <a:lnTo>
                      <a:pt x="0" y="912"/>
                    </a:lnTo>
                    <a:lnTo>
                      <a:pt x="1" y="915"/>
                    </a:lnTo>
                    <a:lnTo>
                      <a:pt x="1" y="915"/>
                    </a:lnTo>
                    <a:lnTo>
                      <a:pt x="1" y="915"/>
                    </a:lnTo>
                    <a:lnTo>
                      <a:pt x="1" y="915"/>
                    </a:lnTo>
                    <a:lnTo>
                      <a:pt x="1" y="917"/>
                    </a:lnTo>
                    <a:lnTo>
                      <a:pt x="1" y="917"/>
                    </a:lnTo>
                    <a:lnTo>
                      <a:pt x="1" y="919"/>
                    </a:lnTo>
                    <a:lnTo>
                      <a:pt x="1" y="919"/>
                    </a:lnTo>
                    <a:lnTo>
                      <a:pt x="2" y="920"/>
                    </a:lnTo>
                    <a:lnTo>
                      <a:pt x="2" y="920"/>
                    </a:lnTo>
                    <a:lnTo>
                      <a:pt x="2" y="921"/>
                    </a:lnTo>
                    <a:lnTo>
                      <a:pt x="2" y="921"/>
                    </a:lnTo>
                    <a:lnTo>
                      <a:pt x="3" y="924"/>
                    </a:lnTo>
                    <a:lnTo>
                      <a:pt x="3" y="924"/>
                    </a:lnTo>
                    <a:lnTo>
                      <a:pt x="3" y="924"/>
                    </a:lnTo>
                    <a:lnTo>
                      <a:pt x="3" y="924"/>
                    </a:lnTo>
                    <a:lnTo>
                      <a:pt x="6" y="925"/>
                    </a:lnTo>
                    <a:lnTo>
                      <a:pt x="6" y="925"/>
                    </a:lnTo>
                    <a:lnTo>
                      <a:pt x="6" y="926"/>
                    </a:lnTo>
                    <a:lnTo>
                      <a:pt x="6" y="926"/>
                    </a:lnTo>
                    <a:lnTo>
                      <a:pt x="8" y="927"/>
                    </a:lnTo>
                    <a:lnTo>
                      <a:pt x="8" y="927"/>
                    </a:lnTo>
                    <a:lnTo>
                      <a:pt x="8" y="927"/>
                    </a:lnTo>
                    <a:lnTo>
                      <a:pt x="8" y="927"/>
                    </a:lnTo>
                    <a:lnTo>
                      <a:pt x="12" y="930"/>
                    </a:lnTo>
                    <a:lnTo>
                      <a:pt x="12" y="930"/>
                    </a:lnTo>
                    <a:lnTo>
                      <a:pt x="12" y="930"/>
                    </a:lnTo>
                    <a:lnTo>
                      <a:pt x="12" y="930"/>
                    </a:lnTo>
                    <a:lnTo>
                      <a:pt x="22" y="934"/>
                    </a:lnTo>
                    <a:lnTo>
                      <a:pt x="36" y="937"/>
                    </a:lnTo>
                    <a:lnTo>
                      <a:pt x="36" y="937"/>
                    </a:lnTo>
                    <a:lnTo>
                      <a:pt x="54" y="942"/>
                    </a:lnTo>
                    <a:lnTo>
                      <a:pt x="70" y="946"/>
                    </a:lnTo>
                    <a:lnTo>
                      <a:pt x="83" y="948"/>
                    </a:lnTo>
                    <a:lnTo>
                      <a:pt x="93" y="949"/>
                    </a:lnTo>
                    <a:lnTo>
                      <a:pt x="93" y="949"/>
                    </a:lnTo>
                    <a:lnTo>
                      <a:pt x="98" y="980"/>
                    </a:lnTo>
                    <a:lnTo>
                      <a:pt x="98" y="980"/>
                    </a:lnTo>
                    <a:lnTo>
                      <a:pt x="89" y="984"/>
                    </a:lnTo>
                    <a:lnTo>
                      <a:pt x="78" y="990"/>
                    </a:lnTo>
                    <a:lnTo>
                      <a:pt x="64" y="999"/>
                    </a:lnTo>
                    <a:lnTo>
                      <a:pt x="49" y="1010"/>
                    </a:lnTo>
                    <a:lnTo>
                      <a:pt x="49" y="1010"/>
                    </a:lnTo>
                    <a:lnTo>
                      <a:pt x="37" y="1018"/>
                    </a:lnTo>
                    <a:lnTo>
                      <a:pt x="30" y="1026"/>
                    </a:lnTo>
                    <a:lnTo>
                      <a:pt x="30" y="1026"/>
                    </a:lnTo>
                    <a:lnTo>
                      <a:pt x="30" y="1026"/>
                    </a:lnTo>
                    <a:lnTo>
                      <a:pt x="30" y="1026"/>
                    </a:lnTo>
                    <a:lnTo>
                      <a:pt x="30" y="1026"/>
                    </a:lnTo>
                    <a:lnTo>
                      <a:pt x="26" y="1028"/>
                    </a:lnTo>
                    <a:lnTo>
                      <a:pt x="26" y="1028"/>
                    </a:lnTo>
                    <a:lnTo>
                      <a:pt x="26" y="1029"/>
                    </a:lnTo>
                    <a:lnTo>
                      <a:pt x="26" y="1029"/>
                    </a:lnTo>
                    <a:lnTo>
                      <a:pt x="25" y="1032"/>
                    </a:lnTo>
                    <a:lnTo>
                      <a:pt x="25" y="1032"/>
                    </a:lnTo>
                    <a:lnTo>
                      <a:pt x="25" y="1032"/>
                    </a:lnTo>
                    <a:lnTo>
                      <a:pt x="25" y="1032"/>
                    </a:lnTo>
                    <a:lnTo>
                      <a:pt x="22" y="1037"/>
                    </a:lnTo>
                    <a:lnTo>
                      <a:pt x="22" y="1037"/>
                    </a:lnTo>
                    <a:lnTo>
                      <a:pt x="22" y="1038"/>
                    </a:lnTo>
                    <a:lnTo>
                      <a:pt x="22" y="1038"/>
                    </a:lnTo>
                    <a:lnTo>
                      <a:pt x="22" y="1039"/>
                    </a:lnTo>
                    <a:lnTo>
                      <a:pt x="22" y="1039"/>
                    </a:lnTo>
                    <a:lnTo>
                      <a:pt x="22" y="1041"/>
                    </a:lnTo>
                    <a:lnTo>
                      <a:pt x="22" y="1041"/>
                    </a:lnTo>
                    <a:lnTo>
                      <a:pt x="23" y="1043"/>
                    </a:lnTo>
                    <a:lnTo>
                      <a:pt x="23" y="1043"/>
                    </a:lnTo>
                    <a:lnTo>
                      <a:pt x="23" y="1043"/>
                    </a:lnTo>
                    <a:lnTo>
                      <a:pt x="23" y="1043"/>
                    </a:lnTo>
                    <a:lnTo>
                      <a:pt x="23" y="1047"/>
                    </a:lnTo>
                    <a:lnTo>
                      <a:pt x="23" y="1047"/>
                    </a:lnTo>
                    <a:lnTo>
                      <a:pt x="23" y="1047"/>
                    </a:lnTo>
                    <a:lnTo>
                      <a:pt x="23" y="1047"/>
                    </a:lnTo>
                    <a:lnTo>
                      <a:pt x="25" y="1051"/>
                    </a:lnTo>
                    <a:lnTo>
                      <a:pt x="25" y="1051"/>
                    </a:lnTo>
                    <a:lnTo>
                      <a:pt x="26" y="1055"/>
                    </a:lnTo>
                    <a:lnTo>
                      <a:pt x="26" y="1055"/>
                    </a:lnTo>
                    <a:lnTo>
                      <a:pt x="26" y="1055"/>
                    </a:lnTo>
                    <a:lnTo>
                      <a:pt x="26" y="1055"/>
                    </a:lnTo>
                    <a:lnTo>
                      <a:pt x="27" y="1058"/>
                    </a:lnTo>
                    <a:lnTo>
                      <a:pt x="27" y="1058"/>
                    </a:lnTo>
                    <a:lnTo>
                      <a:pt x="27" y="1058"/>
                    </a:lnTo>
                    <a:lnTo>
                      <a:pt x="27" y="1058"/>
                    </a:lnTo>
                    <a:lnTo>
                      <a:pt x="29" y="1061"/>
                    </a:lnTo>
                    <a:lnTo>
                      <a:pt x="29" y="1061"/>
                    </a:lnTo>
                    <a:lnTo>
                      <a:pt x="29" y="1061"/>
                    </a:lnTo>
                    <a:lnTo>
                      <a:pt x="29" y="1061"/>
                    </a:lnTo>
                    <a:lnTo>
                      <a:pt x="30" y="1063"/>
                    </a:lnTo>
                    <a:lnTo>
                      <a:pt x="30" y="1063"/>
                    </a:lnTo>
                    <a:lnTo>
                      <a:pt x="30" y="1063"/>
                    </a:lnTo>
                    <a:lnTo>
                      <a:pt x="30" y="1063"/>
                    </a:lnTo>
                    <a:lnTo>
                      <a:pt x="31" y="1066"/>
                    </a:lnTo>
                    <a:lnTo>
                      <a:pt x="31" y="1066"/>
                    </a:lnTo>
                    <a:lnTo>
                      <a:pt x="31" y="1066"/>
                    </a:lnTo>
                    <a:lnTo>
                      <a:pt x="31" y="1066"/>
                    </a:lnTo>
                    <a:lnTo>
                      <a:pt x="34" y="1067"/>
                    </a:lnTo>
                    <a:lnTo>
                      <a:pt x="34" y="1067"/>
                    </a:lnTo>
                    <a:lnTo>
                      <a:pt x="35" y="1067"/>
                    </a:lnTo>
                    <a:lnTo>
                      <a:pt x="35" y="1067"/>
                    </a:lnTo>
                    <a:lnTo>
                      <a:pt x="37" y="1068"/>
                    </a:lnTo>
                    <a:lnTo>
                      <a:pt x="37" y="1068"/>
                    </a:lnTo>
                    <a:lnTo>
                      <a:pt x="37" y="1070"/>
                    </a:lnTo>
                    <a:lnTo>
                      <a:pt x="37" y="1070"/>
                    </a:lnTo>
                    <a:lnTo>
                      <a:pt x="41" y="1071"/>
                    </a:lnTo>
                    <a:lnTo>
                      <a:pt x="41" y="1071"/>
                    </a:lnTo>
                    <a:lnTo>
                      <a:pt x="41" y="1071"/>
                    </a:lnTo>
                    <a:lnTo>
                      <a:pt x="41" y="1071"/>
                    </a:lnTo>
                    <a:lnTo>
                      <a:pt x="41" y="1071"/>
                    </a:lnTo>
                    <a:lnTo>
                      <a:pt x="51" y="1072"/>
                    </a:lnTo>
                    <a:lnTo>
                      <a:pt x="66" y="1075"/>
                    </a:lnTo>
                    <a:lnTo>
                      <a:pt x="66" y="1075"/>
                    </a:lnTo>
                    <a:lnTo>
                      <a:pt x="84" y="1076"/>
                    </a:lnTo>
                    <a:lnTo>
                      <a:pt x="100" y="1076"/>
                    </a:lnTo>
                    <a:lnTo>
                      <a:pt x="113" y="1076"/>
                    </a:lnTo>
                    <a:lnTo>
                      <a:pt x="123" y="1075"/>
                    </a:lnTo>
                    <a:lnTo>
                      <a:pt x="123" y="1075"/>
                    </a:lnTo>
                    <a:lnTo>
                      <a:pt x="134" y="1106"/>
                    </a:lnTo>
                    <a:lnTo>
                      <a:pt x="134" y="1106"/>
                    </a:lnTo>
                    <a:lnTo>
                      <a:pt x="127" y="1111"/>
                    </a:lnTo>
                    <a:lnTo>
                      <a:pt x="115" y="1120"/>
                    </a:lnTo>
                    <a:lnTo>
                      <a:pt x="104" y="1130"/>
                    </a:lnTo>
                    <a:lnTo>
                      <a:pt x="90" y="1143"/>
                    </a:lnTo>
                    <a:lnTo>
                      <a:pt x="90" y="1143"/>
                    </a:lnTo>
                    <a:lnTo>
                      <a:pt x="81" y="1154"/>
                    </a:lnTo>
                    <a:lnTo>
                      <a:pt x="75" y="1162"/>
                    </a:lnTo>
                    <a:lnTo>
                      <a:pt x="75" y="1162"/>
                    </a:lnTo>
                    <a:lnTo>
                      <a:pt x="75" y="1162"/>
                    </a:lnTo>
                    <a:lnTo>
                      <a:pt x="75" y="1162"/>
                    </a:lnTo>
                    <a:lnTo>
                      <a:pt x="73" y="1165"/>
                    </a:lnTo>
                    <a:lnTo>
                      <a:pt x="73" y="1165"/>
                    </a:lnTo>
                    <a:lnTo>
                      <a:pt x="73" y="1165"/>
                    </a:lnTo>
                    <a:lnTo>
                      <a:pt x="73" y="1165"/>
                    </a:lnTo>
                    <a:lnTo>
                      <a:pt x="71" y="1169"/>
                    </a:lnTo>
                    <a:lnTo>
                      <a:pt x="71" y="1169"/>
                    </a:lnTo>
                    <a:lnTo>
                      <a:pt x="71" y="1169"/>
                    </a:lnTo>
                    <a:lnTo>
                      <a:pt x="71" y="1169"/>
                    </a:lnTo>
                    <a:lnTo>
                      <a:pt x="70" y="1174"/>
                    </a:lnTo>
                    <a:lnTo>
                      <a:pt x="70" y="1174"/>
                    </a:lnTo>
                    <a:lnTo>
                      <a:pt x="70" y="1176"/>
                    </a:lnTo>
                    <a:lnTo>
                      <a:pt x="70" y="1176"/>
                    </a:lnTo>
                    <a:lnTo>
                      <a:pt x="70" y="1178"/>
                    </a:lnTo>
                    <a:lnTo>
                      <a:pt x="70" y="1178"/>
                    </a:lnTo>
                    <a:lnTo>
                      <a:pt x="70" y="1178"/>
                    </a:lnTo>
                    <a:lnTo>
                      <a:pt x="70" y="1178"/>
                    </a:lnTo>
                    <a:lnTo>
                      <a:pt x="71" y="1181"/>
                    </a:lnTo>
                    <a:lnTo>
                      <a:pt x="71" y="1181"/>
                    </a:lnTo>
                    <a:lnTo>
                      <a:pt x="71" y="1181"/>
                    </a:lnTo>
                    <a:lnTo>
                      <a:pt x="71" y="1181"/>
                    </a:lnTo>
                    <a:lnTo>
                      <a:pt x="73" y="1184"/>
                    </a:lnTo>
                    <a:lnTo>
                      <a:pt x="73" y="1184"/>
                    </a:lnTo>
                    <a:lnTo>
                      <a:pt x="73" y="1184"/>
                    </a:lnTo>
                    <a:lnTo>
                      <a:pt x="73" y="1184"/>
                    </a:lnTo>
                    <a:lnTo>
                      <a:pt x="75" y="1188"/>
                    </a:lnTo>
                    <a:lnTo>
                      <a:pt x="75" y="1188"/>
                    </a:lnTo>
                    <a:lnTo>
                      <a:pt x="76" y="1191"/>
                    </a:lnTo>
                    <a:lnTo>
                      <a:pt x="76" y="1191"/>
                    </a:lnTo>
                    <a:lnTo>
                      <a:pt x="76" y="1192"/>
                    </a:lnTo>
                    <a:lnTo>
                      <a:pt x="76" y="1192"/>
                    </a:lnTo>
                    <a:lnTo>
                      <a:pt x="78" y="1194"/>
                    </a:lnTo>
                    <a:lnTo>
                      <a:pt x="78" y="1194"/>
                    </a:lnTo>
                    <a:lnTo>
                      <a:pt x="78" y="1194"/>
                    </a:lnTo>
                    <a:lnTo>
                      <a:pt x="78" y="1194"/>
                    </a:lnTo>
                    <a:lnTo>
                      <a:pt x="79" y="1197"/>
                    </a:lnTo>
                    <a:lnTo>
                      <a:pt x="79" y="1197"/>
                    </a:lnTo>
                    <a:lnTo>
                      <a:pt x="80" y="1198"/>
                    </a:lnTo>
                    <a:lnTo>
                      <a:pt x="80" y="1198"/>
                    </a:lnTo>
                    <a:lnTo>
                      <a:pt x="81" y="1199"/>
                    </a:lnTo>
                    <a:lnTo>
                      <a:pt x="81" y="1199"/>
                    </a:lnTo>
                    <a:lnTo>
                      <a:pt x="81" y="1199"/>
                    </a:lnTo>
                    <a:lnTo>
                      <a:pt x="81" y="1199"/>
                    </a:lnTo>
                    <a:lnTo>
                      <a:pt x="86" y="1203"/>
                    </a:lnTo>
                    <a:lnTo>
                      <a:pt x="86" y="1203"/>
                    </a:lnTo>
                    <a:lnTo>
                      <a:pt x="86" y="1203"/>
                    </a:lnTo>
                    <a:lnTo>
                      <a:pt x="86" y="1203"/>
                    </a:lnTo>
                    <a:lnTo>
                      <a:pt x="90" y="1203"/>
                    </a:lnTo>
                    <a:lnTo>
                      <a:pt x="90" y="1203"/>
                    </a:lnTo>
                    <a:lnTo>
                      <a:pt x="90" y="1203"/>
                    </a:lnTo>
                    <a:lnTo>
                      <a:pt x="90" y="1203"/>
                    </a:lnTo>
                    <a:lnTo>
                      <a:pt x="94" y="1204"/>
                    </a:lnTo>
                    <a:lnTo>
                      <a:pt x="94" y="1204"/>
                    </a:lnTo>
                    <a:lnTo>
                      <a:pt x="94" y="1204"/>
                    </a:lnTo>
                    <a:lnTo>
                      <a:pt x="94" y="1204"/>
                    </a:lnTo>
                    <a:lnTo>
                      <a:pt x="105" y="1204"/>
                    </a:lnTo>
                    <a:lnTo>
                      <a:pt x="119" y="1204"/>
                    </a:lnTo>
                    <a:lnTo>
                      <a:pt x="119" y="1204"/>
                    </a:lnTo>
                    <a:lnTo>
                      <a:pt x="138" y="1202"/>
                    </a:lnTo>
                    <a:lnTo>
                      <a:pt x="153" y="1199"/>
                    </a:lnTo>
                    <a:lnTo>
                      <a:pt x="166" y="1197"/>
                    </a:lnTo>
                    <a:lnTo>
                      <a:pt x="176" y="1194"/>
                    </a:lnTo>
                    <a:lnTo>
                      <a:pt x="176" y="1194"/>
                    </a:lnTo>
                    <a:lnTo>
                      <a:pt x="192" y="1223"/>
                    </a:lnTo>
                    <a:lnTo>
                      <a:pt x="192" y="1223"/>
                    </a:lnTo>
                    <a:lnTo>
                      <a:pt x="185" y="1230"/>
                    </a:lnTo>
                    <a:lnTo>
                      <a:pt x="176" y="1240"/>
                    </a:lnTo>
                    <a:lnTo>
                      <a:pt x="167" y="1252"/>
                    </a:lnTo>
                    <a:lnTo>
                      <a:pt x="156" y="1267"/>
                    </a:lnTo>
                    <a:lnTo>
                      <a:pt x="156" y="1267"/>
                    </a:lnTo>
                    <a:lnTo>
                      <a:pt x="148" y="1280"/>
                    </a:lnTo>
                    <a:lnTo>
                      <a:pt x="143" y="1289"/>
                    </a:lnTo>
                    <a:lnTo>
                      <a:pt x="143" y="1289"/>
                    </a:lnTo>
                    <a:lnTo>
                      <a:pt x="143" y="1289"/>
                    </a:lnTo>
                    <a:lnTo>
                      <a:pt x="143" y="1289"/>
                    </a:lnTo>
                    <a:lnTo>
                      <a:pt x="142" y="1293"/>
                    </a:lnTo>
                    <a:lnTo>
                      <a:pt x="142" y="1293"/>
                    </a:lnTo>
                    <a:lnTo>
                      <a:pt x="142" y="1293"/>
                    </a:lnTo>
                    <a:lnTo>
                      <a:pt x="142" y="1293"/>
                    </a:lnTo>
                    <a:lnTo>
                      <a:pt x="141" y="1296"/>
                    </a:lnTo>
                    <a:lnTo>
                      <a:pt x="141" y="1296"/>
                    </a:lnTo>
                    <a:lnTo>
                      <a:pt x="141" y="1296"/>
                    </a:lnTo>
                    <a:lnTo>
                      <a:pt x="141" y="1296"/>
                    </a:lnTo>
                    <a:lnTo>
                      <a:pt x="141" y="1301"/>
                    </a:lnTo>
                    <a:lnTo>
                      <a:pt x="141" y="1301"/>
                    </a:lnTo>
                    <a:lnTo>
                      <a:pt x="141" y="1303"/>
                    </a:lnTo>
                    <a:lnTo>
                      <a:pt x="141" y="1303"/>
                    </a:lnTo>
                    <a:lnTo>
                      <a:pt x="142" y="1305"/>
                    </a:lnTo>
                    <a:lnTo>
                      <a:pt x="142" y="1305"/>
                    </a:lnTo>
                    <a:lnTo>
                      <a:pt x="142" y="1305"/>
                    </a:lnTo>
                    <a:lnTo>
                      <a:pt x="142" y="1305"/>
                    </a:lnTo>
                    <a:lnTo>
                      <a:pt x="143" y="1308"/>
                    </a:lnTo>
                    <a:lnTo>
                      <a:pt x="143" y="1308"/>
                    </a:lnTo>
                    <a:lnTo>
                      <a:pt x="143" y="1308"/>
                    </a:lnTo>
                    <a:lnTo>
                      <a:pt x="143" y="1308"/>
                    </a:lnTo>
                    <a:lnTo>
                      <a:pt x="146" y="1310"/>
                    </a:lnTo>
                    <a:lnTo>
                      <a:pt x="146" y="1310"/>
                    </a:lnTo>
                    <a:lnTo>
                      <a:pt x="146" y="1312"/>
                    </a:lnTo>
                    <a:lnTo>
                      <a:pt x="146" y="1312"/>
                    </a:lnTo>
                    <a:lnTo>
                      <a:pt x="148" y="1314"/>
                    </a:lnTo>
                    <a:lnTo>
                      <a:pt x="148" y="1314"/>
                    </a:lnTo>
                    <a:lnTo>
                      <a:pt x="149" y="1317"/>
                    </a:lnTo>
                    <a:lnTo>
                      <a:pt x="149" y="1317"/>
                    </a:lnTo>
                    <a:lnTo>
                      <a:pt x="151" y="1318"/>
                    </a:lnTo>
                    <a:lnTo>
                      <a:pt x="151" y="1318"/>
                    </a:lnTo>
                    <a:lnTo>
                      <a:pt x="152" y="1320"/>
                    </a:lnTo>
                    <a:lnTo>
                      <a:pt x="152" y="1320"/>
                    </a:lnTo>
                    <a:lnTo>
                      <a:pt x="152" y="1320"/>
                    </a:lnTo>
                    <a:lnTo>
                      <a:pt x="152" y="1320"/>
                    </a:lnTo>
                    <a:lnTo>
                      <a:pt x="155" y="1323"/>
                    </a:lnTo>
                    <a:lnTo>
                      <a:pt x="155" y="1323"/>
                    </a:lnTo>
                    <a:lnTo>
                      <a:pt x="155" y="1323"/>
                    </a:lnTo>
                    <a:lnTo>
                      <a:pt x="155" y="1323"/>
                    </a:lnTo>
                    <a:lnTo>
                      <a:pt x="156" y="1324"/>
                    </a:lnTo>
                    <a:lnTo>
                      <a:pt x="156" y="1324"/>
                    </a:lnTo>
                    <a:lnTo>
                      <a:pt x="157" y="1324"/>
                    </a:lnTo>
                    <a:lnTo>
                      <a:pt x="157" y="1324"/>
                    </a:lnTo>
                    <a:lnTo>
                      <a:pt x="162" y="1327"/>
                    </a:lnTo>
                    <a:lnTo>
                      <a:pt x="162" y="1327"/>
                    </a:lnTo>
                    <a:lnTo>
                      <a:pt x="162" y="1327"/>
                    </a:lnTo>
                    <a:lnTo>
                      <a:pt x="162" y="1327"/>
                    </a:lnTo>
                    <a:lnTo>
                      <a:pt x="165" y="1327"/>
                    </a:lnTo>
                    <a:lnTo>
                      <a:pt x="165" y="1327"/>
                    </a:lnTo>
                    <a:lnTo>
                      <a:pt x="166" y="1327"/>
                    </a:lnTo>
                    <a:lnTo>
                      <a:pt x="166" y="1327"/>
                    </a:lnTo>
                    <a:lnTo>
                      <a:pt x="170" y="1327"/>
                    </a:lnTo>
                    <a:lnTo>
                      <a:pt x="170" y="1327"/>
                    </a:lnTo>
                    <a:lnTo>
                      <a:pt x="170" y="1327"/>
                    </a:lnTo>
                    <a:lnTo>
                      <a:pt x="170" y="1327"/>
                    </a:lnTo>
                    <a:lnTo>
                      <a:pt x="180" y="1325"/>
                    </a:lnTo>
                    <a:lnTo>
                      <a:pt x="194" y="1323"/>
                    </a:lnTo>
                    <a:lnTo>
                      <a:pt x="194" y="1323"/>
                    </a:lnTo>
                    <a:lnTo>
                      <a:pt x="212" y="1318"/>
                    </a:lnTo>
                    <a:lnTo>
                      <a:pt x="228" y="1313"/>
                    </a:lnTo>
                    <a:lnTo>
                      <a:pt x="239" y="1308"/>
                    </a:lnTo>
                    <a:lnTo>
                      <a:pt x="248" y="1304"/>
                    </a:lnTo>
                    <a:lnTo>
                      <a:pt x="248" y="1304"/>
                    </a:lnTo>
                    <a:lnTo>
                      <a:pt x="269" y="1328"/>
                    </a:lnTo>
                    <a:lnTo>
                      <a:pt x="269" y="1328"/>
                    </a:lnTo>
                    <a:lnTo>
                      <a:pt x="263" y="1337"/>
                    </a:lnTo>
                    <a:lnTo>
                      <a:pt x="257" y="1348"/>
                    </a:lnTo>
                    <a:lnTo>
                      <a:pt x="249" y="1362"/>
                    </a:lnTo>
                    <a:lnTo>
                      <a:pt x="241" y="1378"/>
                    </a:lnTo>
                    <a:lnTo>
                      <a:pt x="241" y="1378"/>
                    </a:lnTo>
                    <a:lnTo>
                      <a:pt x="236" y="1392"/>
                    </a:lnTo>
                    <a:lnTo>
                      <a:pt x="233" y="1402"/>
                    </a:lnTo>
                    <a:lnTo>
                      <a:pt x="233" y="1402"/>
                    </a:lnTo>
                    <a:lnTo>
                      <a:pt x="233" y="1402"/>
                    </a:lnTo>
                    <a:lnTo>
                      <a:pt x="233" y="1402"/>
                    </a:lnTo>
                    <a:lnTo>
                      <a:pt x="231" y="1406"/>
                    </a:lnTo>
                    <a:lnTo>
                      <a:pt x="231" y="1406"/>
                    </a:lnTo>
                    <a:lnTo>
                      <a:pt x="231" y="1406"/>
                    </a:lnTo>
                    <a:lnTo>
                      <a:pt x="231" y="1406"/>
                    </a:lnTo>
                    <a:lnTo>
                      <a:pt x="231" y="1410"/>
                    </a:lnTo>
                    <a:lnTo>
                      <a:pt x="231" y="1410"/>
                    </a:lnTo>
                    <a:lnTo>
                      <a:pt x="231" y="1410"/>
                    </a:lnTo>
                    <a:lnTo>
                      <a:pt x="231" y="1410"/>
                    </a:lnTo>
                    <a:lnTo>
                      <a:pt x="231" y="1412"/>
                    </a:lnTo>
                    <a:lnTo>
                      <a:pt x="231" y="1412"/>
                    </a:lnTo>
                    <a:lnTo>
                      <a:pt x="231" y="1412"/>
                    </a:lnTo>
                    <a:lnTo>
                      <a:pt x="231" y="1412"/>
                    </a:lnTo>
                    <a:lnTo>
                      <a:pt x="233" y="1415"/>
                    </a:lnTo>
                    <a:lnTo>
                      <a:pt x="233" y="1415"/>
                    </a:lnTo>
                    <a:lnTo>
                      <a:pt x="233" y="1416"/>
                    </a:lnTo>
                    <a:lnTo>
                      <a:pt x="233" y="1416"/>
                    </a:lnTo>
                    <a:lnTo>
                      <a:pt x="234" y="1417"/>
                    </a:lnTo>
                    <a:lnTo>
                      <a:pt x="234" y="1417"/>
                    </a:lnTo>
                    <a:lnTo>
                      <a:pt x="234" y="1417"/>
                    </a:lnTo>
                    <a:lnTo>
                      <a:pt x="234" y="1417"/>
                    </a:lnTo>
                    <a:lnTo>
                      <a:pt x="236" y="1420"/>
                    </a:lnTo>
                    <a:lnTo>
                      <a:pt x="236" y="1420"/>
                    </a:lnTo>
                    <a:lnTo>
                      <a:pt x="236" y="1421"/>
                    </a:lnTo>
                    <a:lnTo>
                      <a:pt x="236" y="1421"/>
                    </a:lnTo>
                    <a:lnTo>
                      <a:pt x="238" y="1422"/>
                    </a:lnTo>
                    <a:lnTo>
                      <a:pt x="238" y="1422"/>
                    </a:lnTo>
                    <a:lnTo>
                      <a:pt x="239" y="1424"/>
                    </a:lnTo>
                    <a:lnTo>
                      <a:pt x="239" y="1424"/>
                    </a:lnTo>
                    <a:lnTo>
                      <a:pt x="241" y="1426"/>
                    </a:lnTo>
                    <a:lnTo>
                      <a:pt x="241" y="1426"/>
                    </a:lnTo>
                    <a:lnTo>
                      <a:pt x="244" y="1429"/>
                    </a:lnTo>
                    <a:lnTo>
                      <a:pt x="244" y="1429"/>
                    </a:lnTo>
                    <a:lnTo>
                      <a:pt x="244" y="1429"/>
                    </a:lnTo>
                    <a:lnTo>
                      <a:pt x="244" y="1429"/>
                    </a:lnTo>
                    <a:lnTo>
                      <a:pt x="246" y="1431"/>
                    </a:lnTo>
                    <a:lnTo>
                      <a:pt x="246" y="1431"/>
                    </a:lnTo>
                    <a:lnTo>
                      <a:pt x="246" y="1431"/>
                    </a:lnTo>
                    <a:lnTo>
                      <a:pt x="246" y="1431"/>
                    </a:lnTo>
                    <a:lnTo>
                      <a:pt x="249" y="1432"/>
                    </a:lnTo>
                    <a:lnTo>
                      <a:pt x="249" y="1432"/>
                    </a:lnTo>
                    <a:lnTo>
                      <a:pt x="249" y="1434"/>
                    </a:lnTo>
                    <a:lnTo>
                      <a:pt x="249" y="1434"/>
                    </a:lnTo>
                    <a:lnTo>
                      <a:pt x="252" y="1434"/>
                    </a:lnTo>
                    <a:lnTo>
                      <a:pt x="252" y="1434"/>
                    </a:lnTo>
                    <a:lnTo>
                      <a:pt x="252" y="1435"/>
                    </a:lnTo>
                    <a:lnTo>
                      <a:pt x="252" y="1435"/>
                    </a:lnTo>
                    <a:lnTo>
                      <a:pt x="254" y="1435"/>
                    </a:lnTo>
                    <a:lnTo>
                      <a:pt x="254" y="1435"/>
                    </a:lnTo>
                    <a:lnTo>
                      <a:pt x="254" y="1435"/>
                    </a:lnTo>
                    <a:lnTo>
                      <a:pt x="254" y="1435"/>
                    </a:lnTo>
                    <a:lnTo>
                      <a:pt x="257" y="1436"/>
                    </a:lnTo>
                    <a:lnTo>
                      <a:pt x="257" y="1436"/>
                    </a:lnTo>
                    <a:lnTo>
                      <a:pt x="258" y="1436"/>
                    </a:lnTo>
                    <a:lnTo>
                      <a:pt x="258" y="1436"/>
                    </a:lnTo>
                    <a:lnTo>
                      <a:pt x="260" y="1435"/>
                    </a:lnTo>
                    <a:lnTo>
                      <a:pt x="260" y="1435"/>
                    </a:lnTo>
                    <a:lnTo>
                      <a:pt x="262" y="1435"/>
                    </a:lnTo>
                    <a:lnTo>
                      <a:pt x="262" y="1435"/>
                    </a:lnTo>
                    <a:lnTo>
                      <a:pt x="265" y="1435"/>
                    </a:lnTo>
                    <a:lnTo>
                      <a:pt x="265" y="1435"/>
                    </a:lnTo>
                    <a:lnTo>
                      <a:pt x="275" y="1431"/>
                    </a:lnTo>
                    <a:lnTo>
                      <a:pt x="288" y="1426"/>
                    </a:lnTo>
                    <a:lnTo>
                      <a:pt x="288" y="1426"/>
                    </a:lnTo>
                    <a:lnTo>
                      <a:pt x="306" y="1417"/>
                    </a:lnTo>
                    <a:lnTo>
                      <a:pt x="320" y="1410"/>
                    </a:lnTo>
                    <a:lnTo>
                      <a:pt x="331" y="1404"/>
                    </a:lnTo>
                    <a:lnTo>
                      <a:pt x="338" y="1398"/>
                    </a:lnTo>
                    <a:lnTo>
                      <a:pt x="338" y="1398"/>
                    </a:lnTo>
                    <a:lnTo>
                      <a:pt x="364" y="1419"/>
                    </a:lnTo>
                    <a:lnTo>
                      <a:pt x="364" y="1419"/>
                    </a:lnTo>
                    <a:lnTo>
                      <a:pt x="355" y="1440"/>
                    </a:lnTo>
                    <a:lnTo>
                      <a:pt x="350" y="1455"/>
                    </a:lnTo>
                    <a:lnTo>
                      <a:pt x="345" y="1473"/>
                    </a:lnTo>
                    <a:lnTo>
                      <a:pt x="345" y="1473"/>
                    </a:lnTo>
                    <a:lnTo>
                      <a:pt x="342" y="1488"/>
                    </a:lnTo>
                    <a:lnTo>
                      <a:pt x="340" y="1498"/>
                    </a:lnTo>
                    <a:lnTo>
                      <a:pt x="340" y="1498"/>
                    </a:lnTo>
                    <a:lnTo>
                      <a:pt x="340" y="1498"/>
                    </a:lnTo>
                    <a:lnTo>
                      <a:pt x="340" y="1498"/>
                    </a:lnTo>
                    <a:lnTo>
                      <a:pt x="340" y="1502"/>
                    </a:lnTo>
                    <a:lnTo>
                      <a:pt x="340" y="1502"/>
                    </a:lnTo>
                    <a:lnTo>
                      <a:pt x="340" y="1503"/>
                    </a:lnTo>
                    <a:lnTo>
                      <a:pt x="340" y="1503"/>
                    </a:lnTo>
                    <a:lnTo>
                      <a:pt x="341" y="1506"/>
                    </a:lnTo>
                    <a:lnTo>
                      <a:pt x="341" y="1506"/>
                    </a:lnTo>
                    <a:lnTo>
                      <a:pt x="341" y="1506"/>
                    </a:lnTo>
                    <a:lnTo>
                      <a:pt x="341" y="1506"/>
                    </a:lnTo>
                    <a:lnTo>
                      <a:pt x="341" y="1508"/>
                    </a:lnTo>
                    <a:lnTo>
                      <a:pt x="341" y="1508"/>
                    </a:lnTo>
                    <a:lnTo>
                      <a:pt x="341" y="1508"/>
                    </a:lnTo>
                    <a:lnTo>
                      <a:pt x="341" y="1508"/>
                    </a:lnTo>
                    <a:lnTo>
                      <a:pt x="342" y="1511"/>
                    </a:lnTo>
                    <a:lnTo>
                      <a:pt x="342" y="1511"/>
                    </a:lnTo>
                    <a:lnTo>
                      <a:pt x="342" y="1511"/>
                    </a:lnTo>
                    <a:lnTo>
                      <a:pt x="342" y="1511"/>
                    </a:lnTo>
                    <a:lnTo>
                      <a:pt x="345" y="1513"/>
                    </a:lnTo>
                    <a:lnTo>
                      <a:pt x="345" y="1513"/>
                    </a:lnTo>
                    <a:lnTo>
                      <a:pt x="345" y="1513"/>
                    </a:lnTo>
                    <a:lnTo>
                      <a:pt x="345" y="1513"/>
                    </a:lnTo>
                    <a:lnTo>
                      <a:pt x="347" y="1514"/>
                    </a:lnTo>
                    <a:lnTo>
                      <a:pt x="347" y="1514"/>
                    </a:lnTo>
                    <a:lnTo>
                      <a:pt x="347" y="1516"/>
                    </a:lnTo>
                    <a:lnTo>
                      <a:pt x="347" y="1516"/>
                    </a:lnTo>
                    <a:lnTo>
                      <a:pt x="350" y="1517"/>
                    </a:lnTo>
                    <a:lnTo>
                      <a:pt x="350" y="1517"/>
                    </a:lnTo>
                    <a:lnTo>
                      <a:pt x="350" y="1517"/>
                    </a:lnTo>
                    <a:lnTo>
                      <a:pt x="350" y="1517"/>
                    </a:lnTo>
                    <a:lnTo>
                      <a:pt x="354" y="1519"/>
                    </a:lnTo>
                    <a:lnTo>
                      <a:pt x="354" y="1519"/>
                    </a:lnTo>
                    <a:lnTo>
                      <a:pt x="356" y="1522"/>
                    </a:lnTo>
                    <a:lnTo>
                      <a:pt x="356" y="1522"/>
                    </a:lnTo>
                    <a:lnTo>
                      <a:pt x="356" y="1522"/>
                    </a:lnTo>
                    <a:lnTo>
                      <a:pt x="356" y="1522"/>
                    </a:lnTo>
                    <a:lnTo>
                      <a:pt x="359" y="1523"/>
                    </a:lnTo>
                    <a:lnTo>
                      <a:pt x="359" y="1523"/>
                    </a:lnTo>
                    <a:lnTo>
                      <a:pt x="360" y="1523"/>
                    </a:lnTo>
                    <a:lnTo>
                      <a:pt x="360" y="1523"/>
                    </a:lnTo>
                    <a:lnTo>
                      <a:pt x="362" y="1526"/>
                    </a:lnTo>
                    <a:lnTo>
                      <a:pt x="362" y="1526"/>
                    </a:lnTo>
                    <a:lnTo>
                      <a:pt x="362" y="1526"/>
                    </a:lnTo>
                    <a:lnTo>
                      <a:pt x="362" y="1526"/>
                    </a:lnTo>
                    <a:lnTo>
                      <a:pt x="364" y="1526"/>
                    </a:lnTo>
                    <a:lnTo>
                      <a:pt x="364" y="1526"/>
                    </a:lnTo>
                    <a:lnTo>
                      <a:pt x="365" y="1526"/>
                    </a:lnTo>
                    <a:lnTo>
                      <a:pt x="365" y="1526"/>
                    </a:lnTo>
                    <a:lnTo>
                      <a:pt x="367" y="1527"/>
                    </a:lnTo>
                    <a:lnTo>
                      <a:pt x="367" y="1527"/>
                    </a:lnTo>
                    <a:lnTo>
                      <a:pt x="367" y="1527"/>
                    </a:lnTo>
                    <a:lnTo>
                      <a:pt x="367" y="1527"/>
                    </a:lnTo>
                    <a:lnTo>
                      <a:pt x="370" y="1527"/>
                    </a:lnTo>
                    <a:lnTo>
                      <a:pt x="370" y="1527"/>
                    </a:lnTo>
                    <a:lnTo>
                      <a:pt x="371" y="1527"/>
                    </a:lnTo>
                    <a:lnTo>
                      <a:pt x="371" y="1527"/>
                    </a:lnTo>
                    <a:lnTo>
                      <a:pt x="374" y="1526"/>
                    </a:lnTo>
                    <a:lnTo>
                      <a:pt x="374" y="1526"/>
                    </a:lnTo>
                    <a:lnTo>
                      <a:pt x="374" y="1526"/>
                    </a:lnTo>
                    <a:lnTo>
                      <a:pt x="374" y="1526"/>
                    </a:lnTo>
                    <a:lnTo>
                      <a:pt x="378" y="1524"/>
                    </a:lnTo>
                    <a:lnTo>
                      <a:pt x="378" y="1524"/>
                    </a:lnTo>
                    <a:lnTo>
                      <a:pt x="388" y="1519"/>
                    </a:lnTo>
                    <a:lnTo>
                      <a:pt x="400" y="1511"/>
                    </a:lnTo>
                    <a:lnTo>
                      <a:pt x="400" y="1511"/>
                    </a:lnTo>
                    <a:lnTo>
                      <a:pt x="415" y="1500"/>
                    </a:lnTo>
                    <a:lnTo>
                      <a:pt x="427" y="1490"/>
                    </a:lnTo>
                    <a:lnTo>
                      <a:pt x="437" y="1483"/>
                    </a:lnTo>
                    <a:lnTo>
                      <a:pt x="444" y="1475"/>
                    </a:lnTo>
                    <a:lnTo>
                      <a:pt x="444" y="1475"/>
                    </a:lnTo>
                    <a:lnTo>
                      <a:pt x="472" y="1492"/>
                    </a:lnTo>
                    <a:lnTo>
                      <a:pt x="472" y="1492"/>
                    </a:lnTo>
                    <a:lnTo>
                      <a:pt x="469" y="1502"/>
                    </a:lnTo>
                    <a:lnTo>
                      <a:pt x="467" y="1514"/>
                    </a:lnTo>
                    <a:lnTo>
                      <a:pt x="464" y="1529"/>
                    </a:lnTo>
                    <a:lnTo>
                      <a:pt x="463" y="1548"/>
                    </a:lnTo>
                    <a:lnTo>
                      <a:pt x="463" y="1548"/>
                    </a:lnTo>
                    <a:lnTo>
                      <a:pt x="462" y="1562"/>
                    </a:lnTo>
                    <a:lnTo>
                      <a:pt x="463" y="1574"/>
                    </a:lnTo>
                    <a:lnTo>
                      <a:pt x="463" y="1574"/>
                    </a:lnTo>
                    <a:lnTo>
                      <a:pt x="463" y="1577"/>
                    </a:lnTo>
                    <a:lnTo>
                      <a:pt x="463" y="1577"/>
                    </a:lnTo>
                    <a:lnTo>
                      <a:pt x="463" y="1579"/>
                    </a:lnTo>
                    <a:lnTo>
                      <a:pt x="463" y="1579"/>
                    </a:lnTo>
                    <a:lnTo>
                      <a:pt x="464" y="1580"/>
                    </a:lnTo>
                    <a:lnTo>
                      <a:pt x="464" y="1580"/>
                    </a:lnTo>
                    <a:lnTo>
                      <a:pt x="464" y="1581"/>
                    </a:lnTo>
                    <a:lnTo>
                      <a:pt x="464" y="1581"/>
                    </a:lnTo>
                    <a:lnTo>
                      <a:pt x="466" y="1584"/>
                    </a:lnTo>
                    <a:lnTo>
                      <a:pt x="466" y="1584"/>
                    </a:lnTo>
                    <a:lnTo>
                      <a:pt x="466" y="1584"/>
                    </a:lnTo>
                    <a:lnTo>
                      <a:pt x="466" y="1584"/>
                    </a:lnTo>
                    <a:lnTo>
                      <a:pt x="467" y="1585"/>
                    </a:lnTo>
                    <a:lnTo>
                      <a:pt x="467" y="1585"/>
                    </a:lnTo>
                    <a:lnTo>
                      <a:pt x="468" y="1586"/>
                    </a:lnTo>
                    <a:lnTo>
                      <a:pt x="468" y="1586"/>
                    </a:lnTo>
                    <a:lnTo>
                      <a:pt x="469" y="1587"/>
                    </a:lnTo>
                    <a:lnTo>
                      <a:pt x="469" y="1587"/>
                    </a:lnTo>
                    <a:lnTo>
                      <a:pt x="469" y="1587"/>
                    </a:lnTo>
                    <a:lnTo>
                      <a:pt x="469" y="1587"/>
                    </a:lnTo>
                    <a:lnTo>
                      <a:pt x="472" y="1589"/>
                    </a:lnTo>
                    <a:lnTo>
                      <a:pt x="472" y="1589"/>
                    </a:lnTo>
                    <a:lnTo>
                      <a:pt x="473" y="1589"/>
                    </a:lnTo>
                    <a:lnTo>
                      <a:pt x="473" y="1589"/>
                    </a:lnTo>
                    <a:lnTo>
                      <a:pt x="476" y="1590"/>
                    </a:lnTo>
                    <a:lnTo>
                      <a:pt x="476" y="1590"/>
                    </a:lnTo>
                    <a:lnTo>
                      <a:pt x="476" y="1591"/>
                    </a:lnTo>
                    <a:lnTo>
                      <a:pt x="476" y="1591"/>
                    </a:lnTo>
                    <a:lnTo>
                      <a:pt x="480" y="1592"/>
                    </a:lnTo>
                    <a:lnTo>
                      <a:pt x="480" y="1592"/>
                    </a:lnTo>
                    <a:lnTo>
                      <a:pt x="482" y="1594"/>
                    </a:lnTo>
                    <a:lnTo>
                      <a:pt x="482" y="1594"/>
                    </a:lnTo>
                    <a:lnTo>
                      <a:pt x="483" y="1594"/>
                    </a:lnTo>
                    <a:lnTo>
                      <a:pt x="483" y="1594"/>
                    </a:lnTo>
                    <a:lnTo>
                      <a:pt x="486" y="1595"/>
                    </a:lnTo>
                    <a:lnTo>
                      <a:pt x="486" y="1595"/>
                    </a:lnTo>
                    <a:lnTo>
                      <a:pt x="486" y="1595"/>
                    </a:lnTo>
                    <a:lnTo>
                      <a:pt x="486" y="1595"/>
                    </a:lnTo>
                    <a:lnTo>
                      <a:pt x="488" y="1596"/>
                    </a:lnTo>
                    <a:lnTo>
                      <a:pt x="488" y="1596"/>
                    </a:lnTo>
                    <a:lnTo>
                      <a:pt x="490" y="1596"/>
                    </a:lnTo>
                    <a:lnTo>
                      <a:pt x="490" y="1596"/>
                    </a:lnTo>
                    <a:lnTo>
                      <a:pt x="491" y="1597"/>
                    </a:lnTo>
                    <a:lnTo>
                      <a:pt x="491" y="1597"/>
                    </a:lnTo>
                    <a:lnTo>
                      <a:pt x="492" y="1597"/>
                    </a:lnTo>
                    <a:lnTo>
                      <a:pt x="492" y="1597"/>
                    </a:lnTo>
                    <a:lnTo>
                      <a:pt x="495" y="1597"/>
                    </a:lnTo>
                    <a:lnTo>
                      <a:pt x="495" y="1597"/>
                    </a:lnTo>
                    <a:lnTo>
                      <a:pt x="495" y="1597"/>
                    </a:lnTo>
                    <a:lnTo>
                      <a:pt x="495" y="1597"/>
                    </a:lnTo>
                    <a:lnTo>
                      <a:pt x="497" y="1596"/>
                    </a:lnTo>
                    <a:lnTo>
                      <a:pt x="497" y="1596"/>
                    </a:lnTo>
                    <a:lnTo>
                      <a:pt x="498" y="1596"/>
                    </a:lnTo>
                    <a:lnTo>
                      <a:pt x="498" y="1596"/>
                    </a:lnTo>
                    <a:lnTo>
                      <a:pt x="500" y="1595"/>
                    </a:lnTo>
                    <a:lnTo>
                      <a:pt x="500" y="1595"/>
                    </a:lnTo>
                    <a:lnTo>
                      <a:pt x="501" y="1595"/>
                    </a:lnTo>
                    <a:lnTo>
                      <a:pt x="501" y="1595"/>
                    </a:lnTo>
                    <a:lnTo>
                      <a:pt x="505" y="1592"/>
                    </a:lnTo>
                    <a:lnTo>
                      <a:pt x="505" y="1592"/>
                    </a:lnTo>
                    <a:lnTo>
                      <a:pt x="505" y="1592"/>
                    </a:lnTo>
                    <a:lnTo>
                      <a:pt x="512" y="1586"/>
                    </a:lnTo>
                    <a:lnTo>
                      <a:pt x="524" y="1576"/>
                    </a:lnTo>
                    <a:lnTo>
                      <a:pt x="524" y="1576"/>
                    </a:lnTo>
                    <a:lnTo>
                      <a:pt x="536" y="1563"/>
                    </a:lnTo>
                    <a:lnTo>
                      <a:pt x="548" y="1551"/>
                    </a:lnTo>
                    <a:lnTo>
                      <a:pt x="561" y="1533"/>
                    </a:lnTo>
                    <a:lnTo>
                      <a:pt x="561" y="1533"/>
                    </a:lnTo>
                    <a:lnTo>
                      <a:pt x="592" y="1545"/>
                    </a:lnTo>
                    <a:lnTo>
                      <a:pt x="592" y="1545"/>
                    </a:lnTo>
                    <a:lnTo>
                      <a:pt x="590" y="1555"/>
                    </a:lnTo>
                    <a:lnTo>
                      <a:pt x="590" y="1567"/>
                    </a:lnTo>
                    <a:lnTo>
                      <a:pt x="590" y="1582"/>
                    </a:lnTo>
                    <a:lnTo>
                      <a:pt x="593" y="1601"/>
                    </a:lnTo>
                    <a:lnTo>
                      <a:pt x="593" y="1601"/>
                    </a:lnTo>
                    <a:lnTo>
                      <a:pt x="594" y="1616"/>
                    </a:lnTo>
                    <a:lnTo>
                      <a:pt x="597" y="1626"/>
                    </a:lnTo>
                    <a:lnTo>
                      <a:pt x="597" y="1626"/>
                    </a:lnTo>
                    <a:lnTo>
                      <a:pt x="597" y="1626"/>
                    </a:lnTo>
                    <a:lnTo>
                      <a:pt x="597" y="1626"/>
                    </a:lnTo>
                    <a:lnTo>
                      <a:pt x="598" y="1630"/>
                    </a:lnTo>
                    <a:lnTo>
                      <a:pt x="598" y="1630"/>
                    </a:lnTo>
                    <a:lnTo>
                      <a:pt x="598" y="1630"/>
                    </a:lnTo>
                    <a:lnTo>
                      <a:pt x="598" y="1630"/>
                    </a:lnTo>
                    <a:lnTo>
                      <a:pt x="599" y="1633"/>
                    </a:lnTo>
                    <a:lnTo>
                      <a:pt x="599" y="1633"/>
                    </a:lnTo>
                    <a:lnTo>
                      <a:pt x="599" y="1634"/>
                    </a:lnTo>
                    <a:lnTo>
                      <a:pt x="599" y="1634"/>
                    </a:lnTo>
                    <a:lnTo>
                      <a:pt x="602" y="1635"/>
                    </a:lnTo>
                    <a:lnTo>
                      <a:pt x="602" y="1635"/>
                    </a:lnTo>
                    <a:lnTo>
                      <a:pt x="602" y="1637"/>
                    </a:lnTo>
                    <a:lnTo>
                      <a:pt x="602" y="1637"/>
                    </a:lnTo>
                    <a:lnTo>
                      <a:pt x="603" y="1638"/>
                    </a:lnTo>
                    <a:lnTo>
                      <a:pt x="603" y="1638"/>
                    </a:lnTo>
                    <a:lnTo>
                      <a:pt x="604" y="1638"/>
                    </a:lnTo>
                    <a:lnTo>
                      <a:pt x="604" y="1638"/>
                    </a:lnTo>
                    <a:lnTo>
                      <a:pt x="606" y="1639"/>
                    </a:lnTo>
                    <a:lnTo>
                      <a:pt x="606" y="1639"/>
                    </a:lnTo>
                    <a:lnTo>
                      <a:pt x="607" y="1639"/>
                    </a:lnTo>
                    <a:lnTo>
                      <a:pt x="607" y="1639"/>
                    </a:lnTo>
                    <a:lnTo>
                      <a:pt x="609" y="1640"/>
                    </a:lnTo>
                    <a:lnTo>
                      <a:pt x="609" y="1640"/>
                    </a:lnTo>
                    <a:lnTo>
                      <a:pt x="609" y="1640"/>
                    </a:lnTo>
                    <a:lnTo>
                      <a:pt x="609" y="1640"/>
                    </a:lnTo>
                    <a:lnTo>
                      <a:pt x="612" y="1642"/>
                    </a:lnTo>
                    <a:lnTo>
                      <a:pt x="612" y="1642"/>
                    </a:lnTo>
                    <a:lnTo>
                      <a:pt x="613" y="1642"/>
                    </a:lnTo>
                    <a:lnTo>
                      <a:pt x="613" y="1642"/>
                    </a:lnTo>
                    <a:lnTo>
                      <a:pt x="616" y="1642"/>
                    </a:lnTo>
                    <a:lnTo>
                      <a:pt x="616" y="1642"/>
                    </a:lnTo>
                    <a:lnTo>
                      <a:pt x="619" y="1643"/>
                    </a:lnTo>
                    <a:lnTo>
                      <a:pt x="619" y="1643"/>
                    </a:lnTo>
                    <a:lnTo>
                      <a:pt x="621" y="1643"/>
                    </a:lnTo>
                    <a:lnTo>
                      <a:pt x="621" y="1643"/>
                    </a:lnTo>
                    <a:lnTo>
                      <a:pt x="623" y="1644"/>
                    </a:lnTo>
                    <a:lnTo>
                      <a:pt x="623" y="1644"/>
                    </a:lnTo>
                    <a:lnTo>
                      <a:pt x="623" y="1644"/>
                    </a:lnTo>
                    <a:lnTo>
                      <a:pt x="623" y="1644"/>
                    </a:lnTo>
                    <a:lnTo>
                      <a:pt x="627" y="1644"/>
                    </a:lnTo>
                    <a:lnTo>
                      <a:pt x="627" y="1644"/>
                    </a:lnTo>
                    <a:lnTo>
                      <a:pt x="627" y="1644"/>
                    </a:lnTo>
                    <a:lnTo>
                      <a:pt x="627" y="1644"/>
                    </a:lnTo>
                    <a:lnTo>
                      <a:pt x="629" y="1644"/>
                    </a:lnTo>
                    <a:lnTo>
                      <a:pt x="629" y="1644"/>
                    </a:lnTo>
                    <a:lnTo>
                      <a:pt x="629" y="1644"/>
                    </a:lnTo>
                    <a:lnTo>
                      <a:pt x="629" y="1644"/>
                    </a:lnTo>
                    <a:lnTo>
                      <a:pt x="632" y="1644"/>
                    </a:lnTo>
                    <a:lnTo>
                      <a:pt x="632" y="1644"/>
                    </a:lnTo>
                    <a:lnTo>
                      <a:pt x="632" y="1644"/>
                    </a:lnTo>
                    <a:lnTo>
                      <a:pt x="632" y="1644"/>
                    </a:lnTo>
                    <a:lnTo>
                      <a:pt x="635" y="1643"/>
                    </a:lnTo>
                    <a:lnTo>
                      <a:pt x="635" y="1643"/>
                    </a:lnTo>
                    <a:lnTo>
                      <a:pt x="636" y="1643"/>
                    </a:lnTo>
                    <a:lnTo>
                      <a:pt x="636" y="1643"/>
                    </a:lnTo>
                    <a:lnTo>
                      <a:pt x="637" y="1642"/>
                    </a:lnTo>
                    <a:lnTo>
                      <a:pt x="637" y="1642"/>
                    </a:lnTo>
                    <a:lnTo>
                      <a:pt x="638" y="1640"/>
                    </a:lnTo>
                    <a:lnTo>
                      <a:pt x="638" y="1640"/>
                    </a:lnTo>
                    <a:lnTo>
                      <a:pt x="641" y="1638"/>
                    </a:lnTo>
                    <a:lnTo>
                      <a:pt x="641" y="1638"/>
                    </a:lnTo>
                    <a:lnTo>
                      <a:pt x="648" y="1630"/>
                    </a:lnTo>
                    <a:lnTo>
                      <a:pt x="657" y="1619"/>
                    </a:lnTo>
                    <a:lnTo>
                      <a:pt x="657" y="1619"/>
                    </a:lnTo>
                    <a:lnTo>
                      <a:pt x="667" y="1604"/>
                    </a:lnTo>
                    <a:lnTo>
                      <a:pt x="676" y="1590"/>
                    </a:lnTo>
                    <a:lnTo>
                      <a:pt x="682" y="1579"/>
                    </a:lnTo>
                    <a:lnTo>
                      <a:pt x="686" y="1570"/>
                    </a:lnTo>
                    <a:lnTo>
                      <a:pt x="686" y="1570"/>
                    </a:lnTo>
                    <a:lnTo>
                      <a:pt x="719" y="1576"/>
                    </a:lnTo>
                    <a:lnTo>
                      <a:pt x="719" y="1576"/>
                    </a:lnTo>
                    <a:lnTo>
                      <a:pt x="720" y="1585"/>
                    </a:lnTo>
                    <a:lnTo>
                      <a:pt x="721" y="1599"/>
                    </a:lnTo>
                    <a:lnTo>
                      <a:pt x="725" y="1614"/>
                    </a:lnTo>
                    <a:lnTo>
                      <a:pt x="729" y="1631"/>
                    </a:lnTo>
                    <a:lnTo>
                      <a:pt x="729" y="1631"/>
                    </a:lnTo>
                    <a:lnTo>
                      <a:pt x="734" y="1645"/>
                    </a:lnTo>
                    <a:lnTo>
                      <a:pt x="738" y="1655"/>
                    </a:lnTo>
                    <a:lnTo>
                      <a:pt x="738" y="1655"/>
                    </a:lnTo>
                    <a:lnTo>
                      <a:pt x="738" y="1655"/>
                    </a:lnTo>
                    <a:lnTo>
                      <a:pt x="738" y="1655"/>
                    </a:lnTo>
                    <a:lnTo>
                      <a:pt x="740" y="1659"/>
                    </a:lnTo>
                    <a:lnTo>
                      <a:pt x="740" y="1659"/>
                    </a:lnTo>
                    <a:lnTo>
                      <a:pt x="740" y="1659"/>
                    </a:lnTo>
                    <a:lnTo>
                      <a:pt x="740" y="1659"/>
                    </a:lnTo>
                    <a:lnTo>
                      <a:pt x="742" y="1662"/>
                    </a:lnTo>
                    <a:lnTo>
                      <a:pt x="742" y="1662"/>
                    </a:lnTo>
                    <a:lnTo>
                      <a:pt x="742" y="1662"/>
                    </a:lnTo>
                    <a:lnTo>
                      <a:pt x="742" y="1662"/>
                    </a:lnTo>
                    <a:lnTo>
                      <a:pt x="744" y="1664"/>
                    </a:lnTo>
                    <a:lnTo>
                      <a:pt x="744" y="1664"/>
                    </a:lnTo>
                    <a:lnTo>
                      <a:pt x="744" y="1664"/>
                    </a:lnTo>
                    <a:lnTo>
                      <a:pt x="744" y="1664"/>
                    </a:lnTo>
                    <a:lnTo>
                      <a:pt x="747" y="1666"/>
                    </a:lnTo>
                    <a:lnTo>
                      <a:pt x="747" y="1666"/>
                    </a:lnTo>
                    <a:lnTo>
                      <a:pt x="747" y="1666"/>
                    </a:lnTo>
                    <a:lnTo>
                      <a:pt x="747" y="1666"/>
                    </a:lnTo>
                    <a:lnTo>
                      <a:pt x="749" y="1666"/>
                    </a:lnTo>
                    <a:lnTo>
                      <a:pt x="749" y="1666"/>
                    </a:lnTo>
                    <a:lnTo>
                      <a:pt x="749" y="1667"/>
                    </a:lnTo>
                    <a:lnTo>
                      <a:pt x="749" y="1667"/>
                    </a:lnTo>
                    <a:lnTo>
                      <a:pt x="752" y="1667"/>
                    </a:lnTo>
                    <a:lnTo>
                      <a:pt x="752" y="1667"/>
                    </a:lnTo>
                    <a:lnTo>
                      <a:pt x="753" y="1667"/>
                    </a:lnTo>
                    <a:lnTo>
                      <a:pt x="753" y="1667"/>
                    </a:lnTo>
                    <a:lnTo>
                      <a:pt x="755" y="1667"/>
                    </a:lnTo>
                    <a:lnTo>
                      <a:pt x="755" y="1667"/>
                    </a:lnTo>
                    <a:lnTo>
                      <a:pt x="757" y="1667"/>
                    </a:lnTo>
                    <a:lnTo>
                      <a:pt x="757" y="1667"/>
                    </a:lnTo>
                    <a:lnTo>
                      <a:pt x="759" y="1668"/>
                    </a:lnTo>
                    <a:lnTo>
                      <a:pt x="759" y="1668"/>
                    </a:lnTo>
                    <a:lnTo>
                      <a:pt x="763" y="1668"/>
                    </a:lnTo>
                    <a:lnTo>
                      <a:pt x="763" y="1668"/>
                    </a:lnTo>
                    <a:lnTo>
                      <a:pt x="764" y="1668"/>
                    </a:lnTo>
                    <a:lnTo>
                      <a:pt x="764" y="1668"/>
                    </a:lnTo>
                    <a:lnTo>
                      <a:pt x="767" y="1668"/>
                    </a:lnTo>
                    <a:lnTo>
                      <a:pt x="767" y="1668"/>
                    </a:lnTo>
                    <a:lnTo>
                      <a:pt x="768" y="1668"/>
                    </a:lnTo>
                    <a:lnTo>
                      <a:pt x="768" y="1668"/>
                    </a:lnTo>
                    <a:lnTo>
                      <a:pt x="771" y="1668"/>
                    </a:lnTo>
                    <a:lnTo>
                      <a:pt x="771" y="1668"/>
                    </a:lnTo>
                    <a:lnTo>
                      <a:pt x="771" y="1668"/>
                    </a:lnTo>
                    <a:lnTo>
                      <a:pt x="771" y="1668"/>
                    </a:lnTo>
                    <a:lnTo>
                      <a:pt x="773" y="1668"/>
                    </a:lnTo>
                    <a:lnTo>
                      <a:pt x="773" y="1668"/>
                    </a:lnTo>
                    <a:lnTo>
                      <a:pt x="773" y="1668"/>
                    </a:lnTo>
                    <a:lnTo>
                      <a:pt x="773" y="1668"/>
                    </a:lnTo>
                    <a:lnTo>
                      <a:pt x="776" y="1667"/>
                    </a:lnTo>
                    <a:lnTo>
                      <a:pt x="776" y="1667"/>
                    </a:lnTo>
                    <a:lnTo>
                      <a:pt x="776" y="1667"/>
                    </a:lnTo>
                    <a:lnTo>
                      <a:pt x="776" y="1667"/>
                    </a:lnTo>
                    <a:lnTo>
                      <a:pt x="778" y="1666"/>
                    </a:lnTo>
                    <a:lnTo>
                      <a:pt x="778" y="1666"/>
                    </a:lnTo>
                    <a:lnTo>
                      <a:pt x="778" y="1664"/>
                    </a:lnTo>
                    <a:lnTo>
                      <a:pt x="778" y="1664"/>
                    </a:lnTo>
                    <a:lnTo>
                      <a:pt x="781" y="1663"/>
                    </a:lnTo>
                    <a:lnTo>
                      <a:pt x="781" y="1663"/>
                    </a:lnTo>
                    <a:lnTo>
                      <a:pt x="781" y="1662"/>
                    </a:lnTo>
                    <a:lnTo>
                      <a:pt x="781" y="1662"/>
                    </a:lnTo>
                    <a:lnTo>
                      <a:pt x="783" y="1659"/>
                    </a:lnTo>
                    <a:lnTo>
                      <a:pt x="783" y="1659"/>
                    </a:lnTo>
                    <a:lnTo>
                      <a:pt x="783" y="1659"/>
                    </a:lnTo>
                    <a:lnTo>
                      <a:pt x="783" y="1659"/>
                    </a:lnTo>
                    <a:lnTo>
                      <a:pt x="789" y="1650"/>
                    </a:lnTo>
                    <a:lnTo>
                      <a:pt x="796" y="1637"/>
                    </a:lnTo>
                    <a:lnTo>
                      <a:pt x="796" y="1637"/>
                    </a:lnTo>
                    <a:lnTo>
                      <a:pt x="803" y="1620"/>
                    </a:lnTo>
                    <a:lnTo>
                      <a:pt x="810" y="1606"/>
                    </a:lnTo>
                    <a:lnTo>
                      <a:pt x="816" y="1584"/>
                    </a:lnTo>
                    <a:lnTo>
                      <a:pt x="816" y="1584"/>
                    </a:lnTo>
                    <a:lnTo>
                      <a:pt x="849" y="1584"/>
                    </a:lnTo>
                    <a:lnTo>
                      <a:pt x="849" y="1584"/>
                    </a:lnTo>
                    <a:lnTo>
                      <a:pt x="851" y="1594"/>
                    </a:lnTo>
                    <a:lnTo>
                      <a:pt x="856" y="1606"/>
                    </a:lnTo>
                    <a:lnTo>
                      <a:pt x="861" y="1620"/>
                    </a:lnTo>
                    <a:lnTo>
                      <a:pt x="869" y="1637"/>
                    </a:lnTo>
                    <a:lnTo>
                      <a:pt x="869" y="1637"/>
                    </a:lnTo>
                    <a:lnTo>
                      <a:pt x="876" y="1650"/>
                    </a:lnTo>
                    <a:lnTo>
                      <a:pt x="883" y="1659"/>
                    </a:lnTo>
                    <a:lnTo>
                      <a:pt x="883" y="1659"/>
                    </a:lnTo>
                    <a:lnTo>
                      <a:pt x="883" y="1659"/>
                    </a:lnTo>
                    <a:lnTo>
                      <a:pt x="883" y="1659"/>
                    </a:lnTo>
                    <a:lnTo>
                      <a:pt x="884" y="1662"/>
                    </a:lnTo>
                    <a:lnTo>
                      <a:pt x="884" y="1662"/>
                    </a:lnTo>
                    <a:lnTo>
                      <a:pt x="885" y="1663"/>
                    </a:lnTo>
                    <a:lnTo>
                      <a:pt x="885" y="1663"/>
                    </a:lnTo>
                    <a:lnTo>
                      <a:pt x="887" y="1664"/>
                    </a:lnTo>
                    <a:lnTo>
                      <a:pt x="887" y="1664"/>
                    </a:lnTo>
                    <a:lnTo>
                      <a:pt x="888" y="1666"/>
                    </a:lnTo>
                    <a:lnTo>
                      <a:pt x="888" y="1666"/>
                    </a:lnTo>
                    <a:lnTo>
                      <a:pt x="890" y="1667"/>
                    </a:lnTo>
                    <a:lnTo>
                      <a:pt x="890" y="1667"/>
                    </a:lnTo>
                    <a:lnTo>
                      <a:pt x="890" y="1667"/>
                    </a:lnTo>
                    <a:lnTo>
                      <a:pt x="890" y="1667"/>
                    </a:lnTo>
                    <a:lnTo>
                      <a:pt x="892" y="1668"/>
                    </a:lnTo>
                    <a:lnTo>
                      <a:pt x="892" y="1668"/>
                    </a:lnTo>
                    <a:lnTo>
                      <a:pt x="893" y="1668"/>
                    </a:lnTo>
                    <a:lnTo>
                      <a:pt x="893" y="1668"/>
                    </a:lnTo>
                    <a:lnTo>
                      <a:pt x="895" y="1668"/>
                    </a:lnTo>
                    <a:lnTo>
                      <a:pt x="895" y="1668"/>
                    </a:lnTo>
                    <a:lnTo>
                      <a:pt x="895" y="1668"/>
                    </a:lnTo>
                    <a:lnTo>
                      <a:pt x="895" y="1668"/>
                    </a:lnTo>
                    <a:lnTo>
                      <a:pt x="898" y="1668"/>
                    </a:lnTo>
                    <a:lnTo>
                      <a:pt x="898" y="1668"/>
                    </a:lnTo>
                    <a:lnTo>
                      <a:pt x="899" y="1668"/>
                    </a:lnTo>
                    <a:lnTo>
                      <a:pt x="899" y="1668"/>
                    </a:lnTo>
                    <a:lnTo>
                      <a:pt x="902" y="1668"/>
                    </a:lnTo>
                    <a:lnTo>
                      <a:pt x="902" y="1668"/>
                    </a:lnTo>
                    <a:lnTo>
                      <a:pt x="903" y="1668"/>
                    </a:lnTo>
                    <a:lnTo>
                      <a:pt x="903" y="1668"/>
                    </a:lnTo>
                    <a:lnTo>
                      <a:pt x="905" y="1668"/>
                    </a:lnTo>
                    <a:lnTo>
                      <a:pt x="905" y="1668"/>
                    </a:lnTo>
                    <a:lnTo>
                      <a:pt x="909" y="1667"/>
                    </a:lnTo>
                    <a:lnTo>
                      <a:pt x="909" y="1667"/>
                    </a:lnTo>
                    <a:lnTo>
                      <a:pt x="910" y="1667"/>
                    </a:lnTo>
                    <a:lnTo>
                      <a:pt x="910" y="1667"/>
                    </a:lnTo>
                    <a:lnTo>
                      <a:pt x="913" y="1667"/>
                    </a:lnTo>
                    <a:lnTo>
                      <a:pt x="913" y="1667"/>
                    </a:lnTo>
                    <a:lnTo>
                      <a:pt x="913" y="1667"/>
                    </a:lnTo>
                    <a:lnTo>
                      <a:pt x="913" y="1667"/>
                    </a:lnTo>
                    <a:lnTo>
                      <a:pt x="915" y="1667"/>
                    </a:lnTo>
                    <a:lnTo>
                      <a:pt x="915" y="1667"/>
                    </a:lnTo>
                    <a:lnTo>
                      <a:pt x="917" y="1666"/>
                    </a:lnTo>
                    <a:lnTo>
                      <a:pt x="917" y="1666"/>
                    </a:lnTo>
                    <a:lnTo>
                      <a:pt x="918" y="1666"/>
                    </a:lnTo>
                    <a:lnTo>
                      <a:pt x="918" y="1666"/>
                    </a:lnTo>
                    <a:lnTo>
                      <a:pt x="919" y="1666"/>
                    </a:lnTo>
                    <a:lnTo>
                      <a:pt x="919" y="1666"/>
                    </a:lnTo>
                    <a:lnTo>
                      <a:pt x="921" y="1664"/>
                    </a:lnTo>
                    <a:lnTo>
                      <a:pt x="921" y="1664"/>
                    </a:lnTo>
                    <a:lnTo>
                      <a:pt x="922" y="1664"/>
                    </a:lnTo>
                    <a:lnTo>
                      <a:pt x="922" y="1664"/>
                    </a:lnTo>
                    <a:lnTo>
                      <a:pt x="923" y="1662"/>
                    </a:lnTo>
                    <a:lnTo>
                      <a:pt x="923" y="1662"/>
                    </a:lnTo>
                    <a:lnTo>
                      <a:pt x="923" y="1662"/>
                    </a:lnTo>
                    <a:lnTo>
                      <a:pt x="923" y="1662"/>
                    </a:lnTo>
                    <a:lnTo>
                      <a:pt x="926" y="1659"/>
                    </a:lnTo>
                    <a:lnTo>
                      <a:pt x="926" y="1659"/>
                    </a:lnTo>
                    <a:lnTo>
                      <a:pt x="926" y="1659"/>
                    </a:lnTo>
                    <a:lnTo>
                      <a:pt x="926" y="1659"/>
                    </a:lnTo>
                    <a:lnTo>
                      <a:pt x="927" y="1655"/>
                    </a:lnTo>
                    <a:lnTo>
                      <a:pt x="927" y="1655"/>
                    </a:lnTo>
                    <a:lnTo>
                      <a:pt x="927" y="1655"/>
                    </a:lnTo>
                    <a:lnTo>
                      <a:pt x="927" y="1655"/>
                    </a:lnTo>
                    <a:lnTo>
                      <a:pt x="932" y="1645"/>
                    </a:lnTo>
                    <a:lnTo>
                      <a:pt x="936" y="1631"/>
                    </a:lnTo>
                    <a:lnTo>
                      <a:pt x="936" y="1631"/>
                    </a:lnTo>
                    <a:lnTo>
                      <a:pt x="941" y="1614"/>
                    </a:lnTo>
                    <a:lnTo>
                      <a:pt x="944" y="1599"/>
                    </a:lnTo>
                    <a:lnTo>
                      <a:pt x="947" y="1576"/>
                    </a:lnTo>
                    <a:lnTo>
                      <a:pt x="947" y="1576"/>
                    </a:lnTo>
                    <a:lnTo>
                      <a:pt x="980" y="1570"/>
                    </a:lnTo>
                    <a:lnTo>
                      <a:pt x="980" y="1570"/>
                    </a:lnTo>
                    <a:lnTo>
                      <a:pt x="984" y="1579"/>
                    </a:lnTo>
                    <a:lnTo>
                      <a:pt x="990" y="1590"/>
                    </a:lnTo>
                    <a:lnTo>
                      <a:pt x="997" y="1604"/>
                    </a:lnTo>
                    <a:lnTo>
                      <a:pt x="1009" y="1619"/>
                    </a:lnTo>
                    <a:lnTo>
                      <a:pt x="1009" y="1619"/>
                    </a:lnTo>
                    <a:lnTo>
                      <a:pt x="1018" y="1630"/>
                    </a:lnTo>
                    <a:lnTo>
                      <a:pt x="1025" y="1638"/>
                    </a:lnTo>
                    <a:lnTo>
                      <a:pt x="1025" y="1638"/>
                    </a:lnTo>
                    <a:lnTo>
                      <a:pt x="1025" y="1639"/>
                    </a:lnTo>
                    <a:lnTo>
                      <a:pt x="1025" y="1639"/>
                    </a:lnTo>
                    <a:lnTo>
                      <a:pt x="1028" y="1640"/>
                    </a:lnTo>
                    <a:lnTo>
                      <a:pt x="1028" y="1640"/>
                    </a:lnTo>
                    <a:lnTo>
                      <a:pt x="1028" y="1642"/>
                    </a:lnTo>
                    <a:lnTo>
                      <a:pt x="1028" y="1642"/>
                    </a:lnTo>
                    <a:lnTo>
                      <a:pt x="1030" y="1643"/>
                    </a:lnTo>
                    <a:lnTo>
                      <a:pt x="1030" y="1643"/>
                    </a:lnTo>
                    <a:lnTo>
                      <a:pt x="1031" y="1643"/>
                    </a:lnTo>
                    <a:lnTo>
                      <a:pt x="1031" y="1643"/>
                    </a:lnTo>
                    <a:lnTo>
                      <a:pt x="1034" y="1644"/>
                    </a:lnTo>
                    <a:lnTo>
                      <a:pt x="1034" y="1644"/>
                    </a:lnTo>
                    <a:lnTo>
                      <a:pt x="1034" y="1644"/>
                    </a:lnTo>
                    <a:lnTo>
                      <a:pt x="1034" y="1644"/>
                    </a:lnTo>
                    <a:lnTo>
                      <a:pt x="1035" y="1644"/>
                    </a:lnTo>
                    <a:lnTo>
                      <a:pt x="1035" y="1644"/>
                    </a:lnTo>
                    <a:lnTo>
                      <a:pt x="1036" y="1644"/>
                    </a:lnTo>
                    <a:lnTo>
                      <a:pt x="1036" y="1644"/>
                    </a:lnTo>
                    <a:lnTo>
                      <a:pt x="1039" y="1644"/>
                    </a:lnTo>
                    <a:lnTo>
                      <a:pt x="1039" y="1644"/>
                    </a:lnTo>
                    <a:lnTo>
                      <a:pt x="1039" y="1644"/>
                    </a:lnTo>
                    <a:lnTo>
                      <a:pt x="1039" y="1644"/>
                    </a:lnTo>
                    <a:lnTo>
                      <a:pt x="1041" y="1644"/>
                    </a:lnTo>
                    <a:lnTo>
                      <a:pt x="1041" y="1644"/>
                    </a:lnTo>
                    <a:lnTo>
                      <a:pt x="1043" y="1644"/>
                    </a:lnTo>
                    <a:lnTo>
                      <a:pt x="1043" y="1644"/>
                    </a:lnTo>
                    <a:lnTo>
                      <a:pt x="1045" y="1643"/>
                    </a:lnTo>
                    <a:lnTo>
                      <a:pt x="1045" y="1643"/>
                    </a:lnTo>
                    <a:lnTo>
                      <a:pt x="1047" y="1643"/>
                    </a:lnTo>
                    <a:lnTo>
                      <a:pt x="1047" y="1643"/>
                    </a:lnTo>
                    <a:lnTo>
                      <a:pt x="1049" y="1642"/>
                    </a:lnTo>
                    <a:lnTo>
                      <a:pt x="1049" y="1642"/>
                    </a:lnTo>
                    <a:lnTo>
                      <a:pt x="1053" y="1642"/>
                    </a:lnTo>
                    <a:lnTo>
                      <a:pt x="1053" y="1642"/>
                    </a:lnTo>
                    <a:lnTo>
                      <a:pt x="1053" y="1642"/>
                    </a:lnTo>
                    <a:lnTo>
                      <a:pt x="1053" y="1642"/>
                    </a:lnTo>
                    <a:lnTo>
                      <a:pt x="1055" y="1640"/>
                    </a:lnTo>
                    <a:lnTo>
                      <a:pt x="1055" y="1640"/>
                    </a:lnTo>
                    <a:lnTo>
                      <a:pt x="1057" y="1640"/>
                    </a:lnTo>
                    <a:lnTo>
                      <a:pt x="1057" y="1640"/>
                    </a:lnTo>
                    <a:lnTo>
                      <a:pt x="1059" y="1639"/>
                    </a:lnTo>
                    <a:lnTo>
                      <a:pt x="1059" y="1639"/>
                    </a:lnTo>
                    <a:lnTo>
                      <a:pt x="1059" y="1639"/>
                    </a:lnTo>
                    <a:lnTo>
                      <a:pt x="1059" y="1639"/>
                    </a:lnTo>
                    <a:lnTo>
                      <a:pt x="1062" y="1638"/>
                    </a:lnTo>
                    <a:lnTo>
                      <a:pt x="1062" y="1638"/>
                    </a:lnTo>
                    <a:lnTo>
                      <a:pt x="1062" y="1638"/>
                    </a:lnTo>
                    <a:lnTo>
                      <a:pt x="1062" y="1638"/>
                    </a:lnTo>
                    <a:lnTo>
                      <a:pt x="1064" y="1637"/>
                    </a:lnTo>
                    <a:lnTo>
                      <a:pt x="1064" y="1637"/>
                    </a:lnTo>
                    <a:lnTo>
                      <a:pt x="1064" y="1635"/>
                    </a:lnTo>
                    <a:lnTo>
                      <a:pt x="1064" y="1635"/>
                    </a:lnTo>
                    <a:lnTo>
                      <a:pt x="1065" y="1634"/>
                    </a:lnTo>
                    <a:lnTo>
                      <a:pt x="1065" y="1634"/>
                    </a:lnTo>
                    <a:lnTo>
                      <a:pt x="1065" y="1633"/>
                    </a:lnTo>
                    <a:lnTo>
                      <a:pt x="1065" y="1633"/>
                    </a:lnTo>
                    <a:lnTo>
                      <a:pt x="1067" y="1631"/>
                    </a:lnTo>
                    <a:lnTo>
                      <a:pt x="1067" y="1631"/>
                    </a:lnTo>
                    <a:lnTo>
                      <a:pt x="1068" y="1630"/>
                    </a:lnTo>
                    <a:lnTo>
                      <a:pt x="1068" y="1630"/>
                    </a:lnTo>
                    <a:lnTo>
                      <a:pt x="1068" y="1626"/>
                    </a:lnTo>
                    <a:lnTo>
                      <a:pt x="1068" y="1626"/>
                    </a:lnTo>
                    <a:lnTo>
                      <a:pt x="1069" y="1626"/>
                    </a:lnTo>
                    <a:lnTo>
                      <a:pt x="1069" y="1626"/>
                    </a:lnTo>
                    <a:lnTo>
                      <a:pt x="1070" y="1616"/>
                    </a:lnTo>
                    <a:lnTo>
                      <a:pt x="1073" y="1601"/>
                    </a:lnTo>
                    <a:lnTo>
                      <a:pt x="1073" y="1601"/>
                    </a:lnTo>
                    <a:lnTo>
                      <a:pt x="1074" y="1582"/>
                    </a:lnTo>
                    <a:lnTo>
                      <a:pt x="1075" y="1567"/>
                    </a:lnTo>
                    <a:lnTo>
                      <a:pt x="1074" y="1545"/>
                    </a:lnTo>
                    <a:lnTo>
                      <a:pt x="1074" y="1545"/>
                    </a:lnTo>
                    <a:lnTo>
                      <a:pt x="1104" y="1533"/>
                    </a:lnTo>
                    <a:lnTo>
                      <a:pt x="1104" y="1533"/>
                    </a:lnTo>
                    <a:lnTo>
                      <a:pt x="1118" y="1552"/>
                    </a:lnTo>
                    <a:lnTo>
                      <a:pt x="1128" y="1563"/>
                    </a:lnTo>
                    <a:lnTo>
                      <a:pt x="1142" y="1576"/>
                    </a:lnTo>
                    <a:lnTo>
                      <a:pt x="1142" y="1576"/>
                    </a:lnTo>
                    <a:lnTo>
                      <a:pt x="1155" y="1589"/>
                    </a:lnTo>
                    <a:lnTo>
                      <a:pt x="1165" y="1595"/>
                    </a:lnTo>
                    <a:lnTo>
                      <a:pt x="1165" y="1595"/>
                    </a:lnTo>
                    <a:lnTo>
                      <a:pt x="1165" y="1595"/>
                    </a:lnTo>
                    <a:lnTo>
                      <a:pt x="1165" y="1595"/>
                    </a:lnTo>
                    <a:lnTo>
                      <a:pt x="1167" y="1596"/>
                    </a:lnTo>
                    <a:lnTo>
                      <a:pt x="1167" y="1596"/>
                    </a:lnTo>
                    <a:lnTo>
                      <a:pt x="1169" y="1596"/>
                    </a:lnTo>
                    <a:lnTo>
                      <a:pt x="1169" y="1596"/>
                    </a:lnTo>
                    <a:lnTo>
                      <a:pt x="1171" y="1597"/>
                    </a:lnTo>
                    <a:lnTo>
                      <a:pt x="1171" y="1597"/>
                    </a:lnTo>
                    <a:lnTo>
                      <a:pt x="1171" y="1597"/>
                    </a:lnTo>
                    <a:lnTo>
                      <a:pt x="1171" y="1597"/>
                    </a:lnTo>
                    <a:lnTo>
                      <a:pt x="1174" y="1597"/>
                    </a:lnTo>
                    <a:lnTo>
                      <a:pt x="1174" y="1597"/>
                    </a:lnTo>
                    <a:lnTo>
                      <a:pt x="1174" y="1597"/>
                    </a:lnTo>
                    <a:lnTo>
                      <a:pt x="1174" y="1597"/>
                    </a:lnTo>
                    <a:lnTo>
                      <a:pt x="1176" y="1596"/>
                    </a:lnTo>
                    <a:lnTo>
                      <a:pt x="1176" y="1596"/>
                    </a:lnTo>
                    <a:lnTo>
                      <a:pt x="1176" y="1596"/>
                    </a:lnTo>
                    <a:lnTo>
                      <a:pt x="1176" y="1596"/>
                    </a:lnTo>
                    <a:lnTo>
                      <a:pt x="1179" y="1595"/>
                    </a:lnTo>
                    <a:lnTo>
                      <a:pt x="1179" y="1595"/>
                    </a:lnTo>
                    <a:lnTo>
                      <a:pt x="1180" y="1595"/>
                    </a:lnTo>
                    <a:lnTo>
                      <a:pt x="1180" y="1595"/>
                    </a:lnTo>
                    <a:lnTo>
                      <a:pt x="1183" y="1594"/>
                    </a:lnTo>
                    <a:lnTo>
                      <a:pt x="1183" y="1594"/>
                    </a:lnTo>
                    <a:lnTo>
                      <a:pt x="1183" y="1594"/>
                    </a:lnTo>
                    <a:lnTo>
                      <a:pt x="1183" y="1594"/>
                    </a:lnTo>
                    <a:lnTo>
                      <a:pt x="1186" y="1592"/>
                    </a:lnTo>
                    <a:lnTo>
                      <a:pt x="1186" y="1592"/>
                    </a:lnTo>
                    <a:lnTo>
                      <a:pt x="1189" y="1591"/>
                    </a:lnTo>
                    <a:lnTo>
                      <a:pt x="1189" y="1591"/>
                    </a:lnTo>
                    <a:lnTo>
                      <a:pt x="1190" y="1590"/>
                    </a:lnTo>
                    <a:lnTo>
                      <a:pt x="1190" y="1590"/>
                    </a:lnTo>
                    <a:lnTo>
                      <a:pt x="1193" y="1589"/>
                    </a:lnTo>
                    <a:lnTo>
                      <a:pt x="1193" y="1589"/>
                    </a:lnTo>
                    <a:lnTo>
                      <a:pt x="1193" y="1589"/>
                    </a:lnTo>
                    <a:lnTo>
                      <a:pt x="1193" y="1589"/>
                    </a:lnTo>
                    <a:lnTo>
                      <a:pt x="1195" y="1587"/>
                    </a:lnTo>
                    <a:lnTo>
                      <a:pt x="1195" y="1587"/>
                    </a:lnTo>
                    <a:lnTo>
                      <a:pt x="1195" y="1587"/>
                    </a:lnTo>
                    <a:lnTo>
                      <a:pt x="1195" y="1587"/>
                    </a:lnTo>
                    <a:lnTo>
                      <a:pt x="1198" y="1586"/>
                    </a:lnTo>
                    <a:lnTo>
                      <a:pt x="1198" y="1586"/>
                    </a:lnTo>
                    <a:lnTo>
                      <a:pt x="1198" y="1585"/>
                    </a:lnTo>
                    <a:lnTo>
                      <a:pt x="1198" y="1585"/>
                    </a:lnTo>
                    <a:lnTo>
                      <a:pt x="1199" y="1584"/>
                    </a:lnTo>
                    <a:lnTo>
                      <a:pt x="1199" y="1584"/>
                    </a:lnTo>
                    <a:lnTo>
                      <a:pt x="1200" y="1584"/>
                    </a:lnTo>
                    <a:lnTo>
                      <a:pt x="1200" y="1584"/>
                    </a:lnTo>
                    <a:lnTo>
                      <a:pt x="1201" y="1581"/>
                    </a:lnTo>
                    <a:lnTo>
                      <a:pt x="1201" y="1581"/>
                    </a:lnTo>
                    <a:lnTo>
                      <a:pt x="1201" y="1581"/>
                    </a:lnTo>
                    <a:lnTo>
                      <a:pt x="1201" y="1581"/>
                    </a:lnTo>
                    <a:lnTo>
                      <a:pt x="1201" y="1579"/>
                    </a:lnTo>
                    <a:lnTo>
                      <a:pt x="1201" y="1579"/>
                    </a:lnTo>
                    <a:lnTo>
                      <a:pt x="1201" y="1577"/>
                    </a:lnTo>
                    <a:lnTo>
                      <a:pt x="1201" y="1577"/>
                    </a:lnTo>
                    <a:lnTo>
                      <a:pt x="1203" y="1574"/>
                    </a:lnTo>
                    <a:lnTo>
                      <a:pt x="1203" y="1574"/>
                    </a:lnTo>
                    <a:lnTo>
                      <a:pt x="1203" y="1574"/>
                    </a:lnTo>
                    <a:lnTo>
                      <a:pt x="1203" y="1574"/>
                    </a:lnTo>
                    <a:lnTo>
                      <a:pt x="1203" y="1563"/>
                    </a:lnTo>
                    <a:lnTo>
                      <a:pt x="1203" y="1548"/>
                    </a:lnTo>
                    <a:lnTo>
                      <a:pt x="1203" y="1548"/>
                    </a:lnTo>
                    <a:lnTo>
                      <a:pt x="1200" y="1529"/>
                    </a:lnTo>
                    <a:lnTo>
                      <a:pt x="1199" y="1514"/>
                    </a:lnTo>
                    <a:lnTo>
                      <a:pt x="1194" y="1492"/>
                    </a:lnTo>
                    <a:lnTo>
                      <a:pt x="1194" y="1492"/>
                    </a:lnTo>
                    <a:lnTo>
                      <a:pt x="1222" y="1475"/>
                    </a:lnTo>
                    <a:lnTo>
                      <a:pt x="1222" y="1475"/>
                    </a:lnTo>
                    <a:lnTo>
                      <a:pt x="1229" y="1483"/>
                    </a:lnTo>
                    <a:lnTo>
                      <a:pt x="1238" y="1490"/>
                    </a:lnTo>
                    <a:lnTo>
                      <a:pt x="1251" y="1500"/>
                    </a:lnTo>
                    <a:lnTo>
                      <a:pt x="1266" y="1511"/>
                    </a:lnTo>
                    <a:lnTo>
                      <a:pt x="1266" y="1511"/>
                    </a:lnTo>
                    <a:lnTo>
                      <a:pt x="1281" y="1521"/>
                    </a:lnTo>
                    <a:lnTo>
                      <a:pt x="1291" y="1526"/>
                    </a:lnTo>
                    <a:lnTo>
                      <a:pt x="1291" y="1526"/>
                    </a:lnTo>
                    <a:lnTo>
                      <a:pt x="1292" y="1526"/>
                    </a:lnTo>
                    <a:lnTo>
                      <a:pt x="1292" y="1526"/>
                    </a:lnTo>
                    <a:lnTo>
                      <a:pt x="1295" y="1527"/>
                    </a:lnTo>
                    <a:lnTo>
                      <a:pt x="1295" y="1527"/>
                    </a:lnTo>
                    <a:lnTo>
                      <a:pt x="1296" y="1527"/>
                    </a:lnTo>
                    <a:lnTo>
                      <a:pt x="1296" y="1527"/>
                    </a:lnTo>
                    <a:lnTo>
                      <a:pt x="1298" y="1527"/>
                    </a:lnTo>
                    <a:lnTo>
                      <a:pt x="1298" y="1527"/>
                    </a:lnTo>
                    <a:lnTo>
                      <a:pt x="1298" y="1527"/>
                    </a:lnTo>
                    <a:lnTo>
                      <a:pt x="1298" y="1527"/>
                    </a:lnTo>
                    <a:lnTo>
                      <a:pt x="1301" y="1526"/>
                    </a:lnTo>
                    <a:lnTo>
                      <a:pt x="1301" y="1526"/>
                    </a:lnTo>
                    <a:lnTo>
                      <a:pt x="1301" y="1526"/>
                    </a:lnTo>
                    <a:lnTo>
                      <a:pt x="1301" y="1526"/>
                    </a:lnTo>
                    <a:lnTo>
                      <a:pt x="1304" y="1526"/>
                    </a:lnTo>
                    <a:lnTo>
                      <a:pt x="1304" y="1526"/>
                    </a:lnTo>
                    <a:lnTo>
                      <a:pt x="1304" y="1526"/>
                    </a:lnTo>
                    <a:lnTo>
                      <a:pt x="1304" y="1526"/>
                    </a:lnTo>
                    <a:lnTo>
                      <a:pt x="1306" y="1523"/>
                    </a:lnTo>
                    <a:lnTo>
                      <a:pt x="1306" y="1523"/>
                    </a:lnTo>
                    <a:lnTo>
                      <a:pt x="1307" y="1523"/>
                    </a:lnTo>
                    <a:lnTo>
                      <a:pt x="1307" y="1523"/>
                    </a:lnTo>
                    <a:lnTo>
                      <a:pt x="1309" y="1522"/>
                    </a:lnTo>
                    <a:lnTo>
                      <a:pt x="1309" y="1522"/>
                    </a:lnTo>
                    <a:lnTo>
                      <a:pt x="1310" y="1522"/>
                    </a:lnTo>
                    <a:lnTo>
                      <a:pt x="1310" y="1522"/>
                    </a:lnTo>
                    <a:lnTo>
                      <a:pt x="1312" y="1519"/>
                    </a:lnTo>
                    <a:lnTo>
                      <a:pt x="1312" y="1519"/>
                    </a:lnTo>
                    <a:lnTo>
                      <a:pt x="1315" y="1518"/>
                    </a:lnTo>
                    <a:lnTo>
                      <a:pt x="1315" y="1518"/>
                    </a:lnTo>
                    <a:lnTo>
                      <a:pt x="1316" y="1517"/>
                    </a:lnTo>
                    <a:lnTo>
                      <a:pt x="1316" y="1517"/>
                    </a:lnTo>
                    <a:lnTo>
                      <a:pt x="1317" y="1516"/>
                    </a:lnTo>
                    <a:lnTo>
                      <a:pt x="1317" y="1516"/>
                    </a:lnTo>
                    <a:lnTo>
                      <a:pt x="1319" y="1514"/>
                    </a:lnTo>
                    <a:lnTo>
                      <a:pt x="1319" y="1514"/>
                    </a:lnTo>
                    <a:lnTo>
                      <a:pt x="1321" y="1513"/>
                    </a:lnTo>
                    <a:lnTo>
                      <a:pt x="1321" y="1513"/>
                    </a:lnTo>
                    <a:lnTo>
                      <a:pt x="1321" y="1513"/>
                    </a:lnTo>
                    <a:lnTo>
                      <a:pt x="1321" y="1513"/>
                    </a:lnTo>
                    <a:lnTo>
                      <a:pt x="1322" y="1512"/>
                    </a:lnTo>
                    <a:lnTo>
                      <a:pt x="1322" y="1512"/>
                    </a:lnTo>
                    <a:lnTo>
                      <a:pt x="1322" y="1511"/>
                    </a:lnTo>
                    <a:lnTo>
                      <a:pt x="1322" y="1511"/>
                    </a:lnTo>
                    <a:lnTo>
                      <a:pt x="1324" y="1509"/>
                    </a:lnTo>
                    <a:lnTo>
                      <a:pt x="1324" y="1509"/>
                    </a:lnTo>
                    <a:lnTo>
                      <a:pt x="1324" y="1508"/>
                    </a:lnTo>
                    <a:lnTo>
                      <a:pt x="1324" y="1508"/>
                    </a:lnTo>
                    <a:lnTo>
                      <a:pt x="1325" y="1506"/>
                    </a:lnTo>
                    <a:lnTo>
                      <a:pt x="1325" y="1506"/>
                    </a:lnTo>
                    <a:lnTo>
                      <a:pt x="1325" y="1506"/>
                    </a:lnTo>
                    <a:lnTo>
                      <a:pt x="1325" y="1506"/>
                    </a:lnTo>
                    <a:lnTo>
                      <a:pt x="1325" y="1503"/>
                    </a:lnTo>
                    <a:lnTo>
                      <a:pt x="1325" y="1503"/>
                    </a:lnTo>
                    <a:lnTo>
                      <a:pt x="1325" y="1502"/>
                    </a:lnTo>
                    <a:lnTo>
                      <a:pt x="1325" y="1502"/>
                    </a:lnTo>
                    <a:lnTo>
                      <a:pt x="1325" y="1498"/>
                    </a:lnTo>
                    <a:lnTo>
                      <a:pt x="1325" y="1498"/>
                    </a:lnTo>
                    <a:lnTo>
                      <a:pt x="1325" y="1498"/>
                    </a:lnTo>
                    <a:lnTo>
                      <a:pt x="1325" y="1498"/>
                    </a:lnTo>
                    <a:lnTo>
                      <a:pt x="1324" y="1488"/>
                    </a:lnTo>
                    <a:lnTo>
                      <a:pt x="1321" y="1473"/>
                    </a:lnTo>
                    <a:lnTo>
                      <a:pt x="1321" y="1473"/>
                    </a:lnTo>
                    <a:lnTo>
                      <a:pt x="1316" y="1455"/>
                    </a:lnTo>
                    <a:lnTo>
                      <a:pt x="1311" y="1440"/>
                    </a:lnTo>
                    <a:lnTo>
                      <a:pt x="1302" y="1420"/>
                    </a:lnTo>
                    <a:lnTo>
                      <a:pt x="1302" y="1420"/>
                    </a:lnTo>
                    <a:lnTo>
                      <a:pt x="1327" y="1398"/>
                    </a:lnTo>
                    <a:lnTo>
                      <a:pt x="1327" y="1398"/>
                    </a:lnTo>
                    <a:lnTo>
                      <a:pt x="1346" y="1411"/>
                    </a:lnTo>
                    <a:lnTo>
                      <a:pt x="1360" y="1419"/>
                    </a:lnTo>
                    <a:lnTo>
                      <a:pt x="1377" y="1426"/>
                    </a:lnTo>
                    <a:lnTo>
                      <a:pt x="1377" y="1426"/>
                    </a:lnTo>
                    <a:lnTo>
                      <a:pt x="1390" y="1431"/>
                    </a:lnTo>
                    <a:lnTo>
                      <a:pt x="1401" y="1435"/>
                    </a:lnTo>
                    <a:lnTo>
                      <a:pt x="1401" y="1435"/>
                    </a:lnTo>
                    <a:lnTo>
                      <a:pt x="1401" y="1435"/>
                    </a:lnTo>
                    <a:lnTo>
                      <a:pt x="1404" y="1435"/>
                    </a:lnTo>
                    <a:lnTo>
                      <a:pt x="1404" y="1435"/>
                    </a:lnTo>
                    <a:lnTo>
                      <a:pt x="1406" y="1435"/>
                    </a:lnTo>
                    <a:lnTo>
                      <a:pt x="1406" y="1435"/>
                    </a:lnTo>
                    <a:lnTo>
                      <a:pt x="1408" y="1436"/>
                    </a:lnTo>
                    <a:lnTo>
                      <a:pt x="1408" y="1436"/>
                    </a:lnTo>
                    <a:lnTo>
                      <a:pt x="1408" y="1436"/>
                    </a:lnTo>
                    <a:lnTo>
                      <a:pt x="1408" y="1436"/>
                    </a:lnTo>
                    <a:lnTo>
                      <a:pt x="1412" y="1435"/>
                    </a:lnTo>
                    <a:lnTo>
                      <a:pt x="1412" y="1435"/>
                    </a:lnTo>
                    <a:lnTo>
                      <a:pt x="1412" y="1435"/>
                    </a:lnTo>
                    <a:lnTo>
                      <a:pt x="1412" y="1435"/>
                    </a:lnTo>
                    <a:lnTo>
                      <a:pt x="1413" y="1435"/>
                    </a:lnTo>
                    <a:lnTo>
                      <a:pt x="1413" y="1435"/>
                    </a:lnTo>
                    <a:lnTo>
                      <a:pt x="1414" y="1434"/>
                    </a:lnTo>
                    <a:lnTo>
                      <a:pt x="1414" y="1434"/>
                    </a:lnTo>
                    <a:lnTo>
                      <a:pt x="1416" y="1432"/>
                    </a:lnTo>
                    <a:lnTo>
                      <a:pt x="1416" y="1432"/>
                    </a:lnTo>
                    <a:lnTo>
                      <a:pt x="1417" y="1432"/>
                    </a:lnTo>
                    <a:lnTo>
                      <a:pt x="1417" y="1432"/>
                    </a:lnTo>
                    <a:lnTo>
                      <a:pt x="1418" y="1431"/>
                    </a:lnTo>
                    <a:lnTo>
                      <a:pt x="1418" y="1431"/>
                    </a:lnTo>
                    <a:lnTo>
                      <a:pt x="1419" y="1430"/>
                    </a:lnTo>
                    <a:lnTo>
                      <a:pt x="1419" y="1430"/>
                    </a:lnTo>
                    <a:lnTo>
                      <a:pt x="1421" y="1429"/>
                    </a:lnTo>
                    <a:lnTo>
                      <a:pt x="1421" y="1429"/>
                    </a:lnTo>
                    <a:lnTo>
                      <a:pt x="1422" y="1429"/>
                    </a:lnTo>
                    <a:lnTo>
                      <a:pt x="1422" y="1429"/>
                    </a:lnTo>
                    <a:lnTo>
                      <a:pt x="1424" y="1426"/>
                    </a:lnTo>
                    <a:lnTo>
                      <a:pt x="1424" y="1426"/>
                    </a:lnTo>
                    <a:lnTo>
                      <a:pt x="1427" y="1424"/>
                    </a:lnTo>
                    <a:lnTo>
                      <a:pt x="1427" y="1424"/>
                    </a:lnTo>
                    <a:lnTo>
                      <a:pt x="1427" y="1422"/>
                    </a:lnTo>
                    <a:lnTo>
                      <a:pt x="1427" y="1422"/>
                    </a:lnTo>
                    <a:lnTo>
                      <a:pt x="1430" y="1421"/>
                    </a:lnTo>
                    <a:lnTo>
                      <a:pt x="1430" y="1421"/>
                    </a:lnTo>
                    <a:lnTo>
                      <a:pt x="1430" y="1420"/>
                    </a:lnTo>
                    <a:lnTo>
                      <a:pt x="1430" y="1420"/>
                    </a:lnTo>
                    <a:lnTo>
                      <a:pt x="1431" y="1419"/>
                    </a:lnTo>
                    <a:lnTo>
                      <a:pt x="1431" y="1419"/>
                    </a:lnTo>
                    <a:lnTo>
                      <a:pt x="1432" y="1417"/>
                    </a:lnTo>
                    <a:lnTo>
                      <a:pt x="1432" y="1417"/>
                    </a:lnTo>
                    <a:lnTo>
                      <a:pt x="1432" y="1416"/>
                    </a:lnTo>
                    <a:lnTo>
                      <a:pt x="1432" y="1416"/>
                    </a:lnTo>
                    <a:lnTo>
                      <a:pt x="1433" y="1415"/>
                    </a:lnTo>
                    <a:lnTo>
                      <a:pt x="1433" y="1415"/>
                    </a:lnTo>
                    <a:lnTo>
                      <a:pt x="1433" y="1414"/>
                    </a:lnTo>
                    <a:lnTo>
                      <a:pt x="1433" y="1414"/>
                    </a:lnTo>
                    <a:lnTo>
                      <a:pt x="1433" y="1412"/>
                    </a:lnTo>
                    <a:lnTo>
                      <a:pt x="1433" y="1412"/>
                    </a:lnTo>
                    <a:lnTo>
                      <a:pt x="1435" y="1410"/>
                    </a:lnTo>
                    <a:lnTo>
                      <a:pt x="1435" y="1410"/>
                    </a:lnTo>
                    <a:lnTo>
                      <a:pt x="1435" y="1410"/>
                    </a:lnTo>
                    <a:lnTo>
                      <a:pt x="1435" y="1410"/>
                    </a:lnTo>
                    <a:lnTo>
                      <a:pt x="1435" y="1407"/>
                    </a:lnTo>
                    <a:lnTo>
                      <a:pt x="1435" y="1407"/>
                    </a:lnTo>
                    <a:lnTo>
                      <a:pt x="1433" y="1406"/>
                    </a:lnTo>
                    <a:lnTo>
                      <a:pt x="1433" y="1406"/>
                    </a:lnTo>
                    <a:lnTo>
                      <a:pt x="1431" y="1395"/>
                    </a:lnTo>
                    <a:lnTo>
                      <a:pt x="1424" y="1378"/>
                    </a:lnTo>
                    <a:lnTo>
                      <a:pt x="1424" y="1378"/>
                    </a:lnTo>
                    <a:lnTo>
                      <a:pt x="1417" y="1362"/>
                    </a:lnTo>
                    <a:lnTo>
                      <a:pt x="1409" y="1348"/>
                    </a:lnTo>
                    <a:lnTo>
                      <a:pt x="1397" y="1329"/>
                    </a:lnTo>
                    <a:lnTo>
                      <a:pt x="1397" y="1329"/>
                    </a:lnTo>
                    <a:lnTo>
                      <a:pt x="1418" y="1304"/>
                    </a:lnTo>
                    <a:lnTo>
                      <a:pt x="1418" y="1304"/>
                    </a:lnTo>
                    <a:lnTo>
                      <a:pt x="1438" y="1313"/>
                    </a:lnTo>
                    <a:lnTo>
                      <a:pt x="1453" y="1318"/>
                    </a:lnTo>
                    <a:lnTo>
                      <a:pt x="1471" y="1323"/>
                    </a:lnTo>
                    <a:lnTo>
                      <a:pt x="1471" y="1323"/>
                    </a:lnTo>
                    <a:lnTo>
                      <a:pt x="1486" y="1325"/>
                    </a:lnTo>
                    <a:lnTo>
                      <a:pt x="1496" y="1327"/>
                    </a:lnTo>
                    <a:lnTo>
                      <a:pt x="1496" y="1327"/>
                    </a:lnTo>
                    <a:lnTo>
                      <a:pt x="1496" y="1327"/>
                    </a:lnTo>
                    <a:lnTo>
                      <a:pt x="1496" y="1327"/>
                    </a:lnTo>
                    <a:lnTo>
                      <a:pt x="1500" y="1327"/>
                    </a:lnTo>
                    <a:lnTo>
                      <a:pt x="1500" y="1327"/>
                    </a:lnTo>
                    <a:lnTo>
                      <a:pt x="1501" y="1327"/>
                    </a:lnTo>
                    <a:lnTo>
                      <a:pt x="1501" y="1327"/>
                    </a:lnTo>
                    <a:lnTo>
                      <a:pt x="1504" y="1327"/>
                    </a:lnTo>
                    <a:lnTo>
                      <a:pt x="1504" y="1327"/>
                    </a:lnTo>
                    <a:lnTo>
                      <a:pt x="1504" y="1327"/>
                    </a:lnTo>
                    <a:lnTo>
                      <a:pt x="1504" y="1327"/>
                    </a:lnTo>
                    <a:lnTo>
                      <a:pt x="1506" y="1325"/>
                    </a:lnTo>
                    <a:lnTo>
                      <a:pt x="1506" y="1325"/>
                    </a:lnTo>
                    <a:lnTo>
                      <a:pt x="1508" y="1325"/>
                    </a:lnTo>
                    <a:lnTo>
                      <a:pt x="1508" y="1325"/>
                    </a:lnTo>
                    <a:lnTo>
                      <a:pt x="1509" y="1324"/>
                    </a:lnTo>
                    <a:lnTo>
                      <a:pt x="1509" y="1324"/>
                    </a:lnTo>
                    <a:lnTo>
                      <a:pt x="1510" y="1324"/>
                    </a:lnTo>
                    <a:lnTo>
                      <a:pt x="1510" y="1324"/>
                    </a:lnTo>
                    <a:lnTo>
                      <a:pt x="1511" y="1323"/>
                    </a:lnTo>
                    <a:lnTo>
                      <a:pt x="1511" y="1323"/>
                    </a:lnTo>
                    <a:lnTo>
                      <a:pt x="1511" y="1323"/>
                    </a:lnTo>
                    <a:lnTo>
                      <a:pt x="1511" y="1323"/>
                    </a:lnTo>
                    <a:lnTo>
                      <a:pt x="1514" y="1320"/>
                    </a:lnTo>
                    <a:lnTo>
                      <a:pt x="1514" y="1320"/>
                    </a:lnTo>
                    <a:lnTo>
                      <a:pt x="1514" y="1319"/>
                    </a:lnTo>
                    <a:lnTo>
                      <a:pt x="1514" y="1319"/>
                    </a:lnTo>
                    <a:lnTo>
                      <a:pt x="1515" y="1318"/>
                    </a:lnTo>
                    <a:lnTo>
                      <a:pt x="1515" y="1318"/>
                    </a:lnTo>
                    <a:lnTo>
                      <a:pt x="1516" y="1317"/>
                    </a:lnTo>
                    <a:lnTo>
                      <a:pt x="1516" y="1317"/>
                    </a:lnTo>
                    <a:lnTo>
                      <a:pt x="1518" y="1314"/>
                    </a:lnTo>
                    <a:lnTo>
                      <a:pt x="1518" y="1314"/>
                    </a:lnTo>
                    <a:lnTo>
                      <a:pt x="1520" y="1312"/>
                    </a:lnTo>
                    <a:lnTo>
                      <a:pt x="1520" y="1312"/>
                    </a:lnTo>
                    <a:lnTo>
                      <a:pt x="1520" y="1310"/>
                    </a:lnTo>
                    <a:lnTo>
                      <a:pt x="1520" y="1310"/>
                    </a:lnTo>
                    <a:lnTo>
                      <a:pt x="1521" y="1308"/>
                    </a:lnTo>
                    <a:lnTo>
                      <a:pt x="1521" y="1308"/>
                    </a:lnTo>
                    <a:lnTo>
                      <a:pt x="1523" y="1308"/>
                    </a:lnTo>
                    <a:lnTo>
                      <a:pt x="1523" y="1308"/>
                    </a:lnTo>
                    <a:lnTo>
                      <a:pt x="1524" y="1305"/>
                    </a:lnTo>
                    <a:lnTo>
                      <a:pt x="1524" y="1305"/>
                    </a:lnTo>
                    <a:lnTo>
                      <a:pt x="1524" y="1305"/>
                    </a:lnTo>
                    <a:lnTo>
                      <a:pt x="1524" y="1305"/>
                    </a:lnTo>
                    <a:lnTo>
                      <a:pt x="1524" y="1303"/>
                    </a:lnTo>
                    <a:lnTo>
                      <a:pt x="1524" y="1303"/>
                    </a:lnTo>
                    <a:lnTo>
                      <a:pt x="1525" y="1303"/>
                    </a:lnTo>
                    <a:lnTo>
                      <a:pt x="1525" y="1303"/>
                    </a:lnTo>
                    <a:lnTo>
                      <a:pt x="1525" y="1300"/>
                    </a:lnTo>
                    <a:lnTo>
                      <a:pt x="1525" y="1300"/>
                    </a:lnTo>
                    <a:lnTo>
                      <a:pt x="1525" y="1300"/>
                    </a:lnTo>
                    <a:lnTo>
                      <a:pt x="1525" y="1300"/>
                    </a:lnTo>
                    <a:lnTo>
                      <a:pt x="1525" y="1296"/>
                    </a:lnTo>
                    <a:lnTo>
                      <a:pt x="1525" y="1296"/>
                    </a:lnTo>
                    <a:lnTo>
                      <a:pt x="1525" y="1296"/>
                    </a:lnTo>
                    <a:lnTo>
                      <a:pt x="1525" y="1296"/>
                    </a:lnTo>
                    <a:lnTo>
                      <a:pt x="1524" y="1294"/>
                    </a:lnTo>
                    <a:lnTo>
                      <a:pt x="1524" y="1294"/>
                    </a:lnTo>
                    <a:lnTo>
                      <a:pt x="1524" y="1293"/>
                    </a:lnTo>
                    <a:lnTo>
                      <a:pt x="1524" y="1293"/>
                    </a:lnTo>
                    <a:lnTo>
                      <a:pt x="1523" y="1290"/>
                    </a:lnTo>
                    <a:lnTo>
                      <a:pt x="1523" y="1290"/>
                    </a:lnTo>
                    <a:lnTo>
                      <a:pt x="1523" y="1290"/>
                    </a:lnTo>
                    <a:lnTo>
                      <a:pt x="1523" y="1290"/>
                    </a:lnTo>
                    <a:lnTo>
                      <a:pt x="1518" y="1280"/>
                    </a:lnTo>
                    <a:lnTo>
                      <a:pt x="1510" y="1267"/>
                    </a:lnTo>
                    <a:lnTo>
                      <a:pt x="1510" y="1267"/>
                    </a:lnTo>
                    <a:lnTo>
                      <a:pt x="1499" y="1252"/>
                    </a:lnTo>
                    <a:lnTo>
                      <a:pt x="1490" y="1240"/>
                    </a:lnTo>
                    <a:lnTo>
                      <a:pt x="1474" y="1223"/>
                    </a:lnTo>
                    <a:lnTo>
                      <a:pt x="1474" y="1223"/>
                    </a:lnTo>
                    <a:lnTo>
                      <a:pt x="1490" y="1194"/>
                    </a:lnTo>
                    <a:lnTo>
                      <a:pt x="1490" y="1194"/>
                    </a:lnTo>
                    <a:lnTo>
                      <a:pt x="1500" y="1198"/>
                    </a:lnTo>
                    <a:lnTo>
                      <a:pt x="1513" y="1201"/>
                    </a:lnTo>
                    <a:lnTo>
                      <a:pt x="1528" y="1202"/>
                    </a:lnTo>
                    <a:lnTo>
                      <a:pt x="1547" y="1204"/>
                    </a:lnTo>
                    <a:lnTo>
                      <a:pt x="1547" y="1204"/>
                    </a:lnTo>
                    <a:lnTo>
                      <a:pt x="1562" y="1204"/>
                    </a:lnTo>
                    <a:lnTo>
                      <a:pt x="1572" y="1204"/>
                    </a:lnTo>
                    <a:lnTo>
                      <a:pt x="1572" y="1204"/>
                    </a:lnTo>
                    <a:lnTo>
                      <a:pt x="1572" y="1204"/>
                    </a:lnTo>
                    <a:lnTo>
                      <a:pt x="1572" y="1204"/>
                    </a:lnTo>
                    <a:lnTo>
                      <a:pt x="1576" y="1203"/>
                    </a:lnTo>
                    <a:lnTo>
                      <a:pt x="1576" y="1203"/>
                    </a:lnTo>
                    <a:lnTo>
                      <a:pt x="1577" y="1203"/>
                    </a:lnTo>
                    <a:lnTo>
                      <a:pt x="1577" y="1203"/>
                    </a:lnTo>
                    <a:lnTo>
                      <a:pt x="1579" y="1203"/>
                    </a:lnTo>
                    <a:lnTo>
                      <a:pt x="1579" y="1203"/>
                    </a:lnTo>
                    <a:lnTo>
                      <a:pt x="1579" y="1202"/>
                    </a:lnTo>
                    <a:lnTo>
                      <a:pt x="1579" y="1202"/>
                    </a:lnTo>
                    <a:lnTo>
                      <a:pt x="1582" y="1201"/>
                    </a:lnTo>
                    <a:lnTo>
                      <a:pt x="1582" y="1201"/>
                    </a:lnTo>
                    <a:lnTo>
                      <a:pt x="1582" y="1201"/>
                    </a:lnTo>
                    <a:lnTo>
                      <a:pt x="1582" y="1201"/>
                    </a:lnTo>
                    <a:lnTo>
                      <a:pt x="1584" y="1199"/>
                    </a:lnTo>
                    <a:lnTo>
                      <a:pt x="1584" y="1199"/>
                    </a:lnTo>
                    <a:lnTo>
                      <a:pt x="1584" y="1199"/>
                    </a:lnTo>
                    <a:lnTo>
                      <a:pt x="1584" y="1199"/>
                    </a:lnTo>
                    <a:lnTo>
                      <a:pt x="1586" y="1197"/>
                    </a:lnTo>
                    <a:lnTo>
                      <a:pt x="1586" y="1197"/>
                    </a:lnTo>
                    <a:lnTo>
                      <a:pt x="1586" y="1197"/>
                    </a:lnTo>
                    <a:lnTo>
                      <a:pt x="1586" y="1197"/>
                    </a:lnTo>
                    <a:lnTo>
                      <a:pt x="1587" y="1194"/>
                    </a:lnTo>
                    <a:lnTo>
                      <a:pt x="1587" y="1194"/>
                    </a:lnTo>
                    <a:lnTo>
                      <a:pt x="1588" y="1194"/>
                    </a:lnTo>
                    <a:lnTo>
                      <a:pt x="1588" y="1194"/>
                    </a:lnTo>
                    <a:lnTo>
                      <a:pt x="1590" y="1192"/>
                    </a:lnTo>
                    <a:lnTo>
                      <a:pt x="1590" y="1192"/>
                    </a:lnTo>
                    <a:lnTo>
                      <a:pt x="1590" y="1191"/>
                    </a:lnTo>
                    <a:lnTo>
                      <a:pt x="1590" y="1191"/>
                    </a:lnTo>
                    <a:lnTo>
                      <a:pt x="1591" y="1188"/>
                    </a:lnTo>
                    <a:lnTo>
                      <a:pt x="1591" y="1188"/>
                    </a:lnTo>
                    <a:lnTo>
                      <a:pt x="1592" y="1184"/>
                    </a:lnTo>
                    <a:lnTo>
                      <a:pt x="1592" y="1184"/>
                    </a:lnTo>
                    <a:lnTo>
                      <a:pt x="1592" y="1184"/>
                    </a:lnTo>
                    <a:lnTo>
                      <a:pt x="1592" y="1184"/>
                    </a:lnTo>
                    <a:lnTo>
                      <a:pt x="1593" y="1182"/>
                    </a:lnTo>
                    <a:lnTo>
                      <a:pt x="1593" y="1182"/>
                    </a:lnTo>
                    <a:lnTo>
                      <a:pt x="1595" y="1181"/>
                    </a:lnTo>
                    <a:lnTo>
                      <a:pt x="1595" y="1181"/>
                    </a:lnTo>
                    <a:lnTo>
                      <a:pt x="1595" y="1178"/>
                    </a:lnTo>
                    <a:lnTo>
                      <a:pt x="1595" y="1178"/>
                    </a:lnTo>
                    <a:lnTo>
                      <a:pt x="1595" y="1178"/>
                    </a:lnTo>
                    <a:lnTo>
                      <a:pt x="1595" y="1178"/>
                    </a:lnTo>
                    <a:lnTo>
                      <a:pt x="1596" y="1176"/>
                    </a:lnTo>
                    <a:lnTo>
                      <a:pt x="1596" y="1176"/>
                    </a:lnTo>
                    <a:lnTo>
                      <a:pt x="1596" y="1176"/>
                    </a:lnTo>
                    <a:lnTo>
                      <a:pt x="1596" y="1176"/>
                    </a:lnTo>
                    <a:lnTo>
                      <a:pt x="1596" y="1173"/>
                    </a:lnTo>
                    <a:lnTo>
                      <a:pt x="1596" y="1173"/>
                    </a:lnTo>
                    <a:lnTo>
                      <a:pt x="1596" y="1173"/>
                    </a:lnTo>
                    <a:lnTo>
                      <a:pt x="1596" y="1173"/>
                    </a:lnTo>
                    <a:lnTo>
                      <a:pt x="1595" y="1169"/>
                    </a:lnTo>
                    <a:lnTo>
                      <a:pt x="1595" y="1169"/>
                    </a:lnTo>
                    <a:lnTo>
                      <a:pt x="1595" y="1169"/>
                    </a:lnTo>
                    <a:lnTo>
                      <a:pt x="1595" y="1169"/>
                    </a:lnTo>
                    <a:lnTo>
                      <a:pt x="1593" y="1167"/>
                    </a:lnTo>
                    <a:lnTo>
                      <a:pt x="1593" y="1167"/>
                    </a:lnTo>
                    <a:lnTo>
                      <a:pt x="1593" y="1165"/>
                    </a:lnTo>
                    <a:lnTo>
                      <a:pt x="1593" y="1165"/>
                    </a:lnTo>
                    <a:lnTo>
                      <a:pt x="1591" y="1163"/>
                    </a:lnTo>
                    <a:lnTo>
                      <a:pt x="1591" y="1163"/>
                    </a:lnTo>
                    <a:lnTo>
                      <a:pt x="1591" y="1163"/>
                    </a:lnTo>
                    <a:lnTo>
                      <a:pt x="1591" y="1163"/>
                    </a:lnTo>
                    <a:lnTo>
                      <a:pt x="1584" y="1154"/>
                    </a:lnTo>
                    <a:lnTo>
                      <a:pt x="1574" y="1143"/>
                    </a:lnTo>
                    <a:lnTo>
                      <a:pt x="1574" y="1143"/>
                    </a:lnTo>
                    <a:lnTo>
                      <a:pt x="1562" y="1130"/>
                    </a:lnTo>
                    <a:lnTo>
                      <a:pt x="1550" y="1120"/>
                    </a:lnTo>
                    <a:lnTo>
                      <a:pt x="1532" y="1106"/>
                    </a:lnTo>
                    <a:lnTo>
                      <a:pt x="1532" y="1106"/>
                    </a:lnTo>
                    <a:lnTo>
                      <a:pt x="1543" y="1075"/>
                    </a:lnTo>
                    <a:lnTo>
                      <a:pt x="1543" y="1075"/>
                    </a:lnTo>
                    <a:lnTo>
                      <a:pt x="1566" y="1076"/>
                    </a:lnTo>
                    <a:lnTo>
                      <a:pt x="1581" y="1076"/>
                    </a:lnTo>
                    <a:lnTo>
                      <a:pt x="1600" y="1075"/>
                    </a:lnTo>
                    <a:lnTo>
                      <a:pt x="1600" y="1075"/>
                    </a:lnTo>
                    <a:lnTo>
                      <a:pt x="1615" y="1072"/>
                    </a:lnTo>
                    <a:lnTo>
                      <a:pt x="1625" y="1071"/>
                    </a:lnTo>
                    <a:lnTo>
                      <a:pt x="1625" y="1071"/>
                    </a:lnTo>
                    <a:lnTo>
                      <a:pt x="1625" y="1070"/>
                    </a:lnTo>
                    <a:lnTo>
                      <a:pt x="1625" y="1070"/>
                    </a:lnTo>
                    <a:lnTo>
                      <a:pt x="1629" y="1070"/>
                    </a:lnTo>
                    <a:lnTo>
                      <a:pt x="1629" y="1070"/>
                    </a:lnTo>
                    <a:lnTo>
                      <a:pt x="1630" y="1068"/>
                    </a:lnTo>
                    <a:lnTo>
                      <a:pt x="1630" y="1068"/>
                    </a:lnTo>
                    <a:lnTo>
                      <a:pt x="1631" y="1067"/>
                    </a:lnTo>
                    <a:lnTo>
                      <a:pt x="1631" y="1067"/>
                    </a:lnTo>
                    <a:lnTo>
                      <a:pt x="1632" y="1067"/>
                    </a:lnTo>
                    <a:lnTo>
                      <a:pt x="1632" y="1067"/>
                    </a:lnTo>
                    <a:lnTo>
                      <a:pt x="1635" y="1066"/>
                    </a:lnTo>
                    <a:lnTo>
                      <a:pt x="1635" y="1066"/>
                    </a:lnTo>
                    <a:lnTo>
                      <a:pt x="1635" y="1066"/>
                    </a:lnTo>
                    <a:lnTo>
                      <a:pt x="1635" y="1066"/>
                    </a:lnTo>
                    <a:lnTo>
                      <a:pt x="1636" y="1063"/>
                    </a:lnTo>
                    <a:lnTo>
                      <a:pt x="1636" y="1063"/>
                    </a:lnTo>
                    <a:lnTo>
                      <a:pt x="1636" y="1063"/>
                    </a:lnTo>
                    <a:lnTo>
                      <a:pt x="1636" y="1063"/>
                    </a:lnTo>
                    <a:lnTo>
                      <a:pt x="1637" y="1061"/>
                    </a:lnTo>
                    <a:lnTo>
                      <a:pt x="1637" y="1061"/>
                    </a:lnTo>
                    <a:lnTo>
                      <a:pt x="1637" y="1061"/>
                    </a:lnTo>
                    <a:lnTo>
                      <a:pt x="1637" y="1061"/>
                    </a:lnTo>
                    <a:lnTo>
                      <a:pt x="1639" y="1058"/>
                    </a:lnTo>
                    <a:lnTo>
                      <a:pt x="1639" y="1058"/>
                    </a:lnTo>
                    <a:lnTo>
                      <a:pt x="1639" y="1057"/>
                    </a:lnTo>
                    <a:lnTo>
                      <a:pt x="1639" y="1057"/>
                    </a:lnTo>
                    <a:lnTo>
                      <a:pt x="1640" y="1055"/>
                    </a:lnTo>
                    <a:lnTo>
                      <a:pt x="1640" y="1055"/>
                    </a:lnTo>
                    <a:lnTo>
                      <a:pt x="1640" y="1055"/>
                    </a:lnTo>
                    <a:lnTo>
                      <a:pt x="1640" y="1055"/>
                    </a:lnTo>
                    <a:lnTo>
                      <a:pt x="1641" y="1051"/>
                    </a:lnTo>
                    <a:lnTo>
                      <a:pt x="1641" y="1051"/>
                    </a:lnTo>
                    <a:lnTo>
                      <a:pt x="1641" y="1047"/>
                    </a:lnTo>
                    <a:lnTo>
                      <a:pt x="1641" y="1047"/>
                    </a:lnTo>
                    <a:lnTo>
                      <a:pt x="1641" y="1047"/>
                    </a:lnTo>
                    <a:lnTo>
                      <a:pt x="1641" y="1047"/>
                    </a:lnTo>
                    <a:lnTo>
                      <a:pt x="1642" y="1044"/>
                    </a:lnTo>
                    <a:lnTo>
                      <a:pt x="1642" y="1044"/>
                    </a:lnTo>
                    <a:lnTo>
                      <a:pt x="1642" y="1043"/>
                    </a:lnTo>
                    <a:lnTo>
                      <a:pt x="1642" y="1043"/>
                    </a:lnTo>
                    <a:lnTo>
                      <a:pt x="1642" y="1041"/>
                    </a:lnTo>
                    <a:lnTo>
                      <a:pt x="1642" y="1041"/>
                    </a:lnTo>
                    <a:lnTo>
                      <a:pt x="1642" y="1041"/>
                    </a:lnTo>
                    <a:lnTo>
                      <a:pt x="1642" y="1041"/>
                    </a:lnTo>
                    <a:lnTo>
                      <a:pt x="1642" y="1038"/>
                    </a:lnTo>
                    <a:lnTo>
                      <a:pt x="1642" y="1038"/>
                    </a:lnTo>
                    <a:lnTo>
                      <a:pt x="1642" y="1037"/>
                    </a:lnTo>
                    <a:lnTo>
                      <a:pt x="1642" y="1037"/>
                    </a:lnTo>
                    <a:lnTo>
                      <a:pt x="1642" y="1036"/>
                    </a:lnTo>
                    <a:lnTo>
                      <a:pt x="1642" y="1036"/>
                    </a:lnTo>
                    <a:lnTo>
                      <a:pt x="1642" y="1034"/>
                    </a:lnTo>
                    <a:lnTo>
                      <a:pt x="1642" y="1034"/>
                    </a:lnTo>
                    <a:lnTo>
                      <a:pt x="1641" y="1032"/>
                    </a:lnTo>
                    <a:lnTo>
                      <a:pt x="1641" y="1032"/>
                    </a:lnTo>
                    <a:lnTo>
                      <a:pt x="1641" y="1032"/>
                    </a:lnTo>
                    <a:lnTo>
                      <a:pt x="1641" y="1032"/>
                    </a:lnTo>
                    <a:lnTo>
                      <a:pt x="1640" y="1029"/>
                    </a:lnTo>
                    <a:lnTo>
                      <a:pt x="1640" y="1029"/>
                    </a:lnTo>
                    <a:lnTo>
                      <a:pt x="1639" y="1029"/>
                    </a:lnTo>
                    <a:lnTo>
                      <a:pt x="1639" y="1029"/>
                    </a:lnTo>
                    <a:lnTo>
                      <a:pt x="1636" y="1026"/>
                    </a:lnTo>
                    <a:lnTo>
                      <a:pt x="1636" y="1026"/>
                    </a:lnTo>
                    <a:lnTo>
                      <a:pt x="1636" y="1026"/>
                    </a:lnTo>
                    <a:lnTo>
                      <a:pt x="1636" y="1026"/>
                    </a:lnTo>
                    <a:lnTo>
                      <a:pt x="1629" y="1019"/>
                    </a:lnTo>
                    <a:lnTo>
                      <a:pt x="1617" y="1010"/>
                    </a:lnTo>
                    <a:lnTo>
                      <a:pt x="1617" y="1010"/>
                    </a:lnTo>
                    <a:lnTo>
                      <a:pt x="1602" y="999"/>
                    </a:lnTo>
                    <a:lnTo>
                      <a:pt x="1588" y="992"/>
                    </a:lnTo>
                    <a:lnTo>
                      <a:pt x="1577" y="985"/>
                    </a:lnTo>
                    <a:lnTo>
                      <a:pt x="1568" y="980"/>
                    </a:lnTo>
                    <a:lnTo>
                      <a:pt x="1568" y="980"/>
                    </a:lnTo>
                    <a:lnTo>
                      <a:pt x="1574" y="949"/>
                    </a:lnTo>
                    <a:lnTo>
                      <a:pt x="1574" y="949"/>
                    </a:lnTo>
                    <a:lnTo>
                      <a:pt x="1597" y="946"/>
                    </a:lnTo>
                    <a:lnTo>
                      <a:pt x="1612" y="942"/>
                    </a:lnTo>
                    <a:lnTo>
                      <a:pt x="1630" y="937"/>
                    </a:lnTo>
                    <a:lnTo>
                      <a:pt x="1630" y="937"/>
                    </a:lnTo>
                    <a:lnTo>
                      <a:pt x="1644" y="934"/>
                    </a:lnTo>
                    <a:lnTo>
                      <a:pt x="1654" y="930"/>
                    </a:lnTo>
                    <a:lnTo>
                      <a:pt x="1654" y="930"/>
                    </a:lnTo>
                    <a:lnTo>
                      <a:pt x="1654" y="929"/>
                    </a:lnTo>
                    <a:lnTo>
                      <a:pt x="1654" y="929"/>
                    </a:lnTo>
                    <a:lnTo>
                      <a:pt x="1658" y="927"/>
                    </a:lnTo>
                    <a:lnTo>
                      <a:pt x="1658" y="927"/>
                    </a:lnTo>
                    <a:lnTo>
                      <a:pt x="1658" y="927"/>
                    </a:lnTo>
                    <a:lnTo>
                      <a:pt x="1658" y="927"/>
                    </a:lnTo>
                    <a:lnTo>
                      <a:pt x="1660" y="925"/>
                    </a:lnTo>
                    <a:lnTo>
                      <a:pt x="1660" y="925"/>
                    </a:lnTo>
                    <a:lnTo>
                      <a:pt x="1660" y="925"/>
                    </a:lnTo>
                    <a:lnTo>
                      <a:pt x="1660" y="925"/>
                    </a:lnTo>
                    <a:lnTo>
                      <a:pt x="1663" y="924"/>
                    </a:lnTo>
                    <a:lnTo>
                      <a:pt x="1663" y="924"/>
                    </a:lnTo>
                    <a:lnTo>
                      <a:pt x="1663" y="922"/>
                    </a:lnTo>
                    <a:lnTo>
                      <a:pt x="1663" y="922"/>
                    </a:lnTo>
                    <a:lnTo>
                      <a:pt x="1664" y="921"/>
                    </a:lnTo>
                    <a:lnTo>
                      <a:pt x="1664" y="921"/>
                    </a:lnTo>
                    <a:lnTo>
                      <a:pt x="1664" y="920"/>
                    </a:lnTo>
                    <a:lnTo>
                      <a:pt x="1664" y="920"/>
                    </a:lnTo>
                    <a:lnTo>
                      <a:pt x="1665" y="919"/>
                    </a:lnTo>
                    <a:lnTo>
                      <a:pt x="1665" y="919"/>
                    </a:lnTo>
                    <a:lnTo>
                      <a:pt x="1665" y="917"/>
                    </a:lnTo>
                    <a:lnTo>
                      <a:pt x="1665" y="917"/>
                    </a:lnTo>
                    <a:lnTo>
                      <a:pt x="1665" y="915"/>
                    </a:lnTo>
                    <a:lnTo>
                      <a:pt x="1665" y="915"/>
                    </a:lnTo>
                    <a:lnTo>
                      <a:pt x="1665" y="915"/>
                    </a:lnTo>
                    <a:lnTo>
                      <a:pt x="1665" y="915"/>
                    </a:lnTo>
                    <a:lnTo>
                      <a:pt x="1665" y="912"/>
                    </a:lnTo>
                    <a:lnTo>
                      <a:pt x="1665" y="912"/>
                    </a:lnTo>
                    <a:lnTo>
                      <a:pt x="1665" y="911"/>
                    </a:lnTo>
                    <a:lnTo>
                      <a:pt x="1665" y="911"/>
                    </a:lnTo>
                    <a:lnTo>
                      <a:pt x="1666" y="907"/>
                    </a:lnTo>
                    <a:lnTo>
                      <a:pt x="1666" y="907"/>
                    </a:lnTo>
                    <a:lnTo>
                      <a:pt x="1666" y="905"/>
                    </a:lnTo>
                    <a:lnTo>
                      <a:pt x="1666" y="905"/>
                    </a:lnTo>
                    <a:lnTo>
                      <a:pt x="1666" y="902"/>
                    </a:lnTo>
                    <a:lnTo>
                      <a:pt x="1666" y="902"/>
                    </a:lnTo>
                    <a:lnTo>
                      <a:pt x="1666" y="901"/>
                    </a:lnTo>
                    <a:lnTo>
                      <a:pt x="1666" y="901"/>
                    </a:lnTo>
                    <a:lnTo>
                      <a:pt x="1666" y="900"/>
                    </a:lnTo>
                    <a:lnTo>
                      <a:pt x="1666" y="900"/>
                    </a:lnTo>
                    <a:lnTo>
                      <a:pt x="1666" y="897"/>
                    </a:lnTo>
                    <a:lnTo>
                      <a:pt x="1666" y="897"/>
                    </a:lnTo>
                    <a:lnTo>
                      <a:pt x="1666" y="896"/>
                    </a:lnTo>
                    <a:lnTo>
                      <a:pt x="1666" y="896"/>
                    </a:lnTo>
                    <a:lnTo>
                      <a:pt x="1666" y="895"/>
                    </a:lnTo>
                    <a:lnTo>
                      <a:pt x="1666" y="895"/>
                    </a:lnTo>
                    <a:lnTo>
                      <a:pt x="1666" y="893"/>
                    </a:lnTo>
                    <a:lnTo>
                      <a:pt x="1666" y="893"/>
                    </a:lnTo>
                    <a:lnTo>
                      <a:pt x="1665" y="892"/>
                    </a:lnTo>
                    <a:lnTo>
                      <a:pt x="1665" y="892"/>
                    </a:lnTo>
                    <a:lnTo>
                      <a:pt x="1665" y="891"/>
                    </a:lnTo>
                    <a:lnTo>
                      <a:pt x="1665" y="891"/>
                    </a:lnTo>
                    <a:lnTo>
                      <a:pt x="1664" y="888"/>
                    </a:lnTo>
                    <a:lnTo>
                      <a:pt x="1664" y="888"/>
                    </a:lnTo>
                    <a:lnTo>
                      <a:pt x="1663" y="888"/>
                    </a:lnTo>
                    <a:lnTo>
                      <a:pt x="1663" y="888"/>
                    </a:lnTo>
                    <a:lnTo>
                      <a:pt x="1661" y="887"/>
                    </a:lnTo>
                    <a:lnTo>
                      <a:pt x="1661" y="887"/>
                    </a:lnTo>
                    <a:lnTo>
                      <a:pt x="1660" y="886"/>
                    </a:lnTo>
                    <a:lnTo>
                      <a:pt x="1660" y="886"/>
                    </a:lnTo>
                    <a:lnTo>
                      <a:pt x="1658" y="883"/>
                    </a:lnTo>
                    <a:lnTo>
                      <a:pt x="1658" y="883"/>
                    </a:lnTo>
                    <a:lnTo>
                      <a:pt x="1658" y="883"/>
                    </a:lnTo>
                    <a:lnTo>
                      <a:pt x="1658" y="883"/>
                    </a:lnTo>
                    <a:lnTo>
                      <a:pt x="1649" y="878"/>
                    </a:lnTo>
                    <a:lnTo>
                      <a:pt x="1636" y="871"/>
                    </a:lnTo>
                    <a:lnTo>
                      <a:pt x="1636" y="871"/>
                    </a:lnTo>
                    <a:lnTo>
                      <a:pt x="1618" y="863"/>
                    </a:lnTo>
                    <a:lnTo>
                      <a:pt x="1605" y="857"/>
                    </a:lnTo>
                    <a:lnTo>
                      <a:pt x="1582" y="851"/>
                    </a:lnTo>
                    <a:lnTo>
                      <a:pt x="1582" y="851"/>
                    </a:lnTo>
                    <a:lnTo>
                      <a:pt x="1582" y="818"/>
                    </a:lnTo>
                    <a:lnTo>
                      <a:pt x="1582" y="818"/>
                    </a:lnTo>
                    <a:lnTo>
                      <a:pt x="1605" y="811"/>
                    </a:lnTo>
                    <a:lnTo>
                      <a:pt x="1618" y="805"/>
                    </a:lnTo>
                    <a:lnTo>
                      <a:pt x="1636" y="798"/>
                    </a:lnTo>
                    <a:lnTo>
                      <a:pt x="1636" y="798"/>
                    </a:lnTo>
                    <a:lnTo>
                      <a:pt x="1649" y="791"/>
                    </a:lnTo>
                    <a:lnTo>
                      <a:pt x="1658" y="785"/>
                    </a:lnTo>
                    <a:lnTo>
                      <a:pt x="1658" y="785"/>
                    </a:lnTo>
                    <a:lnTo>
                      <a:pt x="1658" y="785"/>
                    </a:lnTo>
                    <a:lnTo>
                      <a:pt x="1658" y="785"/>
                    </a:lnTo>
                    <a:lnTo>
                      <a:pt x="1660" y="782"/>
                    </a:lnTo>
                    <a:lnTo>
                      <a:pt x="1660" y="782"/>
                    </a:lnTo>
                    <a:lnTo>
                      <a:pt x="1661" y="782"/>
                    </a:lnTo>
                    <a:lnTo>
                      <a:pt x="1661" y="782"/>
                    </a:lnTo>
                    <a:lnTo>
                      <a:pt x="1663" y="780"/>
                    </a:lnTo>
                    <a:lnTo>
                      <a:pt x="1663" y="780"/>
                    </a:lnTo>
                    <a:lnTo>
                      <a:pt x="1664" y="780"/>
                    </a:lnTo>
                    <a:lnTo>
                      <a:pt x="1664" y="780"/>
                    </a:lnTo>
                    <a:lnTo>
                      <a:pt x="1665" y="777"/>
                    </a:lnTo>
                    <a:lnTo>
                      <a:pt x="1665" y="777"/>
                    </a:lnTo>
                    <a:lnTo>
                      <a:pt x="1665" y="777"/>
                    </a:lnTo>
                    <a:lnTo>
                      <a:pt x="1665" y="777"/>
                    </a:lnTo>
                    <a:lnTo>
                      <a:pt x="1666" y="775"/>
                    </a:lnTo>
                    <a:lnTo>
                      <a:pt x="1666" y="775"/>
                    </a:lnTo>
                    <a:lnTo>
                      <a:pt x="1666" y="775"/>
                    </a:lnTo>
                    <a:lnTo>
                      <a:pt x="1666" y="775"/>
                    </a:lnTo>
                    <a:lnTo>
                      <a:pt x="1666" y="772"/>
                    </a:lnTo>
                    <a:lnTo>
                      <a:pt x="1666" y="772"/>
                    </a:lnTo>
                    <a:lnTo>
                      <a:pt x="1666" y="772"/>
                    </a:lnTo>
                    <a:lnTo>
                      <a:pt x="1666" y="772"/>
                    </a:lnTo>
                    <a:lnTo>
                      <a:pt x="1666" y="769"/>
                    </a:lnTo>
                    <a:lnTo>
                      <a:pt x="1666" y="769"/>
                    </a:lnTo>
                    <a:lnTo>
                      <a:pt x="1666" y="769"/>
                    </a:lnTo>
                    <a:lnTo>
                      <a:pt x="1666" y="769"/>
                    </a:lnTo>
                    <a:lnTo>
                      <a:pt x="1666" y="766"/>
                    </a:lnTo>
                    <a:lnTo>
                      <a:pt x="1666" y="766"/>
                    </a:lnTo>
                    <a:lnTo>
                      <a:pt x="1666" y="765"/>
                    </a:lnTo>
                    <a:lnTo>
                      <a:pt x="1666" y="765"/>
                    </a:lnTo>
                    <a:lnTo>
                      <a:pt x="1666" y="761"/>
                    </a:lnTo>
                    <a:lnTo>
                      <a:pt x="1666" y="761"/>
                    </a:lnTo>
                    <a:lnTo>
                      <a:pt x="1665" y="759"/>
                    </a:lnTo>
                    <a:lnTo>
                      <a:pt x="1665" y="759"/>
                    </a:lnTo>
                    <a:lnTo>
                      <a:pt x="1665" y="757"/>
                    </a:lnTo>
                    <a:lnTo>
                      <a:pt x="1665" y="757"/>
                    </a:lnTo>
                    <a:lnTo>
                      <a:pt x="1665" y="755"/>
                    </a:lnTo>
                    <a:lnTo>
                      <a:pt x="1665" y="755"/>
                    </a:lnTo>
                    <a:lnTo>
                      <a:pt x="1665" y="754"/>
                    </a:lnTo>
                    <a:lnTo>
                      <a:pt x="1665" y="754"/>
                    </a:lnTo>
                    <a:lnTo>
                      <a:pt x="1665" y="751"/>
                    </a:lnTo>
                    <a:lnTo>
                      <a:pt x="1665" y="751"/>
                    </a:lnTo>
                    <a:lnTo>
                      <a:pt x="1665" y="751"/>
                    </a:lnTo>
                    <a:lnTo>
                      <a:pt x="1665" y="751"/>
                    </a:lnTo>
                    <a:lnTo>
                      <a:pt x="1664" y="748"/>
                    </a:lnTo>
                    <a:lnTo>
                      <a:pt x="1664" y="748"/>
                    </a:lnTo>
                    <a:lnTo>
                      <a:pt x="1664" y="748"/>
                    </a:lnTo>
                    <a:lnTo>
                      <a:pt x="1664" y="748"/>
                    </a:lnTo>
                    <a:lnTo>
                      <a:pt x="1663" y="746"/>
                    </a:lnTo>
                    <a:lnTo>
                      <a:pt x="1663" y="746"/>
                    </a:lnTo>
                    <a:lnTo>
                      <a:pt x="1663" y="746"/>
                    </a:lnTo>
                    <a:lnTo>
                      <a:pt x="1663" y="746"/>
                    </a:lnTo>
                    <a:lnTo>
                      <a:pt x="1660" y="743"/>
                    </a:lnTo>
                    <a:lnTo>
                      <a:pt x="1660" y="743"/>
                    </a:lnTo>
                    <a:lnTo>
                      <a:pt x="1660" y="743"/>
                    </a:lnTo>
                    <a:lnTo>
                      <a:pt x="1660" y="743"/>
                    </a:lnTo>
                    <a:lnTo>
                      <a:pt x="1658" y="742"/>
                    </a:lnTo>
                    <a:lnTo>
                      <a:pt x="1658" y="742"/>
                    </a:lnTo>
                    <a:lnTo>
                      <a:pt x="1658" y="741"/>
                    </a:lnTo>
                    <a:lnTo>
                      <a:pt x="1658" y="741"/>
                    </a:lnTo>
                    <a:lnTo>
                      <a:pt x="1654" y="740"/>
                    </a:lnTo>
                    <a:lnTo>
                      <a:pt x="1654" y="740"/>
                    </a:lnTo>
                    <a:lnTo>
                      <a:pt x="1654" y="740"/>
                    </a:lnTo>
                    <a:lnTo>
                      <a:pt x="1654" y="740"/>
                    </a:lnTo>
                    <a:lnTo>
                      <a:pt x="1644" y="736"/>
                    </a:lnTo>
                    <a:lnTo>
                      <a:pt x="1630" y="731"/>
                    </a:lnTo>
                    <a:lnTo>
                      <a:pt x="1630" y="731"/>
                    </a:lnTo>
                    <a:lnTo>
                      <a:pt x="1612" y="726"/>
                    </a:lnTo>
                    <a:lnTo>
                      <a:pt x="1596" y="723"/>
                    </a:lnTo>
                    <a:lnTo>
                      <a:pt x="1583" y="721"/>
                    </a:lnTo>
                    <a:lnTo>
                      <a:pt x="1573" y="721"/>
                    </a:lnTo>
                    <a:lnTo>
                      <a:pt x="1573" y="721"/>
                    </a:lnTo>
                    <a:lnTo>
                      <a:pt x="1568" y="688"/>
                    </a:lnTo>
                    <a:lnTo>
                      <a:pt x="1568" y="688"/>
                    </a:lnTo>
                    <a:lnTo>
                      <a:pt x="1577" y="684"/>
                    </a:lnTo>
                    <a:lnTo>
                      <a:pt x="1588" y="678"/>
                    </a:lnTo>
                    <a:lnTo>
                      <a:pt x="1602" y="669"/>
                    </a:lnTo>
                    <a:lnTo>
                      <a:pt x="1617" y="659"/>
                    </a:lnTo>
                    <a:lnTo>
                      <a:pt x="1617" y="659"/>
                    </a:lnTo>
                    <a:lnTo>
                      <a:pt x="1629" y="650"/>
                    </a:lnTo>
                    <a:lnTo>
                      <a:pt x="1636" y="643"/>
                    </a:lnTo>
                    <a:lnTo>
                      <a:pt x="1636" y="643"/>
                    </a:lnTo>
                    <a:lnTo>
                      <a:pt x="1636" y="643"/>
                    </a:lnTo>
                    <a:lnTo>
                      <a:pt x="1636" y="643"/>
                    </a:lnTo>
                    <a:lnTo>
                      <a:pt x="1639" y="640"/>
                    </a:lnTo>
                    <a:lnTo>
                      <a:pt x="1639" y="640"/>
                    </a:lnTo>
                    <a:lnTo>
                      <a:pt x="1640" y="639"/>
                    </a:lnTo>
                    <a:lnTo>
                      <a:pt x="1640" y="639"/>
                    </a:lnTo>
                    <a:lnTo>
                      <a:pt x="1641" y="638"/>
                    </a:lnTo>
                    <a:lnTo>
                      <a:pt x="1641" y="638"/>
                    </a:lnTo>
                    <a:lnTo>
                      <a:pt x="1641" y="636"/>
                    </a:lnTo>
                    <a:lnTo>
                      <a:pt x="1641" y="636"/>
                    </a:lnTo>
                    <a:lnTo>
                      <a:pt x="1642" y="634"/>
                    </a:lnTo>
                    <a:lnTo>
                      <a:pt x="1642" y="634"/>
                    </a:lnTo>
                    <a:lnTo>
                      <a:pt x="1642" y="634"/>
                    </a:lnTo>
                    <a:lnTo>
                      <a:pt x="1642" y="634"/>
                    </a:lnTo>
                    <a:lnTo>
                      <a:pt x="1642" y="631"/>
                    </a:lnTo>
                    <a:lnTo>
                      <a:pt x="1642" y="631"/>
                    </a:lnTo>
                    <a:lnTo>
                      <a:pt x="1642" y="631"/>
                    </a:lnTo>
                    <a:lnTo>
                      <a:pt x="1642" y="631"/>
                    </a:lnTo>
                    <a:lnTo>
                      <a:pt x="1642" y="629"/>
                    </a:lnTo>
                    <a:lnTo>
                      <a:pt x="1642" y="629"/>
                    </a:lnTo>
                    <a:lnTo>
                      <a:pt x="1642" y="629"/>
                    </a:lnTo>
                    <a:lnTo>
                      <a:pt x="1642" y="629"/>
                    </a:lnTo>
                    <a:lnTo>
                      <a:pt x="1642" y="625"/>
                    </a:lnTo>
                    <a:lnTo>
                      <a:pt x="1642" y="625"/>
                    </a:lnTo>
                    <a:lnTo>
                      <a:pt x="1642" y="625"/>
                    </a:lnTo>
                    <a:lnTo>
                      <a:pt x="1642" y="625"/>
                    </a:lnTo>
                    <a:lnTo>
                      <a:pt x="1641" y="623"/>
                    </a:lnTo>
                    <a:lnTo>
                      <a:pt x="1641" y="623"/>
                    </a:lnTo>
                    <a:lnTo>
                      <a:pt x="1641" y="621"/>
                    </a:lnTo>
                    <a:lnTo>
                      <a:pt x="1641" y="621"/>
                    </a:lnTo>
                    <a:lnTo>
                      <a:pt x="1641" y="617"/>
                    </a:lnTo>
                    <a:lnTo>
                      <a:pt x="1641" y="617"/>
                    </a:lnTo>
                    <a:lnTo>
                      <a:pt x="1640" y="615"/>
                    </a:lnTo>
                    <a:lnTo>
                      <a:pt x="1640" y="615"/>
                    </a:lnTo>
                    <a:lnTo>
                      <a:pt x="1640" y="614"/>
                    </a:lnTo>
                    <a:lnTo>
                      <a:pt x="1640" y="614"/>
                    </a:lnTo>
                    <a:lnTo>
                      <a:pt x="1639" y="611"/>
                    </a:lnTo>
                    <a:lnTo>
                      <a:pt x="1639" y="611"/>
                    </a:lnTo>
                    <a:lnTo>
                      <a:pt x="1639" y="610"/>
                    </a:lnTo>
                    <a:lnTo>
                      <a:pt x="1639" y="610"/>
                    </a:lnTo>
                    <a:lnTo>
                      <a:pt x="1637" y="607"/>
                    </a:lnTo>
                    <a:lnTo>
                      <a:pt x="1637" y="607"/>
                    </a:lnTo>
                    <a:lnTo>
                      <a:pt x="1637" y="607"/>
                    </a:lnTo>
                    <a:lnTo>
                      <a:pt x="1637" y="607"/>
                    </a:lnTo>
                    <a:lnTo>
                      <a:pt x="1636" y="606"/>
                    </a:lnTo>
                    <a:lnTo>
                      <a:pt x="1636" y="606"/>
                    </a:lnTo>
                    <a:lnTo>
                      <a:pt x="1636" y="605"/>
                    </a:lnTo>
                    <a:lnTo>
                      <a:pt x="1636" y="605"/>
                    </a:lnTo>
                    <a:lnTo>
                      <a:pt x="1635" y="604"/>
                    </a:lnTo>
                    <a:lnTo>
                      <a:pt x="1635" y="604"/>
                    </a:lnTo>
                    <a:lnTo>
                      <a:pt x="1634" y="604"/>
                    </a:lnTo>
                    <a:lnTo>
                      <a:pt x="1634" y="604"/>
                    </a:lnTo>
                    <a:lnTo>
                      <a:pt x="1632" y="601"/>
                    </a:lnTo>
                    <a:lnTo>
                      <a:pt x="1632" y="601"/>
                    </a:lnTo>
                    <a:lnTo>
                      <a:pt x="1631" y="601"/>
                    </a:lnTo>
                    <a:lnTo>
                      <a:pt x="1631" y="601"/>
                    </a:lnTo>
                    <a:lnTo>
                      <a:pt x="1629" y="600"/>
                    </a:lnTo>
                    <a:lnTo>
                      <a:pt x="1629" y="600"/>
                    </a:lnTo>
                    <a:lnTo>
                      <a:pt x="1629" y="600"/>
                    </a:lnTo>
                    <a:lnTo>
                      <a:pt x="1629" y="600"/>
                    </a:lnTo>
                    <a:lnTo>
                      <a:pt x="1625" y="599"/>
                    </a:lnTo>
                    <a:lnTo>
                      <a:pt x="1625" y="599"/>
                    </a:lnTo>
                    <a:lnTo>
                      <a:pt x="1625" y="599"/>
                    </a:lnTo>
                    <a:lnTo>
                      <a:pt x="1625" y="599"/>
                    </a:lnTo>
                    <a:lnTo>
                      <a:pt x="1625" y="599"/>
                    </a:lnTo>
                    <a:lnTo>
                      <a:pt x="1625" y="599"/>
                    </a:lnTo>
                    <a:lnTo>
                      <a:pt x="1615" y="596"/>
                    </a:lnTo>
                    <a:lnTo>
                      <a:pt x="1600" y="595"/>
                    </a:lnTo>
                    <a:lnTo>
                      <a:pt x="1600" y="595"/>
                    </a:lnTo>
                    <a:lnTo>
                      <a:pt x="1581" y="592"/>
                    </a:lnTo>
                    <a:lnTo>
                      <a:pt x="1566" y="592"/>
                    </a:lnTo>
                    <a:lnTo>
                      <a:pt x="1543" y="594"/>
                    </a:lnTo>
                    <a:lnTo>
                      <a:pt x="1543" y="594"/>
                    </a:lnTo>
                    <a:lnTo>
                      <a:pt x="1532" y="563"/>
                    </a:lnTo>
                    <a:lnTo>
                      <a:pt x="1532" y="563"/>
                    </a:lnTo>
                    <a:lnTo>
                      <a:pt x="1539" y="557"/>
                    </a:lnTo>
                    <a:lnTo>
                      <a:pt x="1549" y="549"/>
                    </a:lnTo>
                    <a:lnTo>
                      <a:pt x="1562" y="538"/>
                    </a:lnTo>
                    <a:lnTo>
                      <a:pt x="1574" y="526"/>
                    </a:lnTo>
                    <a:lnTo>
                      <a:pt x="1574" y="526"/>
                    </a:lnTo>
                    <a:lnTo>
                      <a:pt x="1584" y="514"/>
                    </a:lnTo>
                    <a:lnTo>
                      <a:pt x="1591" y="507"/>
                    </a:lnTo>
                    <a:lnTo>
                      <a:pt x="1591" y="507"/>
                    </a:lnTo>
                    <a:lnTo>
                      <a:pt x="1591" y="507"/>
                    </a:lnTo>
                    <a:lnTo>
                      <a:pt x="1591" y="507"/>
                    </a:lnTo>
                    <a:lnTo>
                      <a:pt x="1593" y="503"/>
                    </a:lnTo>
                    <a:lnTo>
                      <a:pt x="1593" y="503"/>
                    </a:lnTo>
                    <a:lnTo>
                      <a:pt x="1593" y="503"/>
                    </a:lnTo>
                    <a:lnTo>
                      <a:pt x="1593" y="503"/>
                    </a:lnTo>
                    <a:lnTo>
                      <a:pt x="1595" y="500"/>
                    </a:lnTo>
                    <a:lnTo>
                      <a:pt x="1595" y="500"/>
                    </a:lnTo>
                    <a:lnTo>
                      <a:pt x="1595" y="499"/>
                    </a:lnTo>
                    <a:lnTo>
                      <a:pt x="1595" y="499"/>
                    </a:lnTo>
                    <a:lnTo>
                      <a:pt x="1596" y="494"/>
                    </a:lnTo>
                    <a:lnTo>
                      <a:pt x="1596" y="494"/>
                    </a:lnTo>
                    <a:lnTo>
                      <a:pt x="1596" y="493"/>
                    </a:lnTo>
                    <a:lnTo>
                      <a:pt x="1596" y="493"/>
                    </a:lnTo>
                    <a:lnTo>
                      <a:pt x="1595" y="492"/>
                    </a:lnTo>
                    <a:lnTo>
                      <a:pt x="1595" y="492"/>
                    </a:lnTo>
                    <a:lnTo>
                      <a:pt x="1595" y="490"/>
                    </a:lnTo>
                    <a:lnTo>
                      <a:pt x="1595" y="490"/>
                    </a:lnTo>
                    <a:lnTo>
                      <a:pt x="1595" y="488"/>
                    </a:lnTo>
                    <a:lnTo>
                      <a:pt x="1595" y="488"/>
                    </a:lnTo>
                    <a:lnTo>
                      <a:pt x="1593" y="488"/>
                    </a:lnTo>
                    <a:lnTo>
                      <a:pt x="1593" y="488"/>
                    </a:lnTo>
                    <a:lnTo>
                      <a:pt x="1592" y="485"/>
                    </a:lnTo>
                    <a:lnTo>
                      <a:pt x="1592" y="485"/>
                    </a:lnTo>
                    <a:lnTo>
                      <a:pt x="1592" y="484"/>
                    </a:lnTo>
                    <a:lnTo>
                      <a:pt x="1592" y="484"/>
                    </a:lnTo>
                    <a:lnTo>
                      <a:pt x="1591" y="481"/>
                    </a:lnTo>
                    <a:lnTo>
                      <a:pt x="1591" y="481"/>
                    </a:lnTo>
                    <a:lnTo>
                      <a:pt x="1590" y="478"/>
                    </a:lnTo>
                    <a:lnTo>
                      <a:pt x="1590" y="478"/>
                    </a:lnTo>
                    <a:lnTo>
                      <a:pt x="1590" y="478"/>
                    </a:lnTo>
                    <a:lnTo>
                      <a:pt x="1590" y="478"/>
                    </a:lnTo>
                    <a:lnTo>
                      <a:pt x="1587" y="474"/>
                    </a:lnTo>
                    <a:lnTo>
                      <a:pt x="1587" y="474"/>
                    </a:lnTo>
                    <a:lnTo>
                      <a:pt x="1587" y="474"/>
                    </a:lnTo>
                    <a:lnTo>
                      <a:pt x="1587" y="474"/>
                    </a:lnTo>
                    <a:lnTo>
                      <a:pt x="1586" y="471"/>
                    </a:lnTo>
                    <a:lnTo>
                      <a:pt x="1586" y="471"/>
                    </a:lnTo>
                    <a:lnTo>
                      <a:pt x="1586" y="471"/>
                    </a:lnTo>
                    <a:lnTo>
                      <a:pt x="1586" y="471"/>
                    </a:lnTo>
                    <a:lnTo>
                      <a:pt x="1584" y="469"/>
                    </a:lnTo>
                    <a:lnTo>
                      <a:pt x="1584" y="469"/>
                    </a:lnTo>
                    <a:lnTo>
                      <a:pt x="1584" y="469"/>
                    </a:lnTo>
                    <a:lnTo>
                      <a:pt x="1584" y="469"/>
                    </a:lnTo>
                    <a:lnTo>
                      <a:pt x="1579" y="466"/>
                    </a:lnTo>
                    <a:lnTo>
                      <a:pt x="1579" y="466"/>
                    </a:lnTo>
                    <a:lnTo>
                      <a:pt x="1578" y="466"/>
                    </a:lnTo>
                    <a:lnTo>
                      <a:pt x="1578" y="466"/>
                    </a:lnTo>
                    <a:lnTo>
                      <a:pt x="1576" y="465"/>
                    </a:lnTo>
                    <a:lnTo>
                      <a:pt x="1576" y="465"/>
                    </a:lnTo>
                    <a:lnTo>
                      <a:pt x="1576" y="465"/>
                    </a:lnTo>
                    <a:lnTo>
                      <a:pt x="1576" y="465"/>
                    </a:lnTo>
                    <a:lnTo>
                      <a:pt x="1571" y="465"/>
                    </a:lnTo>
                    <a:lnTo>
                      <a:pt x="1571" y="465"/>
                    </a:lnTo>
                    <a:lnTo>
                      <a:pt x="1571" y="465"/>
                    </a:lnTo>
                    <a:lnTo>
                      <a:pt x="1571" y="465"/>
                    </a:lnTo>
                    <a:lnTo>
                      <a:pt x="1571" y="465"/>
                    </a:lnTo>
                    <a:lnTo>
                      <a:pt x="1571" y="465"/>
                    </a:lnTo>
                    <a:lnTo>
                      <a:pt x="1561" y="464"/>
                    </a:lnTo>
                    <a:lnTo>
                      <a:pt x="1547" y="465"/>
                    </a:lnTo>
                    <a:lnTo>
                      <a:pt x="1547" y="465"/>
                    </a:lnTo>
                    <a:lnTo>
                      <a:pt x="1528" y="466"/>
                    </a:lnTo>
                    <a:lnTo>
                      <a:pt x="1511" y="469"/>
                    </a:lnTo>
                    <a:lnTo>
                      <a:pt x="1499" y="471"/>
                    </a:lnTo>
                    <a:lnTo>
                      <a:pt x="1490" y="474"/>
                    </a:lnTo>
                    <a:lnTo>
                      <a:pt x="1490" y="474"/>
                    </a:lnTo>
                    <a:lnTo>
                      <a:pt x="1474" y="446"/>
                    </a:lnTo>
                    <a:lnTo>
                      <a:pt x="1474" y="446"/>
                    </a:lnTo>
                    <a:lnTo>
                      <a:pt x="1480" y="439"/>
                    </a:lnTo>
                    <a:lnTo>
                      <a:pt x="1489" y="430"/>
                    </a:lnTo>
                    <a:lnTo>
                      <a:pt x="1499" y="417"/>
                    </a:lnTo>
                    <a:lnTo>
                      <a:pt x="1510" y="401"/>
                    </a:lnTo>
                    <a:lnTo>
                      <a:pt x="1510" y="401"/>
                    </a:lnTo>
                    <a:lnTo>
                      <a:pt x="1518" y="389"/>
                    </a:lnTo>
                    <a:lnTo>
                      <a:pt x="1523" y="381"/>
                    </a:lnTo>
                    <a:lnTo>
                      <a:pt x="1523" y="381"/>
                    </a:lnTo>
                    <a:lnTo>
                      <a:pt x="1523" y="379"/>
                    </a:lnTo>
                    <a:lnTo>
                      <a:pt x="1523" y="379"/>
                    </a:lnTo>
                    <a:lnTo>
                      <a:pt x="1524" y="376"/>
                    </a:lnTo>
                    <a:lnTo>
                      <a:pt x="1524" y="376"/>
                    </a:lnTo>
                    <a:lnTo>
                      <a:pt x="1524" y="376"/>
                    </a:lnTo>
                    <a:lnTo>
                      <a:pt x="1524" y="376"/>
                    </a:lnTo>
                    <a:lnTo>
                      <a:pt x="1525" y="373"/>
                    </a:lnTo>
                    <a:lnTo>
                      <a:pt x="1525" y="373"/>
                    </a:lnTo>
                    <a:lnTo>
                      <a:pt x="1525" y="372"/>
                    </a:lnTo>
                    <a:lnTo>
                      <a:pt x="1525" y="372"/>
                    </a:lnTo>
                    <a:lnTo>
                      <a:pt x="1525" y="367"/>
                    </a:lnTo>
                    <a:lnTo>
                      <a:pt x="1525" y="367"/>
                    </a:lnTo>
                    <a:lnTo>
                      <a:pt x="1524" y="367"/>
                    </a:lnTo>
                    <a:lnTo>
                      <a:pt x="1524" y="367"/>
                    </a:lnTo>
                    <a:lnTo>
                      <a:pt x="1524" y="364"/>
                    </a:lnTo>
                    <a:lnTo>
                      <a:pt x="1524" y="364"/>
                    </a:lnTo>
                    <a:lnTo>
                      <a:pt x="1524" y="364"/>
                    </a:lnTo>
                    <a:lnTo>
                      <a:pt x="1524" y="364"/>
                    </a:lnTo>
                    <a:lnTo>
                      <a:pt x="1523" y="362"/>
                    </a:lnTo>
                    <a:lnTo>
                      <a:pt x="1523" y="362"/>
                    </a:lnTo>
                    <a:lnTo>
                      <a:pt x="1521" y="361"/>
                    </a:lnTo>
                    <a:lnTo>
                      <a:pt x="1521" y="361"/>
                    </a:lnTo>
                    <a:lnTo>
                      <a:pt x="1520" y="358"/>
                    </a:lnTo>
                    <a:lnTo>
                      <a:pt x="1520" y="358"/>
                    </a:lnTo>
                    <a:lnTo>
                      <a:pt x="1520" y="358"/>
                    </a:lnTo>
                    <a:lnTo>
                      <a:pt x="1520" y="358"/>
                    </a:lnTo>
                    <a:lnTo>
                      <a:pt x="1518" y="354"/>
                    </a:lnTo>
                    <a:lnTo>
                      <a:pt x="1518" y="354"/>
                    </a:lnTo>
                    <a:lnTo>
                      <a:pt x="1516" y="352"/>
                    </a:lnTo>
                    <a:lnTo>
                      <a:pt x="1516" y="352"/>
                    </a:lnTo>
                    <a:lnTo>
                      <a:pt x="1515" y="352"/>
                    </a:lnTo>
                    <a:lnTo>
                      <a:pt x="1515" y="352"/>
                    </a:lnTo>
                    <a:lnTo>
                      <a:pt x="1514" y="349"/>
                    </a:lnTo>
                    <a:lnTo>
                      <a:pt x="1514" y="349"/>
                    </a:lnTo>
                    <a:lnTo>
                      <a:pt x="1514" y="348"/>
                    </a:lnTo>
                    <a:lnTo>
                      <a:pt x="1514" y="348"/>
                    </a:lnTo>
                    <a:lnTo>
                      <a:pt x="1511" y="347"/>
                    </a:lnTo>
                    <a:lnTo>
                      <a:pt x="1511" y="347"/>
                    </a:lnTo>
                    <a:lnTo>
                      <a:pt x="1511" y="345"/>
                    </a:lnTo>
                    <a:lnTo>
                      <a:pt x="1511" y="345"/>
                    </a:lnTo>
                    <a:lnTo>
                      <a:pt x="1509" y="344"/>
                    </a:lnTo>
                    <a:lnTo>
                      <a:pt x="1509" y="344"/>
                    </a:lnTo>
                    <a:lnTo>
                      <a:pt x="1509" y="344"/>
                    </a:lnTo>
                    <a:lnTo>
                      <a:pt x="1509" y="344"/>
                    </a:lnTo>
                    <a:lnTo>
                      <a:pt x="1504" y="342"/>
                    </a:lnTo>
                    <a:lnTo>
                      <a:pt x="1504" y="342"/>
                    </a:lnTo>
                    <a:lnTo>
                      <a:pt x="1504" y="342"/>
                    </a:lnTo>
                    <a:lnTo>
                      <a:pt x="1504" y="342"/>
                    </a:lnTo>
                    <a:lnTo>
                      <a:pt x="1500" y="342"/>
                    </a:lnTo>
                    <a:lnTo>
                      <a:pt x="1500" y="342"/>
                    </a:lnTo>
                    <a:lnTo>
                      <a:pt x="1500" y="342"/>
                    </a:lnTo>
                    <a:lnTo>
                      <a:pt x="1500" y="342"/>
                    </a:lnTo>
                    <a:lnTo>
                      <a:pt x="1495" y="342"/>
                    </a:lnTo>
                    <a:lnTo>
                      <a:pt x="1495" y="342"/>
                    </a:lnTo>
                    <a:lnTo>
                      <a:pt x="1495" y="342"/>
                    </a:lnTo>
                    <a:lnTo>
                      <a:pt x="1495" y="342"/>
                    </a:lnTo>
                    <a:lnTo>
                      <a:pt x="1495" y="342"/>
                    </a:lnTo>
                    <a:lnTo>
                      <a:pt x="1485" y="343"/>
                    </a:lnTo>
                    <a:lnTo>
                      <a:pt x="1471" y="347"/>
                    </a:lnTo>
                    <a:lnTo>
                      <a:pt x="1471" y="347"/>
                    </a:lnTo>
                    <a:lnTo>
                      <a:pt x="1453" y="352"/>
                    </a:lnTo>
                    <a:lnTo>
                      <a:pt x="1438" y="357"/>
                    </a:lnTo>
                    <a:lnTo>
                      <a:pt x="1426" y="362"/>
                    </a:lnTo>
                    <a:lnTo>
                      <a:pt x="1417" y="366"/>
                    </a:lnTo>
                    <a:lnTo>
                      <a:pt x="1417" y="366"/>
                    </a:lnTo>
                    <a:lnTo>
                      <a:pt x="1395" y="340"/>
                    </a:lnTo>
                    <a:lnTo>
                      <a:pt x="1395" y="340"/>
                    </a:lnTo>
                    <a:lnTo>
                      <a:pt x="1402" y="333"/>
                    </a:lnTo>
                    <a:lnTo>
                      <a:pt x="1408" y="321"/>
                    </a:lnTo>
                    <a:lnTo>
                      <a:pt x="1416" y="308"/>
                    </a:lnTo>
                    <a:lnTo>
                      <a:pt x="1424" y="290"/>
                    </a:lnTo>
                    <a:lnTo>
                      <a:pt x="1424" y="290"/>
                    </a:lnTo>
                    <a:lnTo>
                      <a:pt x="1430" y="277"/>
                    </a:lnTo>
                    <a:lnTo>
                      <a:pt x="1433" y="267"/>
                    </a:lnTo>
                    <a:lnTo>
                      <a:pt x="1433" y="267"/>
                    </a:lnTo>
                    <a:lnTo>
                      <a:pt x="1433" y="267"/>
                    </a:lnTo>
                    <a:lnTo>
                      <a:pt x="1433" y="267"/>
                    </a:lnTo>
                    <a:lnTo>
                      <a:pt x="1433" y="267"/>
                    </a:lnTo>
                    <a:lnTo>
                      <a:pt x="1433" y="267"/>
                    </a:lnTo>
                    <a:lnTo>
                      <a:pt x="1433" y="264"/>
                    </a:lnTo>
                    <a:lnTo>
                      <a:pt x="1433" y="264"/>
                    </a:lnTo>
                    <a:lnTo>
                      <a:pt x="1433" y="262"/>
                    </a:lnTo>
                    <a:lnTo>
                      <a:pt x="1433" y="262"/>
                    </a:lnTo>
                    <a:lnTo>
                      <a:pt x="1435" y="260"/>
                    </a:lnTo>
                    <a:lnTo>
                      <a:pt x="1435" y="260"/>
                    </a:lnTo>
                    <a:lnTo>
                      <a:pt x="1435" y="258"/>
                    </a:lnTo>
                    <a:lnTo>
                      <a:pt x="1435" y="258"/>
                    </a:lnTo>
                    <a:lnTo>
                      <a:pt x="1433" y="256"/>
                    </a:lnTo>
                    <a:lnTo>
                      <a:pt x="1433" y="256"/>
                    </a:lnTo>
                    <a:lnTo>
                      <a:pt x="1433" y="256"/>
                    </a:lnTo>
                    <a:lnTo>
                      <a:pt x="1433" y="256"/>
                    </a:lnTo>
                    <a:lnTo>
                      <a:pt x="1433" y="253"/>
                    </a:lnTo>
                    <a:lnTo>
                      <a:pt x="1433" y="253"/>
                    </a:lnTo>
                    <a:lnTo>
                      <a:pt x="1433" y="253"/>
                    </a:lnTo>
                    <a:lnTo>
                      <a:pt x="1433" y="253"/>
                    </a:lnTo>
                    <a:lnTo>
                      <a:pt x="1432" y="251"/>
                    </a:lnTo>
                    <a:lnTo>
                      <a:pt x="1432" y="251"/>
                    </a:lnTo>
                    <a:lnTo>
                      <a:pt x="1431" y="251"/>
                    </a:lnTo>
                    <a:lnTo>
                      <a:pt x="1431" y="251"/>
                    </a:lnTo>
                    <a:lnTo>
                      <a:pt x="1430" y="248"/>
                    </a:lnTo>
                    <a:lnTo>
                      <a:pt x="1430" y="248"/>
                    </a:lnTo>
                    <a:lnTo>
                      <a:pt x="1430" y="248"/>
                    </a:lnTo>
                    <a:lnTo>
                      <a:pt x="1430" y="248"/>
                    </a:lnTo>
                    <a:lnTo>
                      <a:pt x="1427" y="246"/>
                    </a:lnTo>
                    <a:lnTo>
                      <a:pt x="1427" y="246"/>
                    </a:lnTo>
                    <a:lnTo>
                      <a:pt x="1427" y="246"/>
                    </a:lnTo>
                    <a:lnTo>
                      <a:pt x="1427" y="246"/>
                    </a:lnTo>
                    <a:lnTo>
                      <a:pt x="1424" y="243"/>
                    </a:lnTo>
                    <a:lnTo>
                      <a:pt x="1424" y="243"/>
                    </a:lnTo>
                    <a:lnTo>
                      <a:pt x="1422" y="241"/>
                    </a:lnTo>
                    <a:lnTo>
                      <a:pt x="1422" y="241"/>
                    </a:lnTo>
                    <a:lnTo>
                      <a:pt x="1421" y="240"/>
                    </a:lnTo>
                    <a:lnTo>
                      <a:pt x="1421" y="240"/>
                    </a:lnTo>
                    <a:lnTo>
                      <a:pt x="1419" y="238"/>
                    </a:lnTo>
                    <a:lnTo>
                      <a:pt x="1419" y="238"/>
                    </a:lnTo>
                    <a:lnTo>
                      <a:pt x="1418" y="237"/>
                    </a:lnTo>
                    <a:lnTo>
                      <a:pt x="1418" y="237"/>
                    </a:lnTo>
                    <a:lnTo>
                      <a:pt x="1417" y="236"/>
                    </a:lnTo>
                    <a:lnTo>
                      <a:pt x="1417" y="236"/>
                    </a:lnTo>
                    <a:lnTo>
                      <a:pt x="1416" y="236"/>
                    </a:lnTo>
                    <a:lnTo>
                      <a:pt x="1416" y="236"/>
                    </a:lnTo>
                    <a:lnTo>
                      <a:pt x="1414" y="235"/>
                    </a:lnTo>
                    <a:lnTo>
                      <a:pt x="1414" y="235"/>
                    </a:lnTo>
                    <a:lnTo>
                      <a:pt x="1413" y="235"/>
                    </a:lnTo>
                    <a:lnTo>
                      <a:pt x="1413" y="235"/>
                    </a:lnTo>
                    <a:lnTo>
                      <a:pt x="1408" y="233"/>
                    </a:lnTo>
                    <a:lnTo>
                      <a:pt x="1408" y="233"/>
                    </a:lnTo>
                    <a:lnTo>
                      <a:pt x="1408" y="233"/>
                    </a:lnTo>
                    <a:lnTo>
                      <a:pt x="1408" y="233"/>
                    </a:lnTo>
                    <a:lnTo>
                      <a:pt x="1404" y="233"/>
                    </a:lnTo>
                    <a:lnTo>
                      <a:pt x="1404" y="233"/>
                    </a:lnTo>
                    <a:lnTo>
                      <a:pt x="1404" y="233"/>
                    </a:lnTo>
                    <a:lnTo>
                      <a:pt x="1404" y="233"/>
                    </a:lnTo>
                    <a:lnTo>
                      <a:pt x="1401" y="235"/>
                    </a:lnTo>
                    <a:lnTo>
                      <a:pt x="1401" y="235"/>
                    </a:lnTo>
                    <a:lnTo>
                      <a:pt x="1399" y="235"/>
                    </a:lnTo>
                    <a:lnTo>
                      <a:pt x="1399" y="235"/>
                    </a:lnTo>
                    <a:lnTo>
                      <a:pt x="1399" y="235"/>
                    </a:lnTo>
                    <a:lnTo>
                      <a:pt x="1399" y="235"/>
                    </a:lnTo>
                    <a:lnTo>
                      <a:pt x="1390" y="237"/>
                    </a:lnTo>
                    <a:lnTo>
                      <a:pt x="1377" y="243"/>
                    </a:lnTo>
                    <a:lnTo>
                      <a:pt x="1377" y="243"/>
                    </a:lnTo>
                    <a:lnTo>
                      <a:pt x="1360" y="251"/>
                    </a:lnTo>
                    <a:lnTo>
                      <a:pt x="1346" y="258"/>
                    </a:lnTo>
                    <a:lnTo>
                      <a:pt x="1335" y="266"/>
                    </a:lnTo>
                    <a:lnTo>
                      <a:pt x="1326" y="271"/>
                    </a:lnTo>
                    <a:lnTo>
                      <a:pt x="1326" y="271"/>
                    </a:lnTo>
                    <a:lnTo>
                      <a:pt x="1302" y="251"/>
                    </a:lnTo>
                    <a:lnTo>
                      <a:pt x="1302" y="251"/>
                    </a:lnTo>
                    <a:lnTo>
                      <a:pt x="1306" y="241"/>
                    </a:lnTo>
                    <a:lnTo>
                      <a:pt x="1311" y="229"/>
                    </a:lnTo>
                    <a:lnTo>
                      <a:pt x="1316" y="214"/>
                    </a:lnTo>
                    <a:lnTo>
                      <a:pt x="1321" y="195"/>
                    </a:lnTo>
                    <a:lnTo>
                      <a:pt x="1321" y="195"/>
                    </a:lnTo>
                    <a:lnTo>
                      <a:pt x="1324" y="182"/>
                    </a:lnTo>
                    <a:lnTo>
                      <a:pt x="1325" y="172"/>
                    </a:lnTo>
                    <a:lnTo>
                      <a:pt x="1325" y="172"/>
                    </a:lnTo>
                    <a:lnTo>
                      <a:pt x="1325" y="172"/>
                    </a:lnTo>
                    <a:lnTo>
                      <a:pt x="1325" y="172"/>
                    </a:lnTo>
                    <a:lnTo>
                      <a:pt x="1325" y="172"/>
                    </a:lnTo>
                    <a:lnTo>
                      <a:pt x="1325" y="172"/>
                    </a:lnTo>
                    <a:lnTo>
                      <a:pt x="1325" y="168"/>
                    </a:lnTo>
                    <a:lnTo>
                      <a:pt x="1325" y="168"/>
                    </a:lnTo>
                    <a:lnTo>
                      <a:pt x="1325" y="167"/>
                    </a:lnTo>
                    <a:lnTo>
                      <a:pt x="1325" y="167"/>
                    </a:lnTo>
                    <a:lnTo>
                      <a:pt x="1325" y="164"/>
                    </a:lnTo>
                    <a:lnTo>
                      <a:pt x="1325" y="164"/>
                    </a:lnTo>
                    <a:lnTo>
                      <a:pt x="1325" y="163"/>
                    </a:lnTo>
                    <a:lnTo>
                      <a:pt x="1325" y="163"/>
                    </a:lnTo>
                    <a:lnTo>
                      <a:pt x="1325" y="160"/>
                    </a:lnTo>
                    <a:lnTo>
                      <a:pt x="1325" y="160"/>
                    </a:lnTo>
                    <a:lnTo>
                      <a:pt x="1324" y="160"/>
                    </a:lnTo>
                    <a:lnTo>
                      <a:pt x="1324" y="160"/>
                    </a:lnTo>
                    <a:lnTo>
                      <a:pt x="1324" y="159"/>
                    </a:lnTo>
                    <a:lnTo>
                      <a:pt x="1324" y="159"/>
                    </a:lnTo>
                    <a:lnTo>
                      <a:pt x="1322" y="158"/>
                    </a:lnTo>
                    <a:lnTo>
                      <a:pt x="1322" y="158"/>
                    </a:lnTo>
                    <a:lnTo>
                      <a:pt x="1321" y="156"/>
                    </a:lnTo>
                    <a:lnTo>
                      <a:pt x="1321" y="156"/>
                    </a:lnTo>
                    <a:lnTo>
                      <a:pt x="1321" y="155"/>
                    </a:lnTo>
                    <a:lnTo>
                      <a:pt x="1321" y="155"/>
                    </a:lnTo>
                    <a:lnTo>
                      <a:pt x="1319" y="154"/>
                    </a:lnTo>
                    <a:lnTo>
                      <a:pt x="1319" y="154"/>
                    </a:lnTo>
                    <a:lnTo>
                      <a:pt x="1319" y="154"/>
                    </a:lnTo>
                    <a:lnTo>
                      <a:pt x="1319" y="154"/>
                    </a:lnTo>
                    <a:lnTo>
                      <a:pt x="1316" y="151"/>
                    </a:lnTo>
                    <a:lnTo>
                      <a:pt x="1316" y="151"/>
                    </a:lnTo>
                    <a:lnTo>
                      <a:pt x="1315" y="151"/>
                    </a:lnTo>
                    <a:lnTo>
                      <a:pt x="1315" y="151"/>
                    </a:lnTo>
                    <a:lnTo>
                      <a:pt x="1312" y="149"/>
                    </a:lnTo>
                    <a:lnTo>
                      <a:pt x="1312" y="149"/>
                    </a:lnTo>
                    <a:lnTo>
                      <a:pt x="1310" y="148"/>
                    </a:lnTo>
                    <a:lnTo>
                      <a:pt x="1310" y="148"/>
                    </a:lnTo>
                    <a:lnTo>
                      <a:pt x="1309" y="146"/>
                    </a:lnTo>
                    <a:lnTo>
                      <a:pt x="1309" y="146"/>
                    </a:lnTo>
                    <a:lnTo>
                      <a:pt x="1306" y="145"/>
                    </a:lnTo>
                    <a:lnTo>
                      <a:pt x="1306" y="145"/>
                    </a:lnTo>
                    <a:lnTo>
                      <a:pt x="1306" y="145"/>
                    </a:lnTo>
                    <a:lnTo>
                      <a:pt x="1306" y="145"/>
                    </a:lnTo>
                    <a:lnTo>
                      <a:pt x="1304" y="144"/>
                    </a:lnTo>
                    <a:lnTo>
                      <a:pt x="1304" y="144"/>
                    </a:lnTo>
                    <a:lnTo>
                      <a:pt x="1304" y="144"/>
                    </a:lnTo>
                    <a:lnTo>
                      <a:pt x="1304" y="144"/>
                    </a:lnTo>
                    <a:lnTo>
                      <a:pt x="1301" y="143"/>
                    </a:lnTo>
                    <a:lnTo>
                      <a:pt x="1301" y="143"/>
                    </a:lnTo>
                    <a:lnTo>
                      <a:pt x="1301" y="143"/>
                    </a:lnTo>
                    <a:lnTo>
                      <a:pt x="1301" y="143"/>
                    </a:lnTo>
                    <a:lnTo>
                      <a:pt x="1297" y="143"/>
                    </a:lnTo>
                    <a:lnTo>
                      <a:pt x="1297" y="143"/>
                    </a:lnTo>
                    <a:lnTo>
                      <a:pt x="1295" y="143"/>
                    </a:lnTo>
                    <a:lnTo>
                      <a:pt x="1295" y="143"/>
                    </a:lnTo>
                    <a:lnTo>
                      <a:pt x="1295" y="143"/>
                    </a:lnTo>
                    <a:lnTo>
                      <a:pt x="1295" y="143"/>
                    </a:lnTo>
                    <a:lnTo>
                      <a:pt x="1291" y="144"/>
                    </a:lnTo>
                    <a:lnTo>
                      <a:pt x="1291" y="144"/>
                    </a:lnTo>
                    <a:lnTo>
                      <a:pt x="1291" y="144"/>
                    </a:lnTo>
                    <a:lnTo>
                      <a:pt x="1291" y="144"/>
                    </a:lnTo>
                    <a:lnTo>
                      <a:pt x="1287" y="145"/>
                    </a:lnTo>
                    <a:lnTo>
                      <a:pt x="1287" y="145"/>
                    </a:lnTo>
                    <a:lnTo>
                      <a:pt x="1287" y="145"/>
                    </a:lnTo>
                    <a:lnTo>
                      <a:pt x="1287" y="145"/>
                    </a:lnTo>
                    <a:lnTo>
                      <a:pt x="1287" y="145"/>
                    </a:lnTo>
                    <a:lnTo>
                      <a:pt x="1287" y="145"/>
                    </a:lnTo>
                    <a:lnTo>
                      <a:pt x="1278" y="150"/>
                    </a:lnTo>
                    <a:lnTo>
                      <a:pt x="1266" y="158"/>
                    </a:lnTo>
                    <a:lnTo>
                      <a:pt x="1266" y="158"/>
                    </a:lnTo>
                    <a:lnTo>
                      <a:pt x="1251" y="169"/>
                    </a:lnTo>
                    <a:lnTo>
                      <a:pt x="1238" y="178"/>
                    </a:lnTo>
                    <a:lnTo>
                      <a:pt x="1228" y="187"/>
                    </a:lnTo>
                    <a:lnTo>
                      <a:pt x="1222" y="194"/>
                    </a:lnTo>
                    <a:lnTo>
                      <a:pt x="1222" y="194"/>
                    </a:lnTo>
                    <a:lnTo>
                      <a:pt x="1193" y="178"/>
                    </a:lnTo>
                    <a:lnTo>
                      <a:pt x="1193" y="178"/>
                    </a:lnTo>
                    <a:lnTo>
                      <a:pt x="1195" y="168"/>
                    </a:lnTo>
                    <a:lnTo>
                      <a:pt x="1199" y="155"/>
                    </a:lnTo>
                    <a:lnTo>
                      <a:pt x="1200" y="140"/>
                    </a:lnTo>
                    <a:lnTo>
                      <a:pt x="1203" y="121"/>
                    </a:lnTo>
                    <a:lnTo>
                      <a:pt x="1203" y="121"/>
                    </a:lnTo>
                    <a:lnTo>
                      <a:pt x="1203" y="107"/>
                    </a:lnTo>
                    <a:lnTo>
                      <a:pt x="1203" y="97"/>
                    </a:lnTo>
                    <a:lnTo>
                      <a:pt x="1203" y="97"/>
                    </a:lnTo>
                    <a:lnTo>
                      <a:pt x="1203" y="97"/>
                    </a:lnTo>
                    <a:lnTo>
                      <a:pt x="1203" y="97"/>
                    </a:lnTo>
                    <a:lnTo>
                      <a:pt x="1203" y="96"/>
                    </a:lnTo>
                    <a:lnTo>
                      <a:pt x="1203" y="96"/>
                    </a:lnTo>
                    <a:lnTo>
                      <a:pt x="1203" y="92"/>
                    </a:lnTo>
                    <a:lnTo>
                      <a:pt x="1203" y="92"/>
                    </a:lnTo>
                    <a:lnTo>
                      <a:pt x="1201" y="92"/>
                    </a:lnTo>
                    <a:lnTo>
                      <a:pt x="1201" y="92"/>
                    </a:lnTo>
                    <a:lnTo>
                      <a:pt x="1201" y="88"/>
                    </a:lnTo>
                    <a:lnTo>
                      <a:pt x="1201" y="88"/>
                    </a:lnTo>
                    <a:lnTo>
                      <a:pt x="1201" y="88"/>
                    </a:lnTo>
                    <a:lnTo>
                      <a:pt x="1201" y="88"/>
                    </a:lnTo>
                    <a:lnTo>
                      <a:pt x="1200" y="86"/>
                    </a:lnTo>
                    <a:lnTo>
                      <a:pt x="1200" y="86"/>
                    </a:lnTo>
                    <a:lnTo>
                      <a:pt x="1200" y="86"/>
                    </a:lnTo>
                    <a:lnTo>
                      <a:pt x="1200" y="86"/>
                    </a:lnTo>
                    <a:lnTo>
                      <a:pt x="1198" y="83"/>
                    </a:lnTo>
                    <a:lnTo>
                      <a:pt x="1198" y="83"/>
                    </a:lnTo>
                    <a:lnTo>
                      <a:pt x="1198" y="83"/>
                    </a:lnTo>
                    <a:lnTo>
                      <a:pt x="1198" y="83"/>
                    </a:lnTo>
                    <a:lnTo>
                      <a:pt x="1196" y="82"/>
                    </a:lnTo>
                    <a:lnTo>
                      <a:pt x="1196" y="82"/>
                    </a:lnTo>
                    <a:lnTo>
                      <a:pt x="1195" y="81"/>
                    </a:lnTo>
                    <a:lnTo>
                      <a:pt x="1195" y="81"/>
                    </a:lnTo>
                    <a:lnTo>
                      <a:pt x="1193" y="80"/>
                    </a:lnTo>
                    <a:lnTo>
                      <a:pt x="1193" y="80"/>
                    </a:lnTo>
                    <a:lnTo>
                      <a:pt x="1193" y="80"/>
                    </a:lnTo>
                    <a:lnTo>
                      <a:pt x="1193" y="80"/>
                    </a:lnTo>
                    <a:lnTo>
                      <a:pt x="1190" y="78"/>
                    </a:lnTo>
                    <a:lnTo>
                      <a:pt x="1190" y="78"/>
                    </a:lnTo>
                    <a:lnTo>
                      <a:pt x="1189" y="78"/>
                    </a:lnTo>
                    <a:lnTo>
                      <a:pt x="1189" y="78"/>
                    </a:lnTo>
                    <a:lnTo>
                      <a:pt x="1186" y="77"/>
                    </a:lnTo>
                    <a:lnTo>
                      <a:pt x="1186" y="77"/>
                    </a:lnTo>
                    <a:lnTo>
                      <a:pt x="1183" y="75"/>
                    </a:lnTo>
                    <a:lnTo>
                      <a:pt x="1183" y="75"/>
                    </a:lnTo>
                    <a:lnTo>
                      <a:pt x="1183" y="75"/>
                    </a:lnTo>
                    <a:lnTo>
                      <a:pt x="1183" y="75"/>
                    </a:lnTo>
                    <a:lnTo>
                      <a:pt x="1180" y="73"/>
                    </a:lnTo>
                    <a:lnTo>
                      <a:pt x="1180" y="73"/>
                    </a:lnTo>
                    <a:lnTo>
                      <a:pt x="1179" y="73"/>
                    </a:lnTo>
                    <a:lnTo>
                      <a:pt x="1179" y="73"/>
                    </a:lnTo>
                    <a:lnTo>
                      <a:pt x="1176" y="72"/>
                    </a:lnTo>
                    <a:lnTo>
                      <a:pt x="1176" y="72"/>
                    </a:lnTo>
                    <a:lnTo>
                      <a:pt x="1176" y="72"/>
                    </a:lnTo>
                    <a:lnTo>
                      <a:pt x="1176" y="72"/>
                    </a:lnTo>
                    <a:lnTo>
                      <a:pt x="1174" y="72"/>
                    </a:lnTo>
                    <a:lnTo>
                      <a:pt x="1174" y="72"/>
                    </a:lnTo>
                    <a:lnTo>
                      <a:pt x="1174" y="72"/>
                    </a:lnTo>
                    <a:lnTo>
                      <a:pt x="1174" y="72"/>
                    </a:lnTo>
                    <a:lnTo>
                      <a:pt x="1170" y="72"/>
                    </a:lnTo>
                    <a:lnTo>
                      <a:pt x="1170" y="72"/>
                    </a:lnTo>
                    <a:lnTo>
                      <a:pt x="1170" y="72"/>
                    </a:lnTo>
                    <a:lnTo>
                      <a:pt x="1170" y="72"/>
                    </a:lnTo>
                    <a:lnTo>
                      <a:pt x="1167" y="72"/>
                    </a:lnTo>
                    <a:lnTo>
                      <a:pt x="1167" y="72"/>
                    </a:lnTo>
                    <a:lnTo>
                      <a:pt x="1167" y="73"/>
                    </a:lnTo>
                    <a:lnTo>
                      <a:pt x="1167" y="73"/>
                    </a:lnTo>
                    <a:lnTo>
                      <a:pt x="1164" y="75"/>
                    </a:lnTo>
                    <a:lnTo>
                      <a:pt x="1164" y="75"/>
                    </a:lnTo>
                    <a:lnTo>
                      <a:pt x="1164" y="75"/>
                    </a:lnTo>
                    <a:lnTo>
                      <a:pt x="1164" y="75"/>
                    </a:lnTo>
                    <a:lnTo>
                      <a:pt x="1160" y="77"/>
                    </a:lnTo>
                    <a:lnTo>
                      <a:pt x="1160" y="77"/>
                    </a:lnTo>
                    <a:lnTo>
                      <a:pt x="1160" y="77"/>
                    </a:lnTo>
                    <a:lnTo>
                      <a:pt x="1160" y="77"/>
                    </a:lnTo>
                    <a:lnTo>
                      <a:pt x="1160" y="77"/>
                    </a:lnTo>
                    <a:lnTo>
                      <a:pt x="1160" y="77"/>
                    </a:lnTo>
                    <a:lnTo>
                      <a:pt x="1152" y="83"/>
                    </a:lnTo>
                    <a:lnTo>
                      <a:pt x="1142" y="92"/>
                    </a:lnTo>
                    <a:lnTo>
                      <a:pt x="1142" y="92"/>
                    </a:lnTo>
                    <a:lnTo>
                      <a:pt x="1128" y="106"/>
                    </a:lnTo>
                    <a:lnTo>
                      <a:pt x="1118" y="119"/>
                    </a:lnTo>
                    <a:lnTo>
                      <a:pt x="1110" y="129"/>
                    </a:lnTo>
                    <a:lnTo>
                      <a:pt x="1104" y="136"/>
                    </a:lnTo>
                    <a:lnTo>
                      <a:pt x="1104" y="136"/>
                    </a:lnTo>
                    <a:lnTo>
                      <a:pt x="1073" y="126"/>
                    </a:lnTo>
                    <a:lnTo>
                      <a:pt x="1073" y="126"/>
                    </a:lnTo>
                    <a:lnTo>
                      <a:pt x="1074" y="116"/>
                    </a:lnTo>
                    <a:lnTo>
                      <a:pt x="1075" y="102"/>
                    </a:lnTo>
                    <a:lnTo>
                      <a:pt x="1074" y="87"/>
                    </a:lnTo>
                    <a:lnTo>
                      <a:pt x="1073" y="67"/>
                    </a:lnTo>
                    <a:lnTo>
                      <a:pt x="1073" y="67"/>
                    </a:lnTo>
                    <a:lnTo>
                      <a:pt x="1069" y="44"/>
                    </a:lnTo>
                    <a:lnTo>
                      <a:pt x="1069" y="44"/>
                    </a:lnTo>
                    <a:lnTo>
                      <a:pt x="1069" y="44"/>
                    </a:lnTo>
                    <a:lnTo>
                      <a:pt x="1069" y="44"/>
                    </a:lnTo>
                    <a:lnTo>
                      <a:pt x="1069" y="43"/>
                    </a:lnTo>
                    <a:lnTo>
                      <a:pt x="1069" y="43"/>
                    </a:lnTo>
                    <a:lnTo>
                      <a:pt x="1068" y="39"/>
                    </a:lnTo>
                    <a:lnTo>
                      <a:pt x="1068" y="39"/>
                    </a:lnTo>
                    <a:lnTo>
                      <a:pt x="1067" y="37"/>
                    </a:lnTo>
                    <a:lnTo>
                      <a:pt x="1067" y="37"/>
                    </a:lnTo>
                    <a:lnTo>
                      <a:pt x="1065" y="36"/>
                    </a:lnTo>
                    <a:lnTo>
                      <a:pt x="1065" y="36"/>
                    </a:lnTo>
                    <a:lnTo>
                      <a:pt x="1064" y="33"/>
                    </a:lnTo>
                    <a:lnTo>
                      <a:pt x="1064" y="33"/>
                    </a:lnTo>
                    <a:lnTo>
                      <a:pt x="1064" y="33"/>
                    </a:lnTo>
                    <a:lnTo>
                      <a:pt x="1064" y="33"/>
                    </a:lnTo>
                    <a:lnTo>
                      <a:pt x="1063" y="32"/>
                    </a:lnTo>
                    <a:lnTo>
                      <a:pt x="1063" y="32"/>
                    </a:lnTo>
                    <a:lnTo>
                      <a:pt x="1062" y="32"/>
                    </a:lnTo>
                    <a:lnTo>
                      <a:pt x="1062" y="32"/>
                    </a:lnTo>
                    <a:lnTo>
                      <a:pt x="1060" y="30"/>
                    </a:lnTo>
                    <a:lnTo>
                      <a:pt x="1060" y="30"/>
                    </a:lnTo>
                    <a:lnTo>
                      <a:pt x="1059" y="29"/>
                    </a:lnTo>
                    <a:lnTo>
                      <a:pt x="1059" y="29"/>
                    </a:lnTo>
                    <a:lnTo>
                      <a:pt x="1057" y="29"/>
                    </a:lnTo>
                    <a:lnTo>
                      <a:pt x="1057" y="29"/>
                    </a:lnTo>
                    <a:lnTo>
                      <a:pt x="1057" y="29"/>
                    </a:lnTo>
                    <a:lnTo>
                      <a:pt x="1057" y="29"/>
                    </a:lnTo>
                    <a:lnTo>
                      <a:pt x="1054" y="28"/>
                    </a:lnTo>
                    <a:lnTo>
                      <a:pt x="1054" y="28"/>
                    </a:lnTo>
                    <a:lnTo>
                      <a:pt x="1053" y="28"/>
                    </a:lnTo>
                    <a:lnTo>
                      <a:pt x="1053" y="28"/>
                    </a:lnTo>
                    <a:lnTo>
                      <a:pt x="1049" y="27"/>
                    </a:lnTo>
                    <a:lnTo>
                      <a:pt x="1049" y="27"/>
                    </a:lnTo>
                    <a:lnTo>
                      <a:pt x="1045" y="25"/>
                    </a:lnTo>
                    <a:lnTo>
                      <a:pt x="1045" y="25"/>
                    </a:lnTo>
                    <a:lnTo>
                      <a:pt x="1045" y="25"/>
                    </a:lnTo>
                    <a:lnTo>
                      <a:pt x="1045" y="25"/>
                    </a:lnTo>
                    <a:lnTo>
                      <a:pt x="1041" y="25"/>
                    </a:lnTo>
                    <a:lnTo>
                      <a:pt x="1041" y="25"/>
                    </a:lnTo>
                    <a:lnTo>
                      <a:pt x="1041" y="24"/>
                    </a:lnTo>
                    <a:lnTo>
                      <a:pt x="1041" y="24"/>
                    </a:lnTo>
                    <a:lnTo>
                      <a:pt x="1039" y="24"/>
                    </a:lnTo>
                    <a:lnTo>
                      <a:pt x="1039" y="24"/>
                    </a:lnTo>
                    <a:lnTo>
                      <a:pt x="1038" y="24"/>
                    </a:lnTo>
                    <a:lnTo>
                      <a:pt x="1038" y="24"/>
                    </a:lnTo>
                    <a:lnTo>
                      <a:pt x="1036" y="24"/>
                    </a:lnTo>
                    <a:lnTo>
                      <a:pt x="1036" y="24"/>
                    </a:lnTo>
                    <a:lnTo>
                      <a:pt x="1035" y="24"/>
                    </a:lnTo>
                    <a:lnTo>
                      <a:pt x="1035" y="24"/>
                    </a:lnTo>
                    <a:lnTo>
                      <a:pt x="1033" y="25"/>
                    </a:lnTo>
                    <a:lnTo>
                      <a:pt x="1033" y="25"/>
                    </a:lnTo>
                    <a:lnTo>
                      <a:pt x="1033" y="25"/>
                    </a:lnTo>
                    <a:lnTo>
                      <a:pt x="1033" y="25"/>
                    </a:lnTo>
                    <a:lnTo>
                      <a:pt x="1030" y="27"/>
                    </a:lnTo>
                    <a:lnTo>
                      <a:pt x="1030" y="27"/>
                    </a:lnTo>
                    <a:lnTo>
                      <a:pt x="1030" y="27"/>
                    </a:lnTo>
                    <a:lnTo>
                      <a:pt x="1030" y="27"/>
                    </a:lnTo>
                    <a:lnTo>
                      <a:pt x="1024" y="32"/>
                    </a:lnTo>
                    <a:lnTo>
                      <a:pt x="1024" y="32"/>
                    </a:lnTo>
                    <a:lnTo>
                      <a:pt x="1024" y="32"/>
                    </a:lnTo>
                    <a:lnTo>
                      <a:pt x="1024" y="32"/>
                    </a:lnTo>
                    <a:lnTo>
                      <a:pt x="1024" y="32"/>
                    </a:lnTo>
                    <a:lnTo>
                      <a:pt x="1024" y="32"/>
                    </a:lnTo>
                    <a:lnTo>
                      <a:pt x="1016" y="39"/>
                    </a:lnTo>
                    <a:lnTo>
                      <a:pt x="1009" y="51"/>
                    </a:lnTo>
                    <a:lnTo>
                      <a:pt x="1009" y="51"/>
                    </a:lnTo>
                    <a:lnTo>
                      <a:pt x="997" y="66"/>
                    </a:lnTo>
                    <a:lnTo>
                      <a:pt x="989" y="80"/>
                    </a:lnTo>
                    <a:lnTo>
                      <a:pt x="982" y="91"/>
                    </a:lnTo>
                    <a:lnTo>
                      <a:pt x="978" y="100"/>
                    </a:lnTo>
                    <a:lnTo>
                      <a:pt x="978" y="100"/>
                    </a:lnTo>
                    <a:lnTo>
                      <a:pt x="947" y="95"/>
                    </a:lnTo>
                    <a:lnTo>
                      <a:pt x="947" y="95"/>
                    </a:lnTo>
                    <a:lnTo>
                      <a:pt x="946" y="85"/>
                    </a:lnTo>
                    <a:lnTo>
                      <a:pt x="944" y="72"/>
                    </a:lnTo>
                    <a:lnTo>
                      <a:pt x="941" y="56"/>
                    </a:lnTo>
                    <a:lnTo>
                      <a:pt x="936" y="38"/>
                    </a:lnTo>
                    <a:lnTo>
                      <a:pt x="936" y="38"/>
                    </a:lnTo>
                    <a:lnTo>
                      <a:pt x="928" y="15"/>
                    </a:lnTo>
                    <a:lnTo>
                      <a:pt x="928" y="15"/>
                    </a:lnTo>
                    <a:lnTo>
                      <a:pt x="928" y="15"/>
                    </a:lnTo>
                    <a:lnTo>
                      <a:pt x="928" y="15"/>
                    </a:lnTo>
                    <a:lnTo>
                      <a:pt x="928" y="14"/>
                    </a:lnTo>
                    <a:lnTo>
                      <a:pt x="928" y="14"/>
                    </a:lnTo>
                    <a:lnTo>
                      <a:pt x="924" y="8"/>
                    </a:lnTo>
                    <a:lnTo>
                      <a:pt x="924" y="8"/>
                    </a:lnTo>
                    <a:lnTo>
                      <a:pt x="923" y="8"/>
                    </a:lnTo>
                    <a:lnTo>
                      <a:pt x="923" y="8"/>
                    </a:lnTo>
                    <a:lnTo>
                      <a:pt x="922" y="5"/>
                    </a:lnTo>
                    <a:lnTo>
                      <a:pt x="922" y="5"/>
                    </a:lnTo>
                    <a:lnTo>
                      <a:pt x="922" y="5"/>
                    </a:lnTo>
                    <a:lnTo>
                      <a:pt x="922" y="5"/>
                    </a:lnTo>
                    <a:lnTo>
                      <a:pt x="919" y="4"/>
                    </a:lnTo>
                    <a:lnTo>
                      <a:pt x="919" y="4"/>
                    </a:lnTo>
                    <a:lnTo>
                      <a:pt x="919" y="4"/>
                    </a:lnTo>
                    <a:lnTo>
                      <a:pt x="919" y="4"/>
                    </a:lnTo>
                    <a:lnTo>
                      <a:pt x="917" y="3"/>
                    </a:lnTo>
                    <a:lnTo>
                      <a:pt x="917" y="3"/>
                    </a:lnTo>
                    <a:lnTo>
                      <a:pt x="917" y="3"/>
                    </a:lnTo>
                    <a:lnTo>
                      <a:pt x="917" y="3"/>
                    </a:lnTo>
                    <a:lnTo>
                      <a:pt x="913" y="2"/>
                    </a:lnTo>
                    <a:lnTo>
                      <a:pt x="913" y="2"/>
                    </a:lnTo>
                    <a:lnTo>
                      <a:pt x="913" y="2"/>
                    </a:lnTo>
                    <a:lnTo>
                      <a:pt x="913" y="2"/>
                    </a:lnTo>
                    <a:lnTo>
                      <a:pt x="910" y="2"/>
                    </a:lnTo>
                    <a:lnTo>
                      <a:pt x="910" y="2"/>
                    </a:lnTo>
                    <a:lnTo>
                      <a:pt x="909" y="2"/>
                    </a:lnTo>
                    <a:lnTo>
                      <a:pt x="909" y="2"/>
                    </a:lnTo>
                    <a:lnTo>
                      <a:pt x="905" y="2"/>
                    </a:lnTo>
                    <a:lnTo>
                      <a:pt x="905" y="2"/>
                    </a:lnTo>
                    <a:lnTo>
                      <a:pt x="903" y="2"/>
                    </a:lnTo>
                    <a:lnTo>
                      <a:pt x="903" y="2"/>
                    </a:lnTo>
                    <a:lnTo>
                      <a:pt x="902" y="2"/>
                    </a:lnTo>
                    <a:lnTo>
                      <a:pt x="902" y="2"/>
                    </a:lnTo>
                    <a:lnTo>
                      <a:pt x="898" y="0"/>
                    </a:lnTo>
                    <a:lnTo>
                      <a:pt x="898" y="0"/>
                    </a:lnTo>
                    <a:lnTo>
                      <a:pt x="898" y="0"/>
                    </a:lnTo>
                    <a:lnTo>
                      <a:pt x="898" y="0"/>
                    </a:lnTo>
                    <a:lnTo>
                      <a:pt x="895" y="0"/>
                    </a:lnTo>
                    <a:lnTo>
                      <a:pt x="895" y="0"/>
                    </a:lnTo>
                    <a:lnTo>
                      <a:pt x="894" y="0"/>
                    </a:lnTo>
                    <a:lnTo>
                      <a:pt x="894" y="0"/>
                    </a:lnTo>
                    <a:lnTo>
                      <a:pt x="893" y="2"/>
                    </a:lnTo>
                    <a:lnTo>
                      <a:pt x="893" y="2"/>
                    </a:lnTo>
                    <a:lnTo>
                      <a:pt x="892" y="2"/>
                    </a:lnTo>
                    <a:lnTo>
                      <a:pt x="892" y="2"/>
                    </a:lnTo>
                    <a:lnTo>
                      <a:pt x="889" y="3"/>
                    </a:lnTo>
                    <a:lnTo>
                      <a:pt x="889" y="3"/>
                    </a:lnTo>
                    <a:lnTo>
                      <a:pt x="889" y="3"/>
                    </a:lnTo>
                    <a:lnTo>
                      <a:pt x="889" y="3"/>
                    </a:lnTo>
                    <a:lnTo>
                      <a:pt x="887" y="4"/>
                    </a:lnTo>
                    <a:lnTo>
                      <a:pt x="887" y="4"/>
                    </a:lnTo>
                    <a:lnTo>
                      <a:pt x="887" y="4"/>
                    </a:lnTo>
                    <a:lnTo>
                      <a:pt x="887" y="4"/>
                    </a:lnTo>
                    <a:lnTo>
                      <a:pt x="884" y="7"/>
                    </a:lnTo>
                    <a:lnTo>
                      <a:pt x="884" y="7"/>
                    </a:lnTo>
                    <a:lnTo>
                      <a:pt x="884" y="7"/>
                    </a:lnTo>
                    <a:lnTo>
                      <a:pt x="884" y="7"/>
                    </a:lnTo>
                    <a:lnTo>
                      <a:pt x="881" y="10"/>
                    </a:lnTo>
                    <a:lnTo>
                      <a:pt x="881" y="10"/>
                    </a:lnTo>
                    <a:lnTo>
                      <a:pt x="881" y="10"/>
                    </a:lnTo>
                    <a:lnTo>
                      <a:pt x="881" y="10"/>
                    </a:lnTo>
                    <a:lnTo>
                      <a:pt x="869" y="32"/>
                    </a:lnTo>
                    <a:lnTo>
                      <a:pt x="869" y="32"/>
                    </a:lnTo>
                    <a:lnTo>
                      <a:pt x="861" y="49"/>
                    </a:lnTo>
                    <a:lnTo>
                      <a:pt x="855" y="64"/>
                    </a:lnTo>
                    <a:lnTo>
                      <a:pt x="851" y="76"/>
                    </a:lnTo>
                    <a:lnTo>
                      <a:pt x="849" y="86"/>
                    </a:lnTo>
                    <a:lnTo>
                      <a:pt x="849" y="86"/>
                    </a:lnTo>
                    <a:lnTo>
                      <a:pt x="817" y="86"/>
                    </a:lnTo>
                    <a:lnTo>
                      <a:pt x="817" y="86"/>
                    </a:lnTo>
                    <a:lnTo>
                      <a:pt x="811" y="67"/>
                    </a:lnTo>
                    <a:lnTo>
                      <a:pt x="806" y="54"/>
                    </a:lnTo>
                    <a:lnTo>
                      <a:pt x="801" y="41"/>
                    </a:lnTo>
                    <a:lnTo>
                      <a:pt x="801" y="41"/>
                    </a:lnTo>
                    <a:lnTo>
                      <a:pt x="779" y="57"/>
                    </a:lnTo>
                    <a:lnTo>
                      <a:pt x="759" y="71"/>
                    </a:lnTo>
                    <a:lnTo>
                      <a:pt x="743" y="81"/>
                    </a:lnTo>
                    <a:lnTo>
                      <a:pt x="732" y="87"/>
                    </a:lnTo>
                    <a:lnTo>
                      <a:pt x="732" y="87"/>
                    </a:lnTo>
                    <a:lnTo>
                      <a:pt x="719" y="91"/>
                    </a:lnTo>
                    <a:lnTo>
                      <a:pt x="719" y="91"/>
                    </a:lnTo>
                    <a:lnTo>
                      <a:pt x="719" y="95"/>
                    </a:lnTo>
                    <a:lnTo>
                      <a:pt x="719" y="95"/>
                    </a:lnTo>
                    <a:lnTo>
                      <a:pt x="687" y="100"/>
                    </a:lnTo>
                    <a:lnTo>
                      <a:pt x="687" y="100"/>
                    </a:lnTo>
                    <a:lnTo>
                      <a:pt x="686" y="100"/>
                    </a:lnTo>
                    <a:lnTo>
                      <a:pt x="686" y="100"/>
                    </a:lnTo>
                    <a:lnTo>
                      <a:pt x="657" y="107"/>
                    </a:lnTo>
                    <a:lnTo>
                      <a:pt x="618" y="120"/>
                    </a:lnTo>
                    <a:lnTo>
                      <a:pt x="618" y="120"/>
                    </a:lnTo>
                    <a:lnTo>
                      <a:pt x="555" y="143"/>
                    </a:lnTo>
                    <a:lnTo>
                      <a:pt x="472" y="177"/>
                    </a:lnTo>
                    <a:lnTo>
                      <a:pt x="472" y="177"/>
                    </a:lnTo>
                    <a:lnTo>
                      <a:pt x="472" y="179"/>
                    </a:lnTo>
                    <a:lnTo>
                      <a:pt x="472" y="179"/>
                    </a:lnTo>
                    <a:lnTo>
                      <a:pt x="444" y="194"/>
                    </a:lnTo>
                    <a:lnTo>
                      <a:pt x="444" y="194"/>
                    </a:lnTo>
                    <a:lnTo>
                      <a:pt x="439" y="189"/>
                    </a:lnTo>
                    <a:lnTo>
                      <a:pt x="439" y="189"/>
                    </a:lnTo>
                    <a:lnTo>
                      <a:pt x="352" y="224"/>
                    </a:lnTo>
                    <a:lnTo>
                      <a:pt x="352" y="224"/>
                    </a:lnTo>
                    <a:lnTo>
                      <a:pt x="359" y="240"/>
                    </a:lnTo>
                    <a:lnTo>
                      <a:pt x="364" y="251"/>
                    </a:lnTo>
                    <a:lnTo>
                      <a:pt x="364" y="251"/>
                    </a:lnTo>
                    <a:lnTo>
                      <a:pt x="340" y="271"/>
                    </a:lnTo>
                    <a:lnTo>
                      <a:pt x="340" y="271"/>
                    </a:lnTo>
                    <a:lnTo>
                      <a:pt x="322" y="261"/>
                    </a:lnTo>
                    <a:lnTo>
                      <a:pt x="311" y="253"/>
                    </a:lnTo>
                    <a:lnTo>
                      <a:pt x="297" y="247"/>
                    </a:lnTo>
                    <a:lnTo>
                      <a:pt x="297" y="247"/>
                    </a:lnTo>
                    <a:lnTo>
                      <a:pt x="279" y="253"/>
                    </a:lnTo>
                    <a:lnTo>
                      <a:pt x="279" y="253"/>
                    </a:lnTo>
                    <a:lnTo>
                      <a:pt x="234" y="271"/>
                    </a:lnTo>
                    <a:lnTo>
                      <a:pt x="234" y="271"/>
                    </a:lnTo>
                    <a:lnTo>
                      <a:pt x="241" y="290"/>
                    </a:lnTo>
                    <a:lnTo>
                      <a:pt x="241" y="290"/>
                    </a:lnTo>
                    <a:lnTo>
                      <a:pt x="249" y="308"/>
                    </a:lnTo>
                    <a:lnTo>
                      <a:pt x="257" y="321"/>
                    </a:lnTo>
                    <a:lnTo>
                      <a:pt x="264" y="333"/>
                    </a:lnTo>
                    <a:lnTo>
                      <a:pt x="269" y="342"/>
                    </a:lnTo>
                    <a:lnTo>
                      <a:pt x="269" y="342"/>
                    </a:lnTo>
                    <a:close/>
                    <a:moveTo>
                      <a:pt x="640" y="1396"/>
                    </a:moveTo>
                    <a:lnTo>
                      <a:pt x="640" y="1396"/>
                    </a:lnTo>
                    <a:lnTo>
                      <a:pt x="638" y="1402"/>
                    </a:lnTo>
                    <a:lnTo>
                      <a:pt x="635" y="1407"/>
                    </a:lnTo>
                    <a:lnTo>
                      <a:pt x="632" y="1411"/>
                    </a:lnTo>
                    <a:lnTo>
                      <a:pt x="628" y="1415"/>
                    </a:lnTo>
                    <a:lnTo>
                      <a:pt x="619" y="1420"/>
                    </a:lnTo>
                    <a:lnTo>
                      <a:pt x="609" y="1422"/>
                    </a:lnTo>
                    <a:lnTo>
                      <a:pt x="599" y="1422"/>
                    </a:lnTo>
                    <a:lnTo>
                      <a:pt x="589" y="1422"/>
                    </a:lnTo>
                    <a:lnTo>
                      <a:pt x="572" y="1419"/>
                    </a:lnTo>
                    <a:lnTo>
                      <a:pt x="572" y="1419"/>
                    </a:lnTo>
                    <a:lnTo>
                      <a:pt x="558" y="1415"/>
                    </a:lnTo>
                    <a:lnTo>
                      <a:pt x="540" y="1409"/>
                    </a:lnTo>
                    <a:lnTo>
                      <a:pt x="517" y="1397"/>
                    </a:lnTo>
                    <a:lnTo>
                      <a:pt x="492" y="1383"/>
                    </a:lnTo>
                    <a:lnTo>
                      <a:pt x="464" y="1366"/>
                    </a:lnTo>
                    <a:lnTo>
                      <a:pt x="435" y="1346"/>
                    </a:lnTo>
                    <a:lnTo>
                      <a:pt x="405" y="1320"/>
                    </a:lnTo>
                    <a:lnTo>
                      <a:pt x="375" y="1293"/>
                    </a:lnTo>
                    <a:lnTo>
                      <a:pt x="375" y="1293"/>
                    </a:lnTo>
                    <a:lnTo>
                      <a:pt x="346" y="1261"/>
                    </a:lnTo>
                    <a:lnTo>
                      <a:pt x="322" y="1231"/>
                    </a:lnTo>
                    <a:lnTo>
                      <a:pt x="301" y="1202"/>
                    </a:lnTo>
                    <a:lnTo>
                      <a:pt x="283" y="1174"/>
                    </a:lnTo>
                    <a:lnTo>
                      <a:pt x="269" y="1149"/>
                    </a:lnTo>
                    <a:lnTo>
                      <a:pt x="259" y="1128"/>
                    </a:lnTo>
                    <a:lnTo>
                      <a:pt x="252" y="1110"/>
                    </a:lnTo>
                    <a:lnTo>
                      <a:pt x="248" y="1096"/>
                    </a:lnTo>
                    <a:lnTo>
                      <a:pt x="248" y="1096"/>
                    </a:lnTo>
                    <a:lnTo>
                      <a:pt x="245" y="1077"/>
                    </a:lnTo>
                    <a:lnTo>
                      <a:pt x="244" y="1067"/>
                    </a:lnTo>
                    <a:lnTo>
                      <a:pt x="245" y="1057"/>
                    </a:lnTo>
                    <a:lnTo>
                      <a:pt x="248" y="1048"/>
                    </a:lnTo>
                    <a:lnTo>
                      <a:pt x="253" y="1039"/>
                    </a:lnTo>
                    <a:lnTo>
                      <a:pt x="255" y="1036"/>
                    </a:lnTo>
                    <a:lnTo>
                      <a:pt x="260" y="1032"/>
                    </a:lnTo>
                    <a:lnTo>
                      <a:pt x="265" y="1029"/>
                    </a:lnTo>
                    <a:lnTo>
                      <a:pt x="272" y="1027"/>
                    </a:lnTo>
                    <a:lnTo>
                      <a:pt x="272" y="1027"/>
                    </a:lnTo>
                    <a:lnTo>
                      <a:pt x="327" y="1013"/>
                    </a:lnTo>
                    <a:lnTo>
                      <a:pt x="438" y="989"/>
                    </a:lnTo>
                    <a:lnTo>
                      <a:pt x="560" y="963"/>
                    </a:lnTo>
                    <a:lnTo>
                      <a:pt x="613" y="953"/>
                    </a:lnTo>
                    <a:lnTo>
                      <a:pt x="652" y="946"/>
                    </a:lnTo>
                    <a:lnTo>
                      <a:pt x="652" y="946"/>
                    </a:lnTo>
                    <a:lnTo>
                      <a:pt x="675" y="944"/>
                    </a:lnTo>
                    <a:lnTo>
                      <a:pt x="684" y="942"/>
                    </a:lnTo>
                    <a:lnTo>
                      <a:pt x="689" y="944"/>
                    </a:lnTo>
                    <a:lnTo>
                      <a:pt x="694" y="945"/>
                    </a:lnTo>
                    <a:lnTo>
                      <a:pt x="699" y="948"/>
                    </a:lnTo>
                    <a:lnTo>
                      <a:pt x="709" y="958"/>
                    </a:lnTo>
                    <a:lnTo>
                      <a:pt x="709" y="958"/>
                    </a:lnTo>
                    <a:lnTo>
                      <a:pt x="719" y="969"/>
                    </a:lnTo>
                    <a:lnTo>
                      <a:pt x="723" y="973"/>
                    </a:lnTo>
                    <a:lnTo>
                      <a:pt x="724" y="978"/>
                    </a:lnTo>
                    <a:lnTo>
                      <a:pt x="724" y="984"/>
                    </a:lnTo>
                    <a:lnTo>
                      <a:pt x="724" y="992"/>
                    </a:lnTo>
                    <a:lnTo>
                      <a:pt x="721" y="1016"/>
                    </a:lnTo>
                    <a:lnTo>
                      <a:pt x="721" y="1016"/>
                    </a:lnTo>
                    <a:lnTo>
                      <a:pt x="714" y="1055"/>
                    </a:lnTo>
                    <a:lnTo>
                      <a:pt x="704" y="1106"/>
                    </a:lnTo>
                    <a:lnTo>
                      <a:pt x="679" y="1230"/>
                    </a:lnTo>
                    <a:lnTo>
                      <a:pt x="653" y="1341"/>
                    </a:lnTo>
                    <a:lnTo>
                      <a:pt x="640" y="1396"/>
                    </a:lnTo>
                    <a:lnTo>
                      <a:pt x="640" y="1396"/>
                    </a:lnTo>
                    <a:close/>
                    <a:moveTo>
                      <a:pt x="1208" y="1353"/>
                    </a:moveTo>
                    <a:lnTo>
                      <a:pt x="1208" y="1353"/>
                    </a:lnTo>
                    <a:lnTo>
                      <a:pt x="1198" y="1363"/>
                    </a:lnTo>
                    <a:lnTo>
                      <a:pt x="1183" y="1375"/>
                    </a:lnTo>
                    <a:lnTo>
                      <a:pt x="1162" y="1388"/>
                    </a:lnTo>
                    <a:lnTo>
                      <a:pt x="1138" y="1404"/>
                    </a:lnTo>
                    <a:lnTo>
                      <a:pt x="1110" y="1419"/>
                    </a:lnTo>
                    <a:lnTo>
                      <a:pt x="1077" y="1434"/>
                    </a:lnTo>
                    <a:lnTo>
                      <a:pt x="1040" y="1448"/>
                    </a:lnTo>
                    <a:lnTo>
                      <a:pt x="1000" y="1460"/>
                    </a:lnTo>
                    <a:lnTo>
                      <a:pt x="1000" y="1460"/>
                    </a:lnTo>
                    <a:lnTo>
                      <a:pt x="960" y="1469"/>
                    </a:lnTo>
                    <a:lnTo>
                      <a:pt x="922" y="1475"/>
                    </a:lnTo>
                    <a:lnTo>
                      <a:pt x="885" y="1479"/>
                    </a:lnTo>
                    <a:lnTo>
                      <a:pt x="852" y="1480"/>
                    </a:lnTo>
                    <a:lnTo>
                      <a:pt x="824" y="1479"/>
                    </a:lnTo>
                    <a:lnTo>
                      <a:pt x="800" y="1478"/>
                    </a:lnTo>
                    <a:lnTo>
                      <a:pt x="781" y="1475"/>
                    </a:lnTo>
                    <a:lnTo>
                      <a:pt x="767" y="1472"/>
                    </a:lnTo>
                    <a:lnTo>
                      <a:pt x="767" y="1472"/>
                    </a:lnTo>
                    <a:lnTo>
                      <a:pt x="749" y="1465"/>
                    </a:lnTo>
                    <a:lnTo>
                      <a:pt x="740" y="1460"/>
                    </a:lnTo>
                    <a:lnTo>
                      <a:pt x="732" y="1455"/>
                    </a:lnTo>
                    <a:lnTo>
                      <a:pt x="725" y="1448"/>
                    </a:lnTo>
                    <a:lnTo>
                      <a:pt x="720" y="1440"/>
                    </a:lnTo>
                    <a:lnTo>
                      <a:pt x="719" y="1435"/>
                    </a:lnTo>
                    <a:lnTo>
                      <a:pt x="718" y="1429"/>
                    </a:lnTo>
                    <a:lnTo>
                      <a:pt x="718" y="1424"/>
                    </a:lnTo>
                    <a:lnTo>
                      <a:pt x="719" y="1417"/>
                    </a:lnTo>
                    <a:lnTo>
                      <a:pt x="719" y="1417"/>
                    </a:lnTo>
                    <a:lnTo>
                      <a:pt x="735" y="1362"/>
                    </a:lnTo>
                    <a:lnTo>
                      <a:pt x="769" y="1254"/>
                    </a:lnTo>
                    <a:lnTo>
                      <a:pt x="808" y="1134"/>
                    </a:lnTo>
                    <a:lnTo>
                      <a:pt x="825" y="1084"/>
                    </a:lnTo>
                    <a:lnTo>
                      <a:pt x="839" y="1047"/>
                    </a:lnTo>
                    <a:lnTo>
                      <a:pt x="839" y="1047"/>
                    </a:lnTo>
                    <a:lnTo>
                      <a:pt x="849" y="1026"/>
                    </a:lnTo>
                    <a:lnTo>
                      <a:pt x="851" y="1018"/>
                    </a:lnTo>
                    <a:lnTo>
                      <a:pt x="855" y="1013"/>
                    </a:lnTo>
                    <a:lnTo>
                      <a:pt x="859" y="1009"/>
                    </a:lnTo>
                    <a:lnTo>
                      <a:pt x="864" y="1007"/>
                    </a:lnTo>
                    <a:lnTo>
                      <a:pt x="878" y="1003"/>
                    </a:lnTo>
                    <a:lnTo>
                      <a:pt x="878" y="1003"/>
                    </a:lnTo>
                    <a:lnTo>
                      <a:pt x="892" y="999"/>
                    </a:lnTo>
                    <a:lnTo>
                      <a:pt x="898" y="999"/>
                    </a:lnTo>
                    <a:lnTo>
                      <a:pt x="903" y="1000"/>
                    </a:lnTo>
                    <a:lnTo>
                      <a:pt x="908" y="1003"/>
                    </a:lnTo>
                    <a:lnTo>
                      <a:pt x="914" y="1007"/>
                    </a:lnTo>
                    <a:lnTo>
                      <a:pt x="933" y="1022"/>
                    </a:lnTo>
                    <a:lnTo>
                      <a:pt x="933" y="1022"/>
                    </a:lnTo>
                    <a:lnTo>
                      <a:pt x="963" y="1047"/>
                    </a:lnTo>
                    <a:lnTo>
                      <a:pt x="1004" y="1082"/>
                    </a:lnTo>
                    <a:lnTo>
                      <a:pt x="1098" y="1165"/>
                    </a:lnTo>
                    <a:lnTo>
                      <a:pt x="1181" y="1242"/>
                    </a:lnTo>
                    <a:lnTo>
                      <a:pt x="1223" y="1281"/>
                    </a:lnTo>
                    <a:lnTo>
                      <a:pt x="1223" y="1281"/>
                    </a:lnTo>
                    <a:lnTo>
                      <a:pt x="1227" y="1288"/>
                    </a:lnTo>
                    <a:lnTo>
                      <a:pt x="1229" y="1293"/>
                    </a:lnTo>
                    <a:lnTo>
                      <a:pt x="1232" y="1298"/>
                    </a:lnTo>
                    <a:lnTo>
                      <a:pt x="1233" y="1303"/>
                    </a:lnTo>
                    <a:lnTo>
                      <a:pt x="1233" y="1312"/>
                    </a:lnTo>
                    <a:lnTo>
                      <a:pt x="1230" y="1322"/>
                    </a:lnTo>
                    <a:lnTo>
                      <a:pt x="1225" y="1330"/>
                    </a:lnTo>
                    <a:lnTo>
                      <a:pt x="1220" y="1339"/>
                    </a:lnTo>
                    <a:lnTo>
                      <a:pt x="1208" y="1353"/>
                    </a:lnTo>
                    <a:lnTo>
                      <a:pt x="1208" y="1353"/>
                    </a:lnTo>
                    <a:close/>
                    <a:moveTo>
                      <a:pt x="742" y="810"/>
                    </a:moveTo>
                    <a:lnTo>
                      <a:pt x="742" y="810"/>
                    </a:lnTo>
                    <a:lnTo>
                      <a:pt x="744" y="801"/>
                    </a:lnTo>
                    <a:lnTo>
                      <a:pt x="748" y="793"/>
                    </a:lnTo>
                    <a:lnTo>
                      <a:pt x="753" y="784"/>
                    </a:lnTo>
                    <a:lnTo>
                      <a:pt x="758" y="776"/>
                    </a:lnTo>
                    <a:lnTo>
                      <a:pt x="764" y="770"/>
                    </a:lnTo>
                    <a:lnTo>
                      <a:pt x="771" y="764"/>
                    </a:lnTo>
                    <a:lnTo>
                      <a:pt x="778" y="757"/>
                    </a:lnTo>
                    <a:lnTo>
                      <a:pt x="786" y="752"/>
                    </a:lnTo>
                    <a:lnTo>
                      <a:pt x="793" y="748"/>
                    </a:lnTo>
                    <a:lnTo>
                      <a:pt x="802" y="745"/>
                    </a:lnTo>
                    <a:lnTo>
                      <a:pt x="811" y="742"/>
                    </a:lnTo>
                    <a:lnTo>
                      <a:pt x="820" y="741"/>
                    </a:lnTo>
                    <a:lnTo>
                      <a:pt x="830" y="740"/>
                    </a:lnTo>
                    <a:lnTo>
                      <a:pt x="839" y="740"/>
                    </a:lnTo>
                    <a:lnTo>
                      <a:pt x="849" y="741"/>
                    </a:lnTo>
                    <a:lnTo>
                      <a:pt x="858" y="743"/>
                    </a:lnTo>
                    <a:lnTo>
                      <a:pt x="858" y="743"/>
                    </a:lnTo>
                    <a:lnTo>
                      <a:pt x="868" y="746"/>
                    </a:lnTo>
                    <a:lnTo>
                      <a:pt x="875" y="750"/>
                    </a:lnTo>
                    <a:lnTo>
                      <a:pt x="884" y="755"/>
                    </a:lnTo>
                    <a:lnTo>
                      <a:pt x="892" y="760"/>
                    </a:lnTo>
                    <a:lnTo>
                      <a:pt x="899" y="766"/>
                    </a:lnTo>
                    <a:lnTo>
                      <a:pt x="905" y="772"/>
                    </a:lnTo>
                    <a:lnTo>
                      <a:pt x="910" y="780"/>
                    </a:lnTo>
                    <a:lnTo>
                      <a:pt x="915" y="788"/>
                    </a:lnTo>
                    <a:lnTo>
                      <a:pt x="919" y="795"/>
                    </a:lnTo>
                    <a:lnTo>
                      <a:pt x="923" y="804"/>
                    </a:lnTo>
                    <a:lnTo>
                      <a:pt x="926" y="813"/>
                    </a:lnTo>
                    <a:lnTo>
                      <a:pt x="927" y="822"/>
                    </a:lnTo>
                    <a:lnTo>
                      <a:pt x="928" y="832"/>
                    </a:lnTo>
                    <a:lnTo>
                      <a:pt x="928" y="840"/>
                    </a:lnTo>
                    <a:lnTo>
                      <a:pt x="927" y="851"/>
                    </a:lnTo>
                    <a:lnTo>
                      <a:pt x="926" y="859"/>
                    </a:lnTo>
                    <a:lnTo>
                      <a:pt x="926" y="859"/>
                    </a:lnTo>
                    <a:lnTo>
                      <a:pt x="922" y="869"/>
                    </a:lnTo>
                    <a:lnTo>
                      <a:pt x="918" y="878"/>
                    </a:lnTo>
                    <a:lnTo>
                      <a:pt x="913" y="886"/>
                    </a:lnTo>
                    <a:lnTo>
                      <a:pt x="908" y="893"/>
                    </a:lnTo>
                    <a:lnTo>
                      <a:pt x="902" y="901"/>
                    </a:lnTo>
                    <a:lnTo>
                      <a:pt x="895" y="907"/>
                    </a:lnTo>
                    <a:lnTo>
                      <a:pt x="888" y="912"/>
                    </a:lnTo>
                    <a:lnTo>
                      <a:pt x="880" y="917"/>
                    </a:lnTo>
                    <a:lnTo>
                      <a:pt x="873" y="921"/>
                    </a:lnTo>
                    <a:lnTo>
                      <a:pt x="864" y="925"/>
                    </a:lnTo>
                    <a:lnTo>
                      <a:pt x="855" y="927"/>
                    </a:lnTo>
                    <a:lnTo>
                      <a:pt x="846" y="929"/>
                    </a:lnTo>
                    <a:lnTo>
                      <a:pt x="837" y="930"/>
                    </a:lnTo>
                    <a:lnTo>
                      <a:pt x="827" y="930"/>
                    </a:lnTo>
                    <a:lnTo>
                      <a:pt x="818" y="929"/>
                    </a:lnTo>
                    <a:lnTo>
                      <a:pt x="808" y="927"/>
                    </a:lnTo>
                    <a:lnTo>
                      <a:pt x="808" y="927"/>
                    </a:lnTo>
                    <a:lnTo>
                      <a:pt x="800" y="924"/>
                    </a:lnTo>
                    <a:lnTo>
                      <a:pt x="791" y="920"/>
                    </a:lnTo>
                    <a:lnTo>
                      <a:pt x="782" y="916"/>
                    </a:lnTo>
                    <a:lnTo>
                      <a:pt x="774" y="910"/>
                    </a:lnTo>
                    <a:lnTo>
                      <a:pt x="768" y="905"/>
                    </a:lnTo>
                    <a:lnTo>
                      <a:pt x="762" y="897"/>
                    </a:lnTo>
                    <a:lnTo>
                      <a:pt x="755" y="891"/>
                    </a:lnTo>
                    <a:lnTo>
                      <a:pt x="750" y="882"/>
                    </a:lnTo>
                    <a:lnTo>
                      <a:pt x="747" y="874"/>
                    </a:lnTo>
                    <a:lnTo>
                      <a:pt x="743" y="866"/>
                    </a:lnTo>
                    <a:lnTo>
                      <a:pt x="740" y="857"/>
                    </a:lnTo>
                    <a:lnTo>
                      <a:pt x="739" y="848"/>
                    </a:lnTo>
                    <a:lnTo>
                      <a:pt x="738" y="839"/>
                    </a:lnTo>
                    <a:lnTo>
                      <a:pt x="738" y="829"/>
                    </a:lnTo>
                    <a:lnTo>
                      <a:pt x="739" y="820"/>
                    </a:lnTo>
                    <a:lnTo>
                      <a:pt x="742" y="810"/>
                    </a:lnTo>
                    <a:lnTo>
                      <a:pt x="742" y="810"/>
                    </a:lnTo>
                    <a:close/>
                    <a:moveTo>
                      <a:pt x="1470" y="769"/>
                    </a:moveTo>
                    <a:lnTo>
                      <a:pt x="1470" y="769"/>
                    </a:lnTo>
                    <a:lnTo>
                      <a:pt x="1474" y="782"/>
                    </a:lnTo>
                    <a:lnTo>
                      <a:pt x="1476" y="801"/>
                    </a:lnTo>
                    <a:lnTo>
                      <a:pt x="1479" y="825"/>
                    </a:lnTo>
                    <a:lnTo>
                      <a:pt x="1479" y="854"/>
                    </a:lnTo>
                    <a:lnTo>
                      <a:pt x="1477" y="887"/>
                    </a:lnTo>
                    <a:lnTo>
                      <a:pt x="1474" y="922"/>
                    </a:lnTo>
                    <a:lnTo>
                      <a:pt x="1467" y="961"/>
                    </a:lnTo>
                    <a:lnTo>
                      <a:pt x="1458" y="1002"/>
                    </a:lnTo>
                    <a:lnTo>
                      <a:pt x="1458" y="1002"/>
                    </a:lnTo>
                    <a:lnTo>
                      <a:pt x="1446" y="1042"/>
                    </a:lnTo>
                    <a:lnTo>
                      <a:pt x="1432" y="1079"/>
                    </a:lnTo>
                    <a:lnTo>
                      <a:pt x="1417" y="1111"/>
                    </a:lnTo>
                    <a:lnTo>
                      <a:pt x="1402" y="1140"/>
                    </a:lnTo>
                    <a:lnTo>
                      <a:pt x="1387" y="1164"/>
                    </a:lnTo>
                    <a:lnTo>
                      <a:pt x="1374" y="1184"/>
                    </a:lnTo>
                    <a:lnTo>
                      <a:pt x="1361" y="1199"/>
                    </a:lnTo>
                    <a:lnTo>
                      <a:pt x="1351" y="1210"/>
                    </a:lnTo>
                    <a:lnTo>
                      <a:pt x="1351" y="1210"/>
                    </a:lnTo>
                    <a:lnTo>
                      <a:pt x="1338" y="1222"/>
                    </a:lnTo>
                    <a:lnTo>
                      <a:pt x="1329" y="1227"/>
                    </a:lnTo>
                    <a:lnTo>
                      <a:pt x="1320" y="1232"/>
                    </a:lnTo>
                    <a:lnTo>
                      <a:pt x="1310" y="1235"/>
                    </a:lnTo>
                    <a:lnTo>
                      <a:pt x="1301" y="1235"/>
                    </a:lnTo>
                    <a:lnTo>
                      <a:pt x="1296" y="1233"/>
                    </a:lnTo>
                    <a:lnTo>
                      <a:pt x="1291" y="1231"/>
                    </a:lnTo>
                    <a:lnTo>
                      <a:pt x="1286" y="1228"/>
                    </a:lnTo>
                    <a:lnTo>
                      <a:pt x="1281" y="1225"/>
                    </a:lnTo>
                    <a:lnTo>
                      <a:pt x="1281" y="1225"/>
                    </a:lnTo>
                    <a:lnTo>
                      <a:pt x="1241" y="1183"/>
                    </a:lnTo>
                    <a:lnTo>
                      <a:pt x="1164" y="1100"/>
                    </a:lnTo>
                    <a:lnTo>
                      <a:pt x="1081" y="1005"/>
                    </a:lnTo>
                    <a:lnTo>
                      <a:pt x="1045" y="965"/>
                    </a:lnTo>
                    <a:lnTo>
                      <a:pt x="1020" y="935"/>
                    </a:lnTo>
                    <a:lnTo>
                      <a:pt x="1020" y="935"/>
                    </a:lnTo>
                    <a:lnTo>
                      <a:pt x="1006" y="916"/>
                    </a:lnTo>
                    <a:lnTo>
                      <a:pt x="1001" y="910"/>
                    </a:lnTo>
                    <a:lnTo>
                      <a:pt x="999" y="905"/>
                    </a:lnTo>
                    <a:lnTo>
                      <a:pt x="997" y="900"/>
                    </a:lnTo>
                    <a:lnTo>
                      <a:pt x="999" y="893"/>
                    </a:lnTo>
                    <a:lnTo>
                      <a:pt x="1001" y="879"/>
                    </a:lnTo>
                    <a:lnTo>
                      <a:pt x="1001" y="879"/>
                    </a:lnTo>
                    <a:lnTo>
                      <a:pt x="1005" y="866"/>
                    </a:lnTo>
                    <a:lnTo>
                      <a:pt x="1007" y="861"/>
                    </a:lnTo>
                    <a:lnTo>
                      <a:pt x="1011" y="857"/>
                    </a:lnTo>
                    <a:lnTo>
                      <a:pt x="1016" y="853"/>
                    </a:lnTo>
                    <a:lnTo>
                      <a:pt x="1024" y="851"/>
                    </a:lnTo>
                    <a:lnTo>
                      <a:pt x="1045" y="840"/>
                    </a:lnTo>
                    <a:lnTo>
                      <a:pt x="1045" y="840"/>
                    </a:lnTo>
                    <a:lnTo>
                      <a:pt x="1082" y="827"/>
                    </a:lnTo>
                    <a:lnTo>
                      <a:pt x="1132" y="810"/>
                    </a:lnTo>
                    <a:lnTo>
                      <a:pt x="1252" y="771"/>
                    </a:lnTo>
                    <a:lnTo>
                      <a:pt x="1360" y="736"/>
                    </a:lnTo>
                    <a:lnTo>
                      <a:pt x="1416" y="721"/>
                    </a:lnTo>
                    <a:lnTo>
                      <a:pt x="1416" y="721"/>
                    </a:lnTo>
                    <a:lnTo>
                      <a:pt x="1422" y="720"/>
                    </a:lnTo>
                    <a:lnTo>
                      <a:pt x="1428" y="720"/>
                    </a:lnTo>
                    <a:lnTo>
                      <a:pt x="1433" y="721"/>
                    </a:lnTo>
                    <a:lnTo>
                      <a:pt x="1438" y="722"/>
                    </a:lnTo>
                    <a:lnTo>
                      <a:pt x="1446" y="727"/>
                    </a:lnTo>
                    <a:lnTo>
                      <a:pt x="1453" y="733"/>
                    </a:lnTo>
                    <a:lnTo>
                      <a:pt x="1458" y="742"/>
                    </a:lnTo>
                    <a:lnTo>
                      <a:pt x="1464" y="751"/>
                    </a:lnTo>
                    <a:lnTo>
                      <a:pt x="1470" y="769"/>
                    </a:lnTo>
                    <a:lnTo>
                      <a:pt x="1470" y="769"/>
                    </a:lnTo>
                    <a:close/>
                    <a:moveTo>
                      <a:pt x="1025" y="272"/>
                    </a:moveTo>
                    <a:lnTo>
                      <a:pt x="1025" y="272"/>
                    </a:lnTo>
                    <a:lnTo>
                      <a:pt x="1028" y="267"/>
                    </a:lnTo>
                    <a:lnTo>
                      <a:pt x="1030" y="262"/>
                    </a:lnTo>
                    <a:lnTo>
                      <a:pt x="1034" y="257"/>
                    </a:lnTo>
                    <a:lnTo>
                      <a:pt x="1038" y="255"/>
                    </a:lnTo>
                    <a:lnTo>
                      <a:pt x="1047" y="250"/>
                    </a:lnTo>
                    <a:lnTo>
                      <a:pt x="1055" y="247"/>
                    </a:lnTo>
                    <a:lnTo>
                      <a:pt x="1065" y="246"/>
                    </a:lnTo>
                    <a:lnTo>
                      <a:pt x="1075" y="247"/>
                    </a:lnTo>
                    <a:lnTo>
                      <a:pt x="1094" y="250"/>
                    </a:lnTo>
                    <a:lnTo>
                      <a:pt x="1094" y="250"/>
                    </a:lnTo>
                    <a:lnTo>
                      <a:pt x="1108" y="253"/>
                    </a:lnTo>
                    <a:lnTo>
                      <a:pt x="1126" y="261"/>
                    </a:lnTo>
                    <a:lnTo>
                      <a:pt x="1147" y="271"/>
                    </a:lnTo>
                    <a:lnTo>
                      <a:pt x="1172" y="285"/>
                    </a:lnTo>
                    <a:lnTo>
                      <a:pt x="1200" y="303"/>
                    </a:lnTo>
                    <a:lnTo>
                      <a:pt x="1230" y="324"/>
                    </a:lnTo>
                    <a:lnTo>
                      <a:pt x="1261" y="348"/>
                    </a:lnTo>
                    <a:lnTo>
                      <a:pt x="1291" y="377"/>
                    </a:lnTo>
                    <a:lnTo>
                      <a:pt x="1291" y="377"/>
                    </a:lnTo>
                    <a:lnTo>
                      <a:pt x="1319" y="407"/>
                    </a:lnTo>
                    <a:lnTo>
                      <a:pt x="1344" y="437"/>
                    </a:lnTo>
                    <a:lnTo>
                      <a:pt x="1364" y="466"/>
                    </a:lnTo>
                    <a:lnTo>
                      <a:pt x="1382" y="494"/>
                    </a:lnTo>
                    <a:lnTo>
                      <a:pt x="1395" y="519"/>
                    </a:lnTo>
                    <a:lnTo>
                      <a:pt x="1407" y="541"/>
                    </a:lnTo>
                    <a:lnTo>
                      <a:pt x="1413" y="560"/>
                    </a:lnTo>
                    <a:lnTo>
                      <a:pt x="1417" y="572"/>
                    </a:lnTo>
                    <a:lnTo>
                      <a:pt x="1417" y="572"/>
                    </a:lnTo>
                    <a:lnTo>
                      <a:pt x="1421" y="591"/>
                    </a:lnTo>
                    <a:lnTo>
                      <a:pt x="1421" y="601"/>
                    </a:lnTo>
                    <a:lnTo>
                      <a:pt x="1421" y="611"/>
                    </a:lnTo>
                    <a:lnTo>
                      <a:pt x="1418" y="621"/>
                    </a:lnTo>
                    <a:lnTo>
                      <a:pt x="1413" y="629"/>
                    </a:lnTo>
                    <a:lnTo>
                      <a:pt x="1409" y="633"/>
                    </a:lnTo>
                    <a:lnTo>
                      <a:pt x="1406" y="636"/>
                    </a:lnTo>
                    <a:lnTo>
                      <a:pt x="1401" y="639"/>
                    </a:lnTo>
                    <a:lnTo>
                      <a:pt x="1394" y="641"/>
                    </a:lnTo>
                    <a:lnTo>
                      <a:pt x="1394" y="641"/>
                    </a:lnTo>
                    <a:lnTo>
                      <a:pt x="1339" y="655"/>
                    </a:lnTo>
                    <a:lnTo>
                      <a:pt x="1228" y="680"/>
                    </a:lnTo>
                    <a:lnTo>
                      <a:pt x="1104" y="706"/>
                    </a:lnTo>
                    <a:lnTo>
                      <a:pt x="1053" y="716"/>
                    </a:lnTo>
                    <a:lnTo>
                      <a:pt x="1014" y="722"/>
                    </a:lnTo>
                    <a:lnTo>
                      <a:pt x="1014" y="722"/>
                    </a:lnTo>
                    <a:lnTo>
                      <a:pt x="990" y="726"/>
                    </a:lnTo>
                    <a:lnTo>
                      <a:pt x="982" y="726"/>
                    </a:lnTo>
                    <a:lnTo>
                      <a:pt x="976" y="726"/>
                    </a:lnTo>
                    <a:lnTo>
                      <a:pt x="971" y="723"/>
                    </a:lnTo>
                    <a:lnTo>
                      <a:pt x="967" y="721"/>
                    </a:lnTo>
                    <a:lnTo>
                      <a:pt x="956" y="711"/>
                    </a:lnTo>
                    <a:lnTo>
                      <a:pt x="956" y="711"/>
                    </a:lnTo>
                    <a:lnTo>
                      <a:pt x="946" y="701"/>
                    </a:lnTo>
                    <a:lnTo>
                      <a:pt x="943" y="696"/>
                    </a:lnTo>
                    <a:lnTo>
                      <a:pt x="942" y="691"/>
                    </a:lnTo>
                    <a:lnTo>
                      <a:pt x="941" y="684"/>
                    </a:lnTo>
                    <a:lnTo>
                      <a:pt x="942" y="677"/>
                    </a:lnTo>
                    <a:lnTo>
                      <a:pt x="944" y="654"/>
                    </a:lnTo>
                    <a:lnTo>
                      <a:pt x="944" y="654"/>
                    </a:lnTo>
                    <a:lnTo>
                      <a:pt x="951" y="615"/>
                    </a:lnTo>
                    <a:lnTo>
                      <a:pt x="961" y="562"/>
                    </a:lnTo>
                    <a:lnTo>
                      <a:pt x="987" y="440"/>
                    </a:lnTo>
                    <a:lnTo>
                      <a:pt x="1012" y="328"/>
                    </a:lnTo>
                    <a:lnTo>
                      <a:pt x="1025" y="272"/>
                    </a:lnTo>
                    <a:lnTo>
                      <a:pt x="1025" y="272"/>
                    </a:lnTo>
                    <a:close/>
                    <a:moveTo>
                      <a:pt x="457" y="315"/>
                    </a:moveTo>
                    <a:lnTo>
                      <a:pt x="457" y="315"/>
                    </a:lnTo>
                    <a:lnTo>
                      <a:pt x="467" y="306"/>
                    </a:lnTo>
                    <a:lnTo>
                      <a:pt x="482" y="294"/>
                    </a:lnTo>
                    <a:lnTo>
                      <a:pt x="502" y="280"/>
                    </a:lnTo>
                    <a:lnTo>
                      <a:pt x="527" y="265"/>
                    </a:lnTo>
                    <a:lnTo>
                      <a:pt x="556" y="250"/>
                    </a:lnTo>
                    <a:lnTo>
                      <a:pt x="589" y="235"/>
                    </a:lnTo>
                    <a:lnTo>
                      <a:pt x="626" y="222"/>
                    </a:lnTo>
                    <a:lnTo>
                      <a:pt x="665" y="209"/>
                    </a:lnTo>
                    <a:lnTo>
                      <a:pt x="665" y="209"/>
                    </a:lnTo>
                    <a:lnTo>
                      <a:pt x="705" y="199"/>
                    </a:lnTo>
                    <a:lnTo>
                      <a:pt x="744" y="193"/>
                    </a:lnTo>
                    <a:lnTo>
                      <a:pt x="781" y="190"/>
                    </a:lnTo>
                    <a:lnTo>
                      <a:pt x="812" y="189"/>
                    </a:lnTo>
                    <a:lnTo>
                      <a:pt x="841" y="189"/>
                    </a:lnTo>
                    <a:lnTo>
                      <a:pt x="865" y="190"/>
                    </a:lnTo>
                    <a:lnTo>
                      <a:pt x="885" y="194"/>
                    </a:lnTo>
                    <a:lnTo>
                      <a:pt x="898" y="197"/>
                    </a:lnTo>
                    <a:lnTo>
                      <a:pt x="898" y="197"/>
                    </a:lnTo>
                    <a:lnTo>
                      <a:pt x="917" y="204"/>
                    </a:lnTo>
                    <a:lnTo>
                      <a:pt x="926" y="208"/>
                    </a:lnTo>
                    <a:lnTo>
                      <a:pt x="933" y="214"/>
                    </a:lnTo>
                    <a:lnTo>
                      <a:pt x="941" y="221"/>
                    </a:lnTo>
                    <a:lnTo>
                      <a:pt x="946" y="229"/>
                    </a:lnTo>
                    <a:lnTo>
                      <a:pt x="947" y="235"/>
                    </a:lnTo>
                    <a:lnTo>
                      <a:pt x="948" y="240"/>
                    </a:lnTo>
                    <a:lnTo>
                      <a:pt x="948" y="246"/>
                    </a:lnTo>
                    <a:lnTo>
                      <a:pt x="947" y="252"/>
                    </a:lnTo>
                    <a:lnTo>
                      <a:pt x="947" y="252"/>
                    </a:lnTo>
                    <a:lnTo>
                      <a:pt x="931" y="306"/>
                    </a:lnTo>
                    <a:lnTo>
                      <a:pt x="897" y="415"/>
                    </a:lnTo>
                    <a:lnTo>
                      <a:pt x="858" y="534"/>
                    </a:lnTo>
                    <a:lnTo>
                      <a:pt x="840" y="585"/>
                    </a:lnTo>
                    <a:lnTo>
                      <a:pt x="826" y="621"/>
                    </a:lnTo>
                    <a:lnTo>
                      <a:pt x="826" y="621"/>
                    </a:lnTo>
                    <a:lnTo>
                      <a:pt x="817" y="644"/>
                    </a:lnTo>
                    <a:lnTo>
                      <a:pt x="813" y="650"/>
                    </a:lnTo>
                    <a:lnTo>
                      <a:pt x="810" y="655"/>
                    </a:lnTo>
                    <a:lnTo>
                      <a:pt x="806" y="659"/>
                    </a:lnTo>
                    <a:lnTo>
                      <a:pt x="802" y="662"/>
                    </a:lnTo>
                    <a:lnTo>
                      <a:pt x="787" y="665"/>
                    </a:lnTo>
                    <a:lnTo>
                      <a:pt x="787" y="665"/>
                    </a:lnTo>
                    <a:lnTo>
                      <a:pt x="773" y="669"/>
                    </a:lnTo>
                    <a:lnTo>
                      <a:pt x="768" y="669"/>
                    </a:lnTo>
                    <a:lnTo>
                      <a:pt x="763" y="668"/>
                    </a:lnTo>
                    <a:lnTo>
                      <a:pt x="758" y="665"/>
                    </a:lnTo>
                    <a:lnTo>
                      <a:pt x="750" y="662"/>
                    </a:lnTo>
                    <a:lnTo>
                      <a:pt x="732" y="648"/>
                    </a:lnTo>
                    <a:lnTo>
                      <a:pt x="732" y="648"/>
                    </a:lnTo>
                    <a:lnTo>
                      <a:pt x="701" y="623"/>
                    </a:lnTo>
                    <a:lnTo>
                      <a:pt x="661" y="587"/>
                    </a:lnTo>
                    <a:lnTo>
                      <a:pt x="568" y="503"/>
                    </a:lnTo>
                    <a:lnTo>
                      <a:pt x="485" y="426"/>
                    </a:lnTo>
                    <a:lnTo>
                      <a:pt x="443" y="387"/>
                    </a:lnTo>
                    <a:lnTo>
                      <a:pt x="443" y="387"/>
                    </a:lnTo>
                    <a:lnTo>
                      <a:pt x="439" y="382"/>
                    </a:lnTo>
                    <a:lnTo>
                      <a:pt x="435" y="377"/>
                    </a:lnTo>
                    <a:lnTo>
                      <a:pt x="434" y="372"/>
                    </a:lnTo>
                    <a:lnTo>
                      <a:pt x="433" y="367"/>
                    </a:lnTo>
                    <a:lnTo>
                      <a:pt x="433" y="357"/>
                    </a:lnTo>
                    <a:lnTo>
                      <a:pt x="435" y="348"/>
                    </a:lnTo>
                    <a:lnTo>
                      <a:pt x="439" y="339"/>
                    </a:lnTo>
                    <a:lnTo>
                      <a:pt x="446" y="330"/>
                    </a:lnTo>
                    <a:lnTo>
                      <a:pt x="457" y="315"/>
                    </a:lnTo>
                    <a:lnTo>
                      <a:pt x="457" y="315"/>
                    </a:lnTo>
                    <a:close/>
                    <a:moveTo>
                      <a:pt x="313" y="459"/>
                    </a:moveTo>
                    <a:lnTo>
                      <a:pt x="313" y="459"/>
                    </a:lnTo>
                    <a:lnTo>
                      <a:pt x="328" y="447"/>
                    </a:lnTo>
                    <a:lnTo>
                      <a:pt x="337" y="441"/>
                    </a:lnTo>
                    <a:lnTo>
                      <a:pt x="346" y="437"/>
                    </a:lnTo>
                    <a:lnTo>
                      <a:pt x="355" y="435"/>
                    </a:lnTo>
                    <a:lnTo>
                      <a:pt x="365" y="435"/>
                    </a:lnTo>
                    <a:lnTo>
                      <a:pt x="370" y="436"/>
                    </a:lnTo>
                    <a:lnTo>
                      <a:pt x="375" y="437"/>
                    </a:lnTo>
                    <a:lnTo>
                      <a:pt x="380" y="440"/>
                    </a:lnTo>
                    <a:lnTo>
                      <a:pt x="385" y="445"/>
                    </a:lnTo>
                    <a:lnTo>
                      <a:pt x="385" y="445"/>
                    </a:lnTo>
                    <a:lnTo>
                      <a:pt x="424" y="485"/>
                    </a:lnTo>
                    <a:lnTo>
                      <a:pt x="501" y="570"/>
                    </a:lnTo>
                    <a:lnTo>
                      <a:pt x="585" y="663"/>
                    </a:lnTo>
                    <a:lnTo>
                      <a:pt x="621" y="703"/>
                    </a:lnTo>
                    <a:lnTo>
                      <a:pt x="646" y="733"/>
                    </a:lnTo>
                    <a:lnTo>
                      <a:pt x="646" y="733"/>
                    </a:lnTo>
                    <a:lnTo>
                      <a:pt x="660" y="752"/>
                    </a:lnTo>
                    <a:lnTo>
                      <a:pt x="664" y="759"/>
                    </a:lnTo>
                    <a:lnTo>
                      <a:pt x="666" y="765"/>
                    </a:lnTo>
                    <a:lnTo>
                      <a:pt x="667" y="770"/>
                    </a:lnTo>
                    <a:lnTo>
                      <a:pt x="667" y="775"/>
                    </a:lnTo>
                    <a:lnTo>
                      <a:pt x="665" y="789"/>
                    </a:lnTo>
                    <a:lnTo>
                      <a:pt x="665" y="789"/>
                    </a:lnTo>
                    <a:lnTo>
                      <a:pt x="660" y="803"/>
                    </a:lnTo>
                    <a:lnTo>
                      <a:pt x="657" y="808"/>
                    </a:lnTo>
                    <a:lnTo>
                      <a:pt x="653" y="811"/>
                    </a:lnTo>
                    <a:lnTo>
                      <a:pt x="648" y="815"/>
                    </a:lnTo>
                    <a:lnTo>
                      <a:pt x="642" y="819"/>
                    </a:lnTo>
                    <a:lnTo>
                      <a:pt x="621" y="828"/>
                    </a:lnTo>
                    <a:lnTo>
                      <a:pt x="621" y="828"/>
                    </a:lnTo>
                    <a:lnTo>
                      <a:pt x="583" y="842"/>
                    </a:lnTo>
                    <a:lnTo>
                      <a:pt x="532" y="859"/>
                    </a:lnTo>
                    <a:lnTo>
                      <a:pt x="414" y="898"/>
                    </a:lnTo>
                    <a:lnTo>
                      <a:pt x="304" y="932"/>
                    </a:lnTo>
                    <a:lnTo>
                      <a:pt x="250" y="949"/>
                    </a:lnTo>
                    <a:lnTo>
                      <a:pt x="250" y="949"/>
                    </a:lnTo>
                    <a:lnTo>
                      <a:pt x="244" y="949"/>
                    </a:lnTo>
                    <a:lnTo>
                      <a:pt x="238" y="949"/>
                    </a:lnTo>
                    <a:lnTo>
                      <a:pt x="233" y="949"/>
                    </a:lnTo>
                    <a:lnTo>
                      <a:pt x="228" y="948"/>
                    </a:lnTo>
                    <a:lnTo>
                      <a:pt x="219" y="942"/>
                    </a:lnTo>
                    <a:lnTo>
                      <a:pt x="212" y="935"/>
                    </a:lnTo>
                    <a:lnTo>
                      <a:pt x="206" y="927"/>
                    </a:lnTo>
                    <a:lnTo>
                      <a:pt x="202" y="917"/>
                    </a:lnTo>
                    <a:lnTo>
                      <a:pt x="196" y="900"/>
                    </a:lnTo>
                    <a:lnTo>
                      <a:pt x="196" y="900"/>
                    </a:lnTo>
                    <a:lnTo>
                      <a:pt x="192" y="887"/>
                    </a:lnTo>
                    <a:lnTo>
                      <a:pt x="190" y="867"/>
                    </a:lnTo>
                    <a:lnTo>
                      <a:pt x="187" y="843"/>
                    </a:lnTo>
                    <a:lnTo>
                      <a:pt x="187" y="814"/>
                    </a:lnTo>
                    <a:lnTo>
                      <a:pt x="189" y="781"/>
                    </a:lnTo>
                    <a:lnTo>
                      <a:pt x="192" y="746"/>
                    </a:lnTo>
                    <a:lnTo>
                      <a:pt x="199" y="707"/>
                    </a:lnTo>
                    <a:lnTo>
                      <a:pt x="207" y="667"/>
                    </a:lnTo>
                    <a:lnTo>
                      <a:pt x="207" y="667"/>
                    </a:lnTo>
                    <a:lnTo>
                      <a:pt x="220" y="628"/>
                    </a:lnTo>
                    <a:lnTo>
                      <a:pt x="234" y="591"/>
                    </a:lnTo>
                    <a:lnTo>
                      <a:pt x="248" y="558"/>
                    </a:lnTo>
                    <a:lnTo>
                      <a:pt x="263" y="529"/>
                    </a:lnTo>
                    <a:lnTo>
                      <a:pt x="278" y="504"/>
                    </a:lnTo>
                    <a:lnTo>
                      <a:pt x="292" y="484"/>
                    </a:lnTo>
                    <a:lnTo>
                      <a:pt x="304" y="469"/>
                    </a:lnTo>
                    <a:lnTo>
                      <a:pt x="313" y="459"/>
                    </a:lnTo>
                    <a:lnTo>
                      <a:pt x="313" y="4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2" name="Freeform 11"/>
              <p:cNvSpPr>
                <a:spLocks noEditPoints="1"/>
              </p:cNvSpPr>
              <p:nvPr/>
            </p:nvSpPr>
            <p:spPr bwMode="auto">
              <a:xfrm>
                <a:off x="5511213" y="5709120"/>
                <a:ext cx="711435" cy="710142"/>
              </a:xfrm>
              <a:custGeom>
                <a:avLst/>
                <a:gdLst>
                  <a:gd name="T0" fmla="*/ 1097 w 1098"/>
                  <a:gd name="T1" fmla="*/ 492 h 1098"/>
                  <a:gd name="T2" fmla="*/ 1083 w 1098"/>
                  <a:gd name="T3" fmla="*/ 414 h 1098"/>
                  <a:gd name="T4" fmla="*/ 1055 w 1098"/>
                  <a:gd name="T5" fmla="*/ 391 h 1098"/>
                  <a:gd name="T6" fmla="*/ 1045 w 1098"/>
                  <a:gd name="T7" fmla="*/ 310 h 1098"/>
                  <a:gd name="T8" fmla="*/ 1005 w 1098"/>
                  <a:gd name="T9" fmla="*/ 239 h 1098"/>
                  <a:gd name="T10" fmla="*/ 934 w 1098"/>
                  <a:gd name="T11" fmla="*/ 203 h 1098"/>
                  <a:gd name="T12" fmla="*/ 933 w 1098"/>
                  <a:gd name="T13" fmla="*/ 155 h 1098"/>
                  <a:gd name="T14" fmla="*/ 873 w 1098"/>
                  <a:gd name="T15" fmla="*/ 103 h 1098"/>
                  <a:gd name="T16" fmla="*/ 835 w 1098"/>
                  <a:gd name="T17" fmla="*/ 103 h 1098"/>
                  <a:gd name="T18" fmla="*/ 780 w 1098"/>
                  <a:gd name="T19" fmla="*/ 49 h 1098"/>
                  <a:gd name="T20" fmla="*/ 704 w 1098"/>
                  <a:gd name="T21" fmla="*/ 25 h 1098"/>
                  <a:gd name="T22" fmla="*/ 680 w 1098"/>
                  <a:gd name="T23" fmla="*/ 16 h 1098"/>
                  <a:gd name="T24" fmla="*/ 598 w 1098"/>
                  <a:gd name="T25" fmla="*/ 0 h 1098"/>
                  <a:gd name="T26" fmla="*/ 517 w 1098"/>
                  <a:gd name="T27" fmla="*/ 6 h 1098"/>
                  <a:gd name="T28" fmla="*/ 491 w 1098"/>
                  <a:gd name="T29" fmla="*/ 2 h 1098"/>
                  <a:gd name="T30" fmla="*/ 414 w 1098"/>
                  <a:gd name="T31" fmla="*/ 15 h 1098"/>
                  <a:gd name="T32" fmla="*/ 371 w 1098"/>
                  <a:gd name="T33" fmla="*/ 89 h 1098"/>
                  <a:gd name="T34" fmla="*/ 311 w 1098"/>
                  <a:gd name="T35" fmla="*/ 53 h 1098"/>
                  <a:gd name="T36" fmla="*/ 244 w 1098"/>
                  <a:gd name="T37" fmla="*/ 93 h 1098"/>
                  <a:gd name="T38" fmla="*/ 225 w 1098"/>
                  <a:gd name="T39" fmla="*/ 113 h 1098"/>
                  <a:gd name="T40" fmla="*/ 158 w 1098"/>
                  <a:gd name="T41" fmla="*/ 162 h 1098"/>
                  <a:gd name="T42" fmla="*/ 108 w 1098"/>
                  <a:gd name="T43" fmla="*/ 225 h 1098"/>
                  <a:gd name="T44" fmla="*/ 94 w 1098"/>
                  <a:gd name="T45" fmla="*/ 248 h 1098"/>
                  <a:gd name="T46" fmla="*/ 50 w 1098"/>
                  <a:gd name="T47" fmla="*/ 316 h 1098"/>
                  <a:gd name="T48" fmla="*/ 24 w 1098"/>
                  <a:gd name="T49" fmla="*/ 395 h 1098"/>
                  <a:gd name="T50" fmla="*/ 20 w 1098"/>
                  <a:gd name="T51" fmla="*/ 423 h 1098"/>
                  <a:gd name="T52" fmla="*/ 1 w 1098"/>
                  <a:gd name="T53" fmla="*/ 501 h 1098"/>
                  <a:gd name="T54" fmla="*/ 7 w 1098"/>
                  <a:gd name="T55" fmla="*/ 582 h 1098"/>
                  <a:gd name="T56" fmla="*/ 5 w 1098"/>
                  <a:gd name="T57" fmla="*/ 609 h 1098"/>
                  <a:gd name="T58" fmla="*/ 16 w 1098"/>
                  <a:gd name="T59" fmla="*/ 689 h 1098"/>
                  <a:gd name="T60" fmla="*/ 61 w 1098"/>
                  <a:gd name="T61" fmla="*/ 753 h 1098"/>
                  <a:gd name="T62" fmla="*/ 58 w 1098"/>
                  <a:gd name="T63" fmla="*/ 792 h 1098"/>
                  <a:gd name="T64" fmla="*/ 97 w 1098"/>
                  <a:gd name="T65" fmla="*/ 864 h 1098"/>
                  <a:gd name="T66" fmla="*/ 153 w 1098"/>
                  <a:gd name="T67" fmla="*/ 926 h 1098"/>
                  <a:gd name="T68" fmla="*/ 171 w 1098"/>
                  <a:gd name="T69" fmla="*/ 946 h 1098"/>
                  <a:gd name="T70" fmla="*/ 231 w 1098"/>
                  <a:gd name="T71" fmla="*/ 999 h 1098"/>
                  <a:gd name="T72" fmla="*/ 306 w 1098"/>
                  <a:gd name="T73" fmla="*/ 1039 h 1098"/>
                  <a:gd name="T74" fmla="*/ 328 w 1098"/>
                  <a:gd name="T75" fmla="*/ 1052 h 1098"/>
                  <a:gd name="T76" fmla="*/ 403 w 1098"/>
                  <a:gd name="T77" fmla="*/ 1081 h 1098"/>
                  <a:gd name="T78" fmla="*/ 487 w 1098"/>
                  <a:gd name="T79" fmla="*/ 1089 h 1098"/>
                  <a:gd name="T80" fmla="*/ 512 w 1098"/>
                  <a:gd name="T81" fmla="*/ 1098 h 1098"/>
                  <a:gd name="T82" fmla="*/ 591 w 1098"/>
                  <a:gd name="T83" fmla="*/ 1098 h 1098"/>
                  <a:gd name="T84" fmla="*/ 646 w 1098"/>
                  <a:gd name="T85" fmla="*/ 1034 h 1098"/>
                  <a:gd name="T86" fmla="*/ 699 w 1098"/>
                  <a:gd name="T87" fmla="*/ 1079 h 1098"/>
                  <a:gd name="T88" fmla="*/ 776 w 1098"/>
                  <a:gd name="T89" fmla="*/ 1052 h 1098"/>
                  <a:gd name="T90" fmla="*/ 787 w 1098"/>
                  <a:gd name="T91" fmla="*/ 982 h 1098"/>
                  <a:gd name="T92" fmla="*/ 873 w 1098"/>
                  <a:gd name="T93" fmla="*/ 995 h 1098"/>
                  <a:gd name="T94" fmla="*/ 934 w 1098"/>
                  <a:gd name="T95" fmla="*/ 943 h 1098"/>
                  <a:gd name="T96" fmla="*/ 934 w 1098"/>
                  <a:gd name="T97" fmla="*/ 859 h 1098"/>
                  <a:gd name="T98" fmla="*/ 1005 w 1098"/>
                  <a:gd name="T99" fmla="*/ 859 h 1098"/>
                  <a:gd name="T100" fmla="*/ 1045 w 1098"/>
                  <a:gd name="T101" fmla="*/ 790 h 1098"/>
                  <a:gd name="T102" fmla="*/ 1023 w 1098"/>
                  <a:gd name="T103" fmla="*/ 737 h 1098"/>
                  <a:gd name="T104" fmla="*/ 1083 w 1098"/>
                  <a:gd name="T105" fmla="*/ 686 h 1098"/>
                  <a:gd name="T106" fmla="*/ 1096 w 1098"/>
                  <a:gd name="T107" fmla="*/ 607 h 1098"/>
                  <a:gd name="T108" fmla="*/ 1093 w 1098"/>
                  <a:gd name="T109" fmla="*/ 582 h 1098"/>
                  <a:gd name="T110" fmla="*/ 919 w 1098"/>
                  <a:gd name="T111" fmla="*/ 423 h 1098"/>
                  <a:gd name="T112" fmla="*/ 621 w 1098"/>
                  <a:gd name="T113" fmla="*/ 145 h 1098"/>
                  <a:gd name="T114" fmla="*/ 511 w 1098"/>
                  <a:gd name="T115" fmla="*/ 599 h 1098"/>
                  <a:gd name="T116" fmla="*/ 235 w 1098"/>
                  <a:gd name="T117" fmla="*/ 286 h 1098"/>
                  <a:gd name="T118" fmla="*/ 342 w 1098"/>
                  <a:gd name="T119" fmla="*/ 921 h 1098"/>
                  <a:gd name="T120" fmla="*/ 797 w 1098"/>
                  <a:gd name="T121" fmla="*/ 892 h 1098"/>
                  <a:gd name="T122" fmla="*/ 806 w 1098"/>
                  <a:gd name="T123" fmla="*/ 844 h 1098"/>
                  <a:gd name="T124" fmla="*/ 826 w 1098"/>
                  <a:gd name="T125" fmla="*/ 507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98" h="1098">
                    <a:moveTo>
                      <a:pt x="1093" y="517"/>
                    </a:moveTo>
                    <a:lnTo>
                      <a:pt x="1093" y="517"/>
                    </a:lnTo>
                    <a:lnTo>
                      <a:pt x="1093" y="516"/>
                    </a:lnTo>
                    <a:lnTo>
                      <a:pt x="1093" y="516"/>
                    </a:lnTo>
                    <a:lnTo>
                      <a:pt x="1095" y="515"/>
                    </a:lnTo>
                    <a:lnTo>
                      <a:pt x="1095" y="515"/>
                    </a:lnTo>
                    <a:lnTo>
                      <a:pt x="1096" y="515"/>
                    </a:lnTo>
                    <a:lnTo>
                      <a:pt x="1096" y="515"/>
                    </a:lnTo>
                    <a:lnTo>
                      <a:pt x="1097" y="514"/>
                    </a:lnTo>
                    <a:lnTo>
                      <a:pt x="1097" y="514"/>
                    </a:lnTo>
                    <a:lnTo>
                      <a:pt x="1097" y="514"/>
                    </a:lnTo>
                    <a:lnTo>
                      <a:pt x="1097" y="514"/>
                    </a:lnTo>
                    <a:lnTo>
                      <a:pt x="1098" y="511"/>
                    </a:lnTo>
                    <a:lnTo>
                      <a:pt x="1098" y="511"/>
                    </a:lnTo>
                    <a:lnTo>
                      <a:pt x="1098" y="511"/>
                    </a:lnTo>
                    <a:lnTo>
                      <a:pt x="1098" y="511"/>
                    </a:lnTo>
                    <a:lnTo>
                      <a:pt x="1098" y="510"/>
                    </a:lnTo>
                    <a:lnTo>
                      <a:pt x="1098" y="510"/>
                    </a:lnTo>
                    <a:lnTo>
                      <a:pt x="1098" y="510"/>
                    </a:lnTo>
                    <a:lnTo>
                      <a:pt x="1098" y="510"/>
                    </a:lnTo>
                    <a:lnTo>
                      <a:pt x="1098" y="509"/>
                    </a:lnTo>
                    <a:lnTo>
                      <a:pt x="1098" y="509"/>
                    </a:lnTo>
                    <a:lnTo>
                      <a:pt x="1098" y="509"/>
                    </a:lnTo>
                    <a:lnTo>
                      <a:pt x="1098" y="509"/>
                    </a:lnTo>
                    <a:lnTo>
                      <a:pt x="1098" y="506"/>
                    </a:lnTo>
                    <a:lnTo>
                      <a:pt x="1098" y="506"/>
                    </a:lnTo>
                    <a:lnTo>
                      <a:pt x="1098" y="506"/>
                    </a:lnTo>
                    <a:lnTo>
                      <a:pt x="1098" y="506"/>
                    </a:lnTo>
                    <a:lnTo>
                      <a:pt x="1098" y="504"/>
                    </a:lnTo>
                    <a:lnTo>
                      <a:pt x="1098" y="504"/>
                    </a:lnTo>
                    <a:lnTo>
                      <a:pt x="1098" y="504"/>
                    </a:lnTo>
                    <a:lnTo>
                      <a:pt x="1098" y="504"/>
                    </a:lnTo>
                    <a:lnTo>
                      <a:pt x="1098" y="501"/>
                    </a:lnTo>
                    <a:lnTo>
                      <a:pt x="1098" y="501"/>
                    </a:lnTo>
                    <a:lnTo>
                      <a:pt x="1098" y="499"/>
                    </a:lnTo>
                    <a:lnTo>
                      <a:pt x="1098" y="499"/>
                    </a:lnTo>
                    <a:lnTo>
                      <a:pt x="1098" y="499"/>
                    </a:lnTo>
                    <a:lnTo>
                      <a:pt x="1098" y="499"/>
                    </a:lnTo>
                    <a:lnTo>
                      <a:pt x="1098" y="496"/>
                    </a:lnTo>
                    <a:lnTo>
                      <a:pt x="1098" y="496"/>
                    </a:lnTo>
                    <a:lnTo>
                      <a:pt x="1098" y="496"/>
                    </a:lnTo>
                    <a:lnTo>
                      <a:pt x="1098" y="496"/>
                    </a:lnTo>
                    <a:lnTo>
                      <a:pt x="1098" y="495"/>
                    </a:lnTo>
                    <a:lnTo>
                      <a:pt x="1098" y="495"/>
                    </a:lnTo>
                    <a:lnTo>
                      <a:pt x="1097" y="494"/>
                    </a:lnTo>
                    <a:lnTo>
                      <a:pt x="1097" y="494"/>
                    </a:lnTo>
                    <a:lnTo>
                      <a:pt x="1097" y="492"/>
                    </a:lnTo>
                    <a:lnTo>
                      <a:pt x="1097" y="492"/>
                    </a:lnTo>
                    <a:lnTo>
                      <a:pt x="1097" y="492"/>
                    </a:lnTo>
                    <a:lnTo>
                      <a:pt x="1097" y="492"/>
                    </a:lnTo>
                    <a:lnTo>
                      <a:pt x="1096" y="491"/>
                    </a:lnTo>
                    <a:lnTo>
                      <a:pt x="1096" y="491"/>
                    </a:lnTo>
                    <a:lnTo>
                      <a:pt x="1096" y="491"/>
                    </a:lnTo>
                    <a:lnTo>
                      <a:pt x="1096" y="491"/>
                    </a:lnTo>
                    <a:lnTo>
                      <a:pt x="1095" y="490"/>
                    </a:lnTo>
                    <a:lnTo>
                      <a:pt x="1095" y="490"/>
                    </a:lnTo>
                    <a:lnTo>
                      <a:pt x="1095" y="490"/>
                    </a:lnTo>
                    <a:lnTo>
                      <a:pt x="1095" y="490"/>
                    </a:lnTo>
                    <a:lnTo>
                      <a:pt x="1093" y="488"/>
                    </a:lnTo>
                    <a:lnTo>
                      <a:pt x="1093" y="488"/>
                    </a:lnTo>
                    <a:lnTo>
                      <a:pt x="1093" y="488"/>
                    </a:lnTo>
                    <a:lnTo>
                      <a:pt x="1093" y="488"/>
                    </a:lnTo>
                    <a:lnTo>
                      <a:pt x="1091" y="487"/>
                    </a:lnTo>
                    <a:lnTo>
                      <a:pt x="1091" y="487"/>
                    </a:lnTo>
                    <a:lnTo>
                      <a:pt x="1091" y="487"/>
                    </a:lnTo>
                    <a:lnTo>
                      <a:pt x="1091" y="487"/>
                    </a:lnTo>
                    <a:lnTo>
                      <a:pt x="1074" y="481"/>
                    </a:lnTo>
                    <a:lnTo>
                      <a:pt x="1074" y="481"/>
                    </a:lnTo>
                    <a:lnTo>
                      <a:pt x="1063" y="478"/>
                    </a:lnTo>
                    <a:lnTo>
                      <a:pt x="1053" y="476"/>
                    </a:lnTo>
                    <a:lnTo>
                      <a:pt x="1038" y="475"/>
                    </a:lnTo>
                    <a:lnTo>
                      <a:pt x="1038" y="475"/>
                    </a:lnTo>
                    <a:lnTo>
                      <a:pt x="1034" y="453"/>
                    </a:lnTo>
                    <a:lnTo>
                      <a:pt x="1034" y="453"/>
                    </a:lnTo>
                    <a:lnTo>
                      <a:pt x="1048" y="446"/>
                    </a:lnTo>
                    <a:lnTo>
                      <a:pt x="1067" y="433"/>
                    </a:lnTo>
                    <a:lnTo>
                      <a:pt x="1067" y="433"/>
                    </a:lnTo>
                    <a:lnTo>
                      <a:pt x="1079" y="423"/>
                    </a:lnTo>
                    <a:lnTo>
                      <a:pt x="1079" y="423"/>
                    </a:lnTo>
                    <a:lnTo>
                      <a:pt x="1079" y="423"/>
                    </a:lnTo>
                    <a:lnTo>
                      <a:pt x="1079" y="423"/>
                    </a:lnTo>
                    <a:lnTo>
                      <a:pt x="1081" y="420"/>
                    </a:lnTo>
                    <a:lnTo>
                      <a:pt x="1081" y="420"/>
                    </a:lnTo>
                    <a:lnTo>
                      <a:pt x="1081" y="420"/>
                    </a:lnTo>
                    <a:lnTo>
                      <a:pt x="1081" y="420"/>
                    </a:lnTo>
                    <a:lnTo>
                      <a:pt x="1082" y="419"/>
                    </a:lnTo>
                    <a:lnTo>
                      <a:pt x="1082" y="419"/>
                    </a:lnTo>
                    <a:lnTo>
                      <a:pt x="1082" y="419"/>
                    </a:lnTo>
                    <a:lnTo>
                      <a:pt x="1082" y="419"/>
                    </a:lnTo>
                    <a:lnTo>
                      <a:pt x="1083" y="417"/>
                    </a:lnTo>
                    <a:lnTo>
                      <a:pt x="1083" y="417"/>
                    </a:lnTo>
                    <a:lnTo>
                      <a:pt x="1083" y="417"/>
                    </a:lnTo>
                    <a:lnTo>
                      <a:pt x="1083" y="417"/>
                    </a:lnTo>
                    <a:lnTo>
                      <a:pt x="1083" y="415"/>
                    </a:lnTo>
                    <a:lnTo>
                      <a:pt x="1083" y="415"/>
                    </a:lnTo>
                    <a:lnTo>
                      <a:pt x="1083" y="415"/>
                    </a:lnTo>
                    <a:lnTo>
                      <a:pt x="1083" y="415"/>
                    </a:lnTo>
                    <a:lnTo>
                      <a:pt x="1083" y="414"/>
                    </a:lnTo>
                    <a:lnTo>
                      <a:pt x="1083" y="414"/>
                    </a:lnTo>
                    <a:lnTo>
                      <a:pt x="1083" y="413"/>
                    </a:lnTo>
                    <a:lnTo>
                      <a:pt x="1083" y="413"/>
                    </a:lnTo>
                    <a:lnTo>
                      <a:pt x="1083" y="412"/>
                    </a:lnTo>
                    <a:lnTo>
                      <a:pt x="1083" y="412"/>
                    </a:lnTo>
                    <a:lnTo>
                      <a:pt x="1083" y="412"/>
                    </a:lnTo>
                    <a:lnTo>
                      <a:pt x="1083" y="412"/>
                    </a:lnTo>
                    <a:lnTo>
                      <a:pt x="1083" y="409"/>
                    </a:lnTo>
                    <a:lnTo>
                      <a:pt x="1083" y="409"/>
                    </a:lnTo>
                    <a:lnTo>
                      <a:pt x="1082" y="409"/>
                    </a:lnTo>
                    <a:lnTo>
                      <a:pt x="1082" y="409"/>
                    </a:lnTo>
                    <a:lnTo>
                      <a:pt x="1082" y="407"/>
                    </a:lnTo>
                    <a:lnTo>
                      <a:pt x="1082" y="407"/>
                    </a:lnTo>
                    <a:lnTo>
                      <a:pt x="1082" y="404"/>
                    </a:lnTo>
                    <a:lnTo>
                      <a:pt x="1082" y="404"/>
                    </a:lnTo>
                    <a:lnTo>
                      <a:pt x="1081" y="404"/>
                    </a:lnTo>
                    <a:lnTo>
                      <a:pt x="1081" y="404"/>
                    </a:lnTo>
                    <a:lnTo>
                      <a:pt x="1081" y="402"/>
                    </a:lnTo>
                    <a:lnTo>
                      <a:pt x="1081" y="402"/>
                    </a:lnTo>
                    <a:lnTo>
                      <a:pt x="1081" y="402"/>
                    </a:lnTo>
                    <a:lnTo>
                      <a:pt x="1081" y="402"/>
                    </a:lnTo>
                    <a:lnTo>
                      <a:pt x="1079" y="400"/>
                    </a:lnTo>
                    <a:lnTo>
                      <a:pt x="1079" y="400"/>
                    </a:lnTo>
                    <a:lnTo>
                      <a:pt x="1079" y="399"/>
                    </a:lnTo>
                    <a:lnTo>
                      <a:pt x="1079" y="399"/>
                    </a:lnTo>
                    <a:lnTo>
                      <a:pt x="1079" y="399"/>
                    </a:lnTo>
                    <a:lnTo>
                      <a:pt x="1079" y="399"/>
                    </a:lnTo>
                    <a:lnTo>
                      <a:pt x="1079" y="398"/>
                    </a:lnTo>
                    <a:lnTo>
                      <a:pt x="1079" y="398"/>
                    </a:lnTo>
                    <a:lnTo>
                      <a:pt x="1078" y="397"/>
                    </a:lnTo>
                    <a:lnTo>
                      <a:pt x="1078" y="397"/>
                    </a:lnTo>
                    <a:lnTo>
                      <a:pt x="1078" y="397"/>
                    </a:lnTo>
                    <a:lnTo>
                      <a:pt x="1078" y="397"/>
                    </a:lnTo>
                    <a:lnTo>
                      <a:pt x="1076" y="395"/>
                    </a:lnTo>
                    <a:lnTo>
                      <a:pt x="1076" y="395"/>
                    </a:lnTo>
                    <a:lnTo>
                      <a:pt x="1076" y="395"/>
                    </a:lnTo>
                    <a:lnTo>
                      <a:pt x="1076" y="395"/>
                    </a:lnTo>
                    <a:lnTo>
                      <a:pt x="1074" y="395"/>
                    </a:lnTo>
                    <a:lnTo>
                      <a:pt x="1074" y="395"/>
                    </a:lnTo>
                    <a:lnTo>
                      <a:pt x="1073" y="394"/>
                    </a:lnTo>
                    <a:lnTo>
                      <a:pt x="1073" y="394"/>
                    </a:lnTo>
                    <a:lnTo>
                      <a:pt x="1071" y="394"/>
                    </a:lnTo>
                    <a:lnTo>
                      <a:pt x="1071" y="394"/>
                    </a:lnTo>
                    <a:lnTo>
                      <a:pt x="1071" y="394"/>
                    </a:lnTo>
                    <a:lnTo>
                      <a:pt x="1071" y="394"/>
                    </a:lnTo>
                    <a:lnTo>
                      <a:pt x="1071" y="394"/>
                    </a:lnTo>
                    <a:lnTo>
                      <a:pt x="1071" y="394"/>
                    </a:lnTo>
                    <a:lnTo>
                      <a:pt x="1055" y="391"/>
                    </a:lnTo>
                    <a:lnTo>
                      <a:pt x="1055" y="391"/>
                    </a:lnTo>
                    <a:lnTo>
                      <a:pt x="1043" y="390"/>
                    </a:lnTo>
                    <a:lnTo>
                      <a:pt x="1033" y="390"/>
                    </a:lnTo>
                    <a:lnTo>
                      <a:pt x="1018" y="390"/>
                    </a:lnTo>
                    <a:lnTo>
                      <a:pt x="1018" y="390"/>
                    </a:lnTo>
                    <a:lnTo>
                      <a:pt x="1010" y="370"/>
                    </a:lnTo>
                    <a:lnTo>
                      <a:pt x="1010" y="370"/>
                    </a:lnTo>
                    <a:lnTo>
                      <a:pt x="1021" y="361"/>
                    </a:lnTo>
                    <a:lnTo>
                      <a:pt x="1030" y="355"/>
                    </a:lnTo>
                    <a:lnTo>
                      <a:pt x="1038" y="346"/>
                    </a:lnTo>
                    <a:lnTo>
                      <a:pt x="1038" y="346"/>
                    </a:lnTo>
                    <a:lnTo>
                      <a:pt x="1049" y="334"/>
                    </a:lnTo>
                    <a:lnTo>
                      <a:pt x="1049" y="334"/>
                    </a:lnTo>
                    <a:lnTo>
                      <a:pt x="1049" y="334"/>
                    </a:lnTo>
                    <a:lnTo>
                      <a:pt x="1049" y="334"/>
                    </a:lnTo>
                    <a:lnTo>
                      <a:pt x="1050" y="331"/>
                    </a:lnTo>
                    <a:lnTo>
                      <a:pt x="1050" y="331"/>
                    </a:lnTo>
                    <a:lnTo>
                      <a:pt x="1050" y="331"/>
                    </a:lnTo>
                    <a:lnTo>
                      <a:pt x="1050" y="331"/>
                    </a:lnTo>
                    <a:lnTo>
                      <a:pt x="1052" y="328"/>
                    </a:lnTo>
                    <a:lnTo>
                      <a:pt x="1052" y="328"/>
                    </a:lnTo>
                    <a:lnTo>
                      <a:pt x="1052" y="328"/>
                    </a:lnTo>
                    <a:lnTo>
                      <a:pt x="1052" y="328"/>
                    </a:lnTo>
                    <a:lnTo>
                      <a:pt x="1052" y="325"/>
                    </a:lnTo>
                    <a:lnTo>
                      <a:pt x="1052" y="325"/>
                    </a:lnTo>
                    <a:lnTo>
                      <a:pt x="1052" y="325"/>
                    </a:lnTo>
                    <a:lnTo>
                      <a:pt x="1052" y="325"/>
                    </a:lnTo>
                    <a:lnTo>
                      <a:pt x="1052" y="323"/>
                    </a:lnTo>
                    <a:lnTo>
                      <a:pt x="1052" y="323"/>
                    </a:lnTo>
                    <a:lnTo>
                      <a:pt x="1052" y="322"/>
                    </a:lnTo>
                    <a:lnTo>
                      <a:pt x="1052" y="322"/>
                    </a:lnTo>
                    <a:lnTo>
                      <a:pt x="1052" y="321"/>
                    </a:lnTo>
                    <a:lnTo>
                      <a:pt x="1052" y="321"/>
                    </a:lnTo>
                    <a:lnTo>
                      <a:pt x="1050" y="321"/>
                    </a:lnTo>
                    <a:lnTo>
                      <a:pt x="1050" y="321"/>
                    </a:lnTo>
                    <a:lnTo>
                      <a:pt x="1050" y="318"/>
                    </a:lnTo>
                    <a:lnTo>
                      <a:pt x="1050" y="318"/>
                    </a:lnTo>
                    <a:lnTo>
                      <a:pt x="1050" y="318"/>
                    </a:lnTo>
                    <a:lnTo>
                      <a:pt x="1050" y="318"/>
                    </a:lnTo>
                    <a:lnTo>
                      <a:pt x="1049" y="316"/>
                    </a:lnTo>
                    <a:lnTo>
                      <a:pt x="1049" y="316"/>
                    </a:lnTo>
                    <a:lnTo>
                      <a:pt x="1048" y="315"/>
                    </a:lnTo>
                    <a:lnTo>
                      <a:pt x="1048" y="315"/>
                    </a:lnTo>
                    <a:lnTo>
                      <a:pt x="1048" y="313"/>
                    </a:lnTo>
                    <a:lnTo>
                      <a:pt x="1048" y="313"/>
                    </a:lnTo>
                    <a:lnTo>
                      <a:pt x="1047" y="312"/>
                    </a:lnTo>
                    <a:lnTo>
                      <a:pt x="1047" y="312"/>
                    </a:lnTo>
                    <a:lnTo>
                      <a:pt x="1047" y="312"/>
                    </a:lnTo>
                    <a:lnTo>
                      <a:pt x="1047" y="312"/>
                    </a:lnTo>
                    <a:lnTo>
                      <a:pt x="1045" y="310"/>
                    </a:lnTo>
                    <a:lnTo>
                      <a:pt x="1045" y="310"/>
                    </a:lnTo>
                    <a:lnTo>
                      <a:pt x="1045" y="310"/>
                    </a:lnTo>
                    <a:lnTo>
                      <a:pt x="1045" y="310"/>
                    </a:lnTo>
                    <a:lnTo>
                      <a:pt x="1044" y="308"/>
                    </a:lnTo>
                    <a:lnTo>
                      <a:pt x="1044" y="308"/>
                    </a:lnTo>
                    <a:lnTo>
                      <a:pt x="1044" y="308"/>
                    </a:lnTo>
                    <a:lnTo>
                      <a:pt x="1044" y="308"/>
                    </a:lnTo>
                    <a:lnTo>
                      <a:pt x="1042" y="307"/>
                    </a:lnTo>
                    <a:lnTo>
                      <a:pt x="1042" y="307"/>
                    </a:lnTo>
                    <a:lnTo>
                      <a:pt x="1042" y="306"/>
                    </a:lnTo>
                    <a:lnTo>
                      <a:pt x="1042" y="306"/>
                    </a:lnTo>
                    <a:lnTo>
                      <a:pt x="1039" y="306"/>
                    </a:lnTo>
                    <a:lnTo>
                      <a:pt x="1039" y="306"/>
                    </a:lnTo>
                    <a:lnTo>
                      <a:pt x="1039" y="306"/>
                    </a:lnTo>
                    <a:lnTo>
                      <a:pt x="1039" y="306"/>
                    </a:lnTo>
                    <a:lnTo>
                      <a:pt x="1037" y="306"/>
                    </a:lnTo>
                    <a:lnTo>
                      <a:pt x="1037" y="306"/>
                    </a:lnTo>
                    <a:lnTo>
                      <a:pt x="1037" y="306"/>
                    </a:lnTo>
                    <a:lnTo>
                      <a:pt x="1037" y="306"/>
                    </a:lnTo>
                    <a:lnTo>
                      <a:pt x="1020" y="306"/>
                    </a:lnTo>
                    <a:lnTo>
                      <a:pt x="1020" y="306"/>
                    </a:lnTo>
                    <a:lnTo>
                      <a:pt x="1008" y="307"/>
                    </a:lnTo>
                    <a:lnTo>
                      <a:pt x="997" y="308"/>
                    </a:lnTo>
                    <a:lnTo>
                      <a:pt x="982" y="312"/>
                    </a:lnTo>
                    <a:lnTo>
                      <a:pt x="982" y="312"/>
                    </a:lnTo>
                    <a:lnTo>
                      <a:pt x="971" y="293"/>
                    </a:lnTo>
                    <a:lnTo>
                      <a:pt x="971" y="293"/>
                    </a:lnTo>
                    <a:lnTo>
                      <a:pt x="982" y="282"/>
                    </a:lnTo>
                    <a:lnTo>
                      <a:pt x="989" y="274"/>
                    </a:lnTo>
                    <a:lnTo>
                      <a:pt x="995" y="264"/>
                    </a:lnTo>
                    <a:lnTo>
                      <a:pt x="995" y="264"/>
                    </a:lnTo>
                    <a:lnTo>
                      <a:pt x="1004" y="250"/>
                    </a:lnTo>
                    <a:lnTo>
                      <a:pt x="1004" y="250"/>
                    </a:lnTo>
                    <a:lnTo>
                      <a:pt x="1004" y="250"/>
                    </a:lnTo>
                    <a:lnTo>
                      <a:pt x="1004" y="250"/>
                    </a:lnTo>
                    <a:lnTo>
                      <a:pt x="1005" y="247"/>
                    </a:lnTo>
                    <a:lnTo>
                      <a:pt x="1005" y="247"/>
                    </a:lnTo>
                    <a:lnTo>
                      <a:pt x="1005" y="247"/>
                    </a:lnTo>
                    <a:lnTo>
                      <a:pt x="1005" y="247"/>
                    </a:lnTo>
                    <a:lnTo>
                      <a:pt x="1005" y="245"/>
                    </a:lnTo>
                    <a:lnTo>
                      <a:pt x="1005" y="245"/>
                    </a:lnTo>
                    <a:lnTo>
                      <a:pt x="1005" y="244"/>
                    </a:lnTo>
                    <a:lnTo>
                      <a:pt x="1005" y="244"/>
                    </a:lnTo>
                    <a:lnTo>
                      <a:pt x="1005" y="242"/>
                    </a:lnTo>
                    <a:lnTo>
                      <a:pt x="1005" y="242"/>
                    </a:lnTo>
                    <a:lnTo>
                      <a:pt x="1005" y="240"/>
                    </a:lnTo>
                    <a:lnTo>
                      <a:pt x="1005" y="240"/>
                    </a:lnTo>
                    <a:lnTo>
                      <a:pt x="1005" y="239"/>
                    </a:lnTo>
                    <a:lnTo>
                      <a:pt x="1005" y="239"/>
                    </a:lnTo>
                    <a:lnTo>
                      <a:pt x="1005" y="239"/>
                    </a:lnTo>
                    <a:lnTo>
                      <a:pt x="1005" y="239"/>
                    </a:lnTo>
                    <a:lnTo>
                      <a:pt x="1004" y="238"/>
                    </a:lnTo>
                    <a:lnTo>
                      <a:pt x="1004" y="238"/>
                    </a:lnTo>
                    <a:lnTo>
                      <a:pt x="1004" y="237"/>
                    </a:lnTo>
                    <a:lnTo>
                      <a:pt x="1004" y="237"/>
                    </a:lnTo>
                    <a:lnTo>
                      <a:pt x="1003" y="235"/>
                    </a:lnTo>
                    <a:lnTo>
                      <a:pt x="1003" y="235"/>
                    </a:lnTo>
                    <a:lnTo>
                      <a:pt x="1003" y="235"/>
                    </a:lnTo>
                    <a:lnTo>
                      <a:pt x="1003" y="235"/>
                    </a:lnTo>
                    <a:lnTo>
                      <a:pt x="1001" y="233"/>
                    </a:lnTo>
                    <a:lnTo>
                      <a:pt x="1001" y="233"/>
                    </a:lnTo>
                    <a:lnTo>
                      <a:pt x="1000" y="232"/>
                    </a:lnTo>
                    <a:lnTo>
                      <a:pt x="1000" y="232"/>
                    </a:lnTo>
                    <a:lnTo>
                      <a:pt x="999" y="230"/>
                    </a:lnTo>
                    <a:lnTo>
                      <a:pt x="999" y="230"/>
                    </a:lnTo>
                    <a:lnTo>
                      <a:pt x="999" y="229"/>
                    </a:lnTo>
                    <a:lnTo>
                      <a:pt x="999" y="229"/>
                    </a:lnTo>
                    <a:lnTo>
                      <a:pt x="997" y="229"/>
                    </a:lnTo>
                    <a:lnTo>
                      <a:pt x="997" y="229"/>
                    </a:lnTo>
                    <a:lnTo>
                      <a:pt x="996" y="228"/>
                    </a:lnTo>
                    <a:lnTo>
                      <a:pt x="996" y="228"/>
                    </a:lnTo>
                    <a:lnTo>
                      <a:pt x="996" y="228"/>
                    </a:lnTo>
                    <a:lnTo>
                      <a:pt x="996" y="228"/>
                    </a:lnTo>
                    <a:lnTo>
                      <a:pt x="995" y="226"/>
                    </a:lnTo>
                    <a:lnTo>
                      <a:pt x="995" y="226"/>
                    </a:lnTo>
                    <a:lnTo>
                      <a:pt x="995" y="226"/>
                    </a:lnTo>
                    <a:lnTo>
                      <a:pt x="995" y="226"/>
                    </a:lnTo>
                    <a:lnTo>
                      <a:pt x="991" y="225"/>
                    </a:lnTo>
                    <a:lnTo>
                      <a:pt x="991" y="225"/>
                    </a:lnTo>
                    <a:lnTo>
                      <a:pt x="991" y="225"/>
                    </a:lnTo>
                    <a:lnTo>
                      <a:pt x="991" y="225"/>
                    </a:lnTo>
                    <a:lnTo>
                      <a:pt x="990" y="225"/>
                    </a:lnTo>
                    <a:lnTo>
                      <a:pt x="990" y="225"/>
                    </a:lnTo>
                    <a:lnTo>
                      <a:pt x="989" y="225"/>
                    </a:lnTo>
                    <a:lnTo>
                      <a:pt x="989" y="225"/>
                    </a:lnTo>
                    <a:lnTo>
                      <a:pt x="986" y="225"/>
                    </a:lnTo>
                    <a:lnTo>
                      <a:pt x="986" y="225"/>
                    </a:lnTo>
                    <a:lnTo>
                      <a:pt x="986" y="225"/>
                    </a:lnTo>
                    <a:lnTo>
                      <a:pt x="970" y="228"/>
                    </a:lnTo>
                    <a:lnTo>
                      <a:pt x="970" y="228"/>
                    </a:lnTo>
                    <a:lnTo>
                      <a:pt x="958" y="232"/>
                    </a:lnTo>
                    <a:lnTo>
                      <a:pt x="948" y="234"/>
                    </a:lnTo>
                    <a:lnTo>
                      <a:pt x="934" y="240"/>
                    </a:lnTo>
                    <a:lnTo>
                      <a:pt x="934" y="240"/>
                    </a:lnTo>
                    <a:lnTo>
                      <a:pt x="921" y="224"/>
                    </a:lnTo>
                    <a:lnTo>
                      <a:pt x="921" y="224"/>
                    </a:lnTo>
                    <a:lnTo>
                      <a:pt x="929" y="211"/>
                    </a:lnTo>
                    <a:lnTo>
                      <a:pt x="934" y="203"/>
                    </a:lnTo>
                    <a:lnTo>
                      <a:pt x="940" y="191"/>
                    </a:lnTo>
                    <a:lnTo>
                      <a:pt x="940" y="191"/>
                    </a:lnTo>
                    <a:lnTo>
                      <a:pt x="945" y="176"/>
                    </a:lnTo>
                    <a:lnTo>
                      <a:pt x="945" y="176"/>
                    </a:lnTo>
                    <a:lnTo>
                      <a:pt x="945" y="176"/>
                    </a:lnTo>
                    <a:lnTo>
                      <a:pt x="945" y="176"/>
                    </a:lnTo>
                    <a:lnTo>
                      <a:pt x="945" y="175"/>
                    </a:lnTo>
                    <a:lnTo>
                      <a:pt x="945" y="175"/>
                    </a:lnTo>
                    <a:lnTo>
                      <a:pt x="946" y="172"/>
                    </a:lnTo>
                    <a:lnTo>
                      <a:pt x="946" y="172"/>
                    </a:lnTo>
                    <a:lnTo>
                      <a:pt x="946" y="172"/>
                    </a:lnTo>
                    <a:lnTo>
                      <a:pt x="946" y="172"/>
                    </a:lnTo>
                    <a:lnTo>
                      <a:pt x="946" y="171"/>
                    </a:lnTo>
                    <a:lnTo>
                      <a:pt x="946" y="171"/>
                    </a:lnTo>
                    <a:lnTo>
                      <a:pt x="946" y="170"/>
                    </a:lnTo>
                    <a:lnTo>
                      <a:pt x="946" y="170"/>
                    </a:lnTo>
                    <a:lnTo>
                      <a:pt x="946" y="169"/>
                    </a:lnTo>
                    <a:lnTo>
                      <a:pt x="946" y="169"/>
                    </a:lnTo>
                    <a:lnTo>
                      <a:pt x="946" y="169"/>
                    </a:lnTo>
                    <a:lnTo>
                      <a:pt x="946" y="169"/>
                    </a:lnTo>
                    <a:lnTo>
                      <a:pt x="945" y="166"/>
                    </a:lnTo>
                    <a:lnTo>
                      <a:pt x="945" y="166"/>
                    </a:lnTo>
                    <a:lnTo>
                      <a:pt x="945" y="166"/>
                    </a:lnTo>
                    <a:lnTo>
                      <a:pt x="945" y="166"/>
                    </a:lnTo>
                    <a:lnTo>
                      <a:pt x="945" y="165"/>
                    </a:lnTo>
                    <a:lnTo>
                      <a:pt x="945" y="165"/>
                    </a:lnTo>
                    <a:lnTo>
                      <a:pt x="945" y="165"/>
                    </a:lnTo>
                    <a:lnTo>
                      <a:pt x="945" y="165"/>
                    </a:lnTo>
                    <a:lnTo>
                      <a:pt x="943" y="163"/>
                    </a:lnTo>
                    <a:lnTo>
                      <a:pt x="943" y="163"/>
                    </a:lnTo>
                    <a:lnTo>
                      <a:pt x="942" y="163"/>
                    </a:lnTo>
                    <a:lnTo>
                      <a:pt x="942" y="163"/>
                    </a:lnTo>
                    <a:lnTo>
                      <a:pt x="941" y="162"/>
                    </a:lnTo>
                    <a:lnTo>
                      <a:pt x="941" y="162"/>
                    </a:lnTo>
                    <a:lnTo>
                      <a:pt x="941" y="161"/>
                    </a:lnTo>
                    <a:lnTo>
                      <a:pt x="941" y="161"/>
                    </a:lnTo>
                    <a:lnTo>
                      <a:pt x="940" y="160"/>
                    </a:lnTo>
                    <a:lnTo>
                      <a:pt x="940" y="160"/>
                    </a:lnTo>
                    <a:lnTo>
                      <a:pt x="937" y="158"/>
                    </a:lnTo>
                    <a:lnTo>
                      <a:pt x="937" y="158"/>
                    </a:lnTo>
                    <a:lnTo>
                      <a:pt x="937" y="157"/>
                    </a:lnTo>
                    <a:lnTo>
                      <a:pt x="937" y="157"/>
                    </a:lnTo>
                    <a:lnTo>
                      <a:pt x="936" y="156"/>
                    </a:lnTo>
                    <a:lnTo>
                      <a:pt x="936" y="156"/>
                    </a:lnTo>
                    <a:lnTo>
                      <a:pt x="936" y="156"/>
                    </a:lnTo>
                    <a:lnTo>
                      <a:pt x="936" y="156"/>
                    </a:lnTo>
                    <a:lnTo>
                      <a:pt x="934" y="155"/>
                    </a:lnTo>
                    <a:lnTo>
                      <a:pt x="934" y="155"/>
                    </a:lnTo>
                    <a:lnTo>
                      <a:pt x="933" y="155"/>
                    </a:lnTo>
                    <a:lnTo>
                      <a:pt x="933" y="155"/>
                    </a:lnTo>
                    <a:lnTo>
                      <a:pt x="932" y="153"/>
                    </a:lnTo>
                    <a:lnTo>
                      <a:pt x="932" y="153"/>
                    </a:lnTo>
                    <a:lnTo>
                      <a:pt x="932" y="153"/>
                    </a:lnTo>
                    <a:lnTo>
                      <a:pt x="932" y="153"/>
                    </a:lnTo>
                    <a:lnTo>
                      <a:pt x="928" y="153"/>
                    </a:lnTo>
                    <a:lnTo>
                      <a:pt x="928" y="153"/>
                    </a:lnTo>
                    <a:lnTo>
                      <a:pt x="928" y="153"/>
                    </a:lnTo>
                    <a:lnTo>
                      <a:pt x="928" y="153"/>
                    </a:lnTo>
                    <a:lnTo>
                      <a:pt x="926" y="153"/>
                    </a:lnTo>
                    <a:lnTo>
                      <a:pt x="926" y="153"/>
                    </a:lnTo>
                    <a:lnTo>
                      <a:pt x="926" y="153"/>
                    </a:lnTo>
                    <a:lnTo>
                      <a:pt x="926" y="153"/>
                    </a:lnTo>
                    <a:lnTo>
                      <a:pt x="923" y="153"/>
                    </a:lnTo>
                    <a:lnTo>
                      <a:pt x="923" y="153"/>
                    </a:lnTo>
                    <a:lnTo>
                      <a:pt x="923" y="153"/>
                    </a:lnTo>
                    <a:lnTo>
                      <a:pt x="923" y="153"/>
                    </a:lnTo>
                    <a:lnTo>
                      <a:pt x="923" y="153"/>
                    </a:lnTo>
                    <a:lnTo>
                      <a:pt x="923" y="153"/>
                    </a:lnTo>
                    <a:lnTo>
                      <a:pt x="908" y="160"/>
                    </a:lnTo>
                    <a:lnTo>
                      <a:pt x="908" y="160"/>
                    </a:lnTo>
                    <a:lnTo>
                      <a:pt x="888" y="170"/>
                    </a:lnTo>
                    <a:lnTo>
                      <a:pt x="875" y="179"/>
                    </a:lnTo>
                    <a:lnTo>
                      <a:pt x="875" y="179"/>
                    </a:lnTo>
                    <a:lnTo>
                      <a:pt x="859" y="165"/>
                    </a:lnTo>
                    <a:lnTo>
                      <a:pt x="859" y="165"/>
                    </a:lnTo>
                    <a:lnTo>
                      <a:pt x="864" y="151"/>
                    </a:lnTo>
                    <a:lnTo>
                      <a:pt x="868" y="141"/>
                    </a:lnTo>
                    <a:lnTo>
                      <a:pt x="872" y="128"/>
                    </a:lnTo>
                    <a:lnTo>
                      <a:pt x="872" y="128"/>
                    </a:lnTo>
                    <a:lnTo>
                      <a:pt x="874" y="113"/>
                    </a:lnTo>
                    <a:lnTo>
                      <a:pt x="874" y="113"/>
                    </a:lnTo>
                    <a:lnTo>
                      <a:pt x="874" y="113"/>
                    </a:lnTo>
                    <a:lnTo>
                      <a:pt x="874" y="113"/>
                    </a:lnTo>
                    <a:lnTo>
                      <a:pt x="874" y="113"/>
                    </a:lnTo>
                    <a:lnTo>
                      <a:pt x="874" y="109"/>
                    </a:lnTo>
                    <a:lnTo>
                      <a:pt x="874" y="109"/>
                    </a:lnTo>
                    <a:lnTo>
                      <a:pt x="874" y="109"/>
                    </a:lnTo>
                    <a:lnTo>
                      <a:pt x="874" y="109"/>
                    </a:lnTo>
                    <a:lnTo>
                      <a:pt x="874" y="108"/>
                    </a:lnTo>
                    <a:lnTo>
                      <a:pt x="874" y="108"/>
                    </a:lnTo>
                    <a:lnTo>
                      <a:pt x="874" y="107"/>
                    </a:lnTo>
                    <a:lnTo>
                      <a:pt x="874" y="107"/>
                    </a:lnTo>
                    <a:lnTo>
                      <a:pt x="874" y="106"/>
                    </a:lnTo>
                    <a:lnTo>
                      <a:pt x="874" y="106"/>
                    </a:lnTo>
                    <a:lnTo>
                      <a:pt x="874" y="106"/>
                    </a:lnTo>
                    <a:lnTo>
                      <a:pt x="873" y="104"/>
                    </a:lnTo>
                    <a:lnTo>
                      <a:pt x="873" y="104"/>
                    </a:lnTo>
                    <a:lnTo>
                      <a:pt x="873" y="103"/>
                    </a:lnTo>
                    <a:lnTo>
                      <a:pt x="873" y="103"/>
                    </a:lnTo>
                    <a:lnTo>
                      <a:pt x="872" y="102"/>
                    </a:lnTo>
                    <a:lnTo>
                      <a:pt x="872" y="102"/>
                    </a:lnTo>
                    <a:lnTo>
                      <a:pt x="872" y="102"/>
                    </a:lnTo>
                    <a:lnTo>
                      <a:pt x="872" y="102"/>
                    </a:lnTo>
                    <a:lnTo>
                      <a:pt x="870" y="100"/>
                    </a:lnTo>
                    <a:lnTo>
                      <a:pt x="870" y="100"/>
                    </a:lnTo>
                    <a:lnTo>
                      <a:pt x="869" y="100"/>
                    </a:lnTo>
                    <a:lnTo>
                      <a:pt x="869" y="100"/>
                    </a:lnTo>
                    <a:lnTo>
                      <a:pt x="868" y="99"/>
                    </a:lnTo>
                    <a:lnTo>
                      <a:pt x="868" y="99"/>
                    </a:lnTo>
                    <a:lnTo>
                      <a:pt x="868" y="99"/>
                    </a:lnTo>
                    <a:lnTo>
                      <a:pt x="868" y="99"/>
                    </a:lnTo>
                    <a:lnTo>
                      <a:pt x="865" y="98"/>
                    </a:lnTo>
                    <a:lnTo>
                      <a:pt x="865" y="98"/>
                    </a:lnTo>
                    <a:lnTo>
                      <a:pt x="864" y="97"/>
                    </a:lnTo>
                    <a:lnTo>
                      <a:pt x="864" y="97"/>
                    </a:lnTo>
                    <a:lnTo>
                      <a:pt x="863" y="97"/>
                    </a:lnTo>
                    <a:lnTo>
                      <a:pt x="863" y="97"/>
                    </a:lnTo>
                    <a:lnTo>
                      <a:pt x="861" y="95"/>
                    </a:lnTo>
                    <a:lnTo>
                      <a:pt x="861" y="95"/>
                    </a:lnTo>
                    <a:lnTo>
                      <a:pt x="861" y="95"/>
                    </a:lnTo>
                    <a:lnTo>
                      <a:pt x="861" y="95"/>
                    </a:lnTo>
                    <a:lnTo>
                      <a:pt x="860" y="94"/>
                    </a:lnTo>
                    <a:lnTo>
                      <a:pt x="860" y="94"/>
                    </a:lnTo>
                    <a:lnTo>
                      <a:pt x="859" y="94"/>
                    </a:lnTo>
                    <a:lnTo>
                      <a:pt x="859" y="94"/>
                    </a:lnTo>
                    <a:lnTo>
                      <a:pt x="858" y="93"/>
                    </a:lnTo>
                    <a:lnTo>
                      <a:pt x="858" y="93"/>
                    </a:lnTo>
                    <a:lnTo>
                      <a:pt x="858" y="93"/>
                    </a:lnTo>
                    <a:lnTo>
                      <a:pt x="858" y="93"/>
                    </a:lnTo>
                    <a:lnTo>
                      <a:pt x="856" y="93"/>
                    </a:lnTo>
                    <a:lnTo>
                      <a:pt x="856" y="93"/>
                    </a:lnTo>
                    <a:lnTo>
                      <a:pt x="854" y="93"/>
                    </a:lnTo>
                    <a:lnTo>
                      <a:pt x="854" y="93"/>
                    </a:lnTo>
                    <a:lnTo>
                      <a:pt x="854" y="93"/>
                    </a:lnTo>
                    <a:lnTo>
                      <a:pt x="854" y="93"/>
                    </a:lnTo>
                    <a:lnTo>
                      <a:pt x="851" y="94"/>
                    </a:lnTo>
                    <a:lnTo>
                      <a:pt x="851" y="94"/>
                    </a:lnTo>
                    <a:lnTo>
                      <a:pt x="851" y="94"/>
                    </a:lnTo>
                    <a:lnTo>
                      <a:pt x="851" y="94"/>
                    </a:lnTo>
                    <a:lnTo>
                      <a:pt x="849" y="95"/>
                    </a:lnTo>
                    <a:lnTo>
                      <a:pt x="849" y="95"/>
                    </a:lnTo>
                    <a:lnTo>
                      <a:pt x="849" y="95"/>
                    </a:lnTo>
                    <a:lnTo>
                      <a:pt x="849" y="95"/>
                    </a:lnTo>
                    <a:lnTo>
                      <a:pt x="849" y="95"/>
                    </a:lnTo>
                    <a:lnTo>
                      <a:pt x="849" y="95"/>
                    </a:lnTo>
                    <a:lnTo>
                      <a:pt x="835" y="103"/>
                    </a:lnTo>
                    <a:lnTo>
                      <a:pt x="835" y="103"/>
                    </a:lnTo>
                    <a:lnTo>
                      <a:pt x="825" y="111"/>
                    </a:lnTo>
                    <a:lnTo>
                      <a:pt x="816" y="117"/>
                    </a:lnTo>
                    <a:lnTo>
                      <a:pt x="806" y="127"/>
                    </a:lnTo>
                    <a:lnTo>
                      <a:pt x="806" y="127"/>
                    </a:lnTo>
                    <a:lnTo>
                      <a:pt x="787" y="117"/>
                    </a:lnTo>
                    <a:lnTo>
                      <a:pt x="787" y="117"/>
                    </a:lnTo>
                    <a:lnTo>
                      <a:pt x="791" y="102"/>
                    </a:lnTo>
                    <a:lnTo>
                      <a:pt x="792" y="92"/>
                    </a:lnTo>
                    <a:lnTo>
                      <a:pt x="793" y="79"/>
                    </a:lnTo>
                    <a:lnTo>
                      <a:pt x="793" y="79"/>
                    </a:lnTo>
                    <a:lnTo>
                      <a:pt x="793" y="63"/>
                    </a:lnTo>
                    <a:lnTo>
                      <a:pt x="793" y="63"/>
                    </a:lnTo>
                    <a:lnTo>
                      <a:pt x="793" y="63"/>
                    </a:lnTo>
                    <a:lnTo>
                      <a:pt x="793" y="63"/>
                    </a:lnTo>
                    <a:lnTo>
                      <a:pt x="793" y="63"/>
                    </a:lnTo>
                    <a:lnTo>
                      <a:pt x="793" y="60"/>
                    </a:lnTo>
                    <a:lnTo>
                      <a:pt x="793" y="60"/>
                    </a:lnTo>
                    <a:lnTo>
                      <a:pt x="793" y="60"/>
                    </a:lnTo>
                    <a:lnTo>
                      <a:pt x="793" y="60"/>
                    </a:lnTo>
                    <a:lnTo>
                      <a:pt x="792" y="58"/>
                    </a:lnTo>
                    <a:lnTo>
                      <a:pt x="792" y="58"/>
                    </a:lnTo>
                    <a:lnTo>
                      <a:pt x="792" y="58"/>
                    </a:lnTo>
                    <a:lnTo>
                      <a:pt x="792" y="58"/>
                    </a:lnTo>
                    <a:lnTo>
                      <a:pt x="792" y="56"/>
                    </a:lnTo>
                    <a:lnTo>
                      <a:pt x="792" y="56"/>
                    </a:lnTo>
                    <a:lnTo>
                      <a:pt x="791" y="55"/>
                    </a:lnTo>
                    <a:lnTo>
                      <a:pt x="791" y="55"/>
                    </a:lnTo>
                    <a:lnTo>
                      <a:pt x="791" y="54"/>
                    </a:lnTo>
                    <a:lnTo>
                      <a:pt x="791" y="54"/>
                    </a:lnTo>
                    <a:lnTo>
                      <a:pt x="790" y="54"/>
                    </a:lnTo>
                    <a:lnTo>
                      <a:pt x="790" y="54"/>
                    </a:lnTo>
                    <a:lnTo>
                      <a:pt x="790" y="54"/>
                    </a:lnTo>
                    <a:lnTo>
                      <a:pt x="790" y="54"/>
                    </a:lnTo>
                    <a:lnTo>
                      <a:pt x="788" y="53"/>
                    </a:lnTo>
                    <a:lnTo>
                      <a:pt x="788" y="53"/>
                    </a:lnTo>
                    <a:lnTo>
                      <a:pt x="787" y="53"/>
                    </a:lnTo>
                    <a:lnTo>
                      <a:pt x="787" y="53"/>
                    </a:lnTo>
                    <a:lnTo>
                      <a:pt x="787" y="51"/>
                    </a:lnTo>
                    <a:lnTo>
                      <a:pt x="787" y="51"/>
                    </a:lnTo>
                    <a:lnTo>
                      <a:pt x="785" y="51"/>
                    </a:lnTo>
                    <a:lnTo>
                      <a:pt x="785" y="51"/>
                    </a:lnTo>
                    <a:lnTo>
                      <a:pt x="785" y="51"/>
                    </a:lnTo>
                    <a:lnTo>
                      <a:pt x="785" y="51"/>
                    </a:lnTo>
                    <a:lnTo>
                      <a:pt x="782" y="50"/>
                    </a:lnTo>
                    <a:lnTo>
                      <a:pt x="782" y="50"/>
                    </a:lnTo>
                    <a:lnTo>
                      <a:pt x="781" y="49"/>
                    </a:lnTo>
                    <a:lnTo>
                      <a:pt x="781" y="49"/>
                    </a:lnTo>
                    <a:lnTo>
                      <a:pt x="780" y="49"/>
                    </a:lnTo>
                    <a:lnTo>
                      <a:pt x="780" y="49"/>
                    </a:lnTo>
                    <a:lnTo>
                      <a:pt x="778" y="48"/>
                    </a:lnTo>
                    <a:lnTo>
                      <a:pt x="778" y="48"/>
                    </a:lnTo>
                    <a:lnTo>
                      <a:pt x="778" y="48"/>
                    </a:lnTo>
                    <a:lnTo>
                      <a:pt x="778" y="48"/>
                    </a:lnTo>
                    <a:lnTo>
                      <a:pt x="776" y="48"/>
                    </a:lnTo>
                    <a:lnTo>
                      <a:pt x="776" y="48"/>
                    </a:lnTo>
                    <a:lnTo>
                      <a:pt x="776" y="48"/>
                    </a:lnTo>
                    <a:lnTo>
                      <a:pt x="776" y="48"/>
                    </a:lnTo>
                    <a:lnTo>
                      <a:pt x="774" y="46"/>
                    </a:lnTo>
                    <a:lnTo>
                      <a:pt x="774" y="46"/>
                    </a:lnTo>
                    <a:lnTo>
                      <a:pt x="773" y="46"/>
                    </a:lnTo>
                    <a:lnTo>
                      <a:pt x="773" y="46"/>
                    </a:lnTo>
                    <a:lnTo>
                      <a:pt x="772" y="46"/>
                    </a:lnTo>
                    <a:lnTo>
                      <a:pt x="772" y="46"/>
                    </a:lnTo>
                    <a:lnTo>
                      <a:pt x="772" y="46"/>
                    </a:lnTo>
                    <a:lnTo>
                      <a:pt x="772" y="46"/>
                    </a:lnTo>
                    <a:lnTo>
                      <a:pt x="771" y="48"/>
                    </a:lnTo>
                    <a:lnTo>
                      <a:pt x="771" y="48"/>
                    </a:lnTo>
                    <a:lnTo>
                      <a:pt x="769" y="48"/>
                    </a:lnTo>
                    <a:lnTo>
                      <a:pt x="769" y="48"/>
                    </a:lnTo>
                    <a:lnTo>
                      <a:pt x="768" y="49"/>
                    </a:lnTo>
                    <a:lnTo>
                      <a:pt x="768" y="49"/>
                    </a:lnTo>
                    <a:lnTo>
                      <a:pt x="768" y="49"/>
                    </a:lnTo>
                    <a:lnTo>
                      <a:pt x="768" y="49"/>
                    </a:lnTo>
                    <a:lnTo>
                      <a:pt x="766" y="50"/>
                    </a:lnTo>
                    <a:lnTo>
                      <a:pt x="766" y="50"/>
                    </a:lnTo>
                    <a:lnTo>
                      <a:pt x="766" y="50"/>
                    </a:lnTo>
                    <a:lnTo>
                      <a:pt x="766" y="50"/>
                    </a:lnTo>
                    <a:lnTo>
                      <a:pt x="766" y="50"/>
                    </a:lnTo>
                    <a:lnTo>
                      <a:pt x="766" y="50"/>
                    </a:lnTo>
                    <a:lnTo>
                      <a:pt x="753" y="60"/>
                    </a:lnTo>
                    <a:lnTo>
                      <a:pt x="753" y="60"/>
                    </a:lnTo>
                    <a:lnTo>
                      <a:pt x="744" y="69"/>
                    </a:lnTo>
                    <a:lnTo>
                      <a:pt x="737" y="78"/>
                    </a:lnTo>
                    <a:lnTo>
                      <a:pt x="728" y="89"/>
                    </a:lnTo>
                    <a:lnTo>
                      <a:pt x="728" y="89"/>
                    </a:lnTo>
                    <a:lnTo>
                      <a:pt x="708" y="82"/>
                    </a:lnTo>
                    <a:lnTo>
                      <a:pt x="708" y="82"/>
                    </a:lnTo>
                    <a:lnTo>
                      <a:pt x="709" y="66"/>
                    </a:lnTo>
                    <a:lnTo>
                      <a:pt x="709" y="56"/>
                    </a:lnTo>
                    <a:lnTo>
                      <a:pt x="708" y="44"/>
                    </a:lnTo>
                    <a:lnTo>
                      <a:pt x="708" y="44"/>
                    </a:lnTo>
                    <a:lnTo>
                      <a:pt x="705" y="29"/>
                    </a:lnTo>
                    <a:lnTo>
                      <a:pt x="705" y="29"/>
                    </a:lnTo>
                    <a:lnTo>
                      <a:pt x="705" y="29"/>
                    </a:lnTo>
                    <a:lnTo>
                      <a:pt x="705" y="29"/>
                    </a:lnTo>
                    <a:lnTo>
                      <a:pt x="705" y="29"/>
                    </a:lnTo>
                    <a:lnTo>
                      <a:pt x="705" y="29"/>
                    </a:lnTo>
                    <a:lnTo>
                      <a:pt x="704" y="25"/>
                    </a:lnTo>
                    <a:lnTo>
                      <a:pt x="704" y="25"/>
                    </a:lnTo>
                    <a:lnTo>
                      <a:pt x="704" y="24"/>
                    </a:lnTo>
                    <a:lnTo>
                      <a:pt x="704" y="24"/>
                    </a:lnTo>
                    <a:lnTo>
                      <a:pt x="703" y="22"/>
                    </a:lnTo>
                    <a:lnTo>
                      <a:pt x="703" y="22"/>
                    </a:lnTo>
                    <a:lnTo>
                      <a:pt x="703" y="21"/>
                    </a:lnTo>
                    <a:lnTo>
                      <a:pt x="703" y="21"/>
                    </a:lnTo>
                    <a:lnTo>
                      <a:pt x="703" y="21"/>
                    </a:lnTo>
                    <a:lnTo>
                      <a:pt x="703" y="21"/>
                    </a:lnTo>
                    <a:lnTo>
                      <a:pt x="701" y="20"/>
                    </a:lnTo>
                    <a:lnTo>
                      <a:pt x="701" y="20"/>
                    </a:lnTo>
                    <a:lnTo>
                      <a:pt x="700" y="20"/>
                    </a:lnTo>
                    <a:lnTo>
                      <a:pt x="700" y="20"/>
                    </a:lnTo>
                    <a:lnTo>
                      <a:pt x="699" y="19"/>
                    </a:lnTo>
                    <a:lnTo>
                      <a:pt x="699" y="19"/>
                    </a:lnTo>
                    <a:lnTo>
                      <a:pt x="699" y="19"/>
                    </a:lnTo>
                    <a:lnTo>
                      <a:pt x="699" y="19"/>
                    </a:lnTo>
                    <a:lnTo>
                      <a:pt x="698" y="19"/>
                    </a:lnTo>
                    <a:lnTo>
                      <a:pt x="698" y="19"/>
                    </a:lnTo>
                    <a:lnTo>
                      <a:pt x="696" y="19"/>
                    </a:lnTo>
                    <a:lnTo>
                      <a:pt x="696" y="19"/>
                    </a:lnTo>
                    <a:lnTo>
                      <a:pt x="695" y="17"/>
                    </a:lnTo>
                    <a:lnTo>
                      <a:pt x="695" y="17"/>
                    </a:lnTo>
                    <a:lnTo>
                      <a:pt x="694" y="17"/>
                    </a:lnTo>
                    <a:lnTo>
                      <a:pt x="694" y="17"/>
                    </a:lnTo>
                    <a:lnTo>
                      <a:pt x="693" y="17"/>
                    </a:lnTo>
                    <a:lnTo>
                      <a:pt x="693" y="17"/>
                    </a:lnTo>
                    <a:lnTo>
                      <a:pt x="690" y="16"/>
                    </a:lnTo>
                    <a:lnTo>
                      <a:pt x="690" y="16"/>
                    </a:lnTo>
                    <a:lnTo>
                      <a:pt x="689" y="16"/>
                    </a:lnTo>
                    <a:lnTo>
                      <a:pt x="689" y="16"/>
                    </a:lnTo>
                    <a:lnTo>
                      <a:pt x="688" y="16"/>
                    </a:lnTo>
                    <a:lnTo>
                      <a:pt x="688" y="16"/>
                    </a:lnTo>
                    <a:lnTo>
                      <a:pt x="688" y="16"/>
                    </a:lnTo>
                    <a:lnTo>
                      <a:pt x="688" y="16"/>
                    </a:lnTo>
                    <a:lnTo>
                      <a:pt x="685" y="15"/>
                    </a:lnTo>
                    <a:lnTo>
                      <a:pt x="685" y="15"/>
                    </a:lnTo>
                    <a:lnTo>
                      <a:pt x="685" y="15"/>
                    </a:lnTo>
                    <a:lnTo>
                      <a:pt x="685" y="15"/>
                    </a:lnTo>
                    <a:lnTo>
                      <a:pt x="684" y="15"/>
                    </a:lnTo>
                    <a:lnTo>
                      <a:pt x="684" y="15"/>
                    </a:lnTo>
                    <a:lnTo>
                      <a:pt x="683" y="15"/>
                    </a:lnTo>
                    <a:lnTo>
                      <a:pt x="683" y="15"/>
                    </a:lnTo>
                    <a:lnTo>
                      <a:pt x="681" y="16"/>
                    </a:lnTo>
                    <a:lnTo>
                      <a:pt x="681" y="16"/>
                    </a:lnTo>
                    <a:lnTo>
                      <a:pt x="681" y="16"/>
                    </a:lnTo>
                    <a:lnTo>
                      <a:pt x="681" y="16"/>
                    </a:lnTo>
                    <a:lnTo>
                      <a:pt x="680" y="16"/>
                    </a:lnTo>
                    <a:lnTo>
                      <a:pt x="680" y="16"/>
                    </a:lnTo>
                    <a:lnTo>
                      <a:pt x="679" y="17"/>
                    </a:lnTo>
                    <a:lnTo>
                      <a:pt x="679" y="17"/>
                    </a:lnTo>
                    <a:lnTo>
                      <a:pt x="675" y="20"/>
                    </a:lnTo>
                    <a:lnTo>
                      <a:pt x="675" y="20"/>
                    </a:lnTo>
                    <a:lnTo>
                      <a:pt x="675" y="20"/>
                    </a:lnTo>
                    <a:lnTo>
                      <a:pt x="675" y="20"/>
                    </a:lnTo>
                    <a:lnTo>
                      <a:pt x="675" y="20"/>
                    </a:lnTo>
                    <a:lnTo>
                      <a:pt x="665" y="32"/>
                    </a:lnTo>
                    <a:lnTo>
                      <a:pt x="665" y="32"/>
                    </a:lnTo>
                    <a:lnTo>
                      <a:pt x="659" y="43"/>
                    </a:lnTo>
                    <a:lnTo>
                      <a:pt x="652" y="51"/>
                    </a:lnTo>
                    <a:lnTo>
                      <a:pt x="646" y="65"/>
                    </a:lnTo>
                    <a:lnTo>
                      <a:pt x="646" y="65"/>
                    </a:lnTo>
                    <a:lnTo>
                      <a:pt x="625" y="61"/>
                    </a:lnTo>
                    <a:lnTo>
                      <a:pt x="625" y="61"/>
                    </a:lnTo>
                    <a:lnTo>
                      <a:pt x="623" y="46"/>
                    </a:lnTo>
                    <a:lnTo>
                      <a:pt x="621" y="36"/>
                    </a:lnTo>
                    <a:lnTo>
                      <a:pt x="618" y="24"/>
                    </a:lnTo>
                    <a:lnTo>
                      <a:pt x="618" y="24"/>
                    </a:lnTo>
                    <a:lnTo>
                      <a:pt x="612" y="10"/>
                    </a:lnTo>
                    <a:lnTo>
                      <a:pt x="612" y="10"/>
                    </a:lnTo>
                    <a:lnTo>
                      <a:pt x="612" y="10"/>
                    </a:lnTo>
                    <a:lnTo>
                      <a:pt x="612" y="9"/>
                    </a:lnTo>
                    <a:lnTo>
                      <a:pt x="612" y="9"/>
                    </a:lnTo>
                    <a:lnTo>
                      <a:pt x="609" y="5"/>
                    </a:lnTo>
                    <a:lnTo>
                      <a:pt x="609" y="5"/>
                    </a:lnTo>
                    <a:lnTo>
                      <a:pt x="609" y="5"/>
                    </a:lnTo>
                    <a:lnTo>
                      <a:pt x="609" y="5"/>
                    </a:lnTo>
                    <a:lnTo>
                      <a:pt x="608" y="4"/>
                    </a:lnTo>
                    <a:lnTo>
                      <a:pt x="608" y="4"/>
                    </a:lnTo>
                    <a:lnTo>
                      <a:pt x="608" y="4"/>
                    </a:lnTo>
                    <a:lnTo>
                      <a:pt x="608" y="4"/>
                    </a:lnTo>
                    <a:lnTo>
                      <a:pt x="607" y="2"/>
                    </a:lnTo>
                    <a:lnTo>
                      <a:pt x="607" y="2"/>
                    </a:lnTo>
                    <a:lnTo>
                      <a:pt x="607" y="2"/>
                    </a:lnTo>
                    <a:lnTo>
                      <a:pt x="607" y="2"/>
                    </a:lnTo>
                    <a:lnTo>
                      <a:pt x="604" y="1"/>
                    </a:lnTo>
                    <a:lnTo>
                      <a:pt x="604" y="1"/>
                    </a:lnTo>
                    <a:lnTo>
                      <a:pt x="604" y="1"/>
                    </a:lnTo>
                    <a:lnTo>
                      <a:pt x="604" y="1"/>
                    </a:lnTo>
                    <a:lnTo>
                      <a:pt x="603" y="1"/>
                    </a:lnTo>
                    <a:lnTo>
                      <a:pt x="603" y="1"/>
                    </a:lnTo>
                    <a:lnTo>
                      <a:pt x="602" y="1"/>
                    </a:lnTo>
                    <a:lnTo>
                      <a:pt x="602" y="1"/>
                    </a:lnTo>
                    <a:lnTo>
                      <a:pt x="601" y="1"/>
                    </a:lnTo>
                    <a:lnTo>
                      <a:pt x="601" y="1"/>
                    </a:lnTo>
                    <a:lnTo>
                      <a:pt x="599" y="1"/>
                    </a:lnTo>
                    <a:lnTo>
                      <a:pt x="599" y="1"/>
                    </a:lnTo>
                    <a:lnTo>
                      <a:pt x="598" y="0"/>
                    </a:lnTo>
                    <a:lnTo>
                      <a:pt x="598" y="0"/>
                    </a:lnTo>
                    <a:lnTo>
                      <a:pt x="596" y="0"/>
                    </a:lnTo>
                    <a:lnTo>
                      <a:pt x="596" y="0"/>
                    </a:lnTo>
                    <a:lnTo>
                      <a:pt x="594" y="0"/>
                    </a:lnTo>
                    <a:lnTo>
                      <a:pt x="594" y="0"/>
                    </a:lnTo>
                    <a:lnTo>
                      <a:pt x="593" y="0"/>
                    </a:lnTo>
                    <a:lnTo>
                      <a:pt x="593" y="0"/>
                    </a:lnTo>
                    <a:lnTo>
                      <a:pt x="593" y="0"/>
                    </a:lnTo>
                    <a:lnTo>
                      <a:pt x="593" y="0"/>
                    </a:lnTo>
                    <a:lnTo>
                      <a:pt x="591" y="0"/>
                    </a:lnTo>
                    <a:lnTo>
                      <a:pt x="591" y="0"/>
                    </a:lnTo>
                    <a:lnTo>
                      <a:pt x="591" y="0"/>
                    </a:lnTo>
                    <a:lnTo>
                      <a:pt x="591" y="0"/>
                    </a:lnTo>
                    <a:lnTo>
                      <a:pt x="589" y="0"/>
                    </a:lnTo>
                    <a:lnTo>
                      <a:pt x="589" y="0"/>
                    </a:lnTo>
                    <a:lnTo>
                      <a:pt x="588" y="1"/>
                    </a:lnTo>
                    <a:lnTo>
                      <a:pt x="588" y="1"/>
                    </a:lnTo>
                    <a:lnTo>
                      <a:pt x="587" y="1"/>
                    </a:lnTo>
                    <a:lnTo>
                      <a:pt x="587" y="1"/>
                    </a:lnTo>
                    <a:lnTo>
                      <a:pt x="587" y="1"/>
                    </a:lnTo>
                    <a:lnTo>
                      <a:pt x="587" y="1"/>
                    </a:lnTo>
                    <a:lnTo>
                      <a:pt x="586" y="2"/>
                    </a:lnTo>
                    <a:lnTo>
                      <a:pt x="586" y="2"/>
                    </a:lnTo>
                    <a:lnTo>
                      <a:pt x="586" y="2"/>
                    </a:lnTo>
                    <a:lnTo>
                      <a:pt x="586" y="2"/>
                    </a:lnTo>
                    <a:lnTo>
                      <a:pt x="583" y="4"/>
                    </a:lnTo>
                    <a:lnTo>
                      <a:pt x="583" y="4"/>
                    </a:lnTo>
                    <a:lnTo>
                      <a:pt x="583" y="4"/>
                    </a:lnTo>
                    <a:lnTo>
                      <a:pt x="583" y="4"/>
                    </a:lnTo>
                    <a:lnTo>
                      <a:pt x="582" y="6"/>
                    </a:lnTo>
                    <a:lnTo>
                      <a:pt x="582" y="6"/>
                    </a:lnTo>
                    <a:lnTo>
                      <a:pt x="582" y="6"/>
                    </a:lnTo>
                    <a:lnTo>
                      <a:pt x="582" y="6"/>
                    </a:lnTo>
                    <a:lnTo>
                      <a:pt x="582" y="6"/>
                    </a:lnTo>
                    <a:lnTo>
                      <a:pt x="582" y="6"/>
                    </a:lnTo>
                    <a:lnTo>
                      <a:pt x="574" y="20"/>
                    </a:lnTo>
                    <a:lnTo>
                      <a:pt x="574" y="20"/>
                    </a:lnTo>
                    <a:lnTo>
                      <a:pt x="568" y="31"/>
                    </a:lnTo>
                    <a:lnTo>
                      <a:pt x="564" y="41"/>
                    </a:lnTo>
                    <a:lnTo>
                      <a:pt x="560" y="56"/>
                    </a:lnTo>
                    <a:lnTo>
                      <a:pt x="560" y="56"/>
                    </a:lnTo>
                    <a:lnTo>
                      <a:pt x="539" y="56"/>
                    </a:lnTo>
                    <a:lnTo>
                      <a:pt x="539" y="56"/>
                    </a:lnTo>
                    <a:lnTo>
                      <a:pt x="535" y="41"/>
                    </a:lnTo>
                    <a:lnTo>
                      <a:pt x="531" y="31"/>
                    </a:lnTo>
                    <a:lnTo>
                      <a:pt x="525" y="20"/>
                    </a:lnTo>
                    <a:lnTo>
                      <a:pt x="525" y="20"/>
                    </a:lnTo>
                    <a:lnTo>
                      <a:pt x="517" y="6"/>
                    </a:lnTo>
                    <a:lnTo>
                      <a:pt x="517" y="6"/>
                    </a:lnTo>
                    <a:lnTo>
                      <a:pt x="517" y="6"/>
                    </a:lnTo>
                    <a:lnTo>
                      <a:pt x="517" y="6"/>
                    </a:lnTo>
                    <a:lnTo>
                      <a:pt x="516" y="4"/>
                    </a:lnTo>
                    <a:lnTo>
                      <a:pt x="516" y="4"/>
                    </a:lnTo>
                    <a:lnTo>
                      <a:pt x="516" y="4"/>
                    </a:lnTo>
                    <a:lnTo>
                      <a:pt x="516" y="4"/>
                    </a:lnTo>
                    <a:lnTo>
                      <a:pt x="514" y="2"/>
                    </a:lnTo>
                    <a:lnTo>
                      <a:pt x="514" y="2"/>
                    </a:lnTo>
                    <a:lnTo>
                      <a:pt x="514" y="2"/>
                    </a:lnTo>
                    <a:lnTo>
                      <a:pt x="514" y="2"/>
                    </a:lnTo>
                    <a:lnTo>
                      <a:pt x="512" y="1"/>
                    </a:lnTo>
                    <a:lnTo>
                      <a:pt x="512" y="1"/>
                    </a:lnTo>
                    <a:lnTo>
                      <a:pt x="512" y="1"/>
                    </a:lnTo>
                    <a:lnTo>
                      <a:pt x="512" y="1"/>
                    </a:lnTo>
                    <a:lnTo>
                      <a:pt x="511" y="1"/>
                    </a:lnTo>
                    <a:lnTo>
                      <a:pt x="511" y="1"/>
                    </a:lnTo>
                    <a:lnTo>
                      <a:pt x="510" y="0"/>
                    </a:lnTo>
                    <a:lnTo>
                      <a:pt x="510" y="0"/>
                    </a:lnTo>
                    <a:lnTo>
                      <a:pt x="509" y="0"/>
                    </a:lnTo>
                    <a:lnTo>
                      <a:pt x="509" y="0"/>
                    </a:lnTo>
                    <a:lnTo>
                      <a:pt x="509" y="0"/>
                    </a:lnTo>
                    <a:lnTo>
                      <a:pt x="509" y="0"/>
                    </a:lnTo>
                    <a:lnTo>
                      <a:pt x="506" y="0"/>
                    </a:lnTo>
                    <a:lnTo>
                      <a:pt x="506" y="0"/>
                    </a:lnTo>
                    <a:lnTo>
                      <a:pt x="506" y="0"/>
                    </a:lnTo>
                    <a:lnTo>
                      <a:pt x="506" y="0"/>
                    </a:lnTo>
                    <a:lnTo>
                      <a:pt x="505" y="0"/>
                    </a:lnTo>
                    <a:lnTo>
                      <a:pt x="505" y="0"/>
                    </a:lnTo>
                    <a:lnTo>
                      <a:pt x="504" y="0"/>
                    </a:lnTo>
                    <a:lnTo>
                      <a:pt x="504" y="0"/>
                    </a:lnTo>
                    <a:lnTo>
                      <a:pt x="501" y="0"/>
                    </a:lnTo>
                    <a:lnTo>
                      <a:pt x="501" y="0"/>
                    </a:lnTo>
                    <a:lnTo>
                      <a:pt x="500" y="1"/>
                    </a:lnTo>
                    <a:lnTo>
                      <a:pt x="500" y="1"/>
                    </a:lnTo>
                    <a:lnTo>
                      <a:pt x="499" y="1"/>
                    </a:lnTo>
                    <a:lnTo>
                      <a:pt x="499" y="1"/>
                    </a:lnTo>
                    <a:lnTo>
                      <a:pt x="497" y="1"/>
                    </a:lnTo>
                    <a:lnTo>
                      <a:pt x="497" y="1"/>
                    </a:lnTo>
                    <a:lnTo>
                      <a:pt x="496" y="1"/>
                    </a:lnTo>
                    <a:lnTo>
                      <a:pt x="496" y="1"/>
                    </a:lnTo>
                    <a:lnTo>
                      <a:pt x="495" y="1"/>
                    </a:lnTo>
                    <a:lnTo>
                      <a:pt x="495" y="1"/>
                    </a:lnTo>
                    <a:lnTo>
                      <a:pt x="495" y="1"/>
                    </a:lnTo>
                    <a:lnTo>
                      <a:pt x="495" y="1"/>
                    </a:lnTo>
                    <a:lnTo>
                      <a:pt x="492" y="2"/>
                    </a:lnTo>
                    <a:lnTo>
                      <a:pt x="492" y="2"/>
                    </a:lnTo>
                    <a:lnTo>
                      <a:pt x="492" y="2"/>
                    </a:lnTo>
                    <a:lnTo>
                      <a:pt x="492" y="2"/>
                    </a:lnTo>
                    <a:lnTo>
                      <a:pt x="491" y="2"/>
                    </a:lnTo>
                    <a:lnTo>
                      <a:pt x="491" y="2"/>
                    </a:lnTo>
                    <a:lnTo>
                      <a:pt x="491" y="4"/>
                    </a:lnTo>
                    <a:lnTo>
                      <a:pt x="491" y="4"/>
                    </a:lnTo>
                    <a:lnTo>
                      <a:pt x="490" y="5"/>
                    </a:lnTo>
                    <a:lnTo>
                      <a:pt x="490" y="5"/>
                    </a:lnTo>
                    <a:lnTo>
                      <a:pt x="490" y="5"/>
                    </a:lnTo>
                    <a:lnTo>
                      <a:pt x="490" y="5"/>
                    </a:lnTo>
                    <a:lnTo>
                      <a:pt x="488" y="6"/>
                    </a:lnTo>
                    <a:lnTo>
                      <a:pt x="488" y="6"/>
                    </a:lnTo>
                    <a:lnTo>
                      <a:pt x="488" y="6"/>
                    </a:lnTo>
                    <a:lnTo>
                      <a:pt x="488" y="6"/>
                    </a:lnTo>
                    <a:lnTo>
                      <a:pt x="487" y="9"/>
                    </a:lnTo>
                    <a:lnTo>
                      <a:pt x="487" y="9"/>
                    </a:lnTo>
                    <a:lnTo>
                      <a:pt x="487" y="10"/>
                    </a:lnTo>
                    <a:lnTo>
                      <a:pt x="487" y="10"/>
                    </a:lnTo>
                    <a:lnTo>
                      <a:pt x="487" y="10"/>
                    </a:lnTo>
                    <a:lnTo>
                      <a:pt x="487" y="10"/>
                    </a:lnTo>
                    <a:lnTo>
                      <a:pt x="481" y="24"/>
                    </a:lnTo>
                    <a:lnTo>
                      <a:pt x="481" y="24"/>
                    </a:lnTo>
                    <a:lnTo>
                      <a:pt x="478" y="36"/>
                    </a:lnTo>
                    <a:lnTo>
                      <a:pt x="476" y="46"/>
                    </a:lnTo>
                    <a:lnTo>
                      <a:pt x="475" y="61"/>
                    </a:lnTo>
                    <a:lnTo>
                      <a:pt x="475" y="61"/>
                    </a:lnTo>
                    <a:lnTo>
                      <a:pt x="453" y="65"/>
                    </a:lnTo>
                    <a:lnTo>
                      <a:pt x="453" y="65"/>
                    </a:lnTo>
                    <a:lnTo>
                      <a:pt x="447" y="51"/>
                    </a:lnTo>
                    <a:lnTo>
                      <a:pt x="441" y="43"/>
                    </a:lnTo>
                    <a:lnTo>
                      <a:pt x="434" y="32"/>
                    </a:lnTo>
                    <a:lnTo>
                      <a:pt x="434" y="32"/>
                    </a:lnTo>
                    <a:lnTo>
                      <a:pt x="424" y="20"/>
                    </a:lnTo>
                    <a:lnTo>
                      <a:pt x="424" y="20"/>
                    </a:lnTo>
                    <a:lnTo>
                      <a:pt x="424" y="20"/>
                    </a:lnTo>
                    <a:lnTo>
                      <a:pt x="424" y="20"/>
                    </a:lnTo>
                    <a:lnTo>
                      <a:pt x="420" y="17"/>
                    </a:lnTo>
                    <a:lnTo>
                      <a:pt x="420" y="17"/>
                    </a:lnTo>
                    <a:lnTo>
                      <a:pt x="419" y="16"/>
                    </a:lnTo>
                    <a:lnTo>
                      <a:pt x="419" y="16"/>
                    </a:lnTo>
                    <a:lnTo>
                      <a:pt x="418" y="16"/>
                    </a:lnTo>
                    <a:lnTo>
                      <a:pt x="418" y="16"/>
                    </a:lnTo>
                    <a:lnTo>
                      <a:pt x="418" y="16"/>
                    </a:lnTo>
                    <a:lnTo>
                      <a:pt x="418" y="16"/>
                    </a:lnTo>
                    <a:lnTo>
                      <a:pt x="415" y="15"/>
                    </a:lnTo>
                    <a:lnTo>
                      <a:pt x="415" y="15"/>
                    </a:lnTo>
                    <a:lnTo>
                      <a:pt x="415" y="15"/>
                    </a:lnTo>
                    <a:lnTo>
                      <a:pt x="415" y="15"/>
                    </a:lnTo>
                    <a:lnTo>
                      <a:pt x="414" y="15"/>
                    </a:lnTo>
                    <a:lnTo>
                      <a:pt x="414" y="15"/>
                    </a:lnTo>
                    <a:lnTo>
                      <a:pt x="414" y="15"/>
                    </a:lnTo>
                    <a:lnTo>
                      <a:pt x="414" y="15"/>
                    </a:lnTo>
                    <a:lnTo>
                      <a:pt x="412" y="16"/>
                    </a:lnTo>
                    <a:lnTo>
                      <a:pt x="412" y="16"/>
                    </a:lnTo>
                    <a:lnTo>
                      <a:pt x="412" y="16"/>
                    </a:lnTo>
                    <a:lnTo>
                      <a:pt x="412" y="16"/>
                    </a:lnTo>
                    <a:lnTo>
                      <a:pt x="410" y="16"/>
                    </a:lnTo>
                    <a:lnTo>
                      <a:pt x="410" y="16"/>
                    </a:lnTo>
                    <a:lnTo>
                      <a:pt x="409" y="16"/>
                    </a:lnTo>
                    <a:lnTo>
                      <a:pt x="409" y="16"/>
                    </a:lnTo>
                    <a:lnTo>
                      <a:pt x="407" y="17"/>
                    </a:lnTo>
                    <a:lnTo>
                      <a:pt x="407" y="17"/>
                    </a:lnTo>
                    <a:lnTo>
                      <a:pt x="405" y="17"/>
                    </a:lnTo>
                    <a:lnTo>
                      <a:pt x="405" y="17"/>
                    </a:lnTo>
                    <a:lnTo>
                      <a:pt x="404" y="17"/>
                    </a:lnTo>
                    <a:lnTo>
                      <a:pt x="404" y="17"/>
                    </a:lnTo>
                    <a:lnTo>
                      <a:pt x="403" y="19"/>
                    </a:lnTo>
                    <a:lnTo>
                      <a:pt x="403" y="19"/>
                    </a:lnTo>
                    <a:lnTo>
                      <a:pt x="402" y="19"/>
                    </a:lnTo>
                    <a:lnTo>
                      <a:pt x="402" y="19"/>
                    </a:lnTo>
                    <a:lnTo>
                      <a:pt x="400" y="19"/>
                    </a:lnTo>
                    <a:lnTo>
                      <a:pt x="400" y="19"/>
                    </a:lnTo>
                    <a:lnTo>
                      <a:pt x="400" y="20"/>
                    </a:lnTo>
                    <a:lnTo>
                      <a:pt x="400" y="20"/>
                    </a:lnTo>
                    <a:lnTo>
                      <a:pt x="399" y="20"/>
                    </a:lnTo>
                    <a:lnTo>
                      <a:pt x="399" y="20"/>
                    </a:lnTo>
                    <a:lnTo>
                      <a:pt x="398" y="20"/>
                    </a:lnTo>
                    <a:lnTo>
                      <a:pt x="398" y="20"/>
                    </a:lnTo>
                    <a:lnTo>
                      <a:pt x="397" y="21"/>
                    </a:lnTo>
                    <a:lnTo>
                      <a:pt x="397" y="21"/>
                    </a:lnTo>
                    <a:lnTo>
                      <a:pt x="397" y="21"/>
                    </a:lnTo>
                    <a:lnTo>
                      <a:pt x="397" y="21"/>
                    </a:lnTo>
                    <a:lnTo>
                      <a:pt x="397" y="22"/>
                    </a:lnTo>
                    <a:lnTo>
                      <a:pt x="397" y="22"/>
                    </a:lnTo>
                    <a:lnTo>
                      <a:pt x="395" y="24"/>
                    </a:lnTo>
                    <a:lnTo>
                      <a:pt x="395" y="24"/>
                    </a:lnTo>
                    <a:lnTo>
                      <a:pt x="395" y="25"/>
                    </a:lnTo>
                    <a:lnTo>
                      <a:pt x="395" y="25"/>
                    </a:lnTo>
                    <a:lnTo>
                      <a:pt x="395" y="25"/>
                    </a:lnTo>
                    <a:lnTo>
                      <a:pt x="395" y="25"/>
                    </a:lnTo>
                    <a:lnTo>
                      <a:pt x="394" y="29"/>
                    </a:lnTo>
                    <a:lnTo>
                      <a:pt x="394" y="29"/>
                    </a:lnTo>
                    <a:lnTo>
                      <a:pt x="394" y="29"/>
                    </a:lnTo>
                    <a:lnTo>
                      <a:pt x="394" y="29"/>
                    </a:lnTo>
                    <a:lnTo>
                      <a:pt x="391" y="44"/>
                    </a:lnTo>
                    <a:lnTo>
                      <a:pt x="391" y="44"/>
                    </a:lnTo>
                    <a:lnTo>
                      <a:pt x="390" y="56"/>
                    </a:lnTo>
                    <a:lnTo>
                      <a:pt x="390" y="68"/>
                    </a:lnTo>
                    <a:lnTo>
                      <a:pt x="391" y="83"/>
                    </a:lnTo>
                    <a:lnTo>
                      <a:pt x="391" y="83"/>
                    </a:lnTo>
                    <a:lnTo>
                      <a:pt x="371" y="89"/>
                    </a:lnTo>
                    <a:lnTo>
                      <a:pt x="371" y="89"/>
                    </a:lnTo>
                    <a:lnTo>
                      <a:pt x="363" y="78"/>
                    </a:lnTo>
                    <a:lnTo>
                      <a:pt x="355" y="69"/>
                    </a:lnTo>
                    <a:lnTo>
                      <a:pt x="346" y="60"/>
                    </a:lnTo>
                    <a:lnTo>
                      <a:pt x="346" y="60"/>
                    </a:lnTo>
                    <a:lnTo>
                      <a:pt x="334" y="50"/>
                    </a:lnTo>
                    <a:lnTo>
                      <a:pt x="335" y="50"/>
                    </a:lnTo>
                    <a:lnTo>
                      <a:pt x="335" y="50"/>
                    </a:lnTo>
                    <a:lnTo>
                      <a:pt x="334" y="50"/>
                    </a:lnTo>
                    <a:lnTo>
                      <a:pt x="334" y="50"/>
                    </a:lnTo>
                    <a:lnTo>
                      <a:pt x="332" y="49"/>
                    </a:lnTo>
                    <a:lnTo>
                      <a:pt x="332" y="49"/>
                    </a:lnTo>
                    <a:lnTo>
                      <a:pt x="331" y="49"/>
                    </a:lnTo>
                    <a:lnTo>
                      <a:pt x="331" y="49"/>
                    </a:lnTo>
                    <a:lnTo>
                      <a:pt x="330" y="48"/>
                    </a:lnTo>
                    <a:lnTo>
                      <a:pt x="330" y="48"/>
                    </a:lnTo>
                    <a:lnTo>
                      <a:pt x="328" y="48"/>
                    </a:lnTo>
                    <a:lnTo>
                      <a:pt x="328" y="48"/>
                    </a:lnTo>
                    <a:lnTo>
                      <a:pt x="327" y="46"/>
                    </a:lnTo>
                    <a:lnTo>
                      <a:pt x="327" y="46"/>
                    </a:lnTo>
                    <a:lnTo>
                      <a:pt x="327" y="46"/>
                    </a:lnTo>
                    <a:lnTo>
                      <a:pt x="327" y="46"/>
                    </a:lnTo>
                    <a:lnTo>
                      <a:pt x="325" y="46"/>
                    </a:lnTo>
                    <a:lnTo>
                      <a:pt x="325" y="46"/>
                    </a:lnTo>
                    <a:lnTo>
                      <a:pt x="325" y="46"/>
                    </a:lnTo>
                    <a:lnTo>
                      <a:pt x="325" y="46"/>
                    </a:lnTo>
                    <a:lnTo>
                      <a:pt x="323" y="48"/>
                    </a:lnTo>
                    <a:lnTo>
                      <a:pt x="323" y="48"/>
                    </a:lnTo>
                    <a:lnTo>
                      <a:pt x="323" y="48"/>
                    </a:lnTo>
                    <a:lnTo>
                      <a:pt x="323" y="48"/>
                    </a:lnTo>
                    <a:lnTo>
                      <a:pt x="321" y="48"/>
                    </a:lnTo>
                    <a:lnTo>
                      <a:pt x="321" y="48"/>
                    </a:lnTo>
                    <a:lnTo>
                      <a:pt x="321" y="48"/>
                    </a:lnTo>
                    <a:lnTo>
                      <a:pt x="321" y="48"/>
                    </a:lnTo>
                    <a:lnTo>
                      <a:pt x="320" y="49"/>
                    </a:lnTo>
                    <a:lnTo>
                      <a:pt x="320" y="49"/>
                    </a:lnTo>
                    <a:lnTo>
                      <a:pt x="318" y="49"/>
                    </a:lnTo>
                    <a:lnTo>
                      <a:pt x="318" y="49"/>
                    </a:lnTo>
                    <a:lnTo>
                      <a:pt x="317" y="50"/>
                    </a:lnTo>
                    <a:lnTo>
                      <a:pt x="317" y="50"/>
                    </a:lnTo>
                    <a:lnTo>
                      <a:pt x="315" y="51"/>
                    </a:lnTo>
                    <a:lnTo>
                      <a:pt x="315" y="51"/>
                    </a:lnTo>
                    <a:lnTo>
                      <a:pt x="313" y="51"/>
                    </a:lnTo>
                    <a:lnTo>
                      <a:pt x="313" y="51"/>
                    </a:lnTo>
                    <a:lnTo>
                      <a:pt x="312" y="51"/>
                    </a:lnTo>
                    <a:lnTo>
                      <a:pt x="312" y="51"/>
                    </a:lnTo>
                    <a:lnTo>
                      <a:pt x="312" y="53"/>
                    </a:lnTo>
                    <a:lnTo>
                      <a:pt x="312" y="53"/>
                    </a:lnTo>
                    <a:lnTo>
                      <a:pt x="311" y="53"/>
                    </a:lnTo>
                    <a:lnTo>
                      <a:pt x="311" y="53"/>
                    </a:lnTo>
                    <a:lnTo>
                      <a:pt x="310" y="54"/>
                    </a:lnTo>
                    <a:lnTo>
                      <a:pt x="310" y="54"/>
                    </a:lnTo>
                    <a:lnTo>
                      <a:pt x="310" y="54"/>
                    </a:lnTo>
                    <a:lnTo>
                      <a:pt x="310" y="54"/>
                    </a:lnTo>
                    <a:lnTo>
                      <a:pt x="308" y="55"/>
                    </a:lnTo>
                    <a:lnTo>
                      <a:pt x="308" y="55"/>
                    </a:lnTo>
                    <a:lnTo>
                      <a:pt x="307" y="56"/>
                    </a:lnTo>
                    <a:lnTo>
                      <a:pt x="307" y="56"/>
                    </a:lnTo>
                    <a:lnTo>
                      <a:pt x="307" y="56"/>
                    </a:lnTo>
                    <a:lnTo>
                      <a:pt x="307" y="56"/>
                    </a:lnTo>
                    <a:lnTo>
                      <a:pt x="307" y="58"/>
                    </a:lnTo>
                    <a:lnTo>
                      <a:pt x="307" y="58"/>
                    </a:lnTo>
                    <a:lnTo>
                      <a:pt x="307" y="58"/>
                    </a:lnTo>
                    <a:lnTo>
                      <a:pt x="307" y="58"/>
                    </a:lnTo>
                    <a:lnTo>
                      <a:pt x="306" y="60"/>
                    </a:lnTo>
                    <a:lnTo>
                      <a:pt x="306" y="60"/>
                    </a:lnTo>
                    <a:lnTo>
                      <a:pt x="306" y="60"/>
                    </a:lnTo>
                    <a:lnTo>
                      <a:pt x="306" y="60"/>
                    </a:lnTo>
                    <a:lnTo>
                      <a:pt x="306" y="63"/>
                    </a:lnTo>
                    <a:lnTo>
                      <a:pt x="306" y="63"/>
                    </a:lnTo>
                    <a:lnTo>
                      <a:pt x="306" y="64"/>
                    </a:lnTo>
                    <a:lnTo>
                      <a:pt x="306" y="64"/>
                    </a:lnTo>
                    <a:lnTo>
                      <a:pt x="306" y="79"/>
                    </a:lnTo>
                    <a:lnTo>
                      <a:pt x="306" y="79"/>
                    </a:lnTo>
                    <a:lnTo>
                      <a:pt x="307" y="92"/>
                    </a:lnTo>
                    <a:lnTo>
                      <a:pt x="308" y="102"/>
                    </a:lnTo>
                    <a:lnTo>
                      <a:pt x="312" y="117"/>
                    </a:lnTo>
                    <a:lnTo>
                      <a:pt x="312" y="117"/>
                    </a:lnTo>
                    <a:lnTo>
                      <a:pt x="294" y="128"/>
                    </a:lnTo>
                    <a:lnTo>
                      <a:pt x="294" y="128"/>
                    </a:lnTo>
                    <a:lnTo>
                      <a:pt x="283" y="117"/>
                    </a:lnTo>
                    <a:lnTo>
                      <a:pt x="274" y="111"/>
                    </a:lnTo>
                    <a:lnTo>
                      <a:pt x="264" y="103"/>
                    </a:lnTo>
                    <a:lnTo>
                      <a:pt x="264" y="103"/>
                    </a:lnTo>
                    <a:lnTo>
                      <a:pt x="250" y="95"/>
                    </a:lnTo>
                    <a:lnTo>
                      <a:pt x="250" y="95"/>
                    </a:lnTo>
                    <a:lnTo>
                      <a:pt x="250" y="95"/>
                    </a:lnTo>
                    <a:lnTo>
                      <a:pt x="250" y="95"/>
                    </a:lnTo>
                    <a:lnTo>
                      <a:pt x="248" y="94"/>
                    </a:lnTo>
                    <a:lnTo>
                      <a:pt x="248" y="94"/>
                    </a:lnTo>
                    <a:lnTo>
                      <a:pt x="248" y="94"/>
                    </a:lnTo>
                    <a:lnTo>
                      <a:pt x="248" y="94"/>
                    </a:lnTo>
                    <a:lnTo>
                      <a:pt x="245" y="93"/>
                    </a:lnTo>
                    <a:lnTo>
                      <a:pt x="245" y="93"/>
                    </a:lnTo>
                    <a:lnTo>
                      <a:pt x="245" y="93"/>
                    </a:lnTo>
                    <a:lnTo>
                      <a:pt x="245" y="93"/>
                    </a:lnTo>
                    <a:lnTo>
                      <a:pt x="244" y="93"/>
                    </a:lnTo>
                    <a:lnTo>
                      <a:pt x="244" y="93"/>
                    </a:lnTo>
                    <a:lnTo>
                      <a:pt x="243" y="93"/>
                    </a:lnTo>
                    <a:lnTo>
                      <a:pt x="243" y="93"/>
                    </a:lnTo>
                    <a:lnTo>
                      <a:pt x="242" y="93"/>
                    </a:lnTo>
                    <a:lnTo>
                      <a:pt x="242" y="93"/>
                    </a:lnTo>
                    <a:lnTo>
                      <a:pt x="242" y="93"/>
                    </a:lnTo>
                    <a:lnTo>
                      <a:pt x="242" y="93"/>
                    </a:lnTo>
                    <a:lnTo>
                      <a:pt x="240" y="94"/>
                    </a:lnTo>
                    <a:lnTo>
                      <a:pt x="240" y="94"/>
                    </a:lnTo>
                    <a:lnTo>
                      <a:pt x="239" y="94"/>
                    </a:lnTo>
                    <a:lnTo>
                      <a:pt x="239" y="94"/>
                    </a:lnTo>
                    <a:lnTo>
                      <a:pt x="238" y="95"/>
                    </a:lnTo>
                    <a:lnTo>
                      <a:pt x="238" y="95"/>
                    </a:lnTo>
                    <a:lnTo>
                      <a:pt x="238" y="95"/>
                    </a:lnTo>
                    <a:lnTo>
                      <a:pt x="238" y="95"/>
                    </a:lnTo>
                    <a:lnTo>
                      <a:pt x="237" y="97"/>
                    </a:lnTo>
                    <a:lnTo>
                      <a:pt x="237" y="97"/>
                    </a:lnTo>
                    <a:lnTo>
                      <a:pt x="235" y="97"/>
                    </a:lnTo>
                    <a:lnTo>
                      <a:pt x="235" y="97"/>
                    </a:lnTo>
                    <a:lnTo>
                      <a:pt x="234" y="98"/>
                    </a:lnTo>
                    <a:lnTo>
                      <a:pt x="234" y="98"/>
                    </a:lnTo>
                    <a:lnTo>
                      <a:pt x="231" y="99"/>
                    </a:lnTo>
                    <a:lnTo>
                      <a:pt x="231" y="99"/>
                    </a:lnTo>
                    <a:lnTo>
                      <a:pt x="231" y="99"/>
                    </a:lnTo>
                    <a:lnTo>
                      <a:pt x="231" y="99"/>
                    </a:lnTo>
                    <a:lnTo>
                      <a:pt x="229" y="100"/>
                    </a:lnTo>
                    <a:lnTo>
                      <a:pt x="229" y="100"/>
                    </a:lnTo>
                    <a:lnTo>
                      <a:pt x="229" y="100"/>
                    </a:lnTo>
                    <a:lnTo>
                      <a:pt x="229" y="100"/>
                    </a:lnTo>
                    <a:lnTo>
                      <a:pt x="228" y="102"/>
                    </a:lnTo>
                    <a:lnTo>
                      <a:pt x="228" y="102"/>
                    </a:lnTo>
                    <a:lnTo>
                      <a:pt x="228" y="103"/>
                    </a:lnTo>
                    <a:lnTo>
                      <a:pt x="228" y="103"/>
                    </a:lnTo>
                    <a:lnTo>
                      <a:pt x="226" y="103"/>
                    </a:lnTo>
                    <a:lnTo>
                      <a:pt x="226" y="103"/>
                    </a:lnTo>
                    <a:lnTo>
                      <a:pt x="226" y="104"/>
                    </a:lnTo>
                    <a:lnTo>
                      <a:pt x="226" y="104"/>
                    </a:lnTo>
                    <a:lnTo>
                      <a:pt x="225" y="106"/>
                    </a:lnTo>
                    <a:lnTo>
                      <a:pt x="225" y="106"/>
                    </a:lnTo>
                    <a:lnTo>
                      <a:pt x="225" y="106"/>
                    </a:lnTo>
                    <a:lnTo>
                      <a:pt x="225" y="106"/>
                    </a:lnTo>
                    <a:lnTo>
                      <a:pt x="225" y="107"/>
                    </a:lnTo>
                    <a:lnTo>
                      <a:pt x="225" y="107"/>
                    </a:lnTo>
                    <a:lnTo>
                      <a:pt x="225" y="108"/>
                    </a:lnTo>
                    <a:lnTo>
                      <a:pt x="225" y="108"/>
                    </a:lnTo>
                    <a:lnTo>
                      <a:pt x="225" y="111"/>
                    </a:lnTo>
                    <a:lnTo>
                      <a:pt x="225" y="111"/>
                    </a:lnTo>
                    <a:lnTo>
                      <a:pt x="225" y="111"/>
                    </a:lnTo>
                    <a:lnTo>
                      <a:pt x="225" y="111"/>
                    </a:lnTo>
                    <a:lnTo>
                      <a:pt x="225" y="113"/>
                    </a:lnTo>
                    <a:lnTo>
                      <a:pt x="225" y="113"/>
                    </a:lnTo>
                    <a:lnTo>
                      <a:pt x="225" y="113"/>
                    </a:lnTo>
                    <a:lnTo>
                      <a:pt x="225" y="113"/>
                    </a:lnTo>
                    <a:lnTo>
                      <a:pt x="228" y="128"/>
                    </a:lnTo>
                    <a:lnTo>
                      <a:pt x="228" y="128"/>
                    </a:lnTo>
                    <a:lnTo>
                      <a:pt x="231" y="141"/>
                    </a:lnTo>
                    <a:lnTo>
                      <a:pt x="235" y="151"/>
                    </a:lnTo>
                    <a:lnTo>
                      <a:pt x="240" y="165"/>
                    </a:lnTo>
                    <a:lnTo>
                      <a:pt x="240" y="165"/>
                    </a:lnTo>
                    <a:lnTo>
                      <a:pt x="224" y="179"/>
                    </a:lnTo>
                    <a:lnTo>
                      <a:pt x="224" y="179"/>
                    </a:lnTo>
                    <a:lnTo>
                      <a:pt x="211" y="170"/>
                    </a:lnTo>
                    <a:lnTo>
                      <a:pt x="203" y="165"/>
                    </a:lnTo>
                    <a:lnTo>
                      <a:pt x="191" y="160"/>
                    </a:lnTo>
                    <a:lnTo>
                      <a:pt x="191" y="160"/>
                    </a:lnTo>
                    <a:lnTo>
                      <a:pt x="176" y="153"/>
                    </a:lnTo>
                    <a:lnTo>
                      <a:pt x="176" y="153"/>
                    </a:lnTo>
                    <a:lnTo>
                      <a:pt x="176" y="153"/>
                    </a:lnTo>
                    <a:lnTo>
                      <a:pt x="176" y="153"/>
                    </a:lnTo>
                    <a:lnTo>
                      <a:pt x="171" y="153"/>
                    </a:lnTo>
                    <a:lnTo>
                      <a:pt x="171" y="153"/>
                    </a:lnTo>
                    <a:lnTo>
                      <a:pt x="171" y="153"/>
                    </a:lnTo>
                    <a:lnTo>
                      <a:pt x="171" y="153"/>
                    </a:lnTo>
                    <a:lnTo>
                      <a:pt x="168" y="153"/>
                    </a:lnTo>
                    <a:lnTo>
                      <a:pt x="168" y="153"/>
                    </a:lnTo>
                    <a:lnTo>
                      <a:pt x="168" y="153"/>
                    </a:lnTo>
                    <a:lnTo>
                      <a:pt x="168" y="153"/>
                    </a:lnTo>
                    <a:lnTo>
                      <a:pt x="167" y="153"/>
                    </a:lnTo>
                    <a:lnTo>
                      <a:pt x="167" y="153"/>
                    </a:lnTo>
                    <a:lnTo>
                      <a:pt x="167" y="153"/>
                    </a:lnTo>
                    <a:lnTo>
                      <a:pt x="167" y="153"/>
                    </a:lnTo>
                    <a:lnTo>
                      <a:pt x="166" y="155"/>
                    </a:lnTo>
                    <a:lnTo>
                      <a:pt x="166" y="155"/>
                    </a:lnTo>
                    <a:lnTo>
                      <a:pt x="165" y="155"/>
                    </a:lnTo>
                    <a:lnTo>
                      <a:pt x="165" y="155"/>
                    </a:lnTo>
                    <a:lnTo>
                      <a:pt x="163" y="156"/>
                    </a:lnTo>
                    <a:lnTo>
                      <a:pt x="163" y="156"/>
                    </a:lnTo>
                    <a:lnTo>
                      <a:pt x="163" y="156"/>
                    </a:lnTo>
                    <a:lnTo>
                      <a:pt x="163" y="156"/>
                    </a:lnTo>
                    <a:lnTo>
                      <a:pt x="162" y="157"/>
                    </a:lnTo>
                    <a:lnTo>
                      <a:pt x="162" y="157"/>
                    </a:lnTo>
                    <a:lnTo>
                      <a:pt x="161" y="158"/>
                    </a:lnTo>
                    <a:lnTo>
                      <a:pt x="161" y="158"/>
                    </a:lnTo>
                    <a:lnTo>
                      <a:pt x="160" y="160"/>
                    </a:lnTo>
                    <a:lnTo>
                      <a:pt x="160" y="160"/>
                    </a:lnTo>
                    <a:lnTo>
                      <a:pt x="158" y="161"/>
                    </a:lnTo>
                    <a:lnTo>
                      <a:pt x="158" y="161"/>
                    </a:lnTo>
                    <a:lnTo>
                      <a:pt x="158" y="162"/>
                    </a:lnTo>
                    <a:lnTo>
                      <a:pt x="158" y="162"/>
                    </a:lnTo>
                    <a:lnTo>
                      <a:pt x="157" y="163"/>
                    </a:lnTo>
                    <a:lnTo>
                      <a:pt x="157" y="163"/>
                    </a:lnTo>
                    <a:lnTo>
                      <a:pt x="156" y="163"/>
                    </a:lnTo>
                    <a:lnTo>
                      <a:pt x="156" y="163"/>
                    </a:lnTo>
                    <a:lnTo>
                      <a:pt x="155" y="165"/>
                    </a:lnTo>
                    <a:lnTo>
                      <a:pt x="155" y="165"/>
                    </a:lnTo>
                    <a:lnTo>
                      <a:pt x="155" y="165"/>
                    </a:lnTo>
                    <a:lnTo>
                      <a:pt x="155" y="165"/>
                    </a:lnTo>
                    <a:lnTo>
                      <a:pt x="155" y="166"/>
                    </a:lnTo>
                    <a:lnTo>
                      <a:pt x="155" y="166"/>
                    </a:lnTo>
                    <a:lnTo>
                      <a:pt x="155" y="167"/>
                    </a:lnTo>
                    <a:lnTo>
                      <a:pt x="155" y="167"/>
                    </a:lnTo>
                    <a:lnTo>
                      <a:pt x="153" y="169"/>
                    </a:lnTo>
                    <a:lnTo>
                      <a:pt x="153" y="169"/>
                    </a:lnTo>
                    <a:lnTo>
                      <a:pt x="153" y="169"/>
                    </a:lnTo>
                    <a:lnTo>
                      <a:pt x="153" y="169"/>
                    </a:lnTo>
                    <a:lnTo>
                      <a:pt x="153" y="170"/>
                    </a:lnTo>
                    <a:lnTo>
                      <a:pt x="153" y="170"/>
                    </a:lnTo>
                    <a:lnTo>
                      <a:pt x="153" y="171"/>
                    </a:lnTo>
                    <a:lnTo>
                      <a:pt x="153" y="171"/>
                    </a:lnTo>
                    <a:lnTo>
                      <a:pt x="155" y="176"/>
                    </a:lnTo>
                    <a:lnTo>
                      <a:pt x="155" y="176"/>
                    </a:lnTo>
                    <a:lnTo>
                      <a:pt x="155" y="176"/>
                    </a:lnTo>
                    <a:lnTo>
                      <a:pt x="155" y="176"/>
                    </a:lnTo>
                    <a:lnTo>
                      <a:pt x="155" y="176"/>
                    </a:lnTo>
                    <a:lnTo>
                      <a:pt x="160" y="191"/>
                    </a:lnTo>
                    <a:lnTo>
                      <a:pt x="160" y="191"/>
                    </a:lnTo>
                    <a:lnTo>
                      <a:pt x="165" y="203"/>
                    </a:lnTo>
                    <a:lnTo>
                      <a:pt x="170" y="211"/>
                    </a:lnTo>
                    <a:lnTo>
                      <a:pt x="179" y="224"/>
                    </a:lnTo>
                    <a:lnTo>
                      <a:pt x="179" y="224"/>
                    </a:lnTo>
                    <a:lnTo>
                      <a:pt x="165" y="240"/>
                    </a:lnTo>
                    <a:lnTo>
                      <a:pt x="165" y="240"/>
                    </a:lnTo>
                    <a:lnTo>
                      <a:pt x="151" y="234"/>
                    </a:lnTo>
                    <a:lnTo>
                      <a:pt x="141" y="232"/>
                    </a:lnTo>
                    <a:lnTo>
                      <a:pt x="129" y="228"/>
                    </a:lnTo>
                    <a:lnTo>
                      <a:pt x="129" y="228"/>
                    </a:lnTo>
                    <a:lnTo>
                      <a:pt x="113" y="225"/>
                    </a:lnTo>
                    <a:lnTo>
                      <a:pt x="113" y="225"/>
                    </a:lnTo>
                    <a:lnTo>
                      <a:pt x="113" y="225"/>
                    </a:lnTo>
                    <a:lnTo>
                      <a:pt x="113" y="225"/>
                    </a:lnTo>
                    <a:lnTo>
                      <a:pt x="113" y="225"/>
                    </a:lnTo>
                    <a:lnTo>
                      <a:pt x="111" y="225"/>
                    </a:lnTo>
                    <a:lnTo>
                      <a:pt x="111" y="225"/>
                    </a:lnTo>
                    <a:lnTo>
                      <a:pt x="111" y="225"/>
                    </a:lnTo>
                    <a:lnTo>
                      <a:pt x="111" y="225"/>
                    </a:lnTo>
                    <a:lnTo>
                      <a:pt x="108" y="225"/>
                    </a:lnTo>
                    <a:lnTo>
                      <a:pt x="108" y="225"/>
                    </a:lnTo>
                    <a:lnTo>
                      <a:pt x="108" y="225"/>
                    </a:lnTo>
                    <a:lnTo>
                      <a:pt x="108" y="225"/>
                    </a:lnTo>
                    <a:lnTo>
                      <a:pt x="105" y="225"/>
                    </a:lnTo>
                    <a:lnTo>
                      <a:pt x="105" y="225"/>
                    </a:lnTo>
                    <a:lnTo>
                      <a:pt x="105" y="225"/>
                    </a:lnTo>
                    <a:lnTo>
                      <a:pt x="105" y="225"/>
                    </a:lnTo>
                    <a:lnTo>
                      <a:pt x="104" y="226"/>
                    </a:lnTo>
                    <a:lnTo>
                      <a:pt x="104" y="226"/>
                    </a:lnTo>
                    <a:lnTo>
                      <a:pt x="104" y="226"/>
                    </a:lnTo>
                    <a:lnTo>
                      <a:pt x="104" y="226"/>
                    </a:lnTo>
                    <a:lnTo>
                      <a:pt x="103" y="228"/>
                    </a:lnTo>
                    <a:lnTo>
                      <a:pt x="103" y="228"/>
                    </a:lnTo>
                    <a:lnTo>
                      <a:pt x="103" y="228"/>
                    </a:lnTo>
                    <a:lnTo>
                      <a:pt x="103" y="228"/>
                    </a:lnTo>
                    <a:lnTo>
                      <a:pt x="102" y="229"/>
                    </a:lnTo>
                    <a:lnTo>
                      <a:pt x="102" y="229"/>
                    </a:lnTo>
                    <a:lnTo>
                      <a:pt x="100" y="229"/>
                    </a:lnTo>
                    <a:lnTo>
                      <a:pt x="100" y="229"/>
                    </a:lnTo>
                    <a:lnTo>
                      <a:pt x="100" y="230"/>
                    </a:lnTo>
                    <a:lnTo>
                      <a:pt x="100" y="230"/>
                    </a:lnTo>
                    <a:lnTo>
                      <a:pt x="99" y="232"/>
                    </a:lnTo>
                    <a:lnTo>
                      <a:pt x="99" y="232"/>
                    </a:lnTo>
                    <a:lnTo>
                      <a:pt x="98" y="233"/>
                    </a:lnTo>
                    <a:lnTo>
                      <a:pt x="98" y="233"/>
                    </a:lnTo>
                    <a:lnTo>
                      <a:pt x="97" y="235"/>
                    </a:lnTo>
                    <a:lnTo>
                      <a:pt x="97" y="235"/>
                    </a:lnTo>
                    <a:lnTo>
                      <a:pt x="97" y="235"/>
                    </a:lnTo>
                    <a:lnTo>
                      <a:pt x="97" y="235"/>
                    </a:lnTo>
                    <a:lnTo>
                      <a:pt x="95" y="237"/>
                    </a:lnTo>
                    <a:lnTo>
                      <a:pt x="95" y="237"/>
                    </a:lnTo>
                    <a:lnTo>
                      <a:pt x="95" y="238"/>
                    </a:lnTo>
                    <a:lnTo>
                      <a:pt x="95" y="238"/>
                    </a:lnTo>
                    <a:lnTo>
                      <a:pt x="94" y="239"/>
                    </a:lnTo>
                    <a:lnTo>
                      <a:pt x="94" y="239"/>
                    </a:lnTo>
                    <a:lnTo>
                      <a:pt x="94" y="239"/>
                    </a:lnTo>
                    <a:lnTo>
                      <a:pt x="94" y="239"/>
                    </a:lnTo>
                    <a:lnTo>
                      <a:pt x="94" y="240"/>
                    </a:lnTo>
                    <a:lnTo>
                      <a:pt x="94" y="240"/>
                    </a:lnTo>
                    <a:lnTo>
                      <a:pt x="94" y="242"/>
                    </a:lnTo>
                    <a:lnTo>
                      <a:pt x="94" y="242"/>
                    </a:lnTo>
                    <a:lnTo>
                      <a:pt x="93" y="243"/>
                    </a:lnTo>
                    <a:lnTo>
                      <a:pt x="93" y="243"/>
                    </a:lnTo>
                    <a:lnTo>
                      <a:pt x="93" y="243"/>
                    </a:lnTo>
                    <a:lnTo>
                      <a:pt x="93" y="243"/>
                    </a:lnTo>
                    <a:lnTo>
                      <a:pt x="94" y="244"/>
                    </a:lnTo>
                    <a:lnTo>
                      <a:pt x="94" y="244"/>
                    </a:lnTo>
                    <a:lnTo>
                      <a:pt x="94" y="245"/>
                    </a:lnTo>
                    <a:lnTo>
                      <a:pt x="94" y="245"/>
                    </a:lnTo>
                    <a:lnTo>
                      <a:pt x="94" y="248"/>
                    </a:lnTo>
                    <a:lnTo>
                      <a:pt x="94" y="248"/>
                    </a:lnTo>
                    <a:lnTo>
                      <a:pt x="94" y="248"/>
                    </a:lnTo>
                    <a:lnTo>
                      <a:pt x="94" y="248"/>
                    </a:lnTo>
                    <a:lnTo>
                      <a:pt x="95" y="250"/>
                    </a:lnTo>
                    <a:lnTo>
                      <a:pt x="95" y="250"/>
                    </a:lnTo>
                    <a:lnTo>
                      <a:pt x="95" y="250"/>
                    </a:lnTo>
                    <a:lnTo>
                      <a:pt x="95" y="250"/>
                    </a:lnTo>
                    <a:lnTo>
                      <a:pt x="103" y="264"/>
                    </a:lnTo>
                    <a:lnTo>
                      <a:pt x="103" y="264"/>
                    </a:lnTo>
                    <a:lnTo>
                      <a:pt x="111" y="274"/>
                    </a:lnTo>
                    <a:lnTo>
                      <a:pt x="117" y="282"/>
                    </a:lnTo>
                    <a:lnTo>
                      <a:pt x="128" y="293"/>
                    </a:lnTo>
                    <a:lnTo>
                      <a:pt x="128" y="293"/>
                    </a:lnTo>
                    <a:lnTo>
                      <a:pt x="117" y="312"/>
                    </a:lnTo>
                    <a:lnTo>
                      <a:pt x="117" y="312"/>
                    </a:lnTo>
                    <a:lnTo>
                      <a:pt x="103" y="308"/>
                    </a:lnTo>
                    <a:lnTo>
                      <a:pt x="92" y="307"/>
                    </a:lnTo>
                    <a:lnTo>
                      <a:pt x="79" y="306"/>
                    </a:lnTo>
                    <a:lnTo>
                      <a:pt x="79" y="306"/>
                    </a:lnTo>
                    <a:lnTo>
                      <a:pt x="64" y="306"/>
                    </a:lnTo>
                    <a:lnTo>
                      <a:pt x="64" y="306"/>
                    </a:lnTo>
                    <a:lnTo>
                      <a:pt x="64" y="306"/>
                    </a:lnTo>
                    <a:lnTo>
                      <a:pt x="64" y="306"/>
                    </a:lnTo>
                    <a:lnTo>
                      <a:pt x="64" y="306"/>
                    </a:lnTo>
                    <a:lnTo>
                      <a:pt x="64" y="306"/>
                    </a:lnTo>
                    <a:lnTo>
                      <a:pt x="59" y="306"/>
                    </a:lnTo>
                    <a:lnTo>
                      <a:pt x="59" y="306"/>
                    </a:lnTo>
                    <a:lnTo>
                      <a:pt x="58" y="307"/>
                    </a:lnTo>
                    <a:lnTo>
                      <a:pt x="58" y="307"/>
                    </a:lnTo>
                    <a:lnTo>
                      <a:pt x="56" y="307"/>
                    </a:lnTo>
                    <a:lnTo>
                      <a:pt x="56" y="307"/>
                    </a:lnTo>
                    <a:lnTo>
                      <a:pt x="56" y="307"/>
                    </a:lnTo>
                    <a:lnTo>
                      <a:pt x="56" y="307"/>
                    </a:lnTo>
                    <a:lnTo>
                      <a:pt x="55" y="308"/>
                    </a:lnTo>
                    <a:lnTo>
                      <a:pt x="55" y="308"/>
                    </a:lnTo>
                    <a:lnTo>
                      <a:pt x="55" y="308"/>
                    </a:lnTo>
                    <a:lnTo>
                      <a:pt x="55" y="308"/>
                    </a:lnTo>
                    <a:lnTo>
                      <a:pt x="54" y="310"/>
                    </a:lnTo>
                    <a:lnTo>
                      <a:pt x="54" y="310"/>
                    </a:lnTo>
                    <a:lnTo>
                      <a:pt x="54" y="310"/>
                    </a:lnTo>
                    <a:lnTo>
                      <a:pt x="54" y="310"/>
                    </a:lnTo>
                    <a:lnTo>
                      <a:pt x="53" y="312"/>
                    </a:lnTo>
                    <a:lnTo>
                      <a:pt x="53" y="312"/>
                    </a:lnTo>
                    <a:lnTo>
                      <a:pt x="53" y="312"/>
                    </a:lnTo>
                    <a:lnTo>
                      <a:pt x="53" y="312"/>
                    </a:lnTo>
                    <a:lnTo>
                      <a:pt x="51" y="313"/>
                    </a:lnTo>
                    <a:lnTo>
                      <a:pt x="51" y="313"/>
                    </a:lnTo>
                    <a:lnTo>
                      <a:pt x="51" y="315"/>
                    </a:lnTo>
                    <a:lnTo>
                      <a:pt x="51" y="315"/>
                    </a:lnTo>
                    <a:lnTo>
                      <a:pt x="50" y="316"/>
                    </a:lnTo>
                    <a:lnTo>
                      <a:pt x="50" y="316"/>
                    </a:lnTo>
                    <a:lnTo>
                      <a:pt x="49" y="318"/>
                    </a:lnTo>
                    <a:lnTo>
                      <a:pt x="49" y="318"/>
                    </a:lnTo>
                    <a:lnTo>
                      <a:pt x="49" y="320"/>
                    </a:lnTo>
                    <a:lnTo>
                      <a:pt x="49" y="320"/>
                    </a:lnTo>
                    <a:lnTo>
                      <a:pt x="49" y="321"/>
                    </a:lnTo>
                    <a:lnTo>
                      <a:pt x="49" y="321"/>
                    </a:lnTo>
                    <a:lnTo>
                      <a:pt x="48" y="321"/>
                    </a:lnTo>
                    <a:lnTo>
                      <a:pt x="48" y="321"/>
                    </a:lnTo>
                    <a:lnTo>
                      <a:pt x="48" y="322"/>
                    </a:lnTo>
                    <a:lnTo>
                      <a:pt x="48" y="322"/>
                    </a:lnTo>
                    <a:lnTo>
                      <a:pt x="48" y="323"/>
                    </a:lnTo>
                    <a:lnTo>
                      <a:pt x="48" y="323"/>
                    </a:lnTo>
                    <a:lnTo>
                      <a:pt x="48" y="325"/>
                    </a:lnTo>
                    <a:lnTo>
                      <a:pt x="48" y="325"/>
                    </a:lnTo>
                    <a:lnTo>
                      <a:pt x="48" y="325"/>
                    </a:lnTo>
                    <a:lnTo>
                      <a:pt x="48" y="325"/>
                    </a:lnTo>
                    <a:lnTo>
                      <a:pt x="48" y="327"/>
                    </a:lnTo>
                    <a:lnTo>
                      <a:pt x="48" y="327"/>
                    </a:lnTo>
                    <a:lnTo>
                      <a:pt x="48" y="327"/>
                    </a:lnTo>
                    <a:lnTo>
                      <a:pt x="48" y="327"/>
                    </a:lnTo>
                    <a:lnTo>
                      <a:pt x="48" y="328"/>
                    </a:lnTo>
                    <a:lnTo>
                      <a:pt x="48" y="328"/>
                    </a:lnTo>
                    <a:lnTo>
                      <a:pt x="48" y="328"/>
                    </a:lnTo>
                    <a:lnTo>
                      <a:pt x="48" y="328"/>
                    </a:lnTo>
                    <a:lnTo>
                      <a:pt x="50" y="334"/>
                    </a:lnTo>
                    <a:lnTo>
                      <a:pt x="50" y="334"/>
                    </a:lnTo>
                    <a:lnTo>
                      <a:pt x="50" y="334"/>
                    </a:lnTo>
                    <a:lnTo>
                      <a:pt x="50" y="334"/>
                    </a:lnTo>
                    <a:lnTo>
                      <a:pt x="50" y="334"/>
                    </a:lnTo>
                    <a:lnTo>
                      <a:pt x="61" y="346"/>
                    </a:lnTo>
                    <a:lnTo>
                      <a:pt x="61" y="346"/>
                    </a:lnTo>
                    <a:lnTo>
                      <a:pt x="70" y="355"/>
                    </a:lnTo>
                    <a:lnTo>
                      <a:pt x="78" y="361"/>
                    </a:lnTo>
                    <a:lnTo>
                      <a:pt x="90" y="370"/>
                    </a:lnTo>
                    <a:lnTo>
                      <a:pt x="90" y="370"/>
                    </a:lnTo>
                    <a:lnTo>
                      <a:pt x="83" y="390"/>
                    </a:lnTo>
                    <a:lnTo>
                      <a:pt x="83" y="390"/>
                    </a:lnTo>
                    <a:lnTo>
                      <a:pt x="68" y="390"/>
                    </a:lnTo>
                    <a:lnTo>
                      <a:pt x="56" y="390"/>
                    </a:lnTo>
                    <a:lnTo>
                      <a:pt x="44" y="391"/>
                    </a:lnTo>
                    <a:lnTo>
                      <a:pt x="44" y="391"/>
                    </a:lnTo>
                    <a:lnTo>
                      <a:pt x="29" y="394"/>
                    </a:lnTo>
                    <a:lnTo>
                      <a:pt x="29" y="394"/>
                    </a:lnTo>
                    <a:lnTo>
                      <a:pt x="29" y="394"/>
                    </a:lnTo>
                    <a:lnTo>
                      <a:pt x="29" y="394"/>
                    </a:lnTo>
                    <a:lnTo>
                      <a:pt x="29" y="394"/>
                    </a:lnTo>
                    <a:lnTo>
                      <a:pt x="24" y="395"/>
                    </a:lnTo>
                    <a:lnTo>
                      <a:pt x="24" y="395"/>
                    </a:lnTo>
                    <a:lnTo>
                      <a:pt x="24" y="395"/>
                    </a:lnTo>
                    <a:lnTo>
                      <a:pt x="24" y="395"/>
                    </a:lnTo>
                    <a:lnTo>
                      <a:pt x="22" y="397"/>
                    </a:lnTo>
                    <a:lnTo>
                      <a:pt x="22" y="397"/>
                    </a:lnTo>
                    <a:lnTo>
                      <a:pt x="21" y="397"/>
                    </a:lnTo>
                    <a:lnTo>
                      <a:pt x="21" y="397"/>
                    </a:lnTo>
                    <a:lnTo>
                      <a:pt x="21" y="398"/>
                    </a:lnTo>
                    <a:lnTo>
                      <a:pt x="21" y="398"/>
                    </a:lnTo>
                    <a:lnTo>
                      <a:pt x="20" y="398"/>
                    </a:lnTo>
                    <a:lnTo>
                      <a:pt x="20" y="398"/>
                    </a:lnTo>
                    <a:lnTo>
                      <a:pt x="20" y="399"/>
                    </a:lnTo>
                    <a:lnTo>
                      <a:pt x="20" y="399"/>
                    </a:lnTo>
                    <a:lnTo>
                      <a:pt x="20" y="400"/>
                    </a:lnTo>
                    <a:lnTo>
                      <a:pt x="20" y="400"/>
                    </a:lnTo>
                    <a:lnTo>
                      <a:pt x="19" y="402"/>
                    </a:lnTo>
                    <a:lnTo>
                      <a:pt x="19" y="402"/>
                    </a:lnTo>
                    <a:lnTo>
                      <a:pt x="19" y="402"/>
                    </a:lnTo>
                    <a:lnTo>
                      <a:pt x="19" y="402"/>
                    </a:lnTo>
                    <a:lnTo>
                      <a:pt x="19" y="404"/>
                    </a:lnTo>
                    <a:lnTo>
                      <a:pt x="19" y="404"/>
                    </a:lnTo>
                    <a:lnTo>
                      <a:pt x="17" y="404"/>
                    </a:lnTo>
                    <a:lnTo>
                      <a:pt x="17" y="404"/>
                    </a:lnTo>
                    <a:lnTo>
                      <a:pt x="17" y="407"/>
                    </a:lnTo>
                    <a:lnTo>
                      <a:pt x="17" y="407"/>
                    </a:lnTo>
                    <a:lnTo>
                      <a:pt x="17" y="409"/>
                    </a:lnTo>
                    <a:lnTo>
                      <a:pt x="17" y="409"/>
                    </a:lnTo>
                    <a:lnTo>
                      <a:pt x="16" y="409"/>
                    </a:lnTo>
                    <a:lnTo>
                      <a:pt x="16" y="409"/>
                    </a:lnTo>
                    <a:lnTo>
                      <a:pt x="16" y="412"/>
                    </a:lnTo>
                    <a:lnTo>
                      <a:pt x="16" y="412"/>
                    </a:lnTo>
                    <a:lnTo>
                      <a:pt x="16" y="412"/>
                    </a:lnTo>
                    <a:lnTo>
                      <a:pt x="16" y="412"/>
                    </a:lnTo>
                    <a:lnTo>
                      <a:pt x="16" y="413"/>
                    </a:lnTo>
                    <a:lnTo>
                      <a:pt x="16" y="413"/>
                    </a:lnTo>
                    <a:lnTo>
                      <a:pt x="16" y="414"/>
                    </a:lnTo>
                    <a:lnTo>
                      <a:pt x="16" y="414"/>
                    </a:lnTo>
                    <a:lnTo>
                      <a:pt x="16" y="415"/>
                    </a:lnTo>
                    <a:lnTo>
                      <a:pt x="16" y="415"/>
                    </a:lnTo>
                    <a:lnTo>
                      <a:pt x="16" y="415"/>
                    </a:lnTo>
                    <a:lnTo>
                      <a:pt x="16" y="415"/>
                    </a:lnTo>
                    <a:lnTo>
                      <a:pt x="16" y="418"/>
                    </a:lnTo>
                    <a:lnTo>
                      <a:pt x="16" y="418"/>
                    </a:lnTo>
                    <a:lnTo>
                      <a:pt x="16" y="418"/>
                    </a:lnTo>
                    <a:lnTo>
                      <a:pt x="16" y="418"/>
                    </a:lnTo>
                    <a:lnTo>
                      <a:pt x="17" y="419"/>
                    </a:lnTo>
                    <a:lnTo>
                      <a:pt x="17" y="419"/>
                    </a:lnTo>
                    <a:lnTo>
                      <a:pt x="17" y="419"/>
                    </a:lnTo>
                    <a:lnTo>
                      <a:pt x="17" y="419"/>
                    </a:lnTo>
                    <a:lnTo>
                      <a:pt x="20" y="423"/>
                    </a:lnTo>
                    <a:lnTo>
                      <a:pt x="20" y="423"/>
                    </a:lnTo>
                    <a:lnTo>
                      <a:pt x="21" y="423"/>
                    </a:lnTo>
                    <a:lnTo>
                      <a:pt x="21" y="423"/>
                    </a:lnTo>
                    <a:lnTo>
                      <a:pt x="32" y="433"/>
                    </a:lnTo>
                    <a:lnTo>
                      <a:pt x="32" y="433"/>
                    </a:lnTo>
                    <a:lnTo>
                      <a:pt x="44" y="441"/>
                    </a:lnTo>
                    <a:lnTo>
                      <a:pt x="53" y="447"/>
                    </a:lnTo>
                    <a:lnTo>
                      <a:pt x="65" y="453"/>
                    </a:lnTo>
                    <a:lnTo>
                      <a:pt x="65" y="453"/>
                    </a:lnTo>
                    <a:lnTo>
                      <a:pt x="61" y="475"/>
                    </a:lnTo>
                    <a:lnTo>
                      <a:pt x="61" y="475"/>
                    </a:lnTo>
                    <a:lnTo>
                      <a:pt x="48" y="476"/>
                    </a:lnTo>
                    <a:lnTo>
                      <a:pt x="36" y="478"/>
                    </a:lnTo>
                    <a:lnTo>
                      <a:pt x="25" y="481"/>
                    </a:lnTo>
                    <a:lnTo>
                      <a:pt x="25" y="481"/>
                    </a:lnTo>
                    <a:lnTo>
                      <a:pt x="10" y="486"/>
                    </a:lnTo>
                    <a:lnTo>
                      <a:pt x="10" y="486"/>
                    </a:lnTo>
                    <a:lnTo>
                      <a:pt x="10" y="486"/>
                    </a:lnTo>
                    <a:lnTo>
                      <a:pt x="10" y="486"/>
                    </a:lnTo>
                    <a:lnTo>
                      <a:pt x="10" y="486"/>
                    </a:lnTo>
                    <a:lnTo>
                      <a:pt x="7" y="487"/>
                    </a:lnTo>
                    <a:lnTo>
                      <a:pt x="7" y="487"/>
                    </a:lnTo>
                    <a:lnTo>
                      <a:pt x="7" y="487"/>
                    </a:lnTo>
                    <a:lnTo>
                      <a:pt x="7" y="487"/>
                    </a:lnTo>
                    <a:lnTo>
                      <a:pt x="5" y="488"/>
                    </a:lnTo>
                    <a:lnTo>
                      <a:pt x="5" y="488"/>
                    </a:lnTo>
                    <a:lnTo>
                      <a:pt x="5" y="490"/>
                    </a:lnTo>
                    <a:lnTo>
                      <a:pt x="5" y="490"/>
                    </a:lnTo>
                    <a:lnTo>
                      <a:pt x="3" y="491"/>
                    </a:lnTo>
                    <a:lnTo>
                      <a:pt x="3" y="491"/>
                    </a:lnTo>
                    <a:lnTo>
                      <a:pt x="3" y="491"/>
                    </a:lnTo>
                    <a:lnTo>
                      <a:pt x="3" y="491"/>
                    </a:lnTo>
                    <a:lnTo>
                      <a:pt x="2" y="492"/>
                    </a:lnTo>
                    <a:lnTo>
                      <a:pt x="2" y="492"/>
                    </a:lnTo>
                    <a:lnTo>
                      <a:pt x="2" y="492"/>
                    </a:lnTo>
                    <a:lnTo>
                      <a:pt x="2" y="492"/>
                    </a:lnTo>
                    <a:lnTo>
                      <a:pt x="2" y="494"/>
                    </a:lnTo>
                    <a:lnTo>
                      <a:pt x="2" y="494"/>
                    </a:lnTo>
                    <a:lnTo>
                      <a:pt x="1" y="495"/>
                    </a:lnTo>
                    <a:lnTo>
                      <a:pt x="1" y="495"/>
                    </a:lnTo>
                    <a:lnTo>
                      <a:pt x="1" y="496"/>
                    </a:lnTo>
                    <a:lnTo>
                      <a:pt x="1" y="496"/>
                    </a:lnTo>
                    <a:lnTo>
                      <a:pt x="1" y="496"/>
                    </a:lnTo>
                    <a:lnTo>
                      <a:pt x="1" y="496"/>
                    </a:lnTo>
                    <a:lnTo>
                      <a:pt x="1" y="499"/>
                    </a:lnTo>
                    <a:lnTo>
                      <a:pt x="1" y="499"/>
                    </a:lnTo>
                    <a:lnTo>
                      <a:pt x="1" y="499"/>
                    </a:lnTo>
                    <a:lnTo>
                      <a:pt x="1" y="499"/>
                    </a:lnTo>
                    <a:lnTo>
                      <a:pt x="1" y="501"/>
                    </a:lnTo>
                    <a:lnTo>
                      <a:pt x="1" y="501"/>
                    </a:lnTo>
                    <a:lnTo>
                      <a:pt x="1" y="504"/>
                    </a:lnTo>
                    <a:lnTo>
                      <a:pt x="1" y="504"/>
                    </a:lnTo>
                    <a:lnTo>
                      <a:pt x="1" y="504"/>
                    </a:lnTo>
                    <a:lnTo>
                      <a:pt x="1" y="504"/>
                    </a:lnTo>
                    <a:lnTo>
                      <a:pt x="0" y="506"/>
                    </a:lnTo>
                    <a:lnTo>
                      <a:pt x="0" y="506"/>
                    </a:lnTo>
                    <a:lnTo>
                      <a:pt x="0" y="506"/>
                    </a:lnTo>
                    <a:lnTo>
                      <a:pt x="0" y="506"/>
                    </a:lnTo>
                    <a:lnTo>
                      <a:pt x="0" y="509"/>
                    </a:lnTo>
                    <a:lnTo>
                      <a:pt x="0" y="509"/>
                    </a:lnTo>
                    <a:lnTo>
                      <a:pt x="1" y="509"/>
                    </a:lnTo>
                    <a:lnTo>
                      <a:pt x="1" y="509"/>
                    </a:lnTo>
                    <a:lnTo>
                      <a:pt x="1" y="510"/>
                    </a:lnTo>
                    <a:lnTo>
                      <a:pt x="1" y="510"/>
                    </a:lnTo>
                    <a:lnTo>
                      <a:pt x="1" y="510"/>
                    </a:lnTo>
                    <a:lnTo>
                      <a:pt x="1" y="510"/>
                    </a:lnTo>
                    <a:lnTo>
                      <a:pt x="1" y="512"/>
                    </a:lnTo>
                    <a:lnTo>
                      <a:pt x="1" y="512"/>
                    </a:lnTo>
                    <a:lnTo>
                      <a:pt x="1" y="512"/>
                    </a:lnTo>
                    <a:lnTo>
                      <a:pt x="1" y="512"/>
                    </a:lnTo>
                    <a:lnTo>
                      <a:pt x="2" y="514"/>
                    </a:lnTo>
                    <a:lnTo>
                      <a:pt x="2" y="514"/>
                    </a:lnTo>
                    <a:lnTo>
                      <a:pt x="2" y="514"/>
                    </a:lnTo>
                    <a:lnTo>
                      <a:pt x="2" y="514"/>
                    </a:lnTo>
                    <a:lnTo>
                      <a:pt x="5" y="515"/>
                    </a:lnTo>
                    <a:lnTo>
                      <a:pt x="5" y="515"/>
                    </a:lnTo>
                    <a:lnTo>
                      <a:pt x="5" y="515"/>
                    </a:lnTo>
                    <a:lnTo>
                      <a:pt x="5" y="515"/>
                    </a:lnTo>
                    <a:lnTo>
                      <a:pt x="6" y="517"/>
                    </a:lnTo>
                    <a:lnTo>
                      <a:pt x="6" y="517"/>
                    </a:lnTo>
                    <a:lnTo>
                      <a:pt x="7" y="517"/>
                    </a:lnTo>
                    <a:lnTo>
                      <a:pt x="7" y="517"/>
                    </a:lnTo>
                    <a:lnTo>
                      <a:pt x="7" y="517"/>
                    </a:lnTo>
                    <a:lnTo>
                      <a:pt x="21" y="525"/>
                    </a:lnTo>
                    <a:lnTo>
                      <a:pt x="21" y="525"/>
                    </a:lnTo>
                    <a:lnTo>
                      <a:pt x="32" y="530"/>
                    </a:lnTo>
                    <a:lnTo>
                      <a:pt x="41" y="534"/>
                    </a:lnTo>
                    <a:lnTo>
                      <a:pt x="56" y="539"/>
                    </a:lnTo>
                    <a:lnTo>
                      <a:pt x="56" y="539"/>
                    </a:lnTo>
                    <a:lnTo>
                      <a:pt x="56" y="560"/>
                    </a:lnTo>
                    <a:lnTo>
                      <a:pt x="56" y="560"/>
                    </a:lnTo>
                    <a:lnTo>
                      <a:pt x="41" y="564"/>
                    </a:lnTo>
                    <a:lnTo>
                      <a:pt x="32" y="568"/>
                    </a:lnTo>
                    <a:lnTo>
                      <a:pt x="21" y="573"/>
                    </a:lnTo>
                    <a:lnTo>
                      <a:pt x="21" y="573"/>
                    </a:lnTo>
                    <a:lnTo>
                      <a:pt x="7" y="582"/>
                    </a:lnTo>
                    <a:lnTo>
                      <a:pt x="7" y="582"/>
                    </a:lnTo>
                    <a:lnTo>
                      <a:pt x="7" y="582"/>
                    </a:lnTo>
                    <a:lnTo>
                      <a:pt x="6" y="582"/>
                    </a:lnTo>
                    <a:lnTo>
                      <a:pt x="6" y="582"/>
                    </a:lnTo>
                    <a:lnTo>
                      <a:pt x="5" y="583"/>
                    </a:lnTo>
                    <a:lnTo>
                      <a:pt x="5" y="583"/>
                    </a:lnTo>
                    <a:lnTo>
                      <a:pt x="3" y="583"/>
                    </a:lnTo>
                    <a:lnTo>
                      <a:pt x="3" y="583"/>
                    </a:lnTo>
                    <a:lnTo>
                      <a:pt x="2" y="584"/>
                    </a:lnTo>
                    <a:lnTo>
                      <a:pt x="2" y="584"/>
                    </a:lnTo>
                    <a:lnTo>
                      <a:pt x="2" y="585"/>
                    </a:lnTo>
                    <a:lnTo>
                      <a:pt x="2" y="585"/>
                    </a:lnTo>
                    <a:lnTo>
                      <a:pt x="1" y="588"/>
                    </a:lnTo>
                    <a:lnTo>
                      <a:pt x="1" y="588"/>
                    </a:lnTo>
                    <a:lnTo>
                      <a:pt x="1" y="588"/>
                    </a:lnTo>
                    <a:lnTo>
                      <a:pt x="1" y="588"/>
                    </a:lnTo>
                    <a:lnTo>
                      <a:pt x="1" y="591"/>
                    </a:lnTo>
                    <a:lnTo>
                      <a:pt x="1" y="591"/>
                    </a:lnTo>
                    <a:lnTo>
                      <a:pt x="0" y="591"/>
                    </a:lnTo>
                    <a:lnTo>
                      <a:pt x="0" y="591"/>
                    </a:lnTo>
                    <a:lnTo>
                      <a:pt x="0" y="592"/>
                    </a:lnTo>
                    <a:lnTo>
                      <a:pt x="0" y="592"/>
                    </a:lnTo>
                    <a:lnTo>
                      <a:pt x="0" y="593"/>
                    </a:lnTo>
                    <a:lnTo>
                      <a:pt x="0" y="593"/>
                    </a:lnTo>
                    <a:lnTo>
                      <a:pt x="1" y="594"/>
                    </a:lnTo>
                    <a:lnTo>
                      <a:pt x="1" y="594"/>
                    </a:lnTo>
                    <a:lnTo>
                      <a:pt x="1" y="596"/>
                    </a:lnTo>
                    <a:lnTo>
                      <a:pt x="1" y="596"/>
                    </a:lnTo>
                    <a:lnTo>
                      <a:pt x="1" y="597"/>
                    </a:lnTo>
                    <a:lnTo>
                      <a:pt x="1" y="597"/>
                    </a:lnTo>
                    <a:lnTo>
                      <a:pt x="1" y="599"/>
                    </a:lnTo>
                    <a:lnTo>
                      <a:pt x="1" y="599"/>
                    </a:lnTo>
                    <a:lnTo>
                      <a:pt x="1" y="601"/>
                    </a:lnTo>
                    <a:lnTo>
                      <a:pt x="1" y="601"/>
                    </a:lnTo>
                    <a:lnTo>
                      <a:pt x="1" y="602"/>
                    </a:lnTo>
                    <a:lnTo>
                      <a:pt x="1" y="602"/>
                    </a:lnTo>
                    <a:lnTo>
                      <a:pt x="1" y="602"/>
                    </a:lnTo>
                    <a:lnTo>
                      <a:pt x="1" y="602"/>
                    </a:lnTo>
                    <a:lnTo>
                      <a:pt x="1" y="604"/>
                    </a:lnTo>
                    <a:lnTo>
                      <a:pt x="1" y="604"/>
                    </a:lnTo>
                    <a:lnTo>
                      <a:pt x="2" y="604"/>
                    </a:lnTo>
                    <a:lnTo>
                      <a:pt x="2" y="604"/>
                    </a:lnTo>
                    <a:lnTo>
                      <a:pt x="2" y="606"/>
                    </a:lnTo>
                    <a:lnTo>
                      <a:pt x="2" y="606"/>
                    </a:lnTo>
                    <a:lnTo>
                      <a:pt x="2" y="606"/>
                    </a:lnTo>
                    <a:lnTo>
                      <a:pt x="2" y="606"/>
                    </a:lnTo>
                    <a:lnTo>
                      <a:pt x="3" y="608"/>
                    </a:lnTo>
                    <a:lnTo>
                      <a:pt x="3" y="608"/>
                    </a:lnTo>
                    <a:lnTo>
                      <a:pt x="3" y="608"/>
                    </a:lnTo>
                    <a:lnTo>
                      <a:pt x="3" y="608"/>
                    </a:lnTo>
                    <a:lnTo>
                      <a:pt x="5" y="609"/>
                    </a:lnTo>
                    <a:lnTo>
                      <a:pt x="5" y="609"/>
                    </a:lnTo>
                    <a:lnTo>
                      <a:pt x="5" y="609"/>
                    </a:lnTo>
                    <a:lnTo>
                      <a:pt x="5" y="609"/>
                    </a:lnTo>
                    <a:lnTo>
                      <a:pt x="6" y="611"/>
                    </a:lnTo>
                    <a:lnTo>
                      <a:pt x="6" y="611"/>
                    </a:lnTo>
                    <a:lnTo>
                      <a:pt x="7" y="611"/>
                    </a:lnTo>
                    <a:lnTo>
                      <a:pt x="7" y="611"/>
                    </a:lnTo>
                    <a:lnTo>
                      <a:pt x="8" y="612"/>
                    </a:lnTo>
                    <a:lnTo>
                      <a:pt x="8" y="612"/>
                    </a:lnTo>
                    <a:lnTo>
                      <a:pt x="10" y="612"/>
                    </a:lnTo>
                    <a:lnTo>
                      <a:pt x="10" y="612"/>
                    </a:lnTo>
                    <a:lnTo>
                      <a:pt x="25" y="617"/>
                    </a:lnTo>
                    <a:lnTo>
                      <a:pt x="25" y="617"/>
                    </a:lnTo>
                    <a:lnTo>
                      <a:pt x="36" y="621"/>
                    </a:lnTo>
                    <a:lnTo>
                      <a:pt x="46" y="622"/>
                    </a:lnTo>
                    <a:lnTo>
                      <a:pt x="61" y="625"/>
                    </a:lnTo>
                    <a:lnTo>
                      <a:pt x="61" y="625"/>
                    </a:lnTo>
                    <a:lnTo>
                      <a:pt x="65" y="646"/>
                    </a:lnTo>
                    <a:lnTo>
                      <a:pt x="65" y="646"/>
                    </a:lnTo>
                    <a:lnTo>
                      <a:pt x="53" y="652"/>
                    </a:lnTo>
                    <a:lnTo>
                      <a:pt x="42" y="657"/>
                    </a:lnTo>
                    <a:lnTo>
                      <a:pt x="32" y="665"/>
                    </a:lnTo>
                    <a:lnTo>
                      <a:pt x="32" y="665"/>
                    </a:lnTo>
                    <a:lnTo>
                      <a:pt x="20" y="675"/>
                    </a:lnTo>
                    <a:lnTo>
                      <a:pt x="20" y="675"/>
                    </a:lnTo>
                    <a:lnTo>
                      <a:pt x="20" y="675"/>
                    </a:lnTo>
                    <a:lnTo>
                      <a:pt x="20" y="675"/>
                    </a:lnTo>
                    <a:lnTo>
                      <a:pt x="20" y="675"/>
                    </a:lnTo>
                    <a:lnTo>
                      <a:pt x="19" y="677"/>
                    </a:lnTo>
                    <a:lnTo>
                      <a:pt x="19" y="677"/>
                    </a:lnTo>
                    <a:lnTo>
                      <a:pt x="19" y="677"/>
                    </a:lnTo>
                    <a:lnTo>
                      <a:pt x="19" y="677"/>
                    </a:lnTo>
                    <a:lnTo>
                      <a:pt x="17" y="679"/>
                    </a:lnTo>
                    <a:lnTo>
                      <a:pt x="17" y="679"/>
                    </a:lnTo>
                    <a:lnTo>
                      <a:pt x="17" y="680"/>
                    </a:lnTo>
                    <a:lnTo>
                      <a:pt x="17" y="680"/>
                    </a:lnTo>
                    <a:lnTo>
                      <a:pt x="16" y="682"/>
                    </a:lnTo>
                    <a:lnTo>
                      <a:pt x="16" y="682"/>
                    </a:lnTo>
                    <a:lnTo>
                      <a:pt x="16" y="684"/>
                    </a:lnTo>
                    <a:lnTo>
                      <a:pt x="16" y="684"/>
                    </a:lnTo>
                    <a:lnTo>
                      <a:pt x="16" y="685"/>
                    </a:lnTo>
                    <a:lnTo>
                      <a:pt x="16" y="685"/>
                    </a:lnTo>
                    <a:lnTo>
                      <a:pt x="16" y="685"/>
                    </a:lnTo>
                    <a:lnTo>
                      <a:pt x="16" y="685"/>
                    </a:lnTo>
                    <a:lnTo>
                      <a:pt x="16" y="686"/>
                    </a:lnTo>
                    <a:lnTo>
                      <a:pt x="16" y="686"/>
                    </a:lnTo>
                    <a:lnTo>
                      <a:pt x="16" y="688"/>
                    </a:lnTo>
                    <a:lnTo>
                      <a:pt x="16" y="688"/>
                    </a:lnTo>
                    <a:lnTo>
                      <a:pt x="16" y="689"/>
                    </a:lnTo>
                    <a:lnTo>
                      <a:pt x="16" y="689"/>
                    </a:lnTo>
                    <a:lnTo>
                      <a:pt x="17" y="690"/>
                    </a:lnTo>
                    <a:lnTo>
                      <a:pt x="17" y="690"/>
                    </a:lnTo>
                    <a:lnTo>
                      <a:pt x="17" y="691"/>
                    </a:lnTo>
                    <a:lnTo>
                      <a:pt x="17" y="691"/>
                    </a:lnTo>
                    <a:lnTo>
                      <a:pt x="17" y="694"/>
                    </a:lnTo>
                    <a:lnTo>
                      <a:pt x="17" y="694"/>
                    </a:lnTo>
                    <a:lnTo>
                      <a:pt x="19" y="695"/>
                    </a:lnTo>
                    <a:lnTo>
                      <a:pt x="19" y="695"/>
                    </a:lnTo>
                    <a:lnTo>
                      <a:pt x="19" y="696"/>
                    </a:lnTo>
                    <a:lnTo>
                      <a:pt x="19" y="696"/>
                    </a:lnTo>
                    <a:lnTo>
                      <a:pt x="19" y="696"/>
                    </a:lnTo>
                    <a:lnTo>
                      <a:pt x="19" y="696"/>
                    </a:lnTo>
                    <a:lnTo>
                      <a:pt x="20" y="699"/>
                    </a:lnTo>
                    <a:lnTo>
                      <a:pt x="20" y="699"/>
                    </a:lnTo>
                    <a:lnTo>
                      <a:pt x="20" y="699"/>
                    </a:lnTo>
                    <a:lnTo>
                      <a:pt x="20" y="699"/>
                    </a:lnTo>
                    <a:lnTo>
                      <a:pt x="20" y="700"/>
                    </a:lnTo>
                    <a:lnTo>
                      <a:pt x="20" y="700"/>
                    </a:lnTo>
                    <a:lnTo>
                      <a:pt x="20" y="700"/>
                    </a:lnTo>
                    <a:lnTo>
                      <a:pt x="20" y="700"/>
                    </a:lnTo>
                    <a:lnTo>
                      <a:pt x="21" y="701"/>
                    </a:lnTo>
                    <a:lnTo>
                      <a:pt x="21" y="701"/>
                    </a:lnTo>
                    <a:lnTo>
                      <a:pt x="21" y="701"/>
                    </a:lnTo>
                    <a:lnTo>
                      <a:pt x="21" y="701"/>
                    </a:lnTo>
                    <a:lnTo>
                      <a:pt x="24" y="703"/>
                    </a:lnTo>
                    <a:lnTo>
                      <a:pt x="24" y="703"/>
                    </a:lnTo>
                    <a:lnTo>
                      <a:pt x="24" y="703"/>
                    </a:lnTo>
                    <a:lnTo>
                      <a:pt x="24" y="703"/>
                    </a:lnTo>
                    <a:lnTo>
                      <a:pt x="25" y="704"/>
                    </a:lnTo>
                    <a:lnTo>
                      <a:pt x="25" y="704"/>
                    </a:lnTo>
                    <a:lnTo>
                      <a:pt x="26" y="704"/>
                    </a:lnTo>
                    <a:lnTo>
                      <a:pt x="26" y="704"/>
                    </a:lnTo>
                    <a:lnTo>
                      <a:pt x="29" y="705"/>
                    </a:lnTo>
                    <a:lnTo>
                      <a:pt x="29" y="705"/>
                    </a:lnTo>
                    <a:lnTo>
                      <a:pt x="29" y="705"/>
                    </a:lnTo>
                    <a:lnTo>
                      <a:pt x="29" y="705"/>
                    </a:lnTo>
                    <a:lnTo>
                      <a:pt x="44" y="708"/>
                    </a:lnTo>
                    <a:lnTo>
                      <a:pt x="44" y="708"/>
                    </a:lnTo>
                    <a:lnTo>
                      <a:pt x="56" y="709"/>
                    </a:lnTo>
                    <a:lnTo>
                      <a:pt x="68" y="709"/>
                    </a:lnTo>
                    <a:lnTo>
                      <a:pt x="83" y="708"/>
                    </a:lnTo>
                    <a:lnTo>
                      <a:pt x="83" y="708"/>
                    </a:lnTo>
                    <a:lnTo>
                      <a:pt x="89" y="728"/>
                    </a:lnTo>
                    <a:lnTo>
                      <a:pt x="89" y="728"/>
                    </a:lnTo>
                    <a:lnTo>
                      <a:pt x="78" y="737"/>
                    </a:lnTo>
                    <a:lnTo>
                      <a:pt x="69" y="744"/>
                    </a:lnTo>
                    <a:lnTo>
                      <a:pt x="61" y="753"/>
                    </a:lnTo>
                    <a:lnTo>
                      <a:pt x="61" y="753"/>
                    </a:lnTo>
                    <a:lnTo>
                      <a:pt x="50" y="766"/>
                    </a:lnTo>
                    <a:lnTo>
                      <a:pt x="50" y="766"/>
                    </a:lnTo>
                    <a:lnTo>
                      <a:pt x="50" y="766"/>
                    </a:lnTo>
                    <a:lnTo>
                      <a:pt x="50" y="766"/>
                    </a:lnTo>
                    <a:lnTo>
                      <a:pt x="49" y="767"/>
                    </a:lnTo>
                    <a:lnTo>
                      <a:pt x="49" y="767"/>
                    </a:lnTo>
                    <a:lnTo>
                      <a:pt x="49" y="768"/>
                    </a:lnTo>
                    <a:lnTo>
                      <a:pt x="49" y="768"/>
                    </a:lnTo>
                    <a:lnTo>
                      <a:pt x="48" y="769"/>
                    </a:lnTo>
                    <a:lnTo>
                      <a:pt x="48" y="769"/>
                    </a:lnTo>
                    <a:lnTo>
                      <a:pt x="48" y="769"/>
                    </a:lnTo>
                    <a:lnTo>
                      <a:pt x="48" y="769"/>
                    </a:lnTo>
                    <a:lnTo>
                      <a:pt x="48" y="773"/>
                    </a:lnTo>
                    <a:lnTo>
                      <a:pt x="48" y="773"/>
                    </a:lnTo>
                    <a:lnTo>
                      <a:pt x="48" y="774"/>
                    </a:lnTo>
                    <a:lnTo>
                      <a:pt x="48" y="774"/>
                    </a:lnTo>
                    <a:lnTo>
                      <a:pt x="48" y="776"/>
                    </a:lnTo>
                    <a:lnTo>
                      <a:pt x="48" y="776"/>
                    </a:lnTo>
                    <a:lnTo>
                      <a:pt x="48" y="776"/>
                    </a:lnTo>
                    <a:lnTo>
                      <a:pt x="48" y="776"/>
                    </a:lnTo>
                    <a:lnTo>
                      <a:pt x="48" y="777"/>
                    </a:lnTo>
                    <a:lnTo>
                      <a:pt x="48" y="777"/>
                    </a:lnTo>
                    <a:lnTo>
                      <a:pt x="48" y="778"/>
                    </a:lnTo>
                    <a:lnTo>
                      <a:pt x="48" y="778"/>
                    </a:lnTo>
                    <a:lnTo>
                      <a:pt x="49" y="779"/>
                    </a:lnTo>
                    <a:lnTo>
                      <a:pt x="49" y="779"/>
                    </a:lnTo>
                    <a:lnTo>
                      <a:pt x="49" y="779"/>
                    </a:lnTo>
                    <a:lnTo>
                      <a:pt x="49" y="779"/>
                    </a:lnTo>
                    <a:lnTo>
                      <a:pt x="50" y="782"/>
                    </a:lnTo>
                    <a:lnTo>
                      <a:pt x="50" y="782"/>
                    </a:lnTo>
                    <a:lnTo>
                      <a:pt x="51" y="784"/>
                    </a:lnTo>
                    <a:lnTo>
                      <a:pt x="51" y="784"/>
                    </a:lnTo>
                    <a:lnTo>
                      <a:pt x="51" y="784"/>
                    </a:lnTo>
                    <a:lnTo>
                      <a:pt x="51" y="784"/>
                    </a:lnTo>
                    <a:lnTo>
                      <a:pt x="53" y="786"/>
                    </a:lnTo>
                    <a:lnTo>
                      <a:pt x="53" y="786"/>
                    </a:lnTo>
                    <a:lnTo>
                      <a:pt x="53" y="787"/>
                    </a:lnTo>
                    <a:lnTo>
                      <a:pt x="53" y="787"/>
                    </a:lnTo>
                    <a:lnTo>
                      <a:pt x="54" y="788"/>
                    </a:lnTo>
                    <a:lnTo>
                      <a:pt x="54" y="788"/>
                    </a:lnTo>
                    <a:lnTo>
                      <a:pt x="54" y="788"/>
                    </a:lnTo>
                    <a:lnTo>
                      <a:pt x="54" y="788"/>
                    </a:lnTo>
                    <a:lnTo>
                      <a:pt x="55" y="790"/>
                    </a:lnTo>
                    <a:lnTo>
                      <a:pt x="55" y="790"/>
                    </a:lnTo>
                    <a:lnTo>
                      <a:pt x="55" y="790"/>
                    </a:lnTo>
                    <a:lnTo>
                      <a:pt x="55" y="790"/>
                    </a:lnTo>
                    <a:lnTo>
                      <a:pt x="58" y="792"/>
                    </a:lnTo>
                    <a:lnTo>
                      <a:pt x="58" y="792"/>
                    </a:lnTo>
                    <a:lnTo>
                      <a:pt x="58" y="792"/>
                    </a:lnTo>
                    <a:lnTo>
                      <a:pt x="58" y="792"/>
                    </a:lnTo>
                    <a:lnTo>
                      <a:pt x="60" y="792"/>
                    </a:lnTo>
                    <a:lnTo>
                      <a:pt x="60" y="792"/>
                    </a:lnTo>
                    <a:lnTo>
                      <a:pt x="60" y="792"/>
                    </a:lnTo>
                    <a:lnTo>
                      <a:pt x="60" y="792"/>
                    </a:lnTo>
                    <a:lnTo>
                      <a:pt x="63" y="793"/>
                    </a:lnTo>
                    <a:lnTo>
                      <a:pt x="63" y="793"/>
                    </a:lnTo>
                    <a:lnTo>
                      <a:pt x="63" y="793"/>
                    </a:lnTo>
                    <a:lnTo>
                      <a:pt x="63" y="793"/>
                    </a:lnTo>
                    <a:lnTo>
                      <a:pt x="79" y="793"/>
                    </a:lnTo>
                    <a:lnTo>
                      <a:pt x="79" y="793"/>
                    </a:lnTo>
                    <a:lnTo>
                      <a:pt x="92" y="792"/>
                    </a:lnTo>
                    <a:lnTo>
                      <a:pt x="102" y="790"/>
                    </a:lnTo>
                    <a:lnTo>
                      <a:pt x="117" y="787"/>
                    </a:lnTo>
                    <a:lnTo>
                      <a:pt x="117" y="787"/>
                    </a:lnTo>
                    <a:lnTo>
                      <a:pt x="128" y="805"/>
                    </a:lnTo>
                    <a:lnTo>
                      <a:pt x="128" y="805"/>
                    </a:lnTo>
                    <a:lnTo>
                      <a:pt x="117" y="816"/>
                    </a:lnTo>
                    <a:lnTo>
                      <a:pt x="111" y="825"/>
                    </a:lnTo>
                    <a:lnTo>
                      <a:pt x="103" y="835"/>
                    </a:lnTo>
                    <a:lnTo>
                      <a:pt x="103" y="835"/>
                    </a:lnTo>
                    <a:lnTo>
                      <a:pt x="95" y="849"/>
                    </a:lnTo>
                    <a:lnTo>
                      <a:pt x="95" y="849"/>
                    </a:lnTo>
                    <a:lnTo>
                      <a:pt x="95" y="849"/>
                    </a:lnTo>
                    <a:lnTo>
                      <a:pt x="95" y="849"/>
                    </a:lnTo>
                    <a:lnTo>
                      <a:pt x="94" y="851"/>
                    </a:lnTo>
                    <a:lnTo>
                      <a:pt x="94" y="851"/>
                    </a:lnTo>
                    <a:lnTo>
                      <a:pt x="94" y="851"/>
                    </a:lnTo>
                    <a:lnTo>
                      <a:pt x="94" y="851"/>
                    </a:lnTo>
                    <a:lnTo>
                      <a:pt x="94" y="854"/>
                    </a:lnTo>
                    <a:lnTo>
                      <a:pt x="94" y="854"/>
                    </a:lnTo>
                    <a:lnTo>
                      <a:pt x="94" y="854"/>
                    </a:lnTo>
                    <a:lnTo>
                      <a:pt x="94" y="854"/>
                    </a:lnTo>
                    <a:lnTo>
                      <a:pt x="94" y="858"/>
                    </a:lnTo>
                    <a:lnTo>
                      <a:pt x="94" y="858"/>
                    </a:lnTo>
                    <a:lnTo>
                      <a:pt x="94" y="858"/>
                    </a:lnTo>
                    <a:lnTo>
                      <a:pt x="94" y="858"/>
                    </a:lnTo>
                    <a:lnTo>
                      <a:pt x="94" y="859"/>
                    </a:lnTo>
                    <a:lnTo>
                      <a:pt x="94" y="859"/>
                    </a:lnTo>
                    <a:lnTo>
                      <a:pt x="94" y="859"/>
                    </a:lnTo>
                    <a:lnTo>
                      <a:pt x="94" y="859"/>
                    </a:lnTo>
                    <a:lnTo>
                      <a:pt x="95" y="861"/>
                    </a:lnTo>
                    <a:lnTo>
                      <a:pt x="95" y="861"/>
                    </a:lnTo>
                    <a:lnTo>
                      <a:pt x="95" y="861"/>
                    </a:lnTo>
                    <a:lnTo>
                      <a:pt x="95" y="861"/>
                    </a:lnTo>
                    <a:lnTo>
                      <a:pt x="97" y="863"/>
                    </a:lnTo>
                    <a:lnTo>
                      <a:pt x="97" y="863"/>
                    </a:lnTo>
                    <a:lnTo>
                      <a:pt x="97" y="864"/>
                    </a:lnTo>
                    <a:lnTo>
                      <a:pt x="97" y="864"/>
                    </a:lnTo>
                    <a:lnTo>
                      <a:pt x="98" y="865"/>
                    </a:lnTo>
                    <a:lnTo>
                      <a:pt x="98" y="865"/>
                    </a:lnTo>
                    <a:lnTo>
                      <a:pt x="99" y="868"/>
                    </a:lnTo>
                    <a:lnTo>
                      <a:pt x="99" y="868"/>
                    </a:lnTo>
                    <a:lnTo>
                      <a:pt x="99" y="868"/>
                    </a:lnTo>
                    <a:lnTo>
                      <a:pt x="99" y="868"/>
                    </a:lnTo>
                    <a:lnTo>
                      <a:pt x="100" y="869"/>
                    </a:lnTo>
                    <a:lnTo>
                      <a:pt x="100" y="869"/>
                    </a:lnTo>
                    <a:lnTo>
                      <a:pt x="102" y="869"/>
                    </a:lnTo>
                    <a:lnTo>
                      <a:pt x="102" y="869"/>
                    </a:lnTo>
                    <a:lnTo>
                      <a:pt x="103" y="870"/>
                    </a:lnTo>
                    <a:lnTo>
                      <a:pt x="103" y="870"/>
                    </a:lnTo>
                    <a:lnTo>
                      <a:pt x="103" y="871"/>
                    </a:lnTo>
                    <a:lnTo>
                      <a:pt x="103" y="871"/>
                    </a:lnTo>
                    <a:lnTo>
                      <a:pt x="104" y="871"/>
                    </a:lnTo>
                    <a:lnTo>
                      <a:pt x="104" y="871"/>
                    </a:lnTo>
                    <a:lnTo>
                      <a:pt x="104" y="873"/>
                    </a:lnTo>
                    <a:lnTo>
                      <a:pt x="104" y="873"/>
                    </a:lnTo>
                    <a:lnTo>
                      <a:pt x="107" y="874"/>
                    </a:lnTo>
                    <a:lnTo>
                      <a:pt x="107" y="874"/>
                    </a:lnTo>
                    <a:lnTo>
                      <a:pt x="108" y="874"/>
                    </a:lnTo>
                    <a:lnTo>
                      <a:pt x="108" y="874"/>
                    </a:lnTo>
                    <a:lnTo>
                      <a:pt x="109" y="874"/>
                    </a:lnTo>
                    <a:lnTo>
                      <a:pt x="109" y="874"/>
                    </a:lnTo>
                    <a:lnTo>
                      <a:pt x="111" y="874"/>
                    </a:lnTo>
                    <a:lnTo>
                      <a:pt x="111" y="874"/>
                    </a:lnTo>
                    <a:lnTo>
                      <a:pt x="113" y="874"/>
                    </a:lnTo>
                    <a:lnTo>
                      <a:pt x="113" y="874"/>
                    </a:lnTo>
                    <a:lnTo>
                      <a:pt x="113" y="874"/>
                    </a:lnTo>
                    <a:lnTo>
                      <a:pt x="113" y="874"/>
                    </a:lnTo>
                    <a:lnTo>
                      <a:pt x="129" y="870"/>
                    </a:lnTo>
                    <a:lnTo>
                      <a:pt x="129" y="870"/>
                    </a:lnTo>
                    <a:lnTo>
                      <a:pt x="141" y="868"/>
                    </a:lnTo>
                    <a:lnTo>
                      <a:pt x="151" y="864"/>
                    </a:lnTo>
                    <a:lnTo>
                      <a:pt x="165" y="859"/>
                    </a:lnTo>
                    <a:lnTo>
                      <a:pt x="165" y="859"/>
                    </a:lnTo>
                    <a:lnTo>
                      <a:pt x="179" y="875"/>
                    </a:lnTo>
                    <a:lnTo>
                      <a:pt x="179" y="875"/>
                    </a:lnTo>
                    <a:lnTo>
                      <a:pt x="170" y="888"/>
                    </a:lnTo>
                    <a:lnTo>
                      <a:pt x="165" y="897"/>
                    </a:lnTo>
                    <a:lnTo>
                      <a:pt x="160" y="908"/>
                    </a:lnTo>
                    <a:lnTo>
                      <a:pt x="160" y="908"/>
                    </a:lnTo>
                    <a:lnTo>
                      <a:pt x="155" y="923"/>
                    </a:lnTo>
                    <a:lnTo>
                      <a:pt x="155" y="923"/>
                    </a:lnTo>
                    <a:lnTo>
                      <a:pt x="155" y="923"/>
                    </a:lnTo>
                    <a:lnTo>
                      <a:pt x="155" y="923"/>
                    </a:lnTo>
                    <a:lnTo>
                      <a:pt x="153" y="926"/>
                    </a:lnTo>
                    <a:lnTo>
                      <a:pt x="153" y="926"/>
                    </a:lnTo>
                    <a:lnTo>
                      <a:pt x="153" y="926"/>
                    </a:lnTo>
                    <a:lnTo>
                      <a:pt x="153" y="926"/>
                    </a:lnTo>
                    <a:lnTo>
                      <a:pt x="153" y="928"/>
                    </a:lnTo>
                    <a:lnTo>
                      <a:pt x="153" y="928"/>
                    </a:lnTo>
                    <a:lnTo>
                      <a:pt x="153" y="928"/>
                    </a:lnTo>
                    <a:lnTo>
                      <a:pt x="153" y="928"/>
                    </a:lnTo>
                    <a:lnTo>
                      <a:pt x="153" y="931"/>
                    </a:lnTo>
                    <a:lnTo>
                      <a:pt x="153" y="931"/>
                    </a:lnTo>
                    <a:lnTo>
                      <a:pt x="153" y="931"/>
                    </a:lnTo>
                    <a:lnTo>
                      <a:pt x="153" y="931"/>
                    </a:lnTo>
                    <a:lnTo>
                      <a:pt x="155" y="932"/>
                    </a:lnTo>
                    <a:lnTo>
                      <a:pt x="155" y="932"/>
                    </a:lnTo>
                    <a:lnTo>
                      <a:pt x="155" y="932"/>
                    </a:lnTo>
                    <a:lnTo>
                      <a:pt x="155" y="932"/>
                    </a:lnTo>
                    <a:lnTo>
                      <a:pt x="155" y="933"/>
                    </a:lnTo>
                    <a:lnTo>
                      <a:pt x="155" y="933"/>
                    </a:lnTo>
                    <a:lnTo>
                      <a:pt x="155" y="933"/>
                    </a:lnTo>
                    <a:lnTo>
                      <a:pt x="155" y="933"/>
                    </a:lnTo>
                    <a:lnTo>
                      <a:pt x="156" y="936"/>
                    </a:lnTo>
                    <a:lnTo>
                      <a:pt x="156" y="936"/>
                    </a:lnTo>
                    <a:lnTo>
                      <a:pt x="157" y="936"/>
                    </a:lnTo>
                    <a:lnTo>
                      <a:pt x="157" y="936"/>
                    </a:lnTo>
                    <a:lnTo>
                      <a:pt x="158" y="937"/>
                    </a:lnTo>
                    <a:lnTo>
                      <a:pt x="158" y="937"/>
                    </a:lnTo>
                    <a:lnTo>
                      <a:pt x="158" y="937"/>
                    </a:lnTo>
                    <a:lnTo>
                      <a:pt x="158" y="937"/>
                    </a:lnTo>
                    <a:lnTo>
                      <a:pt x="160" y="938"/>
                    </a:lnTo>
                    <a:lnTo>
                      <a:pt x="160" y="938"/>
                    </a:lnTo>
                    <a:lnTo>
                      <a:pt x="162" y="941"/>
                    </a:lnTo>
                    <a:lnTo>
                      <a:pt x="162" y="941"/>
                    </a:lnTo>
                    <a:lnTo>
                      <a:pt x="162" y="941"/>
                    </a:lnTo>
                    <a:lnTo>
                      <a:pt x="162" y="941"/>
                    </a:lnTo>
                    <a:lnTo>
                      <a:pt x="163" y="942"/>
                    </a:lnTo>
                    <a:lnTo>
                      <a:pt x="163" y="942"/>
                    </a:lnTo>
                    <a:lnTo>
                      <a:pt x="163" y="942"/>
                    </a:lnTo>
                    <a:lnTo>
                      <a:pt x="163" y="942"/>
                    </a:lnTo>
                    <a:lnTo>
                      <a:pt x="165" y="943"/>
                    </a:lnTo>
                    <a:lnTo>
                      <a:pt x="165" y="943"/>
                    </a:lnTo>
                    <a:lnTo>
                      <a:pt x="165" y="943"/>
                    </a:lnTo>
                    <a:lnTo>
                      <a:pt x="165" y="943"/>
                    </a:lnTo>
                    <a:lnTo>
                      <a:pt x="166" y="944"/>
                    </a:lnTo>
                    <a:lnTo>
                      <a:pt x="166" y="944"/>
                    </a:lnTo>
                    <a:lnTo>
                      <a:pt x="167" y="944"/>
                    </a:lnTo>
                    <a:lnTo>
                      <a:pt x="167" y="944"/>
                    </a:lnTo>
                    <a:lnTo>
                      <a:pt x="168" y="946"/>
                    </a:lnTo>
                    <a:lnTo>
                      <a:pt x="168" y="946"/>
                    </a:lnTo>
                    <a:lnTo>
                      <a:pt x="168" y="946"/>
                    </a:lnTo>
                    <a:lnTo>
                      <a:pt x="170" y="946"/>
                    </a:lnTo>
                    <a:lnTo>
                      <a:pt x="170" y="946"/>
                    </a:lnTo>
                    <a:lnTo>
                      <a:pt x="171" y="946"/>
                    </a:lnTo>
                    <a:lnTo>
                      <a:pt x="171" y="946"/>
                    </a:lnTo>
                    <a:lnTo>
                      <a:pt x="172" y="946"/>
                    </a:lnTo>
                    <a:lnTo>
                      <a:pt x="172" y="946"/>
                    </a:lnTo>
                    <a:lnTo>
                      <a:pt x="174" y="946"/>
                    </a:lnTo>
                    <a:lnTo>
                      <a:pt x="174" y="946"/>
                    </a:lnTo>
                    <a:lnTo>
                      <a:pt x="176" y="944"/>
                    </a:lnTo>
                    <a:lnTo>
                      <a:pt x="176" y="944"/>
                    </a:lnTo>
                    <a:lnTo>
                      <a:pt x="191" y="938"/>
                    </a:lnTo>
                    <a:lnTo>
                      <a:pt x="191" y="938"/>
                    </a:lnTo>
                    <a:lnTo>
                      <a:pt x="203" y="933"/>
                    </a:lnTo>
                    <a:lnTo>
                      <a:pt x="211" y="928"/>
                    </a:lnTo>
                    <a:lnTo>
                      <a:pt x="224" y="921"/>
                    </a:lnTo>
                    <a:lnTo>
                      <a:pt x="224" y="921"/>
                    </a:lnTo>
                    <a:lnTo>
                      <a:pt x="240" y="934"/>
                    </a:lnTo>
                    <a:lnTo>
                      <a:pt x="240" y="934"/>
                    </a:lnTo>
                    <a:lnTo>
                      <a:pt x="234" y="948"/>
                    </a:lnTo>
                    <a:lnTo>
                      <a:pt x="228" y="970"/>
                    </a:lnTo>
                    <a:lnTo>
                      <a:pt x="228" y="970"/>
                    </a:lnTo>
                    <a:lnTo>
                      <a:pt x="225" y="986"/>
                    </a:lnTo>
                    <a:lnTo>
                      <a:pt x="225" y="986"/>
                    </a:lnTo>
                    <a:lnTo>
                      <a:pt x="225" y="986"/>
                    </a:lnTo>
                    <a:lnTo>
                      <a:pt x="225" y="986"/>
                    </a:lnTo>
                    <a:lnTo>
                      <a:pt x="225" y="989"/>
                    </a:lnTo>
                    <a:lnTo>
                      <a:pt x="225" y="989"/>
                    </a:lnTo>
                    <a:lnTo>
                      <a:pt x="225" y="990"/>
                    </a:lnTo>
                    <a:lnTo>
                      <a:pt x="225" y="990"/>
                    </a:lnTo>
                    <a:lnTo>
                      <a:pt x="225" y="991"/>
                    </a:lnTo>
                    <a:lnTo>
                      <a:pt x="225" y="991"/>
                    </a:lnTo>
                    <a:lnTo>
                      <a:pt x="225" y="991"/>
                    </a:lnTo>
                    <a:lnTo>
                      <a:pt x="225" y="991"/>
                    </a:lnTo>
                    <a:lnTo>
                      <a:pt x="225" y="994"/>
                    </a:lnTo>
                    <a:lnTo>
                      <a:pt x="225" y="994"/>
                    </a:lnTo>
                    <a:lnTo>
                      <a:pt x="226" y="994"/>
                    </a:lnTo>
                    <a:lnTo>
                      <a:pt x="226" y="994"/>
                    </a:lnTo>
                    <a:lnTo>
                      <a:pt x="226" y="995"/>
                    </a:lnTo>
                    <a:lnTo>
                      <a:pt x="226" y="995"/>
                    </a:lnTo>
                    <a:lnTo>
                      <a:pt x="226" y="995"/>
                    </a:lnTo>
                    <a:lnTo>
                      <a:pt x="226" y="995"/>
                    </a:lnTo>
                    <a:lnTo>
                      <a:pt x="228" y="996"/>
                    </a:lnTo>
                    <a:lnTo>
                      <a:pt x="228" y="996"/>
                    </a:lnTo>
                    <a:lnTo>
                      <a:pt x="228" y="996"/>
                    </a:lnTo>
                    <a:lnTo>
                      <a:pt x="228" y="996"/>
                    </a:lnTo>
                    <a:lnTo>
                      <a:pt x="229" y="997"/>
                    </a:lnTo>
                    <a:lnTo>
                      <a:pt x="229" y="997"/>
                    </a:lnTo>
                    <a:lnTo>
                      <a:pt x="230" y="997"/>
                    </a:lnTo>
                    <a:lnTo>
                      <a:pt x="230" y="997"/>
                    </a:lnTo>
                    <a:lnTo>
                      <a:pt x="231" y="999"/>
                    </a:lnTo>
                    <a:lnTo>
                      <a:pt x="231" y="999"/>
                    </a:lnTo>
                    <a:lnTo>
                      <a:pt x="231" y="999"/>
                    </a:lnTo>
                    <a:lnTo>
                      <a:pt x="231" y="999"/>
                    </a:lnTo>
                    <a:lnTo>
                      <a:pt x="234" y="1000"/>
                    </a:lnTo>
                    <a:lnTo>
                      <a:pt x="234" y="1000"/>
                    </a:lnTo>
                    <a:lnTo>
                      <a:pt x="235" y="1001"/>
                    </a:lnTo>
                    <a:lnTo>
                      <a:pt x="235" y="1001"/>
                    </a:lnTo>
                    <a:lnTo>
                      <a:pt x="237" y="1002"/>
                    </a:lnTo>
                    <a:lnTo>
                      <a:pt x="237" y="1002"/>
                    </a:lnTo>
                    <a:lnTo>
                      <a:pt x="238" y="1004"/>
                    </a:lnTo>
                    <a:lnTo>
                      <a:pt x="238" y="1004"/>
                    </a:lnTo>
                    <a:lnTo>
                      <a:pt x="238" y="1004"/>
                    </a:lnTo>
                    <a:lnTo>
                      <a:pt x="238" y="1004"/>
                    </a:lnTo>
                    <a:lnTo>
                      <a:pt x="239" y="1004"/>
                    </a:lnTo>
                    <a:lnTo>
                      <a:pt x="239" y="1004"/>
                    </a:lnTo>
                    <a:lnTo>
                      <a:pt x="239" y="1005"/>
                    </a:lnTo>
                    <a:lnTo>
                      <a:pt x="239" y="1005"/>
                    </a:lnTo>
                    <a:lnTo>
                      <a:pt x="240" y="1005"/>
                    </a:lnTo>
                    <a:lnTo>
                      <a:pt x="240" y="1005"/>
                    </a:lnTo>
                    <a:lnTo>
                      <a:pt x="242" y="1005"/>
                    </a:lnTo>
                    <a:lnTo>
                      <a:pt x="242" y="1005"/>
                    </a:lnTo>
                    <a:lnTo>
                      <a:pt x="243" y="1005"/>
                    </a:lnTo>
                    <a:lnTo>
                      <a:pt x="243" y="1005"/>
                    </a:lnTo>
                    <a:lnTo>
                      <a:pt x="243" y="1005"/>
                    </a:lnTo>
                    <a:lnTo>
                      <a:pt x="243" y="1005"/>
                    </a:lnTo>
                    <a:lnTo>
                      <a:pt x="245" y="1005"/>
                    </a:lnTo>
                    <a:lnTo>
                      <a:pt x="245" y="1005"/>
                    </a:lnTo>
                    <a:lnTo>
                      <a:pt x="245" y="1005"/>
                    </a:lnTo>
                    <a:lnTo>
                      <a:pt x="245" y="1005"/>
                    </a:lnTo>
                    <a:lnTo>
                      <a:pt x="247" y="1005"/>
                    </a:lnTo>
                    <a:lnTo>
                      <a:pt x="247" y="1005"/>
                    </a:lnTo>
                    <a:lnTo>
                      <a:pt x="248" y="1005"/>
                    </a:lnTo>
                    <a:lnTo>
                      <a:pt x="248" y="1005"/>
                    </a:lnTo>
                    <a:lnTo>
                      <a:pt x="250" y="1004"/>
                    </a:lnTo>
                    <a:lnTo>
                      <a:pt x="250" y="1004"/>
                    </a:lnTo>
                    <a:lnTo>
                      <a:pt x="264" y="995"/>
                    </a:lnTo>
                    <a:lnTo>
                      <a:pt x="264" y="995"/>
                    </a:lnTo>
                    <a:lnTo>
                      <a:pt x="282" y="982"/>
                    </a:lnTo>
                    <a:lnTo>
                      <a:pt x="293" y="971"/>
                    </a:lnTo>
                    <a:lnTo>
                      <a:pt x="293" y="971"/>
                    </a:lnTo>
                    <a:lnTo>
                      <a:pt x="312" y="982"/>
                    </a:lnTo>
                    <a:lnTo>
                      <a:pt x="312" y="982"/>
                    </a:lnTo>
                    <a:lnTo>
                      <a:pt x="308" y="997"/>
                    </a:lnTo>
                    <a:lnTo>
                      <a:pt x="306" y="1019"/>
                    </a:lnTo>
                    <a:lnTo>
                      <a:pt x="306" y="1019"/>
                    </a:lnTo>
                    <a:lnTo>
                      <a:pt x="306" y="1036"/>
                    </a:lnTo>
                    <a:lnTo>
                      <a:pt x="306" y="1036"/>
                    </a:lnTo>
                    <a:lnTo>
                      <a:pt x="306" y="1036"/>
                    </a:lnTo>
                    <a:lnTo>
                      <a:pt x="306" y="1039"/>
                    </a:lnTo>
                    <a:lnTo>
                      <a:pt x="306" y="1039"/>
                    </a:lnTo>
                    <a:lnTo>
                      <a:pt x="306" y="1039"/>
                    </a:lnTo>
                    <a:lnTo>
                      <a:pt x="306" y="1039"/>
                    </a:lnTo>
                    <a:lnTo>
                      <a:pt x="307" y="1040"/>
                    </a:lnTo>
                    <a:lnTo>
                      <a:pt x="307" y="1040"/>
                    </a:lnTo>
                    <a:lnTo>
                      <a:pt x="307" y="1041"/>
                    </a:lnTo>
                    <a:lnTo>
                      <a:pt x="307" y="1041"/>
                    </a:lnTo>
                    <a:lnTo>
                      <a:pt x="308" y="1043"/>
                    </a:lnTo>
                    <a:lnTo>
                      <a:pt x="308" y="1043"/>
                    </a:lnTo>
                    <a:lnTo>
                      <a:pt x="308" y="1043"/>
                    </a:lnTo>
                    <a:lnTo>
                      <a:pt x="308" y="1043"/>
                    </a:lnTo>
                    <a:lnTo>
                      <a:pt x="308" y="1044"/>
                    </a:lnTo>
                    <a:lnTo>
                      <a:pt x="308" y="1044"/>
                    </a:lnTo>
                    <a:lnTo>
                      <a:pt x="310" y="1044"/>
                    </a:lnTo>
                    <a:lnTo>
                      <a:pt x="310" y="1044"/>
                    </a:lnTo>
                    <a:lnTo>
                      <a:pt x="311" y="1045"/>
                    </a:lnTo>
                    <a:lnTo>
                      <a:pt x="311" y="1045"/>
                    </a:lnTo>
                    <a:lnTo>
                      <a:pt x="311" y="1045"/>
                    </a:lnTo>
                    <a:lnTo>
                      <a:pt x="311" y="1045"/>
                    </a:lnTo>
                    <a:lnTo>
                      <a:pt x="312" y="1047"/>
                    </a:lnTo>
                    <a:lnTo>
                      <a:pt x="312" y="1047"/>
                    </a:lnTo>
                    <a:lnTo>
                      <a:pt x="312" y="1047"/>
                    </a:lnTo>
                    <a:lnTo>
                      <a:pt x="312" y="1047"/>
                    </a:lnTo>
                    <a:lnTo>
                      <a:pt x="315" y="1048"/>
                    </a:lnTo>
                    <a:lnTo>
                      <a:pt x="315" y="1048"/>
                    </a:lnTo>
                    <a:lnTo>
                      <a:pt x="315" y="1048"/>
                    </a:lnTo>
                    <a:lnTo>
                      <a:pt x="315" y="1048"/>
                    </a:lnTo>
                    <a:lnTo>
                      <a:pt x="317" y="1049"/>
                    </a:lnTo>
                    <a:lnTo>
                      <a:pt x="317" y="1049"/>
                    </a:lnTo>
                    <a:lnTo>
                      <a:pt x="318" y="1049"/>
                    </a:lnTo>
                    <a:lnTo>
                      <a:pt x="318" y="1049"/>
                    </a:lnTo>
                    <a:lnTo>
                      <a:pt x="320" y="1050"/>
                    </a:lnTo>
                    <a:lnTo>
                      <a:pt x="320" y="1050"/>
                    </a:lnTo>
                    <a:lnTo>
                      <a:pt x="321" y="1050"/>
                    </a:lnTo>
                    <a:lnTo>
                      <a:pt x="321" y="1050"/>
                    </a:lnTo>
                    <a:lnTo>
                      <a:pt x="321" y="1050"/>
                    </a:lnTo>
                    <a:lnTo>
                      <a:pt x="321" y="1050"/>
                    </a:lnTo>
                    <a:lnTo>
                      <a:pt x="323" y="1052"/>
                    </a:lnTo>
                    <a:lnTo>
                      <a:pt x="323" y="1052"/>
                    </a:lnTo>
                    <a:lnTo>
                      <a:pt x="323" y="1052"/>
                    </a:lnTo>
                    <a:lnTo>
                      <a:pt x="323" y="1052"/>
                    </a:lnTo>
                    <a:lnTo>
                      <a:pt x="325" y="1052"/>
                    </a:lnTo>
                    <a:lnTo>
                      <a:pt x="325" y="1052"/>
                    </a:lnTo>
                    <a:lnTo>
                      <a:pt x="325" y="1052"/>
                    </a:lnTo>
                    <a:lnTo>
                      <a:pt x="325" y="1052"/>
                    </a:lnTo>
                    <a:lnTo>
                      <a:pt x="327" y="1052"/>
                    </a:lnTo>
                    <a:lnTo>
                      <a:pt x="327" y="1052"/>
                    </a:lnTo>
                    <a:lnTo>
                      <a:pt x="327" y="1052"/>
                    </a:lnTo>
                    <a:lnTo>
                      <a:pt x="327" y="1052"/>
                    </a:lnTo>
                    <a:lnTo>
                      <a:pt x="328" y="1052"/>
                    </a:lnTo>
                    <a:lnTo>
                      <a:pt x="328" y="1052"/>
                    </a:lnTo>
                    <a:lnTo>
                      <a:pt x="328" y="1052"/>
                    </a:lnTo>
                    <a:lnTo>
                      <a:pt x="328" y="1052"/>
                    </a:lnTo>
                    <a:lnTo>
                      <a:pt x="331" y="1050"/>
                    </a:lnTo>
                    <a:lnTo>
                      <a:pt x="331" y="1050"/>
                    </a:lnTo>
                    <a:lnTo>
                      <a:pt x="331" y="1050"/>
                    </a:lnTo>
                    <a:lnTo>
                      <a:pt x="331" y="1050"/>
                    </a:lnTo>
                    <a:lnTo>
                      <a:pt x="334" y="1049"/>
                    </a:lnTo>
                    <a:lnTo>
                      <a:pt x="334" y="1049"/>
                    </a:lnTo>
                    <a:lnTo>
                      <a:pt x="334" y="1049"/>
                    </a:lnTo>
                    <a:lnTo>
                      <a:pt x="334" y="1049"/>
                    </a:lnTo>
                    <a:lnTo>
                      <a:pt x="334" y="1049"/>
                    </a:lnTo>
                    <a:lnTo>
                      <a:pt x="346" y="1038"/>
                    </a:lnTo>
                    <a:lnTo>
                      <a:pt x="346" y="1038"/>
                    </a:lnTo>
                    <a:lnTo>
                      <a:pt x="355" y="1029"/>
                    </a:lnTo>
                    <a:lnTo>
                      <a:pt x="361" y="1021"/>
                    </a:lnTo>
                    <a:lnTo>
                      <a:pt x="370" y="1010"/>
                    </a:lnTo>
                    <a:lnTo>
                      <a:pt x="370" y="1010"/>
                    </a:lnTo>
                    <a:lnTo>
                      <a:pt x="390" y="1016"/>
                    </a:lnTo>
                    <a:lnTo>
                      <a:pt x="390" y="1016"/>
                    </a:lnTo>
                    <a:lnTo>
                      <a:pt x="390" y="1031"/>
                    </a:lnTo>
                    <a:lnTo>
                      <a:pt x="391" y="1054"/>
                    </a:lnTo>
                    <a:lnTo>
                      <a:pt x="391" y="1054"/>
                    </a:lnTo>
                    <a:lnTo>
                      <a:pt x="394" y="1070"/>
                    </a:lnTo>
                    <a:lnTo>
                      <a:pt x="394" y="1070"/>
                    </a:lnTo>
                    <a:lnTo>
                      <a:pt x="394" y="1070"/>
                    </a:lnTo>
                    <a:lnTo>
                      <a:pt x="394" y="1070"/>
                    </a:lnTo>
                    <a:lnTo>
                      <a:pt x="395" y="1073"/>
                    </a:lnTo>
                    <a:lnTo>
                      <a:pt x="395" y="1073"/>
                    </a:lnTo>
                    <a:lnTo>
                      <a:pt x="395" y="1074"/>
                    </a:lnTo>
                    <a:lnTo>
                      <a:pt x="395" y="1074"/>
                    </a:lnTo>
                    <a:lnTo>
                      <a:pt x="395" y="1075"/>
                    </a:lnTo>
                    <a:lnTo>
                      <a:pt x="395" y="1075"/>
                    </a:lnTo>
                    <a:lnTo>
                      <a:pt x="397" y="1075"/>
                    </a:lnTo>
                    <a:lnTo>
                      <a:pt x="397" y="1075"/>
                    </a:lnTo>
                    <a:lnTo>
                      <a:pt x="398" y="1077"/>
                    </a:lnTo>
                    <a:lnTo>
                      <a:pt x="398" y="1077"/>
                    </a:lnTo>
                    <a:lnTo>
                      <a:pt x="398" y="1077"/>
                    </a:lnTo>
                    <a:lnTo>
                      <a:pt x="398" y="1077"/>
                    </a:lnTo>
                    <a:lnTo>
                      <a:pt x="399" y="1078"/>
                    </a:lnTo>
                    <a:lnTo>
                      <a:pt x="399" y="1078"/>
                    </a:lnTo>
                    <a:lnTo>
                      <a:pt x="399" y="1078"/>
                    </a:lnTo>
                    <a:lnTo>
                      <a:pt x="399" y="1078"/>
                    </a:lnTo>
                    <a:lnTo>
                      <a:pt x="400" y="1079"/>
                    </a:lnTo>
                    <a:lnTo>
                      <a:pt x="400" y="1079"/>
                    </a:lnTo>
                    <a:lnTo>
                      <a:pt x="400" y="1079"/>
                    </a:lnTo>
                    <a:lnTo>
                      <a:pt x="400" y="1079"/>
                    </a:lnTo>
                    <a:lnTo>
                      <a:pt x="402" y="1081"/>
                    </a:lnTo>
                    <a:lnTo>
                      <a:pt x="402" y="1081"/>
                    </a:lnTo>
                    <a:lnTo>
                      <a:pt x="403" y="1081"/>
                    </a:lnTo>
                    <a:lnTo>
                      <a:pt x="403" y="1081"/>
                    </a:lnTo>
                    <a:lnTo>
                      <a:pt x="404" y="1081"/>
                    </a:lnTo>
                    <a:lnTo>
                      <a:pt x="404" y="1081"/>
                    </a:lnTo>
                    <a:lnTo>
                      <a:pt x="405" y="1081"/>
                    </a:lnTo>
                    <a:lnTo>
                      <a:pt x="405" y="1081"/>
                    </a:lnTo>
                    <a:lnTo>
                      <a:pt x="407" y="1082"/>
                    </a:lnTo>
                    <a:lnTo>
                      <a:pt x="407" y="1082"/>
                    </a:lnTo>
                    <a:lnTo>
                      <a:pt x="409" y="1082"/>
                    </a:lnTo>
                    <a:lnTo>
                      <a:pt x="409" y="1082"/>
                    </a:lnTo>
                    <a:lnTo>
                      <a:pt x="410" y="1082"/>
                    </a:lnTo>
                    <a:lnTo>
                      <a:pt x="410" y="1082"/>
                    </a:lnTo>
                    <a:lnTo>
                      <a:pt x="412" y="1083"/>
                    </a:lnTo>
                    <a:lnTo>
                      <a:pt x="412" y="1083"/>
                    </a:lnTo>
                    <a:lnTo>
                      <a:pt x="412" y="1083"/>
                    </a:lnTo>
                    <a:lnTo>
                      <a:pt x="412" y="1083"/>
                    </a:lnTo>
                    <a:lnTo>
                      <a:pt x="414" y="1083"/>
                    </a:lnTo>
                    <a:lnTo>
                      <a:pt x="414" y="1083"/>
                    </a:lnTo>
                    <a:lnTo>
                      <a:pt x="414" y="1083"/>
                    </a:lnTo>
                    <a:lnTo>
                      <a:pt x="414" y="1083"/>
                    </a:lnTo>
                    <a:lnTo>
                      <a:pt x="415" y="1083"/>
                    </a:lnTo>
                    <a:lnTo>
                      <a:pt x="415" y="1083"/>
                    </a:lnTo>
                    <a:lnTo>
                      <a:pt x="415" y="1083"/>
                    </a:lnTo>
                    <a:lnTo>
                      <a:pt x="415" y="1083"/>
                    </a:lnTo>
                    <a:lnTo>
                      <a:pt x="417" y="1083"/>
                    </a:lnTo>
                    <a:lnTo>
                      <a:pt x="417" y="1083"/>
                    </a:lnTo>
                    <a:lnTo>
                      <a:pt x="418" y="1083"/>
                    </a:lnTo>
                    <a:lnTo>
                      <a:pt x="418" y="1083"/>
                    </a:lnTo>
                    <a:lnTo>
                      <a:pt x="419" y="1082"/>
                    </a:lnTo>
                    <a:lnTo>
                      <a:pt x="419" y="1082"/>
                    </a:lnTo>
                    <a:lnTo>
                      <a:pt x="419" y="1082"/>
                    </a:lnTo>
                    <a:lnTo>
                      <a:pt x="419" y="1082"/>
                    </a:lnTo>
                    <a:lnTo>
                      <a:pt x="420" y="1081"/>
                    </a:lnTo>
                    <a:lnTo>
                      <a:pt x="420" y="1081"/>
                    </a:lnTo>
                    <a:lnTo>
                      <a:pt x="422" y="1081"/>
                    </a:lnTo>
                    <a:lnTo>
                      <a:pt x="422" y="1081"/>
                    </a:lnTo>
                    <a:lnTo>
                      <a:pt x="423" y="1079"/>
                    </a:lnTo>
                    <a:lnTo>
                      <a:pt x="423" y="1079"/>
                    </a:lnTo>
                    <a:lnTo>
                      <a:pt x="434" y="1065"/>
                    </a:lnTo>
                    <a:lnTo>
                      <a:pt x="434" y="1065"/>
                    </a:lnTo>
                    <a:lnTo>
                      <a:pt x="447" y="1047"/>
                    </a:lnTo>
                    <a:lnTo>
                      <a:pt x="453" y="1034"/>
                    </a:lnTo>
                    <a:lnTo>
                      <a:pt x="453" y="1034"/>
                    </a:lnTo>
                    <a:lnTo>
                      <a:pt x="475" y="1038"/>
                    </a:lnTo>
                    <a:lnTo>
                      <a:pt x="475" y="1038"/>
                    </a:lnTo>
                    <a:lnTo>
                      <a:pt x="476" y="1053"/>
                    </a:lnTo>
                    <a:lnTo>
                      <a:pt x="481" y="1074"/>
                    </a:lnTo>
                    <a:lnTo>
                      <a:pt x="481" y="1074"/>
                    </a:lnTo>
                    <a:lnTo>
                      <a:pt x="487" y="1089"/>
                    </a:lnTo>
                    <a:lnTo>
                      <a:pt x="487" y="1089"/>
                    </a:lnTo>
                    <a:lnTo>
                      <a:pt x="487" y="1091"/>
                    </a:lnTo>
                    <a:lnTo>
                      <a:pt x="487" y="1091"/>
                    </a:lnTo>
                    <a:lnTo>
                      <a:pt x="488" y="1092"/>
                    </a:lnTo>
                    <a:lnTo>
                      <a:pt x="488" y="1092"/>
                    </a:lnTo>
                    <a:lnTo>
                      <a:pt x="488" y="1093"/>
                    </a:lnTo>
                    <a:lnTo>
                      <a:pt x="488" y="1093"/>
                    </a:lnTo>
                    <a:lnTo>
                      <a:pt x="490" y="1094"/>
                    </a:lnTo>
                    <a:lnTo>
                      <a:pt x="490" y="1094"/>
                    </a:lnTo>
                    <a:lnTo>
                      <a:pt x="490" y="1094"/>
                    </a:lnTo>
                    <a:lnTo>
                      <a:pt x="490" y="1094"/>
                    </a:lnTo>
                    <a:lnTo>
                      <a:pt x="491" y="1096"/>
                    </a:lnTo>
                    <a:lnTo>
                      <a:pt x="491" y="1096"/>
                    </a:lnTo>
                    <a:lnTo>
                      <a:pt x="491" y="1096"/>
                    </a:lnTo>
                    <a:lnTo>
                      <a:pt x="491" y="1096"/>
                    </a:lnTo>
                    <a:lnTo>
                      <a:pt x="492" y="1097"/>
                    </a:lnTo>
                    <a:lnTo>
                      <a:pt x="492" y="1097"/>
                    </a:lnTo>
                    <a:lnTo>
                      <a:pt x="494" y="1097"/>
                    </a:lnTo>
                    <a:lnTo>
                      <a:pt x="494" y="1097"/>
                    </a:lnTo>
                    <a:lnTo>
                      <a:pt x="495" y="1097"/>
                    </a:lnTo>
                    <a:lnTo>
                      <a:pt x="495" y="1097"/>
                    </a:lnTo>
                    <a:lnTo>
                      <a:pt x="495" y="1097"/>
                    </a:lnTo>
                    <a:lnTo>
                      <a:pt x="495" y="1097"/>
                    </a:lnTo>
                    <a:lnTo>
                      <a:pt x="496" y="1097"/>
                    </a:lnTo>
                    <a:lnTo>
                      <a:pt x="496" y="1097"/>
                    </a:lnTo>
                    <a:lnTo>
                      <a:pt x="497" y="1098"/>
                    </a:lnTo>
                    <a:lnTo>
                      <a:pt x="497" y="1098"/>
                    </a:lnTo>
                    <a:lnTo>
                      <a:pt x="499" y="1098"/>
                    </a:lnTo>
                    <a:lnTo>
                      <a:pt x="499" y="1098"/>
                    </a:lnTo>
                    <a:lnTo>
                      <a:pt x="500" y="1098"/>
                    </a:lnTo>
                    <a:lnTo>
                      <a:pt x="500" y="1098"/>
                    </a:lnTo>
                    <a:lnTo>
                      <a:pt x="501" y="1098"/>
                    </a:lnTo>
                    <a:lnTo>
                      <a:pt x="501" y="1098"/>
                    </a:lnTo>
                    <a:lnTo>
                      <a:pt x="504" y="1098"/>
                    </a:lnTo>
                    <a:lnTo>
                      <a:pt x="504" y="1098"/>
                    </a:lnTo>
                    <a:lnTo>
                      <a:pt x="505" y="1098"/>
                    </a:lnTo>
                    <a:lnTo>
                      <a:pt x="505" y="1098"/>
                    </a:lnTo>
                    <a:lnTo>
                      <a:pt x="506" y="1098"/>
                    </a:lnTo>
                    <a:lnTo>
                      <a:pt x="506" y="1098"/>
                    </a:lnTo>
                    <a:lnTo>
                      <a:pt x="506" y="1098"/>
                    </a:lnTo>
                    <a:lnTo>
                      <a:pt x="506" y="1098"/>
                    </a:lnTo>
                    <a:lnTo>
                      <a:pt x="509" y="1098"/>
                    </a:lnTo>
                    <a:lnTo>
                      <a:pt x="509" y="1098"/>
                    </a:lnTo>
                    <a:lnTo>
                      <a:pt x="509" y="1098"/>
                    </a:lnTo>
                    <a:lnTo>
                      <a:pt x="509" y="1098"/>
                    </a:lnTo>
                    <a:lnTo>
                      <a:pt x="510" y="1098"/>
                    </a:lnTo>
                    <a:lnTo>
                      <a:pt x="510" y="1098"/>
                    </a:lnTo>
                    <a:lnTo>
                      <a:pt x="511" y="1098"/>
                    </a:lnTo>
                    <a:lnTo>
                      <a:pt x="511" y="1098"/>
                    </a:lnTo>
                    <a:lnTo>
                      <a:pt x="512" y="1098"/>
                    </a:lnTo>
                    <a:lnTo>
                      <a:pt x="512" y="1098"/>
                    </a:lnTo>
                    <a:lnTo>
                      <a:pt x="512" y="1097"/>
                    </a:lnTo>
                    <a:lnTo>
                      <a:pt x="512" y="1097"/>
                    </a:lnTo>
                    <a:lnTo>
                      <a:pt x="514" y="1097"/>
                    </a:lnTo>
                    <a:lnTo>
                      <a:pt x="514" y="1097"/>
                    </a:lnTo>
                    <a:lnTo>
                      <a:pt x="514" y="1096"/>
                    </a:lnTo>
                    <a:lnTo>
                      <a:pt x="514" y="1096"/>
                    </a:lnTo>
                    <a:lnTo>
                      <a:pt x="515" y="1096"/>
                    </a:lnTo>
                    <a:lnTo>
                      <a:pt x="515" y="1096"/>
                    </a:lnTo>
                    <a:lnTo>
                      <a:pt x="515" y="1094"/>
                    </a:lnTo>
                    <a:lnTo>
                      <a:pt x="515" y="1094"/>
                    </a:lnTo>
                    <a:lnTo>
                      <a:pt x="517" y="1093"/>
                    </a:lnTo>
                    <a:lnTo>
                      <a:pt x="517" y="1093"/>
                    </a:lnTo>
                    <a:lnTo>
                      <a:pt x="517" y="1093"/>
                    </a:lnTo>
                    <a:lnTo>
                      <a:pt x="517" y="1093"/>
                    </a:lnTo>
                    <a:lnTo>
                      <a:pt x="525" y="1078"/>
                    </a:lnTo>
                    <a:lnTo>
                      <a:pt x="525" y="1078"/>
                    </a:lnTo>
                    <a:lnTo>
                      <a:pt x="534" y="1058"/>
                    </a:lnTo>
                    <a:lnTo>
                      <a:pt x="539" y="1043"/>
                    </a:lnTo>
                    <a:lnTo>
                      <a:pt x="539" y="1043"/>
                    </a:lnTo>
                    <a:lnTo>
                      <a:pt x="560" y="1043"/>
                    </a:lnTo>
                    <a:lnTo>
                      <a:pt x="560" y="1043"/>
                    </a:lnTo>
                    <a:lnTo>
                      <a:pt x="565" y="1058"/>
                    </a:lnTo>
                    <a:lnTo>
                      <a:pt x="574" y="1078"/>
                    </a:lnTo>
                    <a:lnTo>
                      <a:pt x="574" y="1078"/>
                    </a:lnTo>
                    <a:lnTo>
                      <a:pt x="582" y="1093"/>
                    </a:lnTo>
                    <a:lnTo>
                      <a:pt x="582" y="1093"/>
                    </a:lnTo>
                    <a:lnTo>
                      <a:pt x="582" y="1093"/>
                    </a:lnTo>
                    <a:lnTo>
                      <a:pt x="582" y="1093"/>
                    </a:lnTo>
                    <a:lnTo>
                      <a:pt x="583" y="1094"/>
                    </a:lnTo>
                    <a:lnTo>
                      <a:pt x="583" y="1094"/>
                    </a:lnTo>
                    <a:lnTo>
                      <a:pt x="584" y="1096"/>
                    </a:lnTo>
                    <a:lnTo>
                      <a:pt x="584" y="1096"/>
                    </a:lnTo>
                    <a:lnTo>
                      <a:pt x="586" y="1096"/>
                    </a:lnTo>
                    <a:lnTo>
                      <a:pt x="586" y="1096"/>
                    </a:lnTo>
                    <a:lnTo>
                      <a:pt x="586" y="1097"/>
                    </a:lnTo>
                    <a:lnTo>
                      <a:pt x="586" y="1097"/>
                    </a:lnTo>
                    <a:lnTo>
                      <a:pt x="587" y="1097"/>
                    </a:lnTo>
                    <a:lnTo>
                      <a:pt x="587" y="1097"/>
                    </a:lnTo>
                    <a:lnTo>
                      <a:pt x="587" y="1098"/>
                    </a:lnTo>
                    <a:lnTo>
                      <a:pt x="587" y="1098"/>
                    </a:lnTo>
                    <a:lnTo>
                      <a:pt x="588" y="1098"/>
                    </a:lnTo>
                    <a:lnTo>
                      <a:pt x="588" y="1098"/>
                    </a:lnTo>
                    <a:lnTo>
                      <a:pt x="589" y="1098"/>
                    </a:lnTo>
                    <a:lnTo>
                      <a:pt x="589" y="1098"/>
                    </a:lnTo>
                    <a:lnTo>
                      <a:pt x="591" y="1098"/>
                    </a:lnTo>
                    <a:lnTo>
                      <a:pt x="591" y="1098"/>
                    </a:lnTo>
                    <a:lnTo>
                      <a:pt x="591" y="1098"/>
                    </a:lnTo>
                    <a:lnTo>
                      <a:pt x="591" y="1098"/>
                    </a:lnTo>
                    <a:lnTo>
                      <a:pt x="593" y="1098"/>
                    </a:lnTo>
                    <a:lnTo>
                      <a:pt x="593" y="1098"/>
                    </a:lnTo>
                    <a:lnTo>
                      <a:pt x="593" y="1098"/>
                    </a:lnTo>
                    <a:lnTo>
                      <a:pt x="593" y="1098"/>
                    </a:lnTo>
                    <a:lnTo>
                      <a:pt x="594" y="1098"/>
                    </a:lnTo>
                    <a:lnTo>
                      <a:pt x="594" y="1098"/>
                    </a:lnTo>
                    <a:lnTo>
                      <a:pt x="596" y="1098"/>
                    </a:lnTo>
                    <a:lnTo>
                      <a:pt x="596" y="1098"/>
                    </a:lnTo>
                    <a:lnTo>
                      <a:pt x="598" y="1098"/>
                    </a:lnTo>
                    <a:lnTo>
                      <a:pt x="598" y="1098"/>
                    </a:lnTo>
                    <a:lnTo>
                      <a:pt x="599" y="1098"/>
                    </a:lnTo>
                    <a:lnTo>
                      <a:pt x="599" y="1098"/>
                    </a:lnTo>
                    <a:lnTo>
                      <a:pt x="601" y="1098"/>
                    </a:lnTo>
                    <a:lnTo>
                      <a:pt x="601" y="1098"/>
                    </a:lnTo>
                    <a:lnTo>
                      <a:pt x="602" y="1098"/>
                    </a:lnTo>
                    <a:lnTo>
                      <a:pt x="602" y="1098"/>
                    </a:lnTo>
                    <a:lnTo>
                      <a:pt x="603" y="1098"/>
                    </a:lnTo>
                    <a:lnTo>
                      <a:pt x="603" y="1098"/>
                    </a:lnTo>
                    <a:lnTo>
                      <a:pt x="604" y="1097"/>
                    </a:lnTo>
                    <a:lnTo>
                      <a:pt x="604" y="1097"/>
                    </a:lnTo>
                    <a:lnTo>
                      <a:pt x="604" y="1097"/>
                    </a:lnTo>
                    <a:lnTo>
                      <a:pt x="604" y="1097"/>
                    </a:lnTo>
                    <a:lnTo>
                      <a:pt x="606" y="1097"/>
                    </a:lnTo>
                    <a:lnTo>
                      <a:pt x="606" y="1097"/>
                    </a:lnTo>
                    <a:lnTo>
                      <a:pt x="607" y="1097"/>
                    </a:lnTo>
                    <a:lnTo>
                      <a:pt x="607" y="1097"/>
                    </a:lnTo>
                    <a:lnTo>
                      <a:pt x="608" y="1096"/>
                    </a:lnTo>
                    <a:lnTo>
                      <a:pt x="608" y="1096"/>
                    </a:lnTo>
                    <a:lnTo>
                      <a:pt x="608" y="1096"/>
                    </a:lnTo>
                    <a:lnTo>
                      <a:pt x="608" y="1096"/>
                    </a:lnTo>
                    <a:lnTo>
                      <a:pt x="609" y="1094"/>
                    </a:lnTo>
                    <a:lnTo>
                      <a:pt x="609" y="1094"/>
                    </a:lnTo>
                    <a:lnTo>
                      <a:pt x="609" y="1094"/>
                    </a:lnTo>
                    <a:lnTo>
                      <a:pt x="609" y="1094"/>
                    </a:lnTo>
                    <a:lnTo>
                      <a:pt x="611" y="1093"/>
                    </a:lnTo>
                    <a:lnTo>
                      <a:pt x="611" y="1093"/>
                    </a:lnTo>
                    <a:lnTo>
                      <a:pt x="611" y="1092"/>
                    </a:lnTo>
                    <a:lnTo>
                      <a:pt x="611" y="1092"/>
                    </a:lnTo>
                    <a:lnTo>
                      <a:pt x="612" y="1091"/>
                    </a:lnTo>
                    <a:lnTo>
                      <a:pt x="612" y="1091"/>
                    </a:lnTo>
                    <a:lnTo>
                      <a:pt x="612" y="1091"/>
                    </a:lnTo>
                    <a:lnTo>
                      <a:pt x="612" y="1091"/>
                    </a:lnTo>
                    <a:lnTo>
                      <a:pt x="618" y="1074"/>
                    </a:lnTo>
                    <a:lnTo>
                      <a:pt x="618" y="1074"/>
                    </a:lnTo>
                    <a:lnTo>
                      <a:pt x="623" y="1053"/>
                    </a:lnTo>
                    <a:lnTo>
                      <a:pt x="625" y="1038"/>
                    </a:lnTo>
                    <a:lnTo>
                      <a:pt x="625" y="1038"/>
                    </a:lnTo>
                    <a:lnTo>
                      <a:pt x="646" y="1034"/>
                    </a:lnTo>
                    <a:lnTo>
                      <a:pt x="646" y="1034"/>
                    </a:lnTo>
                    <a:lnTo>
                      <a:pt x="652" y="1048"/>
                    </a:lnTo>
                    <a:lnTo>
                      <a:pt x="665" y="1065"/>
                    </a:lnTo>
                    <a:lnTo>
                      <a:pt x="665" y="1065"/>
                    </a:lnTo>
                    <a:lnTo>
                      <a:pt x="676" y="1079"/>
                    </a:lnTo>
                    <a:lnTo>
                      <a:pt x="676" y="1079"/>
                    </a:lnTo>
                    <a:lnTo>
                      <a:pt x="676" y="1079"/>
                    </a:lnTo>
                    <a:lnTo>
                      <a:pt x="676" y="1079"/>
                    </a:lnTo>
                    <a:lnTo>
                      <a:pt x="677" y="1081"/>
                    </a:lnTo>
                    <a:lnTo>
                      <a:pt x="677" y="1081"/>
                    </a:lnTo>
                    <a:lnTo>
                      <a:pt x="679" y="1081"/>
                    </a:lnTo>
                    <a:lnTo>
                      <a:pt x="679" y="1081"/>
                    </a:lnTo>
                    <a:lnTo>
                      <a:pt x="680" y="1082"/>
                    </a:lnTo>
                    <a:lnTo>
                      <a:pt x="680" y="1082"/>
                    </a:lnTo>
                    <a:lnTo>
                      <a:pt x="680" y="1082"/>
                    </a:lnTo>
                    <a:lnTo>
                      <a:pt x="680" y="1082"/>
                    </a:lnTo>
                    <a:lnTo>
                      <a:pt x="681" y="1083"/>
                    </a:lnTo>
                    <a:lnTo>
                      <a:pt x="681" y="1083"/>
                    </a:lnTo>
                    <a:lnTo>
                      <a:pt x="683" y="1083"/>
                    </a:lnTo>
                    <a:lnTo>
                      <a:pt x="683" y="1083"/>
                    </a:lnTo>
                    <a:lnTo>
                      <a:pt x="684" y="1083"/>
                    </a:lnTo>
                    <a:lnTo>
                      <a:pt x="684" y="1083"/>
                    </a:lnTo>
                    <a:lnTo>
                      <a:pt x="684" y="1083"/>
                    </a:lnTo>
                    <a:lnTo>
                      <a:pt x="684" y="1083"/>
                    </a:lnTo>
                    <a:lnTo>
                      <a:pt x="685" y="1083"/>
                    </a:lnTo>
                    <a:lnTo>
                      <a:pt x="685" y="1083"/>
                    </a:lnTo>
                    <a:lnTo>
                      <a:pt x="685" y="1083"/>
                    </a:lnTo>
                    <a:lnTo>
                      <a:pt x="685" y="1083"/>
                    </a:lnTo>
                    <a:lnTo>
                      <a:pt x="688" y="1083"/>
                    </a:lnTo>
                    <a:lnTo>
                      <a:pt x="688" y="1083"/>
                    </a:lnTo>
                    <a:lnTo>
                      <a:pt x="688" y="1083"/>
                    </a:lnTo>
                    <a:lnTo>
                      <a:pt x="688" y="1083"/>
                    </a:lnTo>
                    <a:lnTo>
                      <a:pt x="689" y="1082"/>
                    </a:lnTo>
                    <a:lnTo>
                      <a:pt x="689" y="1082"/>
                    </a:lnTo>
                    <a:lnTo>
                      <a:pt x="690" y="1082"/>
                    </a:lnTo>
                    <a:lnTo>
                      <a:pt x="690" y="1082"/>
                    </a:lnTo>
                    <a:lnTo>
                      <a:pt x="693" y="1082"/>
                    </a:lnTo>
                    <a:lnTo>
                      <a:pt x="693" y="1082"/>
                    </a:lnTo>
                    <a:lnTo>
                      <a:pt x="694" y="1081"/>
                    </a:lnTo>
                    <a:lnTo>
                      <a:pt x="694" y="1081"/>
                    </a:lnTo>
                    <a:lnTo>
                      <a:pt x="695" y="1081"/>
                    </a:lnTo>
                    <a:lnTo>
                      <a:pt x="695" y="1081"/>
                    </a:lnTo>
                    <a:lnTo>
                      <a:pt x="696" y="1081"/>
                    </a:lnTo>
                    <a:lnTo>
                      <a:pt x="696" y="1081"/>
                    </a:lnTo>
                    <a:lnTo>
                      <a:pt x="698" y="1081"/>
                    </a:lnTo>
                    <a:lnTo>
                      <a:pt x="698" y="1081"/>
                    </a:lnTo>
                    <a:lnTo>
                      <a:pt x="699" y="1079"/>
                    </a:lnTo>
                    <a:lnTo>
                      <a:pt x="699" y="1079"/>
                    </a:lnTo>
                    <a:lnTo>
                      <a:pt x="699" y="1079"/>
                    </a:lnTo>
                    <a:lnTo>
                      <a:pt x="699" y="1079"/>
                    </a:lnTo>
                    <a:lnTo>
                      <a:pt x="700" y="1078"/>
                    </a:lnTo>
                    <a:lnTo>
                      <a:pt x="700" y="1078"/>
                    </a:lnTo>
                    <a:lnTo>
                      <a:pt x="700" y="1078"/>
                    </a:lnTo>
                    <a:lnTo>
                      <a:pt x="700" y="1078"/>
                    </a:lnTo>
                    <a:lnTo>
                      <a:pt x="701" y="1078"/>
                    </a:lnTo>
                    <a:lnTo>
                      <a:pt x="701" y="1078"/>
                    </a:lnTo>
                    <a:lnTo>
                      <a:pt x="701" y="1077"/>
                    </a:lnTo>
                    <a:lnTo>
                      <a:pt x="701" y="1077"/>
                    </a:lnTo>
                    <a:lnTo>
                      <a:pt x="703" y="1075"/>
                    </a:lnTo>
                    <a:lnTo>
                      <a:pt x="703" y="1075"/>
                    </a:lnTo>
                    <a:lnTo>
                      <a:pt x="703" y="1075"/>
                    </a:lnTo>
                    <a:lnTo>
                      <a:pt x="703" y="1075"/>
                    </a:lnTo>
                    <a:lnTo>
                      <a:pt x="704" y="1074"/>
                    </a:lnTo>
                    <a:lnTo>
                      <a:pt x="704" y="1074"/>
                    </a:lnTo>
                    <a:lnTo>
                      <a:pt x="704" y="1073"/>
                    </a:lnTo>
                    <a:lnTo>
                      <a:pt x="704" y="1073"/>
                    </a:lnTo>
                    <a:lnTo>
                      <a:pt x="705" y="1072"/>
                    </a:lnTo>
                    <a:lnTo>
                      <a:pt x="705" y="1072"/>
                    </a:lnTo>
                    <a:lnTo>
                      <a:pt x="705" y="1070"/>
                    </a:lnTo>
                    <a:lnTo>
                      <a:pt x="705" y="1070"/>
                    </a:lnTo>
                    <a:lnTo>
                      <a:pt x="708" y="1054"/>
                    </a:lnTo>
                    <a:lnTo>
                      <a:pt x="708" y="1054"/>
                    </a:lnTo>
                    <a:lnTo>
                      <a:pt x="709" y="1033"/>
                    </a:lnTo>
                    <a:lnTo>
                      <a:pt x="709" y="1018"/>
                    </a:lnTo>
                    <a:lnTo>
                      <a:pt x="709" y="1018"/>
                    </a:lnTo>
                    <a:lnTo>
                      <a:pt x="729" y="1010"/>
                    </a:lnTo>
                    <a:lnTo>
                      <a:pt x="729" y="1010"/>
                    </a:lnTo>
                    <a:lnTo>
                      <a:pt x="738" y="1021"/>
                    </a:lnTo>
                    <a:lnTo>
                      <a:pt x="753" y="1038"/>
                    </a:lnTo>
                    <a:lnTo>
                      <a:pt x="753" y="1038"/>
                    </a:lnTo>
                    <a:lnTo>
                      <a:pt x="762" y="1045"/>
                    </a:lnTo>
                    <a:lnTo>
                      <a:pt x="768" y="1050"/>
                    </a:lnTo>
                    <a:lnTo>
                      <a:pt x="768" y="1050"/>
                    </a:lnTo>
                    <a:lnTo>
                      <a:pt x="768" y="1050"/>
                    </a:lnTo>
                    <a:lnTo>
                      <a:pt x="768" y="1050"/>
                    </a:lnTo>
                    <a:lnTo>
                      <a:pt x="771" y="1052"/>
                    </a:lnTo>
                    <a:lnTo>
                      <a:pt x="771" y="1052"/>
                    </a:lnTo>
                    <a:lnTo>
                      <a:pt x="771" y="1052"/>
                    </a:lnTo>
                    <a:lnTo>
                      <a:pt x="771" y="1052"/>
                    </a:lnTo>
                    <a:lnTo>
                      <a:pt x="772" y="1052"/>
                    </a:lnTo>
                    <a:lnTo>
                      <a:pt x="772" y="1052"/>
                    </a:lnTo>
                    <a:lnTo>
                      <a:pt x="773" y="1052"/>
                    </a:lnTo>
                    <a:lnTo>
                      <a:pt x="773" y="1052"/>
                    </a:lnTo>
                    <a:lnTo>
                      <a:pt x="774" y="1052"/>
                    </a:lnTo>
                    <a:lnTo>
                      <a:pt x="774" y="1052"/>
                    </a:lnTo>
                    <a:lnTo>
                      <a:pt x="774" y="1052"/>
                    </a:lnTo>
                    <a:lnTo>
                      <a:pt x="774" y="1052"/>
                    </a:lnTo>
                    <a:lnTo>
                      <a:pt x="776" y="1052"/>
                    </a:lnTo>
                    <a:lnTo>
                      <a:pt x="776" y="1052"/>
                    </a:lnTo>
                    <a:lnTo>
                      <a:pt x="776" y="1052"/>
                    </a:lnTo>
                    <a:lnTo>
                      <a:pt x="776" y="1052"/>
                    </a:lnTo>
                    <a:lnTo>
                      <a:pt x="778" y="1050"/>
                    </a:lnTo>
                    <a:lnTo>
                      <a:pt x="778" y="1050"/>
                    </a:lnTo>
                    <a:lnTo>
                      <a:pt x="778" y="1050"/>
                    </a:lnTo>
                    <a:lnTo>
                      <a:pt x="778" y="1050"/>
                    </a:lnTo>
                    <a:lnTo>
                      <a:pt x="780" y="1050"/>
                    </a:lnTo>
                    <a:lnTo>
                      <a:pt x="780" y="1050"/>
                    </a:lnTo>
                    <a:lnTo>
                      <a:pt x="781" y="1049"/>
                    </a:lnTo>
                    <a:lnTo>
                      <a:pt x="781" y="1049"/>
                    </a:lnTo>
                    <a:lnTo>
                      <a:pt x="782" y="1049"/>
                    </a:lnTo>
                    <a:lnTo>
                      <a:pt x="782" y="1049"/>
                    </a:lnTo>
                    <a:lnTo>
                      <a:pt x="785" y="1048"/>
                    </a:lnTo>
                    <a:lnTo>
                      <a:pt x="785" y="1048"/>
                    </a:lnTo>
                    <a:lnTo>
                      <a:pt x="785" y="1048"/>
                    </a:lnTo>
                    <a:lnTo>
                      <a:pt x="785" y="1048"/>
                    </a:lnTo>
                    <a:lnTo>
                      <a:pt x="787" y="1047"/>
                    </a:lnTo>
                    <a:lnTo>
                      <a:pt x="787" y="1047"/>
                    </a:lnTo>
                    <a:lnTo>
                      <a:pt x="787" y="1047"/>
                    </a:lnTo>
                    <a:lnTo>
                      <a:pt x="787" y="1047"/>
                    </a:lnTo>
                    <a:lnTo>
                      <a:pt x="788" y="1045"/>
                    </a:lnTo>
                    <a:lnTo>
                      <a:pt x="788" y="1045"/>
                    </a:lnTo>
                    <a:lnTo>
                      <a:pt x="788" y="1045"/>
                    </a:lnTo>
                    <a:lnTo>
                      <a:pt x="788" y="1045"/>
                    </a:lnTo>
                    <a:lnTo>
                      <a:pt x="790" y="1044"/>
                    </a:lnTo>
                    <a:lnTo>
                      <a:pt x="790" y="1044"/>
                    </a:lnTo>
                    <a:lnTo>
                      <a:pt x="791" y="1044"/>
                    </a:lnTo>
                    <a:lnTo>
                      <a:pt x="791" y="1044"/>
                    </a:lnTo>
                    <a:lnTo>
                      <a:pt x="791" y="1043"/>
                    </a:lnTo>
                    <a:lnTo>
                      <a:pt x="791" y="1043"/>
                    </a:lnTo>
                    <a:lnTo>
                      <a:pt x="791" y="1043"/>
                    </a:lnTo>
                    <a:lnTo>
                      <a:pt x="791" y="1043"/>
                    </a:lnTo>
                    <a:lnTo>
                      <a:pt x="792" y="1041"/>
                    </a:lnTo>
                    <a:lnTo>
                      <a:pt x="792" y="1041"/>
                    </a:lnTo>
                    <a:lnTo>
                      <a:pt x="792" y="1040"/>
                    </a:lnTo>
                    <a:lnTo>
                      <a:pt x="792" y="1040"/>
                    </a:lnTo>
                    <a:lnTo>
                      <a:pt x="792" y="1039"/>
                    </a:lnTo>
                    <a:lnTo>
                      <a:pt x="792" y="1039"/>
                    </a:lnTo>
                    <a:lnTo>
                      <a:pt x="793" y="1039"/>
                    </a:lnTo>
                    <a:lnTo>
                      <a:pt x="793" y="1039"/>
                    </a:lnTo>
                    <a:lnTo>
                      <a:pt x="793" y="1036"/>
                    </a:lnTo>
                    <a:lnTo>
                      <a:pt x="793" y="1036"/>
                    </a:lnTo>
                    <a:lnTo>
                      <a:pt x="793" y="1036"/>
                    </a:lnTo>
                    <a:lnTo>
                      <a:pt x="793" y="1036"/>
                    </a:lnTo>
                    <a:lnTo>
                      <a:pt x="793" y="1019"/>
                    </a:lnTo>
                    <a:lnTo>
                      <a:pt x="793" y="1019"/>
                    </a:lnTo>
                    <a:lnTo>
                      <a:pt x="791" y="997"/>
                    </a:lnTo>
                    <a:lnTo>
                      <a:pt x="787" y="982"/>
                    </a:lnTo>
                    <a:lnTo>
                      <a:pt x="787" y="982"/>
                    </a:lnTo>
                    <a:lnTo>
                      <a:pt x="806" y="971"/>
                    </a:lnTo>
                    <a:lnTo>
                      <a:pt x="806" y="971"/>
                    </a:lnTo>
                    <a:lnTo>
                      <a:pt x="817" y="982"/>
                    </a:lnTo>
                    <a:lnTo>
                      <a:pt x="835" y="995"/>
                    </a:lnTo>
                    <a:lnTo>
                      <a:pt x="835" y="995"/>
                    </a:lnTo>
                    <a:lnTo>
                      <a:pt x="845" y="1001"/>
                    </a:lnTo>
                    <a:lnTo>
                      <a:pt x="851" y="1005"/>
                    </a:lnTo>
                    <a:lnTo>
                      <a:pt x="851" y="1005"/>
                    </a:lnTo>
                    <a:lnTo>
                      <a:pt x="853" y="1005"/>
                    </a:lnTo>
                    <a:lnTo>
                      <a:pt x="853" y="1005"/>
                    </a:lnTo>
                    <a:lnTo>
                      <a:pt x="854" y="1005"/>
                    </a:lnTo>
                    <a:lnTo>
                      <a:pt x="854" y="1005"/>
                    </a:lnTo>
                    <a:lnTo>
                      <a:pt x="854" y="1005"/>
                    </a:lnTo>
                    <a:lnTo>
                      <a:pt x="854" y="1005"/>
                    </a:lnTo>
                    <a:lnTo>
                      <a:pt x="856" y="1005"/>
                    </a:lnTo>
                    <a:lnTo>
                      <a:pt x="856" y="1005"/>
                    </a:lnTo>
                    <a:lnTo>
                      <a:pt x="856" y="1005"/>
                    </a:lnTo>
                    <a:lnTo>
                      <a:pt x="856" y="1005"/>
                    </a:lnTo>
                    <a:lnTo>
                      <a:pt x="858" y="1005"/>
                    </a:lnTo>
                    <a:lnTo>
                      <a:pt x="858" y="1005"/>
                    </a:lnTo>
                    <a:lnTo>
                      <a:pt x="859" y="1005"/>
                    </a:lnTo>
                    <a:lnTo>
                      <a:pt x="859" y="1005"/>
                    </a:lnTo>
                    <a:lnTo>
                      <a:pt x="860" y="1005"/>
                    </a:lnTo>
                    <a:lnTo>
                      <a:pt x="860" y="1005"/>
                    </a:lnTo>
                    <a:lnTo>
                      <a:pt x="860" y="1004"/>
                    </a:lnTo>
                    <a:lnTo>
                      <a:pt x="860" y="1004"/>
                    </a:lnTo>
                    <a:lnTo>
                      <a:pt x="861" y="1004"/>
                    </a:lnTo>
                    <a:lnTo>
                      <a:pt x="861" y="1004"/>
                    </a:lnTo>
                    <a:lnTo>
                      <a:pt x="861" y="1004"/>
                    </a:lnTo>
                    <a:lnTo>
                      <a:pt x="861" y="1004"/>
                    </a:lnTo>
                    <a:lnTo>
                      <a:pt x="864" y="1002"/>
                    </a:lnTo>
                    <a:lnTo>
                      <a:pt x="864" y="1002"/>
                    </a:lnTo>
                    <a:lnTo>
                      <a:pt x="864" y="1001"/>
                    </a:lnTo>
                    <a:lnTo>
                      <a:pt x="864" y="1001"/>
                    </a:lnTo>
                    <a:lnTo>
                      <a:pt x="865" y="1000"/>
                    </a:lnTo>
                    <a:lnTo>
                      <a:pt x="865" y="1000"/>
                    </a:lnTo>
                    <a:lnTo>
                      <a:pt x="868" y="1000"/>
                    </a:lnTo>
                    <a:lnTo>
                      <a:pt x="868" y="1000"/>
                    </a:lnTo>
                    <a:lnTo>
                      <a:pt x="868" y="999"/>
                    </a:lnTo>
                    <a:lnTo>
                      <a:pt x="868" y="999"/>
                    </a:lnTo>
                    <a:lnTo>
                      <a:pt x="869" y="997"/>
                    </a:lnTo>
                    <a:lnTo>
                      <a:pt x="869" y="997"/>
                    </a:lnTo>
                    <a:lnTo>
                      <a:pt x="870" y="997"/>
                    </a:lnTo>
                    <a:lnTo>
                      <a:pt x="870" y="997"/>
                    </a:lnTo>
                    <a:lnTo>
                      <a:pt x="872" y="996"/>
                    </a:lnTo>
                    <a:lnTo>
                      <a:pt x="872" y="996"/>
                    </a:lnTo>
                    <a:lnTo>
                      <a:pt x="872" y="996"/>
                    </a:lnTo>
                    <a:lnTo>
                      <a:pt x="872" y="996"/>
                    </a:lnTo>
                    <a:lnTo>
                      <a:pt x="873" y="995"/>
                    </a:lnTo>
                    <a:lnTo>
                      <a:pt x="873" y="995"/>
                    </a:lnTo>
                    <a:lnTo>
                      <a:pt x="873" y="995"/>
                    </a:lnTo>
                    <a:lnTo>
                      <a:pt x="873" y="995"/>
                    </a:lnTo>
                    <a:lnTo>
                      <a:pt x="873" y="994"/>
                    </a:lnTo>
                    <a:lnTo>
                      <a:pt x="873" y="994"/>
                    </a:lnTo>
                    <a:lnTo>
                      <a:pt x="873" y="994"/>
                    </a:lnTo>
                    <a:lnTo>
                      <a:pt x="873" y="994"/>
                    </a:lnTo>
                    <a:lnTo>
                      <a:pt x="874" y="991"/>
                    </a:lnTo>
                    <a:lnTo>
                      <a:pt x="874" y="991"/>
                    </a:lnTo>
                    <a:lnTo>
                      <a:pt x="874" y="991"/>
                    </a:lnTo>
                    <a:lnTo>
                      <a:pt x="874" y="991"/>
                    </a:lnTo>
                    <a:lnTo>
                      <a:pt x="874" y="990"/>
                    </a:lnTo>
                    <a:lnTo>
                      <a:pt x="874" y="990"/>
                    </a:lnTo>
                    <a:lnTo>
                      <a:pt x="874" y="989"/>
                    </a:lnTo>
                    <a:lnTo>
                      <a:pt x="874" y="989"/>
                    </a:lnTo>
                    <a:lnTo>
                      <a:pt x="874" y="986"/>
                    </a:lnTo>
                    <a:lnTo>
                      <a:pt x="874" y="986"/>
                    </a:lnTo>
                    <a:lnTo>
                      <a:pt x="874" y="986"/>
                    </a:lnTo>
                    <a:lnTo>
                      <a:pt x="874" y="986"/>
                    </a:lnTo>
                    <a:lnTo>
                      <a:pt x="872" y="970"/>
                    </a:lnTo>
                    <a:lnTo>
                      <a:pt x="872" y="970"/>
                    </a:lnTo>
                    <a:lnTo>
                      <a:pt x="865" y="948"/>
                    </a:lnTo>
                    <a:lnTo>
                      <a:pt x="859" y="934"/>
                    </a:lnTo>
                    <a:lnTo>
                      <a:pt x="859" y="934"/>
                    </a:lnTo>
                    <a:lnTo>
                      <a:pt x="875" y="921"/>
                    </a:lnTo>
                    <a:lnTo>
                      <a:pt x="875" y="921"/>
                    </a:lnTo>
                    <a:lnTo>
                      <a:pt x="888" y="929"/>
                    </a:lnTo>
                    <a:lnTo>
                      <a:pt x="908" y="938"/>
                    </a:lnTo>
                    <a:lnTo>
                      <a:pt x="908" y="938"/>
                    </a:lnTo>
                    <a:lnTo>
                      <a:pt x="924" y="944"/>
                    </a:lnTo>
                    <a:lnTo>
                      <a:pt x="924" y="944"/>
                    </a:lnTo>
                    <a:lnTo>
                      <a:pt x="924" y="944"/>
                    </a:lnTo>
                    <a:lnTo>
                      <a:pt x="927" y="946"/>
                    </a:lnTo>
                    <a:lnTo>
                      <a:pt x="927" y="946"/>
                    </a:lnTo>
                    <a:lnTo>
                      <a:pt x="927" y="946"/>
                    </a:lnTo>
                    <a:lnTo>
                      <a:pt x="927" y="946"/>
                    </a:lnTo>
                    <a:lnTo>
                      <a:pt x="928" y="946"/>
                    </a:lnTo>
                    <a:lnTo>
                      <a:pt x="928" y="946"/>
                    </a:lnTo>
                    <a:lnTo>
                      <a:pt x="929" y="946"/>
                    </a:lnTo>
                    <a:lnTo>
                      <a:pt x="929" y="946"/>
                    </a:lnTo>
                    <a:lnTo>
                      <a:pt x="931" y="946"/>
                    </a:lnTo>
                    <a:lnTo>
                      <a:pt x="931" y="946"/>
                    </a:lnTo>
                    <a:lnTo>
                      <a:pt x="931" y="944"/>
                    </a:lnTo>
                    <a:lnTo>
                      <a:pt x="931" y="944"/>
                    </a:lnTo>
                    <a:lnTo>
                      <a:pt x="932" y="944"/>
                    </a:lnTo>
                    <a:lnTo>
                      <a:pt x="932" y="944"/>
                    </a:lnTo>
                    <a:lnTo>
                      <a:pt x="933" y="944"/>
                    </a:lnTo>
                    <a:lnTo>
                      <a:pt x="933" y="944"/>
                    </a:lnTo>
                    <a:lnTo>
                      <a:pt x="934" y="943"/>
                    </a:lnTo>
                    <a:lnTo>
                      <a:pt x="934" y="943"/>
                    </a:lnTo>
                    <a:lnTo>
                      <a:pt x="934" y="943"/>
                    </a:lnTo>
                    <a:lnTo>
                      <a:pt x="934" y="943"/>
                    </a:lnTo>
                    <a:lnTo>
                      <a:pt x="936" y="942"/>
                    </a:lnTo>
                    <a:lnTo>
                      <a:pt x="936" y="942"/>
                    </a:lnTo>
                    <a:lnTo>
                      <a:pt x="936" y="942"/>
                    </a:lnTo>
                    <a:lnTo>
                      <a:pt x="936" y="942"/>
                    </a:lnTo>
                    <a:lnTo>
                      <a:pt x="937" y="941"/>
                    </a:lnTo>
                    <a:lnTo>
                      <a:pt x="937" y="941"/>
                    </a:lnTo>
                    <a:lnTo>
                      <a:pt x="938" y="941"/>
                    </a:lnTo>
                    <a:lnTo>
                      <a:pt x="938" y="941"/>
                    </a:lnTo>
                    <a:lnTo>
                      <a:pt x="940" y="938"/>
                    </a:lnTo>
                    <a:lnTo>
                      <a:pt x="940" y="938"/>
                    </a:lnTo>
                    <a:lnTo>
                      <a:pt x="941" y="937"/>
                    </a:lnTo>
                    <a:lnTo>
                      <a:pt x="941" y="937"/>
                    </a:lnTo>
                    <a:lnTo>
                      <a:pt x="941" y="937"/>
                    </a:lnTo>
                    <a:lnTo>
                      <a:pt x="941" y="937"/>
                    </a:lnTo>
                    <a:lnTo>
                      <a:pt x="942" y="936"/>
                    </a:lnTo>
                    <a:lnTo>
                      <a:pt x="942" y="936"/>
                    </a:lnTo>
                    <a:lnTo>
                      <a:pt x="943" y="936"/>
                    </a:lnTo>
                    <a:lnTo>
                      <a:pt x="943" y="936"/>
                    </a:lnTo>
                    <a:lnTo>
                      <a:pt x="945" y="933"/>
                    </a:lnTo>
                    <a:lnTo>
                      <a:pt x="945" y="933"/>
                    </a:lnTo>
                    <a:lnTo>
                      <a:pt x="945" y="933"/>
                    </a:lnTo>
                    <a:lnTo>
                      <a:pt x="945" y="933"/>
                    </a:lnTo>
                    <a:lnTo>
                      <a:pt x="945" y="932"/>
                    </a:lnTo>
                    <a:lnTo>
                      <a:pt x="945" y="932"/>
                    </a:lnTo>
                    <a:lnTo>
                      <a:pt x="945" y="932"/>
                    </a:lnTo>
                    <a:lnTo>
                      <a:pt x="945" y="932"/>
                    </a:lnTo>
                    <a:lnTo>
                      <a:pt x="946" y="931"/>
                    </a:lnTo>
                    <a:lnTo>
                      <a:pt x="946" y="931"/>
                    </a:lnTo>
                    <a:lnTo>
                      <a:pt x="946" y="931"/>
                    </a:lnTo>
                    <a:lnTo>
                      <a:pt x="946" y="931"/>
                    </a:lnTo>
                    <a:lnTo>
                      <a:pt x="946" y="928"/>
                    </a:lnTo>
                    <a:lnTo>
                      <a:pt x="946" y="928"/>
                    </a:lnTo>
                    <a:lnTo>
                      <a:pt x="946" y="928"/>
                    </a:lnTo>
                    <a:lnTo>
                      <a:pt x="946" y="928"/>
                    </a:lnTo>
                    <a:lnTo>
                      <a:pt x="946" y="927"/>
                    </a:lnTo>
                    <a:lnTo>
                      <a:pt x="946" y="927"/>
                    </a:lnTo>
                    <a:lnTo>
                      <a:pt x="946" y="926"/>
                    </a:lnTo>
                    <a:lnTo>
                      <a:pt x="946" y="926"/>
                    </a:lnTo>
                    <a:lnTo>
                      <a:pt x="943" y="918"/>
                    </a:lnTo>
                    <a:lnTo>
                      <a:pt x="940" y="908"/>
                    </a:lnTo>
                    <a:lnTo>
                      <a:pt x="940" y="908"/>
                    </a:lnTo>
                    <a:lnTo>
                      <a:pt x="929" y="888"/>
                    </a:lnTo>
                    <a:lnTo>
                      <a:pt x="921" y="875"/>
                    </a:lnTo>
                    <a:lnTo>
                      <a:pt x="921" y="875"/>
                    </a:lnTo>
                    <a:lnTo>
                      <a:pt x="934" y="859"/>
                    </a:lnTo>
                    <a:lnTo>
                      <a:pt x="934" y="859"/>
                    </a:lnTo>
                    <a:lnTo>
                      <a:pt x="948" y="864"/>
                    </a:lnTo>
                    <a:lnTo>
                      <a:pt x="970" y="870"/>
                    </a:lnTo>
                    <a:lnTo>
                      <a:pt x="970" y="870"/>
                    </a:lnTo>
                    <a:lnTo>
                      <a:pt x="987" y="874"/>
                    </a:lnTo>
                    <a:lnTo>
                      <a:pt x="987" y="874"/>
                    </a:lnTo>
                    <a:lnTo>
                      <a:pt x="987" y="874"/>
                    </a:lnTo>
                    <a:lnTo>
                      <a:pt x="987" y="874"/>
                    </a:lnTo>
                    <a:lnTo>
                      <a:pt x="990" y="874"/>
                    </a:lnTo>
                    <a:lnTo>
                      <a:pt x="990" y="874"/>
                    </a:lnTo>
                    <a:lnTo>
                      <a:pt x="990" y="874"/>
                    </a:lnTo>
                    <a:lnTo>
                      <a:pt x="990" y="874"/>
                    </a:lnTo>
                    <a:lnTo>
                      <a:pt x="991" y="874"/>
                    </a:lnTo>
                    <a:lnTo>
                      <a:pt x="991" y="874"/>
                    </a:lnTo>
                    <a:lnTo>
                      <a:pt x="992" y="874"/>
                    </a:lnTo>
                    <a:lnTo>
                      <a:pt x="992" y="874"/>
                    </a:lnTo>
                    <a:lnTo>
                      <a:pt x="994" y="873"/>
                    </a:lnTo>
                    <a:lnTo>
                      <a:pt x="994" y="873"/>
                    </a:lnTo>
                    <a:lnTo>
                      <a:pt x="994" y="873"/>
                    </a:lnTo>
                    <a:lnTo>
                      <a:pt x="994" y="873"/>
                    </a:lnTo>
                    <a:lnTo>
                      <a:pt x="995" y="873"/>
                    </a:lnTo>
                    <a:lnTo>
                      <a:pt x="995" y="873"/>
                    </a:lnTo>
                    <a:lnTo>
                      <a:pt x="995" y="871"/>
                    </a:lnTo>
                    <a:lnTo>
                      <a:pt x="995" y="871"/>
                    </a:lnTo>
                    <a:lnTo>
                      <a:pt x="996" y="871"/>
                    </a:lnTo>
                    <a:lnTo>
                      <a:pt x="996" y="871"/>
                    </a:lnTo>
                    <a:lnTo>
                      <a:pt x="996" y="870"/>
                    </a:lnTo>
                    <a:lnTo>
                      <a:pt x="996" y="870"/>
                    </a:lnTo>
                    <a:lnTo>
                      <a:pt x="997" y="869"/>
                    </a:lnTo>
                    <a:lnTo>
                      <a:pt x="997" y="869"/>
                    </a:lnTo>
                    <a:lnTo>
                      <a:pt x="999" y="869"/>
                    </a:lnTo>
                    <a:lnTo>
                      <a:pt x="999" y="869"/>
                    </a:lnTo>
                    <a:lnTo>
                      <a:pt x="999" y="868"/>
                    </a:lnTo>
                    <a:lnTo>
                      <a:pt x="999" y="868"/>
                    </a:lnTo>
                    <a:lnTo>
                      <a:pt x="1000" y="866"/>
                    </a:lnTo>
                    <a:lnTo>
                      <a:pt x="1000" y="866"/>
                    </a:lnTo>
                    <a:lnTo>
                      <a:pt x="1001" y="865"/>
                    </a:lnTo>
                    <a:lnTo>
                      <a:pt x="1001" y="865"/>
                    </a:lnTo>
                    <a:lnTo>
                      <a:pt x="1003" y="864"/>
                    </a:lnTo>
                    <a:lnTo>
                      <a:pt x="1003" y="864"/>
                    </a:lnTo>
                    <a:lnTo>
                      <a:pt x="1003" y="863"/>
                    </a:lnTo>
                    <a:lnTo>
                      <a:pt x="1003" y="863"/>
                    </a:lnTo>
                    <a:lnTo>
                      <a:pt x="1004" y="861"/>
                    </a:lnTo>
                    <a:lnTo>
                      <a:pt x="1004" y="861"/>
                    </a:lnTo>
                    <a:lnTo>
                      <a:pt x="1004" y="861"/>
                    </a:lnTo>
                    <a:lnTo>
                      <a:pt x="1004" y="861"/>
                    </a:lnTo>
                    <a:lnTo>
                      <a:pt x="1005" y="859"/>
                    </a:lnTo>
                    <a:lnTo>
                      <a:pt x="1005" y="859"/>
                    </a:lnTo>
                    <a:lnTo>
                      <a:pt x="1005" y="859"/>
                    </a:lnTo>
                    <a:lnTo>
                      <a:pt x="1005" y="859"/>
                    </a:lnTo>
                    <a:lnTo>
                      <a:pt x="1005" y="858"/>
                    </a:lnTo>
                    <a:lnTo>
                      <a:pt x="1005" y="858"/>
                    </a:lnTo>
                    <a:lnTo>
                      <a:pt x="1005" y="858"/>
                    </a:lnTo>
                    <a:lnTo>
                      <a:pt x="1005" y="858"/>
                    </a:lnTo>
                    <a:lnTo>
                      <a:pt x="1006" y="856"/>
                    </a:lnTo>
                    <a:lnTo>
                      <a:pt x="1006" y="856"/>
                    </a:lnTo>
                    <a:lnTo>
                      <a:pt x="1006" y="856"/>
                    </a:lnTo>
                    <a:lnTo>
                      <a:pt x="1006" y="856"/>
                    </a:lnTo>
                    <a:lnTo>
                      <a:pt x="1006" y="854"/>
                    </a:lnTo>
                    <a:lnTo>
                      <a:pt x="1006" y="854"/>
                    </a:lnTo>
                    <a:lnTo>
                      <a:pt x="1005" y="854"/>
                    </a:lnTo>
                    <a:lnTo>
                      <a:pt x="1005" y="854"/>
                    </a:lnTo>
                    <a:lnTo>
                      <a:pt x="1005" y="853"/>
                    </a:lnTo>
                    <a:lnTo>
                      <a:pt x="1005" y="853"/>
                    </a:lnTo>
                    <a:lnTo>
                      <a:pt x="1005" y="851"/>
                    </a:lnTo>
                    <a:lnTo>
                      <a:pt x="1005" y="851"/>
                    </a:lnTo>
                    <a:lnTo>
                      <a:pt x="1004" y="849"/>
                    </a:lnTo>
                    <a:lnTo>
                      <a:pt x="1004" y="849"/>
                    </a:lnTo>
                    <a:lnTo>
                      <a:pt x="1004" y="849"/>
                    </a:lnTo>
                    <a:lnTo>
                      <a:pt x="995" y="835"/>
                    </a:lnTo>
                    <a:lnTo>
                      <a:pt x="995" y="835"/>
                    </a:lnTo>
                    <a:lnTo>
                      <a:pt x="982" y="816"/>
                    </a:lnTo>
                    <a:lnTo>
                      <a:pt x="972" y="806"/>
                    </a:lnTo>
                    <a:lnTo>
                      <a:pt x="972" y="806"/>
                    </a:lnTo>
                    <a:lnTo>
                      <a:pt x="982" y="787"/>
                    </a:lnTo>
                    <a:lnTo>
                      <a:pt x="982" y="787"/>
                    </a:lnTo>
                    <a:lnTo>
                      <a:pt x="997" y="790"/>
                    </a:lnTo>
                    <a:lnTo>
                      <a:pt x="1020" y="793"/>
                    </a:lnTo>
                    <a:lnTo>
                      <a:pt x="1020" y="793"/>
                    </a:lnTo>
                    <a:lnTo>
                      <a:pt x="1037" y="793"/>
                    </a:lnTo>
                    <a:lnTo>
                      <a:pt x="1037" y="793"/>
                    </a:lnTo>
                    <a:lnTo>
                      <a:pt x="1037" y="793"/>
                    </a:lnTo>
                    <a:lnTo>
                      <a:pt x="1037" y="793"/>
                    </a:lnTo>
                    <a:lnTo>
                      <a:pt x="1039" y="792"/>
                    </a:lnTo>
                    <a:lnTo>
                      <a:pt x="1039" y="792"/>
                    </a:lnTo>
                    <a:lnTo>
                      <a:pt x="1039" y="792"/>
                    </a:lnTo>
                    <a:lnTo>
                      <a:pt x="1039" y="792"/>
                    </a:lnTo>
                    <a:lnTo>
                      <a:pt x="1042" y="792"/>
                    </a:lnTo>
                    <a:lnTo>
                      <a:pt x="1042" y="792"/>
                    </a:lnTo>
                    <a:lnTo>
                      <a:pt x="1042" y="792"/>
                    </a:lnTo>
                    <a:lnTo>
                      <a:pt x="1042" y="792"/>
                    </a:lnTo>
                    <a:lnTo>
                      <a:pt x="1043" y="791"/>
                    </a:lnTo>
                    <a:lnTo>
                      <a:pt x="1043" y="791"/>
                    </a:lnTo>
                    <a:lnTo>
                      <a:pt x="1044" y="791"/>
                    </a:lnTo>
                    <a:lnTo>
                      <a:pt x="1044" y="791"/>
                    </a:lnTo>
                    <a:lnTo>
                      <a:pt x="1044" y="790"/>
                    </a:lnTo>
                    <a:lnTo>
                      <a:pt x="1044" y="790"/>
                    </a:lnTo>
                    <a:lnTo>
                      <a:pt x="1045" y="790"/>
                    </a:lnTo>
                    <a:lnTo>
                      <a:pt x="1045" y="790"/>
                    </a:lnTo>
                    <a:lnTo>
                      <a:pt x="1045" y="788"/>
                    </a:lnTo>
                    <a:lnTo>
                      <a:pt x="1045" y="788"/>
                    </a:lnTo>
                    <a:lnTo>
                      <a:pt x="1045" y="788"/>
                    </a:lnTo>
                    <a:lnTo>
                      <a:pt x="1045" y="788"/>
                    </a:lnTo>
                    <a:lnTo>
                      <a:pt x="1047" y="787"/>
                    </a:lnTo>
                    <a:lnTo>
                      <a:pt x="1047" y="787"/>
                    </a:lnTo>
                    <a:lnTo>
                      <a:pt x="1047" y="786"/>
                    </a:lnTo>
                    <a:lnTo>
                      <a:pt x="1047" y="786"/>
                    </a:lnTo>
                    <a:lnTo>
                      <a:pt x="1048" y="784"/>
                    </a:lnTo>
                    <a:lnTo>
                      <a:pt x="1048" y="784"/>
                    </a:lnTo>
                    <a:lnTo>
                      <a:pt x="1048" y="784"/>
                    </a:lnTo>
                    <a:lnTo>
                      <a:pt x="1048" y="784"/>
                    </a:lnTo>
                    <a:lnTo>
                      <a:pt x="1049" y="782"/>
                    </a:lnTo>
                    <a:lnTo>
                      <a:pt x="1049" y="782"/>
                    </a:lnTo>
                    <a:lnTo>
                      <a:pt x="1050" y="781"/>
                    </a:lnTo>
                    <a:lnTo>
                      <a:pt x="1050" y="781"/>
                    </a:lnTo>
                    <a:lnTo>
                      <a:pt x="1050" y="779"/>
                    </a:lnTo>
                    <a:lnTo>
                      <a:pt x="1050" y="779"/>
                    </a:lnTo>
                    <a:lnTo>
                      <a:pt x="1050" y="778"/>
                    </a:lnTo>
                    <a:lnTo>
                      <a:pt x="1050" y="778"/>
                    </a:lnTo>
                    <a:lnTo>
                      <a:pt x="1052" y="777"/>
                    </a:lnTo>
                    <a:lnTo>
                      <a:pt x="1052" y="777"/>
                    </a:lnTo>
                    <a:lnTo>
                      <a:pt x="1052" y="776"/>
                    </a:lnTo>
                    <a:lnTo>
                      <a:pt x="1052" y="776"/>
                    </a:lnTo>
                    <a:lnTo>
                      <a:pt x="1052" y="776"/>
                    </a:lnTo>
                    <a:lnTo>
                      <a:pt x="1052" y="776"/>
                    </a:lnTo>
                    <a:lnTo>
                      <a:pt x="1052" y="774"/>
                    </a:lnTo>
                    <a:lnTo>
                      <a:pt x="1052" y="774"/>
                    </a:lnTo>
                    <a:lnTo>
                      <a:pt x="1052" y="773"/>
                    </a:lnTo>
                    <a:lnTo>
                      <a:pt x="1052" y="773"/>
                    </a:lnTo>
                    <a:lnTo>
                      <a:pt x="1052" y="772"/>
                    </a:lnTo>
                    <a:lnTo>
                      <a:pt x="1052" y="772"/>
                    </a:lnTo>
                    <a:lnTo>
                      <a:pt x="1052" y="772"/>
                    </a:lnTo>
                    <a:lnTo>
                      <a:pt x="1052" y="772"/>
                    </a:lnTo>
                    <a:lnTo>
                      <a:pt x="1052" y="771"/>
                    </a:lnTo>
                    <a:lnTo>
                      <a:pt x="1052" y="771"/>
                    </a:lnTo>
                    <a:lnTo>
                      <a:pt x="1052" y="769"/>
                    </a:lnTo>
                    <a:lnTo>
                      <a:pt x="1052" y="769"/>
                    </a:lnTo>
                    <a:lnTo>
                      <a:pt x="1050" y="768"/>
                    </a:lnTo>
                    <a:lnTo>
                      <a:pt x="1050" y="768"/>
                    </a:lnTo>
                    <a:lnTo>
                      <a:pt x="1050" y="768"/>
                    </a:lnTo>
                    <a:lnTo>
                      <a:pt x="1050" y="768"/>
                    </a:lnTo>
                    <a:lnTo>
                      <a:pt x="1049" y="766"/>
                    </a:lnTo>
                    <a:lnTo>
                      <a:pt x="1049" y="766"/>
                    </a:lnTo>
                    <a:lnTo>
                      <a:pt x="1049" y="766"/>
                    </a:lnTo>
                    <a:lnTo>
                      <a:pt x="1049" y="766"/>
                    </a:lnTo>
                    <a:lnTo>
                      <a:pt x="1038" y="753"/>
                    </a:lnTo>
                    <a:lnTo>
                      <a:pt x="1038" y="753"/>
                    </a:lnTo>
                    <a:lnTo>
                      <a:pt x="1023" y="737"/>
                    </a:lnTo>
                    <a:lnTo>
                      <a:pt x="1010" y="728"/>
                    </a:lnTo>
                    <a:lnTo>
                      <a:pt x="1010" y="728"/>
                    </a:lnTo>
                    <a:lnTo>
                      <a:pt x="1018" y="708"/>
                    </a:lnTo>
                    <a:lnTo>
                      <a:pt x="1018" y="708"/>
                    </a:lnTo>
                    <a:lnTo>
                      <a:pt x="1033" y="709"/>
                    </a:lnTo>
                    <a:lnTo>
                      <a:pt x="1055" y="708"/>
                    </a:lnTo>
                    <a:lnTo>
                      <a:pt x="1055" y="708"/>
                    </a:lnTo>
                    <a:lnTo>
                      <a:pt x="1072" y="705"/>
                    </a:lnTo>
                    <a:lnTo>
                      <a:pt x="1072" y="705"/>
                    </a:lnTo>
                    <a:lnTo>
                      <a:pt x="1072" y="705"/>
                    </a:lnTo>
                    <a:lnTo>
                      <a:pt x="1072" y="705"/>
                    </a:lnTo>
                    <a:lnTo>
                      <a:pt x="1074" y="704"/>
                    </a:lnTo>
                    <a:lnTo>
                      <a:pt x="1074" y="704"/>
                    </a:lnTo>
                    <a:lnTo>
                      <a:pt x="1074" y="704"/>
                    </a:lnTo>
                    <a:lnTo>
                      <a:pt x="1074" y="704"/>
                    </a:lnTo>
                    <a:lnTo>
                      <a:pt x="1076" y="703"/>
                    </a:lnTo>
                    <a:lnTo>
                      <a:pt x="1076" y="703"/>
                    </a:lnTo>
                    <a:lnTo>
                      <a:pt x="1077" y="703"/>
                    </a:lnTo>
                    <a:lnTo>
                      <a:pt x="1077" y="703"/>
                    </a:lnTo>
                    <a:lnTo>
                      <a:pt x="1078" y="701"/>
                    </a:lnTo>
                    <a:lnTo>
                      <a:pt x="1078" y="701"/>
                    </a:lnTo>
                    <a:lnTo>
                      <a:pt x="1078" y="701"/>
                    </a:lnTo>
                    <a:lnTo>
                      <a:pt x="1078" y="701"/>
                    </a:lnTo>
                    <a:lnTo>
                      <a:pt x="1079" y="700"/>
                    </a:lnTo>
                    <a:lnTo>
                      <a:pt x="1079" y="700"/>
                    </a:lnTo>
                    <a:lnTo>
                      <a:pt x="1079" y="700"/>
                    </a:lnTo>
                    <a:lnTo>
                      <a:pt x="1079" y="700"/>
                    </a:lnTo>
                    <a:lnTo>
                      <a:pt x="1079" y="699"/>
                    </a:lnTo>
                    <a:lnTo>
                      <a:pt x="1079" y="699"/>
                    </a:lnTo>
                    <a:lnTo>
                      <a:pt x="1079" y="699"/>
                    </a:lnTo>
                    <a:lnTo>
                      <a:pt x="1079" y="699"/>
                    </a:lnTo>
                    <a:lnTo>
                      <a:pt x="1081" y="696"/>
                    </a:lnTo>
                    <a:lnTo>
                      <a:pt x="1081" y="696"/>
                    </a:lnTo>
                    <a:lnTo>
                      <a:pt x="1081" y="696"/>
                    </a:lnTo>
                    <a:lnTo>
                      <a:pt x="1081" y="696"/>
                    </a:lnTo>
                    <a:lnTo>
                      <a:pt x="1081" y="695"/>
                    </a:lnTo>
                    <a:lnTo>
                      <a:pt x="1081" y="695"/>
                    </a:lnTo>
                    <a:lnTo>
                      <a:pt x="1082" y="694"/>
                    </a:lnTo>
                    <a:lnTo>
                      <a:pt x="1082" y="694"/>
                    </a:lnTo>
                    <a:lnTo>
                      <a:pt x="1082" y="691"/>
                    </a:lnTo>
                    <a:lnTo>
                      <a:pt x="1082" y="691"/>
                    </a:lnTo>
                    <a:lnTo>
                      <a:pt x="1082" y="690"/>
                    </a:lnTo>
                    <a:lnTo>
                      <a:pt x="1082" y="690"/>
                    </a:lnTo>
                    <a:lnTo>
                      <a:pt x="1083" y="689"/>
                    </a:lnTo>
                    <a:lnTo>
                      <a:pt x="1083" y="689"/>
                    </a:lnTo>
                    <a:lnTo>
                      <a:pt x="1083" y="688"/>
                    </a:lnTo>
                    <a:lnTo>
                      <a:pt x="1083" y="688"/>
                    </a:lnTo>
                    <a:lnTo>
                      <a:pt x="1083" y="686"/>
                    </a:lnTo>
                    <a:lnTo>
                      <a:pt x="1083" y="686"/>
                    </a:lnTo>
                    <a:lnTo>
                      <a:pt x="1083" y="685"/>
                    </a:lnTo>
                    <a:lnTo>
                      <a:pt x="1083" y="685"/>
                    </a:lnTo>
                    <a:lnTo>
                      <a:pt x="1083" y="685"/>
                    </a:lnTo>
                    <a:lnTo>
                      <a:pt x="1083" y="685"/>
                    </a:lnTo>
                    <a:lnTo>
                      <a:pt x="1083" y="684"/>
                    </a:lnTo>
                    <a:lnTo>
                      <a:pt x="1083" y="684"/>
                    </a:lnTo>
                    <a:lnTo>
                      <a:pt x="1083" y="682"/>
                    </a:lnTo>
                    <a:lnTo>
                      <a:pt x="1083" y="682"/>
                    </a:lnTo>
                    <a:lnTo>
                      <a:pt x="1083" y="681"/>
                    </a:lnTo>
                    <a:lnTo>
                      <a:pt x="1083" y="681"/>
                    </a:lnTo>
                    <a:lnTo>
                      <a:pt x="1083" y="681"/>
                    </a:lnTo>
                    <a:lnTo>
                      <a:pt x="1083" y="681"/>
                    </a:lnTo>
                    <a:lnTo>
                      <a:pt x="1082" y="680"/>
                    </a:lnTo>
                    <a:lnTo>
                      <a:pt x="1082" y="680"/>
                    </a:lnTo>
                    <a:lnTo>
                      <a:pt x="1082" y="679"/>
                    </a:lnTo>
                    <a:lnTo>
                      <a:pt x="1082" y="679"/>
                    </a:lnTo>
                    <a:lnTo>
                      <a:pt x="1081" y="677"/>
                    </a:lnTo>
                    <a:lnTo>
                      <a:pt x="1081" y="677"/>
                    </a:lnTo>
                    <a:lnTo>
                      <a:pt x="1081" y="677"/>
                    </a:lnTo>
                    <a:lnTo>
                      <a:pt x="1081" y="677"/>
                    </a:lnTo>
                    <a:lnTo>
                      <a:pt x="1079" y="675"/>
                    </a:lnTo>
                    <a:lnTo>
                      <a:pt x="1079" y="675"/>
                    </a:lnTo>
                    <a:lnTo>
                      <a:pt x="1079" y="675"/>
                    </a:lnTo>
                    <a:lnTo>
                      <a:pt x="1067" y="665"/>
                    </a:lnTo>
                    <a:lnTo>
                      <a:pt x="1067" y="665"/>
                    </a:lnTo>
                    <a:lnTo>
                      <a:pt x="1057" y="657"/>
                    </a:lnTo>
                    <a:lnTo>
                      <a:pt x="1048" y="652"/>
                    </a:lnTo>
                    <a:lnTo>
                      <a:pt x="1034" y="646"/>
                    </a:lnTo>
                    <a:lnTo>
                      <a:pt x="1034" y="646"/>
                    </a:lnTo>
                    <a:lnTo>
                      <a:pt x="1038" y="625"/>
                    </a:lnTo>
                    <a:lnTo>
                      <a:pt x="1038" y="625"/>
                    </a:lnTo>
                    <a:lnTo>
                      <a:pt x="1053" y="622"/>
                    </a:lnTo>
                    <a:lnTo>
                      <a:pt x="1074" y="617"/>
                    </a:lnTo>
                    <a:lnTo>
                      <a:pt x="1074" y="617"/>
                    </a:lnTo>
                    <a:lnTo>
                      <a:pt x="1091" y="612"/>
                    </a:lnTo>
                    <a:lnTo>
                      <a:pt x="1091" y="612"/>
                    </a:lnTo>
                    <a:lnTo>
                      <a:pt x="1091" y="612"/>
                    </a:lnTo>
                    <a:lnTo>
                      <a:pt x="1093" y="611"/>
                    </a:lnTo>
                    <a:lnTo>
                      <a:pt x="1093" y="611"/>
                    </a:lnTo>
                    <a:lnTo>
                      <a:pt x="1093" y="611"/>
                    </a:lnTo>
                    <a:lnTo>
                      <a:pt x="1093" y="611"/>
                    </a:lnTo>
                    <a:lnTo>
                      <a:pt x="1095" y="609"/>
                    </a:lnTo>
                    <a:lnTo>
                      <a:pt x="1095" y="609"/>
                    </a:lnTo>
                    <a:lnTo>
                      <a:pt x="1095" y="609"/>
                    </a:lnTo>
                    <a:lnTo>
                      <a:pt x="1095" y="609"/>
                    </a:lnTo>
                    <a:lnTo>
                      <a:pt x="1096" y="608"/>
                    </a:lnTo>
                    <a:lnTo>
                      <a:pt x="1096" y="608"/>
                    </a:lnTo>
                    <a:lnTo>
                      <a:pt x="1096" y="607"/>
                    </a:lnTo>
                    <a:lnTo>
                      <a:pt x="1096" y="607"/>
                    </a:lnTo>
                    <a:lnTo>
                      <a:pt x="1097" y="606"/>
                    </a:lnTo>
                    <a:lnTo>
                      <a:pt x="1097" y="606"/>
                    </a:lnTo>
                    <a:lnTo>
                      <a:pt x="1097" y="606"/>
                    </a:lnTo>
                    <a:lnTo>
                      <a:pt x="1097" y="606"/>
                    </a:lnTo>
                    <a:lnTo>
                      <a:pt x="1097" y="604"/>
                    </a:lnTo>
                    <a:lnTo>
                      <a:pt x="1097" y="604"/>
                    </a:lnTo>
                    <a:lnTo>
                      <a:pt x="1098" y="604"/>
                    </a:lnTo>
                    <a:lnTo>
                      <a:pt x="1098" y="604"/>
                    </a:lnTo>
                    <a:lnTo>
                      <a:pt x="1098" y="602"/>
                    </a:lnTo>
                    <a:lnTo>
                      <a:pt x="1098" y="602"/>
                    </a:lnTo>
                    <a:lnTo>
                      <a:pt x="1098" y="602"/>
                    </a:lnTo>
                    <a:lnTo>
                      <a:pt x="1098" y="602"/>
                    </a:lnTo>
                    <a:lnTo>
                      <a:pt x="1098" y="601"/>
                    </a:lnTo>
                    <a:lnTo>
                      <a:pt x="1098" y="601"/>
                    </a:lnTo>
                    <a:lnTo>
                      <a:pt x="1098" y="599"/>
                    </a:lnTo>
                    <a:lnTo>
                      <a:pt x="1098" y="599"/>
                    </a:lnTo>
                    <a:lnTo>
                      <a:pt x="1098" y="597"/>
                    </a:lnTo>
                    <a:lnTo>
                      <a:pt x="1098" y="597"/>
                    </a:lnTo>
                    <a:lnTo>
                      <a:pt x="1098" y="596"/>
                    </a:lnTo>
                    <a:lnTo>
                      <a:pt x="1098" y="596"/>
                    </a:lnTo>
                    <a:lnTo>
                      <a:pt x="1098" y="594"/>
                    </a:lnTo>
                    <a:lnTo>
                      <a:pt x="1098" y="594"/>
                    </a:lnTo>
                    <a:lnTo>
                      <a:pt x="1098" y="593"/>
                    </a:lnTo>
                    <a:lnTo>
                      <a:pt x="1098" y="593"/>
                    </a:lnTo>
                    <a:lnTo>
                      <a:pt x="1098" y="592"/>
                    </a:lnTo>
                    <a:lnTo>
                      <a:pt x="1098" y="592"/>
                    </a:lnTo>
                    <a:lnTo>
                      <a:pt x="1098" y="591"/>
                    </a:lnTo>
                    <a:lnTo>
                      <a:pt x="1098" y="591"/>
                    </a:lnTo>
                    <a:lnTo>
                      <a:pt x="1098" y="591"/>
                    </a:lnTo>
                    <a:lnTo>
                      <a:pt x="1098" y="591"/>
                    </a:lnTo>
                    <a:lnTo>
                      <a:pt x="1098" y="589"/>
                    </a:lnTo>
                    <a:lnTo>
                      <a:pt x="1098" y="589"/>
                    </a:lnTo>
                    <a:lnTo>
                      <a:pt x="1098" y="588"/>
                    </a:lnTo>
                    <a:lnTo>
                      <a:pt x="1098" y="588"/>
                    </a:lnTo>
                    <a:lnTo>
                      <a:pt x="1098" y="587"/>
                    </a:lnTo>
                    <a:lnTo>
                      <a:pt x="1098" y="587"/>
                    </a:lnTo>
                    <a:lnTo>
                      <a:pt x="1098" y="587"/>
                    </a:lnTo>
                    <a:lnTo>
                      <a:pt x="1098" y="587"/>
                    </a:lnTo>
                    <a:lnTo>
                      <a:pt x="1097" y="585"/>
                    </a:lnTo>
                    <a:lnTo>
                      <a:pt x="1097" y="585"/>
                    </a:lnTo>
                    <a:lnTo>
                      <a:pt x="1097" y="584"/>
                    </a:lnTo>
                    <a:lnTo>
                      <a:pt x="1097" y="584"/>
                    </a:lnTo>
                    <a:lnTo>
                      <a:pt x="1096" y="583"/>
                    </a:lnTo>
                    <a:lnTo>
                      <a:pt x="1096" y="583"/>
                    </a:lnTo>
                    <a:lnTo>
                      <a:pt x="1095" y="583"/>
                    </a:lnTo>
                    <a:lnTo>
                      <a:pt x="1095" y="583"/>
                    </a:lnTo>
                    <a:lnTo>
                      <a:pt x="1093" y="582"/>
                    </a:lnTo>
                    <a:lnTo>
                      <a:pt x="1093" y="582"/>
                    </a:lnTo>
                    <a:lnTo>
                      <a:pt x="1093" y="582"/>
                    </a:lnTo>
                    <a:lnTo>
                      <a:pt x="1093" y="582"/>
                    </a:lnTo>
                    <a:lnTo>
                      <a:pt x="1078" y="573"/>
                    </a:lnTo>
                    <a:lnTo>
                      <a:pt x="1078" y="573"/>
                    </a:lnTo>
                    <a:lnTo>
                      <a:pt x="1068" y="568"/>
                    </a:lnTo>
                    <a:lnTo>
                      <a:pt x="1058" y="564"/>
                    </a:lnTo>
                    <a:lnTo>
                      <a:pt x="1043" y="560"/>
                    </a:lnTo>
                    <a:lnTo>
                      <a:pt x="1043" y="560"/>
                    </a:lnTo>
                    <a:lnTo>
                      <a:pt x="1043" y="539"/>
                    </a:lnTo>
                    <a:lnTo>
                      <a:pt x="1043" y="539"/>
                    </a:lnTo>
                    <a:lnTo>
                      <a:pt x="1058" y="534"/>
                    </a:lnTo>
                    <a:lnTo>
                      <a:pt x="1078" y="525"/>
                    </a:lnTo>
                    <a:lnTo>
                      <a:pt x="1078" y="525"/>
                    </a:lnTo>
                    <a:lnTo>
                      <a:pt x="1093" y="517"/>
                    </a:lnTo>
                    <a:lnTo>
                      <a:pt x="1093" y="517"/>
                    </a:lnTo>
                    <a:close/>
                    <a:moveTo>
                      <a:pt x="676" y="180"/>
                    </a:moveTo>
                    <a:lnTo>
                      <a:pt x="676" y="180"/>
                    </a:lnTo>
                    <a:lnTo>
                      <a:pt x="680" y="172"/>
                    </a:lnTo>
                    <a:lnTo>
                      <a:pt x="685" y="167"/>
                    </a:lnTo>
                    <a:lnTo>
                      <a:pt x="690" y="163"/>
                    </a:lnTo>
                    <a:lnTo>
                      <a:pt x="696" y="162"/>
                    </a:lnTo>
                    <a:lnTo>
                      <a:pt x="703" y="161"/>
                    </a:lnTo>
                    <a:lnTo>
                      <a:pt x="710" y="162"/>
                    </a:lnTo>
                    <a:lnTo>
                      <a:pt x="722" y="163"/>
                    </a:lnTo>
                    <a:lnTo>
                      <a:pt x="722" y="163"/>
                    </a:lnTo>
                    <a:lnTo>
                      <a:pt x="730" y="166"/>
                    </a:lnTo>
                    <a:lnTo>
                      <a:pt x="743" y="171"/>
                    </a:lnTo>
                    <a:lnTo>
                      <a:pt x="757" y="179"/>
                    </a:lnTo>
                    <a:lnTo>
                      <a:pt x="773" y="187"/>
                    </a:lnTo>
                    <a:lnTo>
                      <a:pt x="792" y="199"/>
                    </a:lnTo>
                    <a:lnTo>
                      <a:pt x="811" y="213"/>
                    </a:lnTo>
                    <a:lnTo>
                      <a:pt x="831" y="229"/>
                    </a:lnTo>
                    <a:lnTo>
                      <a:pt x="851" y="248"/>
                    </a:lnTo>
                    <a:lnTo>
                      <a:pt x="851" y="248"/>
                    </a:lnTo>
                    <a:lnTo>
                      <a:pt x="870" y="268"/>
                    </a:lnTo>
                    <a:lnTo>
                      <a:pt x="887" y="287"/>
                    </a:lnTo>
                    <a:lnTo>
                      <a:pt x="900" y="307"/>
                    </a:lnTo>
                    <a:lnTo>
                      <a:pt x="912" y="325"/>
                    </a:lnTo>
                    <a:lnTo>
                      <a:pt x="921" y="341"/>
                    </a:lnTo>
                    <a:lnTo>
                      <a:pt x="927" y="356"/>
                    </a:lnTo>
                    <a:lnTo>
                      <a:pt x="932" y="368"/>
                    </a:lnTo>
                    <a:lnTo>
                      <a:pt x="934" y="376"/>
                    </a:lnTo>
                    <a:lnTo>
                      <a:pt x="934" y="376"/>
                    </a:lnTo>
                    <a:lnTo>
                      <a:pt x="937" y="389"/>
                    </a:lnTo>
                    <a:lnTo>
                      <a:pt x="937" y="395"/>
                    </a:lnTo>
                    <a:lnTo>
                      <a:pt x="937" y="403"/>
                    </a:lnTo>
                    <a:lnTo>
                      <a:pt x="936" y="409"/>
                    </a:lnTo>
                    <a:lnTo>
                      <a:pt x="932" y="414"/>
                    </a:lnTo>
                    <a:lnTo>
                      <a:pt x="927" y="419"/>
                    </a:lnTo>
                    <a:lnTo>
                      <a:pt x="919" y="423"/>
                    </a:lnTo>
                    <a:lnTo>
                      <a:pt x="919" y="423"/>
                    </a:lnTo>
                    <a:lnTo>
                      <a:pt x="883" y="432"/>
                    </a:lnTo>
                    <a:lnTo>
                      <a:pt x="810" y="447"/>
                    </a:lnTo>
                    <a:lnTo>
                      <a:pt x="729" y="465"/>
                    </a:lnTo>
                    <a:lnTo>
                      <a:pt x="694" y="471"/>
                    </a:lnTo>
                    <a:lnTo>
                      <a:pt x="669" y="476"/>
                    </a:lnTo>
                    <a:lnTo>
                      <a:pt x="669" y="476"/>
                    </a:lnTo>
                    <a:lnTo>
                      <a:pt x="654" y="477"/>
                    </a:lnTo>
                    <a:lnTo>
                      <a:pt x="645" y="477"/>
                    </a:lnTo>
                    <a:lnTo>
                      <a:pt x="641" y="476"/>
                    </a:lnTo>
                    <a:lnTo>
                      <a:pt x="638" y="475"/>
                    </a:lnTo>
                    <a:lnTo>
                      <a:pt x="631" y="468"/>
                    </a:lnTo>
                    <a:lnTo>
                      <a:pt x="631" y="468"/>
                    </a:lnTo>
                    <a:lnTo>
                      <a:pt x="625" y="461"/>
                    </a:lnTo>
                    <a:lnTo>
                      <a:pt x="622" y="458"/>
                    </a:lnTo>
                    <a:lnTo>
                      <a:pt x="621" y="454"/>
                    </a:lnTo>
                    <a:lnTo>
                      <a:pt x="621" y="446"/>
                    </a:lnTo>
                    <a:lnTo>
                      <a:pt x="623" y="429"/>
                    </a:lnTo>
                    <a:lnTo>
                      <a:pt x="623" y="429"/>
                    </a:lnTo>
                    <a:lnTo>
                      <a:pt x="627" y="404"/>
                    </a:lnTo>
                    <a:lnTo>
                      <a:pt x="635" y="370"/>
                    </a:lnTo>
                    <a:lnTo>
                      <a:pt x="651" y="289"/>
                    </a:lnTo>
                    <a:lnTo>
                      <a:pt x="667" y="216"/>
                    </a:lnTo>
                    <a:lnTo>
                      <a:pt x="676" y="180"/>
                    </a:lnTo>
                    <a:lnTo>
                      <a:pt x="676" y="180"/>
                    </a:lnTo>
                    <a:close/>
                    <a:moveTo>
                      <a:pt x="302" y="208"/>
                    </a:moveTo>
                    <a:lnTo>
                      <a:pt x="302" y="208"/>
                    </a:lnTo>
                    <a:lnTo>
                      <a:pt x="308" y="201"/>
                    </a:lnTo>
                    <a:lnTo>
                      <a:pt x="318" y="192"/>
                    </a:lnTo>
                    <a:lnTo>
                      <a:pt x="332" y="184"/>
                    </a:lnTo>
                    <a:lnTo>
                      <a:pt x="349" y="174"/>
                    </a:lnTo>
                    <a:lnTo>
                      <a:pt x="368" y="165"/>
                    </a:lnTo>
                    <a:lnTo>
                      <a:pt x="389" y="155"/>
                    </a:lnTo>
                    <a:lnTo>
                      <a:pt x="413" y="146"/>
                    </a:lnTo>
                    <a:lnTo>
                      <a:pt x="439" y="137"/>
                    </a:lnTo>
                    <a:lnTo>
                      <a:pt x="439" y="137"/>
                    </a:lnTo>
                    <a:lnTo>
                      <a:pt x="466" y="131"/>
                    </a:lnTo>
                    <a:lnTo>
                      <a:pt x="491" y="127"/>
                    </a:lnTo>
                    <a:lnTo>
                      <a:pt x="515" y="124"/>
                    </a:lnTo>
                    <a:lnTo>
                      <a:pt x="536" y="123"/>
                    </a:lnTo>
                    <a:lnTo>
                      <a:pt x="555" y="124"/>
                    </a:lnTo>
                    <a:lnTo>
                      <a:pt x="572" y="126"/>
                    </a:lnTo>
                    <a:lnTo>
                      <a:pt x="584" y="127"/>
                    </a:lnTo>
                    <a:lnTo>
                      <a:pt x="593" y="129"/>
                    </a:lnTo>
                    <a:lnTo>
                      <a:pt x="593" y="129"/>
                    </a:lnTo>
                    <a:lnTo>
                      <a:pt x="604" y="133"/>
                    </a:lnTo>
                    <a:lnTo>
                      <a:pt x="611" y="137"/>
                    </a:lnTo>
                    <a:lnTo>
                      <a:pt x="616" y="141"/>
                    </a:lnTo>
                    <a:lnTo>
                      <a:pt x="621" y="145"/>
                    </a:lnTo>
                    <a:lnTo>
                      <a:pt x="623" y="151"/>
                    </a:lnTo>
                    <a:lnTo>
                      <a:pt x="626" y="157"/>
                    </a:lnTo>
                    <a:lnTo>
                      <a:pt x="625" y="166"/>
                    </a:lnTo>
                    <a:lnTo>
                      <a:pt x="625" y="166"/>
                    </a:lnTo>
                    <a:lnTo>
                      <a:pt x="614" y="201"/>
                    </a:lnTo>
                    <a:lnTo>
                      <a:pt x="592" y="273"/>
                    </a:lnTo>
                    <a:lnTo>
                      <a:pt x="565" y="351"/>
                    </a:lnTo>
                    <a:lnTo>
                      <a:pt x="554" y="385"/>
                    </a:lnTo>
                    <a:lnTo>
                      <a:pt x="545" y="409"/>
                    </a:lnTo>
                    <a:lnTo>
                      <a:pt x="545" y="409"/>
                    </a:lnTo>
                    <a:lnTo>
                      <a:pt x="539" y="423"/>
                    </a:lnTo>
                    <a:lnTo>
                      <a:pt x="535" y="432"/>
                    </a:lnTo>
                    <a:lnTo>
                      <a:pt x="533" y="433"/>
                    </a:lnTo>
                    <a:lnTo>
                      <a:pt x="529" y="436"/>
                    </a:lnTo>
                    <a:lnTo>
                      <a:pt x="520" y="438"/>
                    </a:lnTo>
                    <a:lnTo>
                      <a:pt x="520" y="438"/>
                    </a:lnTo>
                    <a:lnTo>
                      <a:pt x="510" y="441"/>
                    </a:lnTo>
                    <a:lnTo>
                      <a:pt x="507" y="441"/>
                    </a:lnTo>
                    <a:lnTo>
                      <a:pt x="504" y="439"/>
                    </a:lnTo>
                    <a:lnTo>
                      <a:pt x="496" y="436"/>
                    </a:lnTo>
                    <a:lnTo>
                      <a:pt x="483" y="425"/>
                    </a:lnTo>
                    <a:lnTo>
                      <a:pt x="483" y="425"/>
                    </a:lnTo>
                    <a:lnTo>
                      <a:pt x="463" y="409"/>
                    </a:lnTo>
                    <a:lnTo>
                      <a:pt x="437" y="386"/>
                    </a:lnTo>
                    <a:lnTo>
                      <a:pt x="375" y="331"/>
                    </a:lnTo>
                    <a:lnTo>
                      <a:pt x="320" y="281"/>
                    </a:lnTo>
                    <a:lnTo>
                      <a:pt x="293" y="254"/>
                    </a:lnTo>
                    <a:lnTo>
                      <a:pt x="293" y="254"/>
                    </a:lnTo>
                    <a:lnTo>
                      <a:pt x="288" y="248"/>
                    </a:lnTo>
                    <a:lnTo>
                      <a:pt x="286" y="242"/>
                    </a:lnTo>
                    <a:lnTo>
                      <a:pt x="286" y="234"/>
                    </a:lnTo>
                    <a:lnTo>
                      <a:pt x="288" y="229"/>
                    </a:lnTo>
                    <a:lnTo>
                      <a:pt x="291" y="223"/>
                    </a:lnTo>
                    <a:lnTo>
                      <a:pt x="294" y="216"/>
                    </a:lnTo>
                    <a:lnTo>
                      <a:pt x="302" y="208"/>
                    </a:lnTo>
                    <a:lnTo>
                      <a:pt x="302" y="208"/>
                    </a:lnTo>
                    <a:close/>
                    <a:moveTo>
                      <a:pt x="611" y="565"/>
                    </a:moveTo>
                    <a:lnTo>
                      <a:pt x="611" y="565"/>
                    </a:lnTo>
                    <a:lnTo>
                      <a:pt x="606" y="578"/>
                    </a:lnTo>
                    <a:lnTo>
                      <a:pt x="599" y="588"/>
                    </a:lnTo>
                    <a:lnTo>
                      <a:pt x="591" y="597"/>
                    </a:lnTo>
                    <a:lnTo>
                      <a:pt x="582" y="604"/>
                    </a:lnTo>
                    <a:lnTo>
                      <a:pt x="570" y="609"/>
                    </a:lnTo>
                    <a:lnTo>
                      <a:pt x="559" y="612"/>
                    </a:lnTo>
                    <a:lnTo>
                      <a:pt x="546" y="612"/>
                    </a:lnTo>
                    <a:lnTo>
                      <a:pt x="534" y="611"/>
                    </a:lnTo>
                    <a:lnTo>
                      <a:pt x="534" y="611"/>
                    </a:lnTo>
                    <a:lnTo>
                      <a:pt x="521" y="606"/>
                    </a:lnTo>
                    <a:lnTo>
                      <a:pt x="511" y="599"/>
                    </a:lnTo>
                    <a:lnTo>
                      <a:pt x="502" y="591"/>
                    </a:lnTo>
                    <a:lnTo>
                      <a:pt x="496" y="580"/>
                    </a:lnTo>
                    <a:lnTo>
                      <a:pt x="491" y="570"/>
                    </a:lnTo>
                    <a:lnTo>
                      <a:pt x="487" y="558"/>
                    </a:lnTo>
                    <a:lnTo>
                      <a:pt x="487" y="546"/>
                    </a:lnTo>
                    <a:lnTo>
                      <a:pt x="490" y="534"/>
                    </a:lnTo>
                    <a:lnTo>
                      <a:pt x="490" y="534"/>
                    </a:lnTo>
                    <a:lnTo>
                      <a:pt x="494" y="521"/>
                    </a:lnTo>
                    <a:lnTo>
                      <a:pt x="500" y="511"/>
                    </a:lnTo>
                    <a:lnTo>
                      <a:pt x="509" y="502"/>
                    </a:lnTo>
                    <a:lnTo>
                      <a:pt x="519" y="495"/>
                    </a:lnTo>
                    <a:lnTo>
                      <a:pt x="530" y="491"/>
                    </a:lnTo>
                    <a:lnTo>
                      <a:pt x="541" y="487"/>
                    </a:lnTo>
                    <a:lnTo>
                      <a:pt x="554" y="487"/>
                    </a:lnTo>
                    <a:lnTo>
                      <a:pt x="567" y="490"/>
                    </a:lnTo>
                    <a:lnTo>
                      <a:pt x="567" y="490"/>
                    </a:lnTo>
                    <a:lnTo>
                      <a:pt x="578" y="494"/>
                    </a:lnTo>
                    <a:lnTo>
                      <a:pt x="588" y="500"/>
                    </a:lnTo>
                    <a:lnTo>
                      <a:pt x="597" y="509"/>
                    </a:lnTo>
                    <a:lnTo>
                      <a:pt x="604" y="519"/>
                    </a:lnTo>
                    <a:lnTo>
                      <a:pt x="609" y="529"/>
                    </a:lnTo>
                    <a:lnTo>
                      <a:pt x="612" y="541"/>
                    </a:lnTo>
                    <a:lnTo>
                      <a:pt x="612" y="553"/>
                    </a:lnTo>
                    <a:lnTo>
                      <a:pt x="611" y="565"/>
                    </a:lnTo>
                    <a:lnTo>
                      <a:pt x="611" y="565"/>
                    </a:lnTo>
                    <a:close/>
                    <a:moveTo>
                      <a:pt x="129" y="593"/>
                    </a:moveTo>
                    <a:lnTo>
                      <a:pt x="129" y="593"/>
                    </a:lnTo>
                    <a:lnTo>
                      <a:pt x="128" y="583"/>
                    </a:lnTo>
                    <a:lnTo>
                      <a:pt x="126" y="570"/>
                    </a:lnTo>
                    <a:lnTo>
                      <a:pt x="124" y="555"/>
                    </a:lnTo>
                    <a:lnTo>
                      <a:pt x="124" y="536"/>
                    </a:lnTo>
                    <a:lnTo>
                      <a:pt x="124" y="515"/>
                    </a:lnTo>
                    <a:lnTo>
                      <a:pt x="127" y="491"/>
                    </a:lnTo>
                    <a:lnTo>
                      <a:pt x="132" y="466"/>
                    </a:lnTo>
                    <a:lnTo>
                      <a:pt x="137" y="439"/>
                    </a:lnTo>
                    <a:lnTo>
                      <a:pt x="137" y="439"/>
                    </a:lnTo>
                    <a:lnTo>
                      <a:pt x="146" y="413"/>
                    </a:lnTo>
                    <a:lnTo>
                      <a:pt x="155" y="389"/>
                    </a:lnTo>
                    <a:lnTo>
                      <a:pt x="165" y="366"/>
                    </a:lnTo>
                    <a:lnTo>
                      <a:pt x="175" y="347"/>
                    </a:lnTo>
                    <a:lnTo>
                      <a:pt x="184" y="332"/>
                    </a:lnTo>
                    <a:lnTo>
                      <a:pt x="194" y="318"/>
                    </a:lnTo>
                    <a:lnTo>
                      <a:pt x="201" y="308"/>
                    </a:lnTo>
                    <a:lnTo>
                      <a:pt x="208" y="302"/>
                    </a:lnTo>
                    <a:lnTo>
                      <a:pt x="208" y="302"/>
                    </a:lnTo>
                    <a:lnTo>
                      <a:pt x="218" y="294"/>
                    </a:lnTo>
                    <a:lnTo>
                      <a:pt x="223" y="291"/>
                    </a:lnTo>
                    <a:lnTo>
                      <a:pt x="229" y="287"/>
                    </a:lnTo>
                    <a:lnTo>
                      <a:pt x="235" y="286"/>
                    </a:lnTo>
                    <a:lnTo>
                      <a:pt x="242" y="286"/>
                    </a:lnTo>
                    <a:lnTo>
                      <a:pt x="248" y="288"/>
                    </a:lnTo>
                    <a:lnTo>
                      <a:pt x="254" y="292"/>
                    </a:lnTo>
                    <a:lnTo>
                      <a:pt x="254" y="292"/>
                    </a:lnTo>
                    <a:lnTo>
                      <a:pt x="281" y="320"/>
                    </a:lnTo>
                    <a:lnTo>
                      <a:pt x="331" y="375"/>
                    </a:lnTo>
                    <a:lnTo>
                      <a:pt x="386" y="437"/>
                    </a:lnTo>
                    <a:lnTo>
                      <a:pt x="409" y="463"/>
                    </a:lnTo>
                    <a:lnTo>
                      <a:pt x="427" y="482"/>
                    </a:lnTo>
                    <a:lnTo>
                      <a:pt x="427" y="482"/>
                    </a:lnTo>
                    <a:lnTo>
                      <a:pt x="436" y="495"/>
                    </a:lnTo>
                    <a:lnTo>
                      <a:pt x="441" y="504"/>
                    </a:lnTo>
                    <a:lnTo>
                      <a:pt x="441" y="506"/>
                    </a:lnTo>
                    <a:lnTo>
                      <a:pt x="441" y="510"/>
                    </a:lnTo>
                    <a:lnTo>
                      <a:pt x="438" y="520"/>
                    </a:lnTo>
                    <a:lnTo>
                      <a:pt x="438" y="520"/>
                    </a:lnTo>
                    <a:lnTo>
                      <a:pt x="436" y="529"/>
                    </a:lnTo>
                    <a:lnTo>
                      <a:pt x="434" y="531"/>
                    </a:lnTo>
                    <a:lnTo>
                      <a:pt x="432" y="534"/>
                    </a:lnTo>
                    <a:lnTo>
                      <a:pt x="424" y="539"/>
                    </a:lnTo>
                    <a:lnTo>
                      <a:pt x="409" y="545"/>
                    </a:lnTo>
                    <a:lnTo>
                      <a:pt x="409" y="545"/>
                    </a:lnTo>
                    <a:lnTo>
                      <a:pt x="385" y="554"/>
                    </a:lnTo>
                    <a:lnTo>
                      <a:pt x="352" y="565"/>
                    </a:lnTo>
                    <a:lnTo>
                      <a:pt x="273" y="592"/>
                    </a:lnTo>
                    <a:lnTo>
                      <a:pt x="201" y="613"/>
                    </a:lnTo>
                    <a:lnTo>
                      <a:pt x="166" y="625"/>
                    </a:lnTo>
                    <a:lnTo>
                      <a:pt x="166" y="625"/>
                    </a:lnTo>
                    <a:lnTo>
                      <a:pt x="157" y="625"/>
                    </a:lnTo>
                    <a:lnTo>
                      <a:pt x="151" y="623"/>
                    </a:lnTo>
                    <a:lnTo>
                      <a:pt x="146" y="619"/>
                    </a:lnTo>
                    <a:lnTo>
                      <a:pt x="141" y="616"/>
                    </a:lnTo>
                    <a:lnTo>
                      <a:pt x="137" y="611"/>
                    </a:lnTo>
                    <a:lnTo>
                      <a:pt x="134" y="604"/>
                    </a:lnTo>
                    <a:lnTo>
                      <a:pt x="129" y="593"/>
                    </a:lnTo>
                    <a:lnTo>
                      <a:pt x="129" y="593"/>
                    </a:lnTo>
                    <a:close/>
                    <a:moveTo>
                      <a:pt x="423" y="919"/>
                    </a:moveTo>
                    <a:lnTo>
                      <a:pt x="423" y="919"/>
                    </a:lnTo>
                    <a:lnTo>
                      <a:pt x="419" y="927"/>
                    </a:lnTo>
                    <a:lnTo>
                      <a:pt x="414" y="932"/>
                    </a:lnTo>
                    <a:lnTo>
                      <a:pt x="409" y="934"/>
                    </a:lnTo>
                    <a:lnTo>
                      <a:pt x="403" y="937"/>
                    </a:lnTo>
                    <a:lnTo>
                      <a:pt x="397" y="937"/>
                    </a:lnTo>
                    <a:lnTo>
                      <a:pt x="389" y="937"/>
                    </a:lnTo>
                    <a:lnTo>
                      <a:pt x="378" y="934"/>
                    </a:lnTo>
                    <a:lnTo>
                      <a:pt x="378" y="934"/>
                    </a:lnTo>
                    <a:lnTo>
                      <a:pt x="369" y="932"/>
                    </a:lnTo>
                    <a:lnTo>
                      <a:pt x="356" y="927"/>
                    </a:lnTo>
                    <a:lnTo>
                      <a:pt x="342" y="921"/>
                    </a:lnTo>
                    <a:lnTo>
                      <a:pt x="326" y="910"/>
                    </a:lnTo>
                    <a:lnTo>
                      <a:pt x="307" y="899"/>
                    </a:lnTo>
                    <a:lnTo>
                      <a:pt x="288" y="885"/>
                    </a:lnTo>
                    <a:lnTo>
                      <a:pt x="268" y="869"/>
                    </a:lnTo>
                    <a:lnTo>
                      <a:pt x="248" y="851"/>
                    </a:lnTo>
                    <a:lnTo>
                      <a:pt x="248" y="851"/>
                    </a:lnTo>
                    <a:lnTo>
                      <a:pt x="229" y="831"/>
                    </a:lnTo>
                    <a:lnTo>
                      <a:pt x="213" y="811"/>
                    </a:lnTo>
                    <a:lnTo>
                      <a:pt x="199" y="792"/>
                    </a:lnTo>
                    <a:lnTo>
                      <a:pt x="187" y="773"/>
                    </a:lnTo>
                    <a:lnTo>
                      <a:pt x="179" y="757"/>
                    </a:lnTo>
                    <a:lnTo>
                      <a:pt x="171" y="743"/>
                    </a:lnTo>
                    <a:lnTo>
                      <a:pt x="167" y="730"/>
                    </a:lnTo>
                    <a:lnTo>
                      <a:pt x="165" y="722"/>
                    </a:lnTo>
                    <a:lnTo>
                      <a:pt x="165" y="722"/>
                    </a:lnTo>
                    <a:lnTo>
                      <a:pt x="162" y="709"/>
                    </a:lnTo>
                    <a:lnTo>
                      <a:pt x="162" y="703"/>
                    </a:lnTo>
                    <a:lnTo>
                      <a:pt x="162" y="696"/>
                    </a:lnTo>
                    <a:lnTo>
                      <a:pt x="163" y="690"/>
                    </a:lnTo>
                    <a:lnTo>
                      <a:pt x="167" y="684"/>
                    </a:lnTo>
                    <a:lnTo>
                      <a:pt x="172" y="680"/>
                    </a:lnTo>
                    <a:lnTo>
                      <a:pt x="180" y="676"/>
                    </a:lnTo>
                    <a:lnTo>
                      <a:pt x="180" y="676"/>
                    </a:lnTo>
                    <a:lnTo>
                      <a:pt x="216" y="667"/>
                    </a:lnTo>
                    <a:lnTo>
                      <a:pt x="289" y="651"/>
                    </a:lnTo>
                    <a:lnTo>
                      <a:pt x="370" y="633"/>
                    </a:lnTo>
                    <a:lnTo>
                      <a:pt x="405" y="627"/>
                    </a:lnTo>
                    <a:lnTo>
                      <a:pt x="431" y="623"/>
                    </a:lnTo>
                    <a:lnTo>
                      <a:pt x="431" y="623"/>
                    </a:lnTo>
                    <a:lnTo>
                      <a:pt x="446" y="621"/>
                    </a:lnTo>
                    <a:lnTo>
                      <a:pt x="454" y="621"/>
                    </a:lnTo>
                    <a:lnTo>
                      <a:pt x="458" y="622"/>
                    </a:lnTo>
                    <a:lnTo>
                      <a:pt x="461" y="625"/>
                    </a:lnTo>
                    <a:lnTo>
                      <a:pt x="468" y="631"/>
                    </a:lnTo>
                    <a:lnTo>
                      <a:pt x="468" y="631"/>
                    </a:lnTo>
                    <a:lnTo>
                      <a:pt x="475" y="637"/>
                    </a:lnTo>
                    <a:lnTo>
                      <a:pt x="477" y="641"/>
                    </a:lnTo>
                    <a:lnTo>
                      <a:pt x="477" y="643"/>
                    </a:lnTo>
                    <a:lnTo>
                      <a:pt x="478" y="652"/>
                    </a:lnTo>
                    <a:lnTo>
                      <a:pt x="476" y="669"/>
                    </a:lnTo>
                    <a:lnTo>
                      <a:pt x="476" y="669"/>
                    </a:lnTo>
                    <a:lnTo>
                      <a:pt x="472" y="694"/>
                    </a:lnTo>
                    <a:lnTo>
                      <a:pt x="465" y="728"/>
                    </a:lnTo>
                    <a:lnTo>
                      <a:pt x="448" y="810"/>
                    </a:lnTo>
                    <a:lnTo>
                      <a:pt x="432" y="883"/>
                    </a:lnTo>
                    <a:lnTo>
                      <a:pt x="423" y="919"/>
                    </a:lnTo>
                    <a:lnTo>
                      <a:pt x="423" y="919"/>
                    </a:lnTo>
                    <a:close/>
                    <a:moveTo>
                      <a:pt x="797" y="892"/>
                    </a:moveTo>
                    <a:lnTo>
                      <a:pt x="797" y="892"/>
                    </a:lnTo>
                    <a:lnTo>
                      <a:pt x="791" y="898"/>
                    </a:lnTo>
                    <a:lnTo>
                      <a:pt x="781" y="905"/>
                    </a:lnTo>
                    <a:lnTo>
                      <a:pt x="767" y="914"/>
                    </a:lnTo>
                    <a:lnTo>
                      <a:pt x="751" y="924"/>
                    </a:lnTo>
                    <a:lnTo>
                      <a:pt x="732" y="934"/>
                    </a:lnTo>
                    <a:lnTo>
                      <a:pt x="710" y="944"/>
                    </a:lnTo>
                    <a:lnTo>
                      <a:pt x="686" y="953"/>
                    </a:lnTo>
                    <a:lnTo>
                      <a:pt x="660" y="961"/>
                    </a:lnTo>
                    <a:lnTo>
                      <a:pt x="660" y="961"/>
                    </a:lnTo>
                    <a:lnTo>
                      <a:pt x="633" y="967"/>
                    </a:lnTo>
                    <a:lnTo>
                      <a:pt x="608" y="971"/>
                    </a:lnTo>
                    <a:lnTo>
                      <a:pt x="584" y="973"/>
                    </a:lnTo>
                    <a:lnTo>
                      <a:pt x="563" y="975"/>
                    </a:lnTo>
                    <a:lnTo>
                      <a:pt x="544" y="975"/>
                    </a:lnTo>
                    <a:lnTo>
                      <a:pt x="528" y="973"/>
                    </a:lnTo>
                    <a:lnTo>
                      <a:pt x="515" y="971"/>
                    </a:lnTo>
                    <a:lnTo>
                      <a:pt x="506" y="968"/>
                    </a:lnTo>
                    <a:lnTo>
                      <a:pt x="506" y="968"/>
                    </a:lnTo>
                    <a:lnTo>
                      <a:pt x="495" y="965"/>
                    </a:lnTo>
                    <a:lnTo>
                      <a:pt x="488" y="962"/>
                    </a:lnTo>
                    <a:lnTo>
                      <a:pt x="483" y="958"/>
                    </a:lnTo>
                    <a:lnTo>
                      <a:pt x="478" y="953"/>
                    </a:lnTo>
                    <a:lnTo>
                      <a:pt x="476" y="948"/>
                    </a:lnTo>
                    <a:lnTo>
                      <a:pt x="473" y="941"/>
                    </a:lnTo>
                    <a:lnTo>
                      <a:pt x="475" y="933"/>
                    </a:lnTo>
                    <a:lnTo>
                      <a:pt x="475" y="933"/>
                    </a:lnTo>
                    <a:lnTo>
                      <a:pt x="485" y="897"/>
                    </a:lnTo>
                    <a:lnTo>
                      <a:pt x="507" y="825"/>
                    </a:lnTo>
                    <a:lnTo>
                      <a:pt x="534" y="747"/>
                    </a:lnTo>
                    <a:lnTo>
                      <a:pt x="545" y="714"/>
                    </a:lnTo>
                    <a:lnTo>
                      <a:pt x="554" y="689"/>
                    </a:lnTo>
                    <a:lnTo>
                      <a:pt x="554" y="689"/>
                    </a:lnTo>
                    <a:lnTo>
                      <a:pt x="560" y="675"/>
                    </a:lnTo>
                    <a:lnTo>
                      <a:pt x="564" y="667"/>
                    </a:lnTo>
                    <a:lnTo>
                      <a:pt x="567" y="665"/>
                    </a:lnTo>
                    <a:lnTo>
                      <a:pt x="570" y="664"/>
                    </a:lnTo>
                    <a:lnTo>
                      <a:pt x="579" y="660"/>
                    </a:lnTo>
                    <a:lnTo>
                      <a:pt x="579" y="660"/>
                    </a:lnTo>
                    <a:lnTo>
                      <a:pt x="589" y="659"/>
                    </a:lnTo>
                    <a:lnTo>
                      <a:pt x="592" y="657"/>
                    </a:lnTo>
                    <a:lnTo>
                      <a:pt x="596" y="659"/>
                    </a:lnTo>
                    <a:lnTo>
                      <a:pt x="603" y="664"/>
                    </a:lnTo>
                    <a:lnTo>
                      <a:pt x="616" y="672"/>
                    </a:lnTo>
                    <a:lnTo>
                      <a:pt x="616" y="672"/>
                    </a:lnTo>
                    <a:lnTo>
                      <a:pt x="636" y="689"/>
                    </a:lnTo>
                    <a:lnTo>
                      <a:pt x="662" y="713"/>
                    </a:lnTo>
                    <a:lnTo>
                      <a:pt x="724" y="767"/>
                    </a:lnTo>
                    <a:lnTo>
                      <a:pt x="780" y="819"/>
                    </a:lnTo>
                    <a:lnTo>
                      <a:pt x="806" y="844"/>
                    </a:lnTo>
                    <a:lnTo>
                      <a:pt x="806" y="844"/>
                    </a:lnTo>
                    <a:lnTo>
                      <a:pt x="811" y="851"/>
                    </a:lnTo>
                    <a:lnTo>
                      <a:pt x="814" y="858"/>
                    </a:lnTo>
                    <a:lnTo>
                      <a:pt x="814" y="864"/>
                    </a:lnTo>
                    <a:lnTo>
                      <a:pt x="811" y="870"/>
                    </a:lnTo>
                    <a:lnTo>
                      <a:pt x="809" y="876"/>
                    </a:lnTo>
                    <a:lnTo>
                      <a:pt x="805" y="881"/>
                    </a:lnTo>
                    <a:lnTo>
                      <a:pt x="797" y="892"/>
                    </a:lnTo>
                    <a:lnTo>
                      <a:pt x="797" y="892"/>
                    </a:lnTo>
                    <a:close/>
                    <a:moveTo>
                      <a:pt x="961" y="660"/>
                    </a:moveTo>
                    <a:lnTo>
                      <a:pt x="961" y="660"/>
                    </a:lnTo>
                    <a:lnTo>
                      <a:pt x="953" y="686"/>
                    </a:lnTo>
                    <a:lnTo>
                      <a:pt x="945" y="710"/>
                    </a:lnTo>
                    <a:lnTo>
                      <a:pt x="934" y="732"/>
                    </a:lnTo>
                    <a:lnTo>
                      <a:pt x="924" y="750"/>
                    </a:lnTo>
                    <a:lnTo>
                      <a:pt x="914" y="767"/>
                    </a:lnTo>
                    <a:lnTo>
                      <a:pt x="906" y="779"/>
                    </a:lnTo>
                    <a:lnTo>
                      <a:pt x="898" y="790"/>
                    </a:lnTo>
                    <a:lnTo>
                      <a:pt x="892" y="797"/>
                    </a:lnTo>
                    <a:lnTo>
                      <a:pt x="892" y="797"/>
                    </a:lnTo>
                    <a:lnTo>
                      <a:pt x="882" y="805"/>
                    </a:lnTo>
                    <a:lnTo>
                      <a:pt x="877" y="808"/>
                    </a:lnTo>
                    <a:lnTo>
                      <a:pt x="870" y="811"/>
                    </a:lnTo>
                    <a:lnTo>
                      <a:pt x="864" y="812"/>
                    </a:lnTo>
                    <a:lnTo>
                      <a:pt x="858" y="812"/>
                    </a:lnTo>
                    <a:lnTo>
                      <a:pt x="851" y="811"/>
                    </a:lnTo>
                    <a:lnTo>
                      <a:pt x="845" y="806"/>
                    </a:lnTo>
                    <a:lnTo>
                      <a:pt x="845" y="806"/>
                    </a:lnTo>
                    <a:lnTo>
                      <a:pt x="819" y="779"/>
                    </a:lnTo>
                    <a:lnTo>
                      <a:pt x="768" y="724"/>
                    </a:lnTo>
                    <a:lnTo>
                      <a:pt x="713" y="662"/>
                    </a:lnTo>
                    <a:lnTo>
                      <a:pt x="690" y="636"/>
                    </a:lnTo>
                    <a:lnTo>
                      <a:pt x="672" y="616"/>
                    </a:lnTo>
                    <a:lnTo>
                      <a:pt x="672" y="616"/>
                    </a:lnTo>
                    <a:lnTo>
                      <a:pt x="664" y="603"/>
                    </a:lnTo>
                    <a:lnTo>
                      <a:pt x="659" y="596"/>
                    </a:lnTo>
                    <a:lnTo>
                      <a:pt x="659" y="592"/>
                    </a:lnTo>
                    <a:lnTo>
                      <a:pt x="659" y="588"/>
                    </a:lnTo>
                    <a:lnTo>
                      <a:pt x="661" y="579"/>
                    </a:lnTo>
                    <a:lnTo>
                      <a:pt x="661" y="579"/>
                    </a:lnTo>
                    <a:lnTo>
                      <a:pt x="664" y="570"/>
                    </a:lnTo>
                    <a:lnTo>
                      <a:pt x="665" y="567"/>
                    </a:lnTo>
                    <a:lnTo>
                      <a:pt x="667" y="564"/>
                    </a:lnTo>
                    <a:lnTo>
                      <a:pt x="675" y="559"/>
                    </a:lnTo>
                    <a:lnTo>
                      <a:pt x="690" y="553"/>
                    </a:lnTo>
                    <a:lnTo>
                      <a:pt x="690" y="553"/>
                    </a:lnTo>
                    <a:lnTo>
                      <a:pt x="714" y="544"/>
                    </a:lnTo>
                    <a:lnTo>
                      <a:pt x="747" y="533"/>
                    </a:lnTo>
                    <a:lnTo>
                      <a:pt x="826" y="507"/>
                    </a:lnTo>
                    <a:lnTo>
                      <a:pt x="898" y="485"/>
                    </a:lnTo>
                    <a:lnTo>
                      <a:pt x="933" y="475"/>
                    </a:lnTo>
                    <a:lnTo>
                      <a:pt x="933" y="475"/>
                    </a:lnTo>
                    <a:lnTo>
                      <a:pt x="942" y="473"/>
                    </a:lnTo>
                    <a:lnTo>
                      <a:pt x="948" y="475"/>
                    </a:lnTo>
                    <a:lnTo>
                      <a:pt x="953" y="478"/>
                    </a:lnTo>
                    <a:lnTo>
                      <a:pt x="958" y="482"/>
                    </a:lnTo>
                    <a:lnTo>
                      <a:pt x="962" y="488"/>
                    </a:lnTo>
                    <a:lnTo>
                      <a:pt x="965" y="495"/>
                    </a:lnTo>
                    <a:lnTo>
                      <a:pt x="970" y="506"/>
                    </a:lnTo>
                    <a:lnTo>
                      <a:pt x="970" y="506"/>
                    </a:lnTo>
                    <a:lnTo>
                      <a:pt x="971" y="515"/>
                    </a:lnTo>
                    <a:lnTo>
                      <a:pt x="974" y="528"/>
                    </a:lnTo>
                    <a:lnTo>
                      <a:pt x="975" y="544"/>
                    </a:lnTo>
                    <a:lnTo>
                      <a:pt x="975" y="563"/>
                    </a:lnTo>
                    <a:lnTo>
                      <a:pt x="975" y="584"/>
                    </a:lnTo>
                    <a:lnTo>
                      <a:pt x="972" y="607"/>
                    </a:lnTo>
                    <a:lnTo>
                      <a:pt x="967" y="633"/>
                    </a:lnTo>
                    <a:lnTo>
                      <a:pt x="961" y="660"/>
                    </a:lnTo>
                    <a:lnTo>
                      <a:pt x="961" y="66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9" name="Freeform 12"/>
              <p:cNvSpPr>
                <a:spLocks/>
              </p:cNvSpPr>
              <p:nvPr/>
            </p:nvSpPr>
            <p:spPr bwMode="auto">
              <a:xfrm>
                <a:off x="4520377" y="1681104"/>
                <a:ext cx="605367" cy="1028347"/>
              </a:xfrm>
              <a:custGeom>
                <a:avLst/>
                <a:gdLst>
                  <a:gd name="T0" fmla="*/ 888 w 936"/>
                  <a:gd name="T1" fmla="*/ 2 h 1591"/>
                  <a:gd name="T2" fmla="*/ 865 w 936"/>
                  <a:gd name="T3" fmla="*/ 1 h 1591"/>
                  <a:gd name="T4" fmla="*/ 835 w 936"/>
                  <a:gd name="T5" fmla="*/ 47 h 1591"/>
                  <a:gd name="T6" fmla="*/ 751 w 936"/>
                  <a:gd name="T7" fmla="*/ 1 h 1591"/>
                  <a:gd name="T8" fmla="*/ 729 w 936"/>
                  <a:gd name="T9" fmla="*/ 1 h 1591"/>
                  <a:gd name="T10" fmla="*/ 715 w 936"/>
                  <a:gd name="T11" fmla="*/ 14 h 1591"/>
                  <a:gd name="T12" fmla="*/ 616 w 936"/>
                  <a:gd name="T13" fmla="*/ 25 h 1591"/>
                  <a:gd name="T14" fmla="*/ 594 w 936"/>
                  <a:gd name="T15" fmla="*/ 26 h 1591"/>
                  <a:gd name="T16" fmla="*/ 579 w 936"/>
                  <a:gd name="T17" fmla="*/ 38 h 1591"/>
                  <a:gd name="T18" fmla="*/ 491 w 936"/>
                  <a:gd name="T19" fmla="*/ 74 h 1591"/>
                  <a:gd name="T20" fmla="*/ 472 w 936"/>
                  <a:gd name="T21" fmla="*/ 71 h 1591"/>
                  <a:gd name="T22" fmla="*/ 453 w 936"/>
                  <a:gd name="T23" fmla="*/ 81 h 1591"/>
                  <a:gd name="T24" fmla="*/ 458 w 936"/>
                  <a:gd name="T25" fmla="*/ 173 h 1591"/>
                  <a:gd name="T26" fmla="*/ 357 w 936"/>
                  <a:gd name="T27" fmla="*/ 137 h 1591"/>
                  <a:gd name="T28" fmla="*/ 340 w 936"/>
                  <a:gd name="T29" fmla="*/ 146 h 1591"/>
                  <a:gd name="T30" fmla="*/ 330 w 936"/>
                  <a:gd name="T31" fmla="*/ 162 h 1591"/>
                  <a:gd name="T32" fmla="*/ 259 w 936"/>
                  <a:gd name="T33" fmla="*/ 227 h 1591"/>
                  <a:gd name="T34" fmla="*/ 240 w 936"/>
                  <a:gd name="T35" fmla="*/ 229 h 1591"/>
                  <a:gd name="T36" fmla="*/ 226 w 936"/>
                  <a:gd name="T37" fmla="*/ 246 h 1591"/>
                  <a:gd name="T38" fmla="*/ 234 w 936"/>
                  <a:gd name="T39" fmla="*/ 349 h 1591"/>
                  <a:gd name="T40" fmla="*/ 153 w 936"/>
                  <a:gd name="T41" fmla="*/ 333 h 1591"/>
                  <a:gd name="T42" fmla="*/ 139 w 936"/>
                  <a:gd name="T43" fmla="*/ 349 h 1591"/>
                  <a:gd name="T44" fmla="*/ 139 w 936"/>
                  <a:gd name="T45" fmla="*/ 368 h 1591"/>
                  <a:gd name="T46" fmla="*/ 89 w 936"/>
                  <a:gd name="T47" fmla="*/ 450 h 1591"/>
                  <a:gd name="T48" fmla="*/ 75 w 936"/>
                  <a:gd name="T49" fmla="*/ 461 h 1591"/>
                  <a:gd name="T50" fmla="*/ 69 w 936"/>
                  <a:gd name="T51" fmla="*/ 481 h 1591"/>
                  <a:gd name="T52" fmla="*/ 42 w 936"/>
                  <a:gd name="T53" fmla="*/ 578 h 1591"/>
                  <a:gd name="T54" fmla="*/ 26 w 936"/>
                  <a:gd name="T55" fmla="*/ 593 h 1591"/>
                  <a:gd name="T56" fmla="*/ 24 w 936"/>
                  <a:gd name="T57" fmla="*/ 613 h 1591"/>
                  <a:gd name="T58" fmla="*/ 36 w 936"/>
                  <a:gd name="T59" fmla="*/ 707 h 1591"/>
                  <a:gd name="T60" fmla="*/ 2 w 936"/>
                  <a:gd name="T61" fmla="*/ 727 h 1591"/>
                  <a:gd name="T62" fmla="*/ 1 w 936"/>
                  <a:gd name="T63" fmla="*/ 749 h 1591"/>
                  <a:gd name="T64" fmla="*/ 83 w 936"/>
                  <a:gd name="T65" fmla="*/ 791 h 1591"/>
                  <a:gd name="T66" fmla="*/ 0 w 936"/>
                  <a:gd name="T67" fmla="*/ 867 h 1591"/>
                  <a:gd name="T68" fmla="*/ 2 w 936"/>
                  <a:gd name="T69" fmla="*/ 888 h 1591"/>
                  <a:gd name="T70" fmla="*/ 90 w 936"/>
                  <a:gd name="T71" fmla="*/ 917 h 1591"/>
                  <a:gd name="T72" fmla="*/ 22 w 936"/>
                  <a:gd name="T73" fmla="*/ 1003 h 1591"/>
                  <a:gd name="T74" fmla="*/ 27 w 936"/>
                  <a:gd name="T75" fmla="*/ 1024 h 1591"/>
                  <a:gd name="T76" fmla="*/ 41 w 936"/>
                  <a:gd name="T77" fmla="*/ 1035 h 1591"/>
                  <a:gd name="T78" fmla="*/ 71 w 936"/>
                  <a:gd name="T79" fmla="*/ 1127 h 1591"/>
                  <a:gd name="T80" fmla="*/ 74 w 936"/>
                  <a:gd name="T81" fmla="*/ 1149 h 1591"/>
                  <a:gd name="T82" fmla="*/ 89 w 936"/>
                  <a:gd name="T83" fmla="*/ 1164 h 1591"/>
                  <a:gd name="T84" fmla="*/ 139 w 936"/>
                  <a:gd name="T85" fmla="*/ 1247 h 1591"/>
                  <a:gd name="T86" fmla="*/ 142 w 936"/>
                  <a:gd name="T87" fmla="*/ 1267 h 1591"/>
                  <a:gd name="T88" fmla="*/ 158 w 936"/>
                  <a:gd name="T89" fmla="*/ 1284 h 1591"/>
                  <a:gd name="T90" fmla="*/ 226 w 936"/>
                  <a:gd name="T91" fmla="*/ 1357 h 1591"/>
                  <a:gd name="T92" fmla="*/ 229 w 936"/>
                  <a:gd name="T93" fmla="*/ 1374 h 1591"/>
                  <a:gd name="T94" fmla="*/ 245 w 936"/>
                  <a:gd name="T95" fmla="*/ 1388 h 1591"/>
                  <a:gd name="T96" fmla="*/ 335 w 936"/>
                  <a:gd name="T97" fmla="*/ 1425 h 1591"/>
                  <a:gd name="T98" fmla="*/ 335 w 936"/>
                  <a:gd name="T99" fmla="*/ 1464 h 1591"/>
                  <a:gd name="T100" fmla="*/ 354 w 936"/>
                  <a:gd name="T101" fmla="*/ 1476 h 1591"/>
                  <a:gd name="T102" fmla="*/ 431 w 936"/>
                  <a:gd name="T103" fmla="*/ 1427 h 1591"/>
                  <a:gd name="T104" fmla="*/ 453 w 936"/>
                  <a:gd name="T105" fmla="*/ 1534 h 1591"/>
                  <a:gd name="T106" fmla="*/ 472 w 936"/>
                  <a:gd name="T107" fmla="*/ 1543 h 1591"/>
                  <a:gd name="T108" fmla="*/ 490 w 936"/>
                  <a:gd name="T109" fmla="*/ 1541 h 1591"/>
                  <a:gd name="T110" fmla="*/ 582 w 936"/>
                  <a:gd name="T111" fmla="*/ 1580 h 1591"/>
                  <a:gd name="T112" fmla="*/ 598 w 936"/>
                  <a:gd name="T113" fmla="*/ 1588 h 1591"/>
                  <a:gd name="T114" fmla="*/ 616 w 936"/>
                  <a:gd name="T115" fmla="*/ 1590 h 1591"/>
                  <a:gd name="T116" fmla="*/ 705 w 936"/>
                  <a:gd name="T117" fmla="*/ 1530 h 1591"/>
                  <a:gd name="T118" fmla="*/ 306 w 936"/>
                  <a:gd name="T119" fmla="*/ 1166 h 1591"/>
                  <a:gd name="T120" fmla="*/ 267 w 936"/>
                  <a:gd name="T121" fmla="*/ 510 h 1591"/>
                  <a:gd name="T122" fmla="*/ 836 w 936"/>
                  <a:gd name="T123" fmla="*/ 193 h 1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6" h="1591">
                    <a:moveTo>
                      <a:pt x="907" y="37"/>
                    </a:moveTo>
                    <a:lnTo>
                      <a:pt x="907" y="37"/>
                    </a:lnTo>
                    <a:lnTo>
                      <a:pt x="899" y="14"/>
                    </a:lnTo>
                    <a:lnTo>
                      <a:pt x="899" y="14"/>
                    </a:lnTo>
                    <a:lnTo>
                      <a:pt x="899" y="14"/>
                    </a:lnTo>
                    <a:lnTo>
                      <a:pt x="899" y="14"/>
                    </a:lnTo>
                    <a:lnTo>
                      <a:pt x="899" y="14"/>
                    </a:lnTo>
                    <a:lnTo>
                      <a:pt x="899" y="14"/>
                    </a:lnTo>
                    <a:lnTo>
                      <a:pt x="895" y="8"/>
                    </a:lnTo>
                    <a:lnTo>
                      <a:pt x="895" y="8"/>
                    </a:lnTo>
                    <a:lnTo>
                      <a:pt x="895" y="6"/>
                    </a:lnTo>
                    <a:lnTo>
                      <a:pt x="895" y="6"/>
                    </a:lnTo>
                    <a:lnTo>
                      <a:pt x="893" y="5"/>
                    </a:lnTo>
                    <a:lnTo>
                      <a:pt x="893" y="5"/>
                    </a:lnTo>
                    <a:lnTo>
                      <a:pt x="893" y="5"/>
                    </a:lnTo>
                    <a:lnTo>
                      <a:pt x="893" y="5"/>
                    </a:lnTo>
                    <a:lnTo>
                      <a:pt x="890" y="4"/>
                    </a:lnTo>
                    <a:lnTo>
                      <a:pt x="890" y="4"/>
                    </a:lnTo>
                    <a:lnTo>
                      <a:pt x="890" y="2"/>
                    </a:lnTo>
                    <a:lnTo>
                      <a:pt x="890" y="2"/>
                    </a:lnTo>
                    <a:lnTo>
                      <a:pt x="888" y="2"/>
                    </a:lnTo>
                    <a:lnTo>
                      <a:pt x="888" y="2"/>
                    </a:lnTo>
                    <a:lnTo>
                      <a:pt x="888" y="2"/>
                    </a:lnTo>
                    <a:lnTo>
                      <a:pt x="888" y="2"/>
                    </a:lnTo>
                    <a:lnTo>
                      <a:pt x="885" y="1"/>
                    </a:lnTo>
                    <a:lnTo>
                      <a:pt x="885" y="1"/>
                    </a:lnTo>
                    <a:lnTo>
                      <a:pt x="884" y="1"/>
                    </a:lnTo>
                    <a:lnTo>
                      <a:pt x="884" y="1"/>
                    </a:lnTo>
                    <a:lnTo>
                      <a:pt x="882" y="1"/>
                    </a:lnTo>
                    <a:lnTo>
                      <a:pt x="882" y="1"/>
                    </a:lnTo>
                    <a:lnTo>
                      <a:pt x="880" y="1"/>
                    </a:lnTo>
                    <a:lnTo>
                      <a:pt x="880" y="1"/>
                    </a:lnTo>
                    <a:lnTo>
                      <a:pt x="878" y="1"/>
                    </a:lnTo>
                    <a:lnTo>
                      <a:pt x="878" y="1"/>
                    </a:lnTo>
                    <a:lnTo>
                      <a:pt x="874" y="0"/>
                    </a:lnTo>
                    <a:lnTo>
                      <a:pt x="874" y="0"/>
                    </a:lnTo>
                    <a:lnTo>
                      <a:pt x="873" y="0"/>
                    </a:lnTo>
                    <a:lnTo>
                      <a:pt x="873" y="0"/>
                    </a:lnTo>
                    <a:lnTo>
                      <a:pt x="870" y="0"/>
                    </a:lnTo>
                    <a:lnTo>
                      <a:pt x="870" y="0"/>
                    </a:lnTo>
                    <a:lnTo>
                      <a:pt x="870" y="0"/>
                    </a:lnTo>
                    <a:lnTo>
                      <a:pt x="870" y="0"/>
                    </a:lnTo>
                    <a:lnTo>
                      <a:pt x="868" y="0"/>
                    </a:lnTo>
                    <a:lnTo>
                      <a:pt x="868" y="0"/>
                    </a:lnTo>
                    <a:lnTo>
                      <a:pt x="866" y="0"/>
                    </a:lnTo>
                    <a:lnTo>
                      <a:pt x="866" y="0"/>
                    </a:lnTo>
                    <a:lnTo>
                      <a:pt x="865" y="1"/>
                    </a:lnTo>
                    <a:lnTo>
                      <a:pt x="865" y="1"/>
                    </a:lnTo>
                    <a:lnTo>
                      <a:pt x="864" y="1"/>
                    </a:lnTo>
                    <a:lnTo>
                      <a:pt x="864" y="1"/>
                    </a:lnTo>
                    <a:lnTo>
                      <a:pt x="861" y="2"/>
                    </a:lnTo>
                    <a:lnTo>
                      <a:pt x="861" y="2"/>
                    </a:lnTo>
                    <a:lnTo>
                      <a:pt x="861" y="2"/>
                    </a:lnTo>
                    <a:lnTo>
                      <a:pt x="861" y="2"/>
                    </a:lnTo>
                    <a:lnTo>
                      <a:pt x="859" y="4"/>
                    </a:lnTo>
                    <a:lnTo>
                      <a:pt x="859" y="4"/>
                    </a:lnTo>
                    <a:lnTo>
                      <a:pt x="859" y="4"/>
                    </a:lnTo>
                    <a:lnTo>
                      <a:pt x="859" y="4"/>
                    </a:lnTo>
                    <a:lnTo>
                      <a:pt x="856" y="6"/>
                    </a:lnTo>
                    <a:lnTo>
                      <a:pt x="856" y="6"/>
                    </a:lnTo>
                    <a:lnTo>
                      <a:pt x="856" y="6"/>
                    </a:lnTo>
                    <a:lnTo>
                      <a:pt x="856" y="6"/>
                    </a:lnTo>
                    <a:lnTo>
                      <a:pt x="854" y="10"/>
                    </a:lnTo>
                    <a:lnTo>
                      <a:pt x="854" y="10"/>
                    </a:lnTo>
                    <a:lnTo>
                      <a:pt x="854" y="10"/>
                    </a:lnTo>
                    <a:lnTo>
                      <a:pt x="854" y="10"/>
                    </a:lnTo>
                    <a:lnTo>
                      <a:pt x="854" y="10"/>
                    </a:lnTo>
                    <a:lnTo>
                      <a:pt x="854" y="10"/>
                    </a:lnTo>
                    <a:lnTo>
                      <a:pt x="849" y="19"/>
                    </a:lnTo>
                    <a:lnTo>
                      <a:pt x="843" y="30"/>
                    </a:lnTo>
                    <a:lnTo>
                      <a:pt x="843" y="30"/>
                    </a:lnTo>
                    <a:lnTo>
                      <a:pt x="835" y="47"/>
                    </a:lnTo>
                    <a:lnTo>
                      <a:pt x="829" y="62"/>
                    </a:lnTo>
                    <a:lnTo>
                      <a:pt x="822" y="83"/>
                    </a:lnTo>
                    <a:lnTo>
                      <a:pt x="822" y="83"/>
                    </a:lnTo>
                    <a:lnTo>
                      <a:pt x="791" y="83"/>
                    </a:lnTo>
                    <a:lnTo>
                      <a:pt x="791" y="83"/>
                    </a:lnTo>
                    <a:lnTo>
                      <a:pt x="788" y="73"/>
                    </a:lnTo>
                    <a:lnTo>
                      <a:pt x="785" y="62"/>
                    </a:lnTo>
                    <a:lnTo>
                      <a:pt x="780" y="47"/>
                    </a:lnTo>
                    <a:lnTo>
                      <a:pt x="772" y="30"/>
                    </a:lnTo>
                    <a:lnTo>
                      <a:pt x="772" y="30"/>
                    </a:lnTo>
                    <a:lnTo>
                      <a:pt x="761" y="10"/>
                    </a:lnTo>
                    <a:lnTo>
                      <a:pt x="761" y="10"/>
                    </a:lnTo>
                    <a:lnTo>
                      <a:pt x="761" y="10"/>
                    </a:lnTo>
                    <a:lnTo>
                      <a:pt x="759" y="10"/>
                    </a:lnTo>
                    <a:lnTo>
                      <a:pt x="759" y="10"/>
                    </a:lnTo>
                    <a:lnTo>
                      <a:pt x="756" y="4"/>
                    </a:lnTo>
                    <a:lnTo>
                      <a:pt x="756" y="4"/>
                    </a:lnTo>
                    <a:lnTo>
                      <a:pt x="754" y="4"/>
                    </a:lnTo>
                    <a:lnTo>
                      <a:pt x="754" y="4"/>
                    </a:lnTo>
                    <a:lnTo>
                      <a:pt x="753" y="2"/>
                    </a:lnTo>
                    <a:lnTo>
                      <a:pt x="753" y="2"/>
                    </a:lnTo>
                    <a:lnTo>
                      <a:pt x="752" y="2"/>
                    </a:lnTo>
                    <a:lnTo>
                      <a:pt x="752" y="2"/>
                    </a:lnTo>
                    <a:lnTo>
                      <a:pt x="751" y="1"/>
                    </a:lnTo>
                    <a:lnTo>
                      <a:pt x="751" y="1"/>
                    </a:lnTo>
                    <a:lnTo>
                      <a:pt x="749" y="1"/>
                    </a:lnTo>
                    <a:lnTo>
                      <a:pt x="749" y="1"/>
                    </a:lnTo>
                    <a:lnTo>
                      <a:pt x="747" y="0"/>
                    </a:lnTo>
                    <a:lnTo>
                      <a:pt x="747" y="0"/>
                    </a:lnTo>
                    <a:lnTo>
                      <a:pt x="747" y="0"/>
                    </a:lnTo>
                    <a:lnTo>
                      <a:pt x="747" y="0"/>
                    </a:lnTo>
                    <a:lnTo>
                      <a:pt x="744" y="0"/>
                    </a:lnTo>
                    <a:lnTo>
                      <a:pt x="744" y="0"/>
                    </a:lnTo>
                    <a:lnTo>
                      <a:pt x="743" y="0"/>
                    </a:lnTo>
                    <a:lnTo>
                      <a:pt x="743" y="0"/>
                    </a:lnTo>
                    <a:lnTo>
                      <a:pt x="740" y="0"/>
                    </a:lnTo>
                    <a:lnTo>
                      <a:pt x="740" y="0"/>
                    </a:lnTo>
                    <a:lnTo>
                      <a:pt x="739" y="0"/>
                    </a:lnTo>
                    <a:lnTo>
                      <a:pt x="739" y="0"/>
                    </a:lnTo>
                    <a:lnTo>
                      <a:pt x="737" y="1"/>
                    </a:lnTo>
                    <a:lnTo>
                      <a:pt x="737" y="1"/>
                    </a:lnTo>
                    <a:lnTo>
                      <a:pt x="733" y="1"/>
                    </a:lnTo>
                    <a:lnTo>
                      <a:pt x="733" y="1"/>
                    </a:lnTo>
                    <a:lnTo>
                      <a:pt x="732" y="1"/>
                    </a:lnTo>
                    <a:lnTo>
                      <a:pt x="732" y="1"/>
                    </a:lnTo>
                    <a:lnTo>
                      <a:pt x="729" y="1"/>
                    </a:lnTo>
                    <a:lnTo>
                      <a:pt x="729" y="1"/>
                    </a:lnTo>
                    <a:lnTo>
                      <a:pt x="729" y="1"/>
                    </a:lnTo>
                    <a:lnTo>
                      <a:pt x="729" y="1"/>
                    </a:lnTo>
                    <a:lnTo>
                      <a:pt x="727" y="2"/>
                    </a:lnTo>
                    <a:lnTo>
                      <a:pt x="727" y="2"/>
                    </a:lnTo>
                    <a:lnTo>
                      <a:pt x="725" y="2"/>
                    </a:lnTo>
                    <a:lnTo>
                      <a:pt x="725" y="2"/>
                    </a:lnTo>
                    <a:lnTo>
                      <a:pt x="724" y="2"/>
                    </a:lnTo>
                    <a:lnTo>
                      <a:pt x="724" y="2"/>
                    </a:lnTo>
                    <a:lnTo>
                      <a:pt x="723" y="4"/>
                    </a:lnTo>
                    <a:lnTo>
                      <a:pt x="723" y="4"/>
                    </a:lnTo>
                    <a:lnTo>
                      <a:pt x="722" y="5"/>
                    </a:lnTo>
                    <a:lnTo>
                      <a:pt x="722" y="5"/>
                    </a:lnTo>
                    <a:lnTo>
                      <a:pt x="720" y="5"/>
                    </a:lnTo>
                    <a:lnTo>
                      <a:pt x="720" y="5"/>
                    </a:lnTo>
                    <a:lnTo>
                      <a:pt x="719" y="6"/>
                    </a:lnTo>
                    <a:lnTo>
                      <a:pt x="719" y="6"/>
                    </a:lnTo>
                    <a:lnTo>
                      <a:pt x="719" y="8"/>
                    </a:lnTo>
                    <a:lnTo>
                      <a:pt x="719" y="8"/>
                    </a:lnTo>
                    <a:lnTo>
                      <a:pt x="717" y="10"/>
                    </a:lnTo>
                    <a:lnTo>
                      <a:pt x="717" y="10"/>
                    </a:lnTo>
                    <a:lnTo>
                      <a:pt x="717" y="10"/>
                    </a:lnTo>
                    <a:lnTo>
                      <a:pt x="717" y="10"/>
                    </a:lnTo>
                    <a:lnTo>
                      <a:pt x="715" y="14"/>
                    </a:lnTo>
                    <a:lnTo>
                      <a:pt x="715" y="14"/>
                    </a:lnTo>
                    <a:lnTo>
                      <a:pt x="715" y="14"/>
                    </a:lnTo>
                    <a:lnTo>
                      <a:pt x="715" y="14"/>
                    </a:lnTo>
                    <a:lnTo>
                      <a:pt x="715" y="14"/>
                    </a:lnTo>
                    <a:lnTo>
                      <a:pt x="706" y="37"/>
                    </a:lnTo>
                    <a:lnTo>
                      <a:pt x="706" y="37"/>
                    </a:lnTo>
                    <a:lnTo>
                      <a:pt x="703" y="54"/>
                    </a:lnTo>
                    <a:lnTo>
                      <a:pt x="699" y="69"/>
                    </a:lnTo>
                    <a:lnTo>
                      <a:pt x="698" y="82"/>
                    </a:lnTo>
                    <a:lnTo>
                      <a:pt x="696" y="91"/>
                    </a:lnTo>
                    <a:lnTo>
                      <a:pt x="696" y="91"/>
                    </a:lnTo>
                    <a:lnTo>
                      <a:pt x="666" y="97"/>
                    </a:lnTo>
                    <a:lnTo>
                      <a:pt x="666" y="97"/>
                    </a:lnTo>
                    <a:lnTo>
                      <a:pt x="656" y="77"/>
                    </a:lnTo>
                    <a:lnTo>
                      <a:pt x="647" y="63"/>
                    </a:lnTo>
                    <a:lnTo>
                      <a:pt x="637" y="48"/>
                    </a:lnTo>
                    <a:lnTo>
                      <a:pt x="637" y="48"/>
                    </a:lnTo>
                    <a:lnTo>
                      <a:pt x="622" y="30"/>
                    </a:lnTo>
                    <a:lnTo>
                      <a:pt x="622" y="30"/>
                    </a:lnTo>
                    <a:lnTo>
                      <a:pt x="622" y="30"/>
                    </a:lnTo>
                    <a:lnTo>
                      <a:pt x="622" y="30"/>
                    </a:lnTo>
                    <a:lnTo>
                      <a:pt x="622" y="30"/>
                    </a:lnTo>
                    <a:lnTo>
                      <a:pt x="622" y="30"/>
                    </a:lnTo>
                    <a:lnTo>
                      <a:pt x="617" y="25"/>
                    </a:lnTo>
                    <a:lnTo>
                      <a:pt x="617" y="25"/>
                    </a:lnTo>
                    <a:lnTo>
                      <a:pt x="616" y="25"/>
                    </a:lnTo>
                    <a:lnTo>
                      <a:pt x="616" y="25"/>
                    </a:lnTo>
                    <a:lnTo>
                      <a:pt x="613" y="24"/>
                    </a:lnTo>
                    <a:lnTo>
                      <a:pt x="613" y="24"/>
                    </a:lnTo>
                    <a:lnTo>
                      <a:pt x="613" y="24"/>
                    </a:lnTo>
                    <a:lnTo>
                      <a:pt x="613" y="24"/>
                    </a:lnTo>
                    <a:lnTo>
                      <a:pt x="611" y="23"/>
                    </a:lnTo>
                    <a:lnTo>
                      <a:pt x="611" y="23"/>
                    </a:lnTo>
                    <a:lnTo>
                      <a:pt x="611" y="23"/>
                    </a:lnTo>
                    <a:lnTo>
                      <a:pt x="611" y="23"/>
                    </a:lnTo>
                    <a:lnTo>
                      <a:pt x="608" y="23"/>
                    </a:lnTo>
                    <a:lnTo>
                      <a:pt x="608" y="23"/>
                    </a:lnTo>
                    <a:lnTo>
                      <a:pt x="608" y="23"/>
                    </a:lnTo>
                    <a:lnTo>
                      <a:pt x="608" y="23"/>
                    </a:lnTo>
                    <a:lnTo>
                      <a:pt x="604" y="24"/>
                    </a:lnTo>
                    <a:lnTo>
                      <a:pt x="604" y="24"/>
                    </a:lnTo>
                    <a:lnTo>
                      <a:pt x="604" y="24"/>
                    </a:lnTo>
                    <a:lnTo>
                      <a:pt x="604" y="24"/>
                    </a:lnTo>
                    <a:lnTo>
                      <a:pt x="602" y="24"/>
                    </a:lnTo>
                    <a:lnTo>
                      <a:pt x="602" y="24"/>
                    </a:lnTo>
                    <a:lnTo>
                      <a:pt x="601" y="25"/>
                    </a:lnTo>
                    <a:lnTo>
                      <a:pt x="601" y="25"/>
                    </a:lnTo>
                    <a:lnTo>
                      <a:pt x="598" y="25"/>
                    </a:lnTo>
                    <a:lnTo>
                      <a:pt x="598" y="25"/>
                    </a:lnTo>
                    <a:lnTo>
                      <a:pt x="594" y="26"/>
                    </a:lnTo>
                    <a:lnTo>
                      <a:pt x="594" y="26"/>
                    </a:lnTo>
                    <a:lnTo>
                      <a:pt x="593" y="26"/>
                    </a:lnTo>
                    <a:lnTo>
                      <a:pt x="593" y="26"/>
                    </a:lnTo>
                    <a:lnTo>
                      <a:pt x="591" y="28"/>
                    </a:lnTo>
                    <a:lnTo>
                      <a:pt x="591" y="28"/>
                    </a:lnTo>
                    <a:lnTo>
                      <a:pt x="591" y="28"/>
                    </a:lnTo>
                    <a:lnTo>
                      <a:pt x="591" y="28"/>
                    </a:lnTo>
                    <a:lnTo>
                      <a:pt x="588" y="29"/>
                    </a:lnTo>
                    <a:lnTo>
                      <a:pt x="588" y="29"/>
                    </a:lnTo>
                    <a:lnTo>
                      <a:pt x="587" y="29"/>
                    </a:lnTo>
                    <a:lnTo>
                      <a:pt x="587" y="29"/>
                    </a:lnTo>
                    <a:lnTo>
                      <a:pt x="585" y="30"/>
                    </a:lnTo>
                    <a:lnTo>
                      <a:pt x="585" y="30"/>
                    </a:lnTo>
                    <a:lnTo>
                      <a:pt x="584" y="30"/>
                    </a:lnTo>
                    <a:lnTo>
                      <a:pt x="584" y="30"/>
                    </a:lnTo>
                    <a:lnTo>
                      <a:pt x="583" y="31"/>
                    </a:lnTo>
                    <a:lnTo>
                      <a:pt x="583" y="31"/>
                    </a:lnTo>
                    <a:lnTo>
                      <a:pt x="583" y="33"/>
                    </a:lnTo>
                    <a:lnTo>
                      <a:pt x="583" y="33"/>
                    </a:lnTo>
                    <a:lnTo>
                      <a:pt x="582" y="34"/>
                    </a:lnTo>
                    <a:lnTo>
                      <a:pt x="582" y="34"/>
                    </a:lnTo>
                    <a:lnTo>
                      <a:pt x="580" y="35"/>
                    </a:lnTo>
                    <a:lnTo>
                      <a:pt x="580" y="35"/>
                    </a:lnTo>
                    <a:lnTo>
                      <a:pt x="579" y="38"/>
                    </a:lnTo>
                    <a:lnTo>
                      <a:pt x="579" y="38"/>
                    </a:lnTo>
                    <a:lnTo>
                      <a:pt x="579" y="38"/>
                    </a:lnTo>
                    <a:lnTo>
                      <a:pt x="579" y="38"/>
                    </a:lnTo>
                    <a:lnTo>
                      <a:pt x="578" y="42"/>
                    </a:lnTo>
                    <a:lnTo>
                      <a:pt x="578" y="42"/>
                    </a:lnTo>
                    <a:lnTo>
                      <a:pt x="578" y="43"/>
                    </a:lnTo>
                    <a:lnTo>
                      <a:pt x="578" y="43"/>
                    </a:lnTo>
                    <a:lnTo>
                      <a:pt x="578" y="43"/>
                    </a:lnTo>
                    <a:lnTo>
                      <a:pt x="574" y="65"/>
                    </a:lnTo>
                    <a:lnTo>
                      <a:pt x="574" y="65"/>
                    </a:lnTo>
                    <a:lnTo>
                      <a:pt x="573" y="83"/>
                    </a:lnTo>
                    <a:lnTo>
                      <a:pt x="573" y="99"/>
                    </a:lnTo>
                    <a:lnTo>
                      <a:pt x="573" y="112"/>
                    </a:lnTo>
                    <a:lnTo>
                      <a:pt x="574" y="121"/>
                    </a:lnTo>
                    <a:lnTo>
                      <a:pt x="574" y="121"/>
                    </a:lnTo>
                    <a:lnTo>
                      <a:pt x="545" y="132"/>
                    </a:lnTo>
                    <a:lnTo>
                      <a:pt x="545" y="132"/>
                    </a:lnTo>
                    <a:lnTo>
                      <a:pt x="539" y="123"/>
                    </a:lnTo>
                    <a:lnTo>
                      <a:pt x="531" y="115"/>
                    </a:lnTo>
                    <a:lnTo>
                      <a:pt x="521" y="102"/>
                    </a:lnTo>
                    <a:lnTo>
                      <a:pt x="507" y="89"/>
                    </a:lnTo>
                    <a:lnTo>
                      <a:pt x="507" y="89"/>
                    </a:lnTo>
                    <a:lnTo>
                      <a:pt x="491" y="74"/>
                    </a:lnTo>
                    <a:lnTo>
                      <a:pt x="491" y="74"/>
                    </a:lnTo>
                    <a:lnTo>
                      <a:pt x="491" y="74"/>
                    </a:lnTo>
                    <a:lnTo>
                      <a:pt x="490" y="74"/>
                    </a:lnTo>
                    <a:lnTo>
                      <a:pt x="490" y="74"/>
                    </a:lnTo>
                    <a:lnTo>
                      <a:pt x="487" y="72"/>
                    </a:lnTo>
                    <a:lnTo>
                      <a:pt x="487" y="72"/>
                    </a:lnTo>
                    <a:lnTo>
                      <a:pt x="487" y="72"/>
                    </a:lnTo>
                    <a:lnTo>
                      <a:pt x="487" y="72"/>
                    </a:lnTo>
                    <a:lnTo>
                      <a:pt x="483" y="71"/>
                    </a:lnTo>
                    <a:lnTo>
                      <a:pt x="483" y="71"/>
                    </a:lnTo>
                    <a:lnTo>
                      <a:pt x="483" y="71"/>
                    </a:lnTo>
                    <a:lnTo>
                      <a:pt x="483" y="71"/>
                    </a:lnTo>
                    <a:lnTo>
                      <a:pt x="481" y="69"/>
                    </a:lnTo>
                    <a:lnTo>
                      <a:pt x="481" y="69"/>
                    </a:lnTo>
                    <a:lnTo>
                      <a:pt x="480" y="69"/>
                    </a:lnTo>
                    <a:lnTo>
                      <a:pt x="480" y="69"/>
                    </a:lnTo>
                    <a:lnTo>
                      <a:pt x="477" y="69"/>
                    </a:lnTo>
                    <a:lnTo>
                      <a:pt x="477" y="69"/>
                    </a:lnTo>
                    <a:lnTo>
                      <a:pt x="477" y="69"/>
                    </a:lnTo>
                    <a:lnTo>
                      <a:pt x="477" y="69"/>
                    </a:lnTo>
                    <a:lnTo>
                      <a:pt x="475" y="69"/>
                    </a:lnTo>
                    <a:lnTo>
                      <a:pt x="475" y="69"/>
                    </a:lnTo>
                    <a:lnTo>
                      <a:pt x="475" y="69"/>
                    </a:lnTo>
                    <a:lnTo>
                      <a:pt x="475" y="69"/>
                    </a:lnTo>
                    <a:lnTo>
                      <a:pt x="472" y="71"/>
                    </a:lnTo>
                    <a:lnTo>
                      <a:pt x="472" y="71"/>
                    </a:lnTo>
                    <a:lnTo>
                      <a:pt x="472" y="71"/>
                    </a:lnTo>
                    <a:lnTo>
                      <a:pt x="472" y="71"/>
                    </a:lnTo>
                    <a:lnTo>
                      <a:pt x="468" y="72"/>
                    </a:lnTo>
                    <a:lnTo>
                      <a:pt x="468" y="72"/>
                    </a:lnTo>
                    <a:lnTo>
                      <a:pt x="468" y="72"/>
                    </a:lnTo>
                    <a:lnTo>
                      <a:pt x="468" y="72"/>
                    </a:lnTo>
                    <a:lnTo>
                      <a:pt x="465" y="73"/>
                    </a:lnTo>
                    <a:lnTo>
                      <a:pt x="465" y="73"/>
                    </a:lnTo>
                    <a:lnTo>
                      <a:pt x="462" y="76"/>
                    </a:lnTo>
                    <a:lnTo>
                      <a:pt x="462" y="76"/>
                    </a:lnTo>
                    <a:lnTo>
                      <a:pt x="461" y="76"/>
                    </a:lnTo>
                    <a:lnTo>
                      <a:pt x="461" y="76"/>
                    </a:lnTo>
                    <a:lnTo>
                      <a:pt x="458" y="77"/>
                    </a:lnTo>
                    <a:lnTo>
                      <a:pt x="458" y="77"/>
                    </a:lnTo>
                    <a:lnTo>
                      <a:pt x="458" y="77"/>
                    </a:lnTo>
                    <a:lnTo>
                      <a:pt x="458" y="77"/>
                    </a:lnTo>
                    <a:lnTo>
                      <a:pt x="456" y="78"/>
                    </a:lnTo>
                    <a:lnTo>
                      <a:pt x="456" y="78"/>
                    </a:lnTo>
                    <a:lnTo>
                      <a:pt x="456" y="79"/>
                    </a:lnTo>
                    <a:lnTo>
                      <a:pt x="456" y="79"/>
                    </a:lnTo>
                    <a:lnTo>
                      <a:pt x="453" y="81"/>
                    </a:lnTo>
                    <a:lnTo>
                      <a:pt x="453" y="81"/>
                    </a:lnTo>
                    <a:lnTo>
                      <a:pt x="453" y="81"/>
                    </a:lnTo>
                    <a:lnTo>
                      <a:pt x="453" y="81"/>
                    </a:lnTo>
                    <a:lnTo>
                      <a:pt x="452" y="83"/>
                    </a:lnTo>
                    <a:lnTo>
                      <a:pt x="452" y="83"/>
                    </a:lnTo>
                    <a:lnTo>
                      <a:pt x="452" y="83"/>
                    </a:lnTo>
                    <a:lnTo>
                      <a:pt x="452" y="83"/>
                    </a:lnTo>
                    <a:lnTo>
                      <a:pt x="451" y="86"/>
                    </a:lnTo>
                    <a:lnTo>
                      <a:pt x="451" y="86"/>
                    </a:lnTo>
                    <a:lnTo>
                      <a:pt x="451" y="86"/>
                    </a:lnTo>
                    <a:lnTo>
                      <a:pt x="451" y="86"/>
                    </a:lnTo>
                    <a:lnTo>
                      <a:pt x="449" y="89"/>
                    </a:lnTo>
                    <a:lnTo>
                      <a:pt x="449" y="89"/>
                    </a:lnTo>
                    <a:lnTo>
                      <a:pt x="449" y="89"/>
                    </a:lnTo>
                    <a:lnTo>
                      <a:pt x="449" y="89"/>
                    </a:lnTo>
                    <a:lnTo>
                      <a:pt x="449" y="93"/>
                    </a:lnTo>
                    <a:lnTo>
                      <a:pt x="449" y="93"/>
                    </a:lnTo>
                    <a:lnTo>
                      <a:pt x="449" y="93"/>
                    </a:lnTo>
                    <a:lnTo>
                      <a:pt x="449" y="93"/>
                    </a:lnTo>
                    <a:lnTo>
                      <a:pt x="449" y="93"/>
                    </a:lnTo>
                    <a:lnTo>
                      <a:pt x="449" y="117"/>
                    </a:lnTo>
                    <a:lnTo>
                      <a:pt x="449" y="117"/>
                    </a:lnTo>
                    <a:lnTo>
                      <a:pt x="451" y="135"/>
                    </a:lnTo>
                    <a:lnTo>
                      <a:pt x="453" y="151"/>
                    </a:lnTo>
                    <a:lnTo>
                      <a:pt x="456" y="162"/>
                    </a:lnTo>
                    <a:lnTo>
                      <a:pt x="458" y="173"/>
                    </a:lnTo>
                    <a:lnTo>
                      <a:pt x="458" y="173"/>
                    </a:lnTo>
                    <a:lnTo>
                      <a:pt x="432" y="188"/>
                    </a:lnTo>
                    <a:lnTo>
                      <a:pt x="432" y="188"/>
                    </a:lnTo>
                    <a:lnTo>
                      <a:pt x="424" y="181"/>
                    </a:lnTo>
                    <a:lnTo>
                      <a:pt x="415" y="173"/>
                    </a:lnTo>
                    <a:lnTo>
                      <a:pt x="403" y="162"/>
                    </a:lnTo>
                    <a:lnTo>
                      <a:pt x="388" y="152"/>
                    </a:lnTo>
                    <a:lnTo>
                      <a:pt x="388" y="152"/>
                    </a:lnTo>
                    <a:lnTo>
                      <a:pt x="368" y="140"/>
                    </a:lnTo>
                    <a:lnTo>
                      <a:pt x="368" y="140"/>
                    </a:lnTo>
                    <a:lnTo>
                      <a:pt x="368" y="140"/>
                    </a:lnTo>
                    <a:lnTo>
                      <a:pt x="368" y="140"/>
                    </a:lnTo>
                    <a:lnTo>
                      <a:pt x="368" y="140"/>
                    </a:lnTo>
                    <a:lnTo>
                      <a:pt x="368" y="140"/>
                    </a:lnTo>
                    <a:lnTo>
                      <a:pt x="364" y="139"/>
                    </a:lnTo>
                    <a:lnTo>
                      <a:pt x="364" y="139"/>
                    </a:lnTo>
                    <a:lnTo>
                      <a:pt x="364" y="139"/>
                    </a:lnTo>
                    <a:lnTo>
                      <a:pt x="364" y="139"/>
                    </a:lnTo>
                    <a:lnTo>
                      <a:pt x="361" y="137"/>
                    </a:lnTo>
                    <a:lnTo>
                      <a:pt x="361" y="137"/>
                    </a:lnTo>
                    <a:lnTo>
                      <a:pt x="360" y="137"/>
                    </a:lnTo>
                    <a:lnTo>
                      <a:pt x="360" y="137"/>
                    </a:lnTo>
                    <a:lnTo>
                      <a:pt x="357" y="137"/>
                    </a:lnTo>
                    <a:lnTo>
                      <a:pt x="357" y="137"/>
                    </a:lnTo>
                    <a:lnTo>
                      <a:pt x="357" y="137"/>
                    </a:lnTo>
                    <a:lnTo>
                      <a:pt x="357" y="137"/>
                    </a:lnTo>
                    <a:lnTo>
                      <a:pt x="355" y="137"/>
                    </a:lnTo>
                    <a:lnTo>
                      <a:pt x="355" y="137"/>
                    </a:lnTo>
                    <a:lnTo>
                      <a:pt x="354" y="137"/>
                    </a:lnTo>
                    <a:lnTo>
                      <a:pt x="354" y="137"/>
                    </a:lnTo>
                    <a:lnTo>
                      <a:pt x="352" y="139"/>
                    </a:lnTo>
                    <a:lnTo>
                      <a:pt x="352" y="139"/>
                    </a:lnTo>
                    <a:lnTo>
                      <a:pt x="351" y="139"/>
                    </a:lnTo>
                    <a:lnTo>
                      <a:pt x="351" y="139"/>
                    </a:lnTo>
                    <a:lnTo>
                      <a:pt x="349" y="140"/>
                    </a:lnTo>
                    <a:lnTo>
                      <a:pt x="349" y="140"/>
                    </a:lnTo>
                    <a:lnTo>
                      <a:pt x="349" y="140"/>
                    </a:lnTo>
                    <a:lnTo>
                      <a:pt x="349" y="140"/>
                    </a:lnTo>
                    <a:lnTo>
                      <a:pt x="346" y="142"/>
                    </a:lnTo>
                    <a:lnTo>
                      <a:pt x="346" y="142"/>
                    </a:lnTo>
                    <a:lnTo>
                      <a:pt x="346" y="142"/>
                    </a:lnTo>
                    <a:lnTo>
                      <a:pt x="346" y="142"/>
                    </a:lnTo>
                    <a:lnTo>
                      <a:pt x="342" y="144"/>
                    </a:lnTo>
                    <a:lnTo>
                      <a:pt x="342" y="144"/>
                    </a:lnTo>
                    <a:lnTo>
                      <a:pt x="340" y="146"/>
                    </a:lnTo>
                    <a:lnTo>
                      <a:pt x="340" y="146"/>
                    </a:lnTo>
                    <a:lnTo>
                      <a:pt x="340" y="146"/>
                    </a:lnTo>
                    <a:lnTo>
                      <a:pt x="340" y="146"/>
                    </a:lnTo>
                    <a:lnTo>
                      <a:pt x="337" y="149"/>
                    </a:lnTo>
                    <a:lnTo>
                      <a:pt x="337" y="149"/>
                    </a:lnTo>
                    <a:lnTo>
                      <a:pt x="336" y="149"/>
                    </a:lnTo>
                    <a:lnTo>
                      <a:pt x="336" y="149"/>
                    </a:lnTo>
                    <a:lnTo>
                      <a:pt x="335" y="150"/>
                    </a:lnTo>
                    <a:lnTo>
                      <a:pt x="335" y="150"/>
                    </a:lnTo>
                    <a:lnTo>
                      <a:pt x="334" y="151"/>
                    </a:lnTo>
                    <a:lnTo>
                      <a:pt x="334" y="151"/>
                    </a:lnTo>
                    <a:lnTo>
                      <a:pt x="332" y="152"/>
                    </a:lnTo>
                    <a:lnTo>
                      <a:pt x="332" y="152"/>
                    </a:lnTo>
                    <a:lnTo>
                      <a:pt x="332" y="152"/>
                    </a:lnTo>
                    <a:lnTo>
                      <a:pt x="332" y="152"/>
                    </a:lnTo>
                    <a:lnTo>
                      <a:pt x="331" y="155"/>
                    </a:lnTo>
                    <a:lnTo>
                      <a:pt x="331" y="155"/>
                    </a:lnTo>
                    <a:lnTo>
                      <a:pt x="331" y="156"/>
                    </a:lnTo>
                    <a:lnTo>
                      <a:pt x="331" y="156"/>
                    </a:lnTo>
                    <a:lnTo>
                      <a:pt x="331" y="157"/>
                    </a:lnTo>
                    <a:lnTo>
                      <a:pt x="331" y="157"/>
                    </a:lnTo>
                    <a:lnTo>
                      <a:pt x="331" y="159"/>
                    </a:lnTo>
                    <a:lnTo>
                      <a:pt x="331" y="159"/>
                    </a:lnTo>
                    <a:lnTo>
                      <a:pt x="330" y="162"/>
                    </a:lnTo>
                    <a:lnTo>
                      <a:pt x="330" y="162"/>
                    </a:lnTo>
                    <a:lnTo>
                      <a:pt x="330" y="162"/>
                    </a:lnTo>
                    <a:lnTo>
                      <a:pt x="330" y="162"/>
                    </a:lnTo>
                    <a:lnTo>
                      <a:pt x="331" y="166"/>
                    </a:lnTo>
                    <a:lnTo>
                      <a:pt x="331" y="166"/>
                    </a:lnTo>
                    <a:lnTo>
                      <a:pt x="331" y="166"/>
                    </a:lnTo>
                    <a:lnTo>
                      <a:pt x="331" y="166"/>
                    </a:lnTo>
                    <a:lnTo>
                      <a:pt x="331" y="166"/>
                    </a:lnTo>
                    <a:lnTo>
                      <a:pt x="331" y="166"/>
                    </a:lnTo>
                    <a:lnTo>
                      <a:pt x="335" y="189"/>
                    </a:lnTo>
                    <a:lnTo>
                      <a:pt x="335" y="189"/>
                    </a:lnTo>
                    <a:lnTo>
                      <a:pt x="340" y="207"/>
                    </a:lnTo>
                    <a:lnTo>
                      <a:pt x="345" y="222"/>
                    </a:lnTo>
                    <a:lnTo>
                      <a:pt x="350" y="234"/>
                    </a:lnTo>
                    <a:lnTo>
                      <a:pt x="354" y="242"/>
                    </a:lnTo>
                    <a:lnTo>
                      <a:pt x="354" y="242"/>
                    </a:lnTo>
                    <a:lnTo>
                      <a:pt x="330" y="262"/>
                    </a:lnTo>
                    <a:lnTo>
                      <a:pt x="330" y="262"/>
                    </a:lnTo>
                    <a:lnTo>
                      <a:pt x="322" y="257"/>
                    </a:lnTo>
                    <a:lnTo>
                      <a:pt x="311" y="251"/>
                    </a:lnTo>
                    <a:lnTo>
                      <a:pt x="297" y="243"/>
                    </a:lnTo>
                    <a:lnTo>
                      <a:pt x="281" y="234"/>
                    </a:lnTo>
                    <a:lnTo>
                      <a:pt x="281" y="234"/>
                    </a:lnTo>
                    <a:lnTo>
                      <a:pt x="259" y="227"/>
                    </a:lnTo>
                    <a:lnTo>
                      <a:pt x="259" y="227"/>
                    </a:lnTo>
                    <a:lnTo>
                      <a:pt x="259" y="227"/>
                    </a:lnTo>
                    <a:lnTo>
                      <a:pt x="259" y="227"/>
                    </a:lnTo>
                    <a:lnTo>
                      <a:pt x="258" y="227"/>
                    </a:lnTo>
                    <a:lnTo>
                      <a:pt x="258" y="227"/>
                    </a:lnTo>
                    <a:lnTo>
                      <a:pt x="254" y="225"/>
                    </a:lnTo>
                    <a:lnTo>
                      <a:pt x="254" y="225"/>
                    </a:lnTo>
                    <a:lnTo>
                      <a:pt x="254" y="225"/>
                    </a:lnTo>
                    <a:lnTo>
                      <a:pt x="254" y="225"/>
                    </a:lnTo>
                    <a:lnTo>
                      <a:pt x="252" y="225"/>
                    </a:lnTo>
                    <a:lnTo>
                      <a:pt x="252" y="225"/>
                    </a:lnTo>
                    <a:lnTo>
                      <a:pt x="250" y="225"/>
                    </a:lnTo>
                    <a:lnTo>
                      <a:pt x="250" y="225"/>
                    </a:lnTo>
                    <a:lnTo>
                      <a:pt x="248" y="225"/>
                    </a:lnTo>
                    <a:lnTo>
                      <a:pt x="248" y="225"/>
                    </a:lnTo>
                    <a:lnTo>
                      <a:pt x="248" y="225"/>
                    </a:lnTo>
                    <a:lnTo>
                      <a:pt x="248" y="225"/>
                    </a:lnTo>
                    <a:lnTo>
                      <a:pt x="245" y="227"/>
                    </a:lnTo>
                    <a:lnTo>
                      <a:pt x="245" y="227"/>
                    </a:lnTo>
                    <a:lnTo>
                      <a:pt x="244" y="227"/>
                    </a:lnTo>
                    <a:lnTo>
                      <a:pt x="244" y="227"/>
                    </a:lnTo>
                    <a:lnTo>
                      <a:pt x="243" y="228"/>
                    </a:lnTo>
                    <a:lnTo>
                      <a:pt x="243" y="228"/>
                    </a:lnTo>
                    <a:lnTo>
                      <a:pt x="243" y="228"/>
                    </a:lnTo>
                    <a:lnTo>
                      <a:pt x="243" y="228"/>
                    </a:lnTo>
                    <a:lnTo>
                      <a:pt x="240" y="229"/>
                    </a:lnTo>
                    <a:lnTo>
                      <a:pt x="240" y="229"/>
                    </a:lnTo>
                    <a:lnTo>
                      <a:pt x="240" y="229"/>
                    </a:lnTo>
                    <a:lnTo>
                      <a:pt x="240" y="229"/>
                    </a:lnTo>
                    <a:lnTo>
                      <a:pt x="238" y="232"/>
                    </a:lnTo>
                    <a:lnTo>
                      <a:pt x="238" y="232"/>
                    </a:lnTo>
                    <a:lnTo>
                      <a:pt x="236" y="233"/>
                    </a:lnTo>
                    <a:lnTo>
                      <a:pt x="236" y="233"/>
                    </a:lnTo>
                    <a:lnTo>
                      <a:pt x="235" y="234"/>
                    </a:lnTo>
                    <a:lnTo>
                      <a:pt x="235" y="234"/>
                    </a:lnTo>
                    <a:lnTo>
                      <a:pt x="233" y="237"/>
                    </a:lnTo>
                    <a:lnTo>
                      <a:pt x="233" y="237"/>
                    </a:lnTo>
                    <a:lnTo>
                      <a:pt x="231" y="238"/>
                    </a:lnTo>
                    <a:lnTo>
                      <a:pt x="231" y="238"/>
                    </a:lnTo>
                    <a:lnTo>
                      <a:pt x="230" y="241"/>
                    </a:lnTo>
                    <a:lnTo>
                      <a:pt x="230" y="241"/>
                    </a:lnTo>
                    <a:lnTo>
                      <a:pt x="229" y="241"/>
                    </a:lnTo>
                    <a:lnTo>
                      <a:pt x="229" y="241"/>
                    </a:lnTo>
                    <a:lnTo>
                      <a:pt x="228" y="242"/>
                    </a:lnTo>
                    <a:lnTo>
                      <a:pt x="228" y="242"/>
                    </a:lnTo>
                    <a:lnTo>
                      <a:pt x="228" y="243"/>
                    </a:lnTo>
                    <a:lnTo>
                      <a:pt x="228" y="243"/>
                    </a:lnTo>
                    <a:lnTo>
                      <a:pt x="226" y="244"/>
                    </a:lnTo>
                    <a:lnTo>
                      <a:pt x="226" y="244"/>
                    </a:lnTo>
                    <a:lnTo>
                      <a:pt x="226" y="246"/>
                    </a:lnTo>
                    <a:lnTo>
                      <a:pt x="226" y="246"/>
                    </a:lnTo>
                    <a:lnTo>
                      <a:pt x="225" y="248"/>
                    </a:lnTo>
                    <a:lnTo>
                      <a:pt x="225" y="248"/>
                    </a:lnTo>
                    <a:lnTo>
                      <a:pt x="225" y="248"/>
                    </a:lnTo>
                    <a:lnTo>
                      <a:pt x="225" y="248"/>
                    </a:lnTo>
                    <a:lnTo>
                      <a:pt x="225" y="251"/>
                    </a:lnTo>
                    <a:lnTo>
                      <a:pt x="225" y="251"/>
                    </a:lnTo>
                    <a:lnTo>
                      <a:pt x="225" y="251"/>
                    </a:lnTo>
                    <a:lnTo>
                      <a:pt x="225" y="251"/>
                    </a:lnTo>
                    <a:lnTo>
                      <a:pt x="226" y="258"/>
                    </a:lnTo>
                    <a:lnTo>
                      <a:pt x="226" y="258"/>
                    </a:lnTo>
                    <a:lnTo>
                      <a:pt x="226" y="259"/>
                    </a:lnTo>
                    <a:lnTo>
                      <a:pt x="226" y="259"/>
                    </a:lnTo>
                    <a:lnTo>
                      <a:pt x="226" y="259"/>
                    </a:lnTo>
                    <a:lnTo>
                      <a:pt x="226" y="259"/>
                    </a:lnTo>
                    <a:lnTo>
                      <a:pt x="235" y="281"/>
                    </a:lnTo>
                    <a:lnTo>
                      <a:pt x="235" y="281"/>
                    </a:lnTo>
                    <a:lnTo>
                      <a:pt x="243" y="297"/>
                    </a:lnTo>
                    <a:lnTo>
                      <a:pt x="250" y="311"/>
                    </a:lnTo>
                    <a:lnTo>
                      <a:pt x="257" y="321"/>
                    </a:lnTo>
                    <a:lnTo>
                      <a:pt x="262" y="330"/>
                    </a:lnTo>
                    <a:lnTo>
                      <a:pt x="262" y="330"/>
                    </a:lnTo>
                    <a:lnTo>
                      <a:pt x="242" y="354"/>
                    </a:lnTo>
                    <a:lnTo>
                      <a:pt x="242" y="354"/>
                    </a:lnTo>
                    <a:lnTo>
                      <a:pt x="234" y="349"/>
                    </a:lnTo>
                    <a:lnTo>
                      <a:pt x="221" y="345"/>
                    </a:lnTo>
                    <a:lnTo>
                      <a:pt x="208" y="340"/>
                    </a:lnTo>
                    <a:lnTo>
                      <a:pt x="189" y="335"/>
                    </a:lnTo>
                    <a:lnTo>
                      <a:pt x="189" y="335"/>
                    </a:lnTo>
                    <a:lnTo>
                      <a:pt x="166" y="330"/>
                    </a:lnTo>
                    <a:lnTo>
                      <a:pt x="166" y="330"/>
                    </a:lnTo>
                    <a:lnTo>
                      <a:pt x="166" y="330"/>
                    </a:lnTo>
                    <a:lnTo>
                      <a:pt x="166" y="330"/>
                    </a:lnTo>
                    <a:lnTo>
                      <a:pt x="166" y="330"/>
                    </a:lnTo>
                    <a:lnTo>
                      <a:pt x="166" y="330"/>
                    </a:lnTo>
                    <a:lnTo>
                      <a:pt x="162" y="330"/>
                    </a:lnTo>
                    <a:lnTo>
                      <a:pt x="162" y="330"/>
                    </a:lnTo>
                    <a:lnTo>
                      <a:pt x="162" y="330"/>
                    </a:lnTo>
                    <a:lnTo>
                      <a:pt x="162" y="330"/>
                    </a:lnTo>
                    <a:lnTo>
                      <a:pt x="158" y="330"/>
                    </a:lnTo>
                    <a:lnTo>
                      <a:pt x="158" y="330"/>
                    </a:lnTo>
                    <a:lnTo>
                      <a:pt x="157" y="331"/>
                    </a:lnTo>
                    <a:lnTo>
                      <a:pt x="157" y="331"/>
                    </a:lnTo>
                    <a:lnTo>
                      <a:pt x="156" y="331"/>
                    </a:lnTo>
                    <a:lnTo>
                      <a:pt x="156" y="331"/>
                    </a:lnTo>
                    <a:lnTo>
                      <a:pt x="155" y="331"/>
                    </a:lnTo>
                    <a:lnTo>
                      <a:pt x="155" y="331"/>
                    </a:lnTo>
                    <a:lnTo>
                      <a:pt x="153" y="333"/>
                    </a:lnTo>
                    <a:lnTo>
                      <a:pt x="153" y="333"/>
                    </a:lnTo>
                    <a:lnTo>
                      <a:pt x="152" y="333"/>
                    </a:lnTo>
                    <a:lnTo>
                      <a:pt x="152" y="333"/>
                    </a:lnTo>
                    <a:lnTo>
                      <a:pt x="151" y="334"/>
                    </a:lnTo>
                    <a:lnTo>
                      <a:pt x="151" y="334"/>
                    </a:lnTo>
                    <a:lnTo>
                      <a:pt x="150" y="335"/>
                    </a:lnTo>
                    <a:lnTo>
                      <a:pt x="150" y="335"/>
                    </a:lnTo>
                    <a:lnTo>
                      <a:pt x="148" y="336"/>
                    </a:lnTo>
                    <a:lnTo>
                      <a:pt x="148" y="336"/>
                    </a:lnTo>
                    <a:lnTo>
                      <a:pt x="148" y="338"/>
                    </a:lnTo>
                    <a:lnTo>
                      <a:pt x="148" y="338"/>
                    </a:lnTo>
                    <a:lnTo>
                      <a:pt x="147" y="339"/>
                    </a:lnTo>
                    <a:lnTo>
                      <a:pt x="147" y="339"/>
                    </a:lnTo>
                    <a:lnTo>
                      <a:pt x="146" y="340"/>
                    </a:lnTo>
                    <a:lnTo>
                      <a:pt x="146" y="340"/>
                    </a:lnTo>
                    <a:lnTo>
                      <a:pt x="145" y="343"/>
                    </a:lnTo>
                    <a:lnTo>
                      <a:pt x="145" y="343"/>
                    </a:lnTo>
                    <a:lnTo>
                      <a:pt x="142" y="345"/>
                    </a:lnTo>
                    <a:lnTo>
                      <a:pt x="142" y="345"/>
                    </a:lnTo>
                    <a:lnTo>
                      <a:pt x="142" y="346"/>
                    </a:lnTo>
                    <a:lnTo>
                      <a:pt x="142" y="346"/>
                    </a:lnTo>
                    <a:lnTo>
                      <a:pt x="139" y="349"/>
                    </a:lnTo>
                    <a:lnTo>
                      <a:pt x="139" y="349"/>
                    </a:lnTo>
                    <a:lnTo>
                      <a:pt x="139" y="349"/>
                    </a:lnTo>
                    <a:lnTo>
                      <a:pt x="139" y="349"/>
                    </a:lnTo>
                    <a:lnTo>
                      <a:pt x="138" y="351"/>
                    </a:lnTo>
                    <a:lnTo>
                      <a:pt x="138" y="351"/>
                    </a:lnTo>
                    <a:lnTo>
                      <a:pt x="138" y="351"/>
                    </a:lnTo>
                    <a:lnTo>
                      <a:pt x="138" y="351"/>
                    </a:lnTo>
                    <a:lnTo>
                      <a:pt x="137" y="354"/>
                    </a:lnTo>
                    <a:lnTo>
                      <a:pt x="137" y="354"/>
                    </a:lnTo>
                    <a:lnTo>
                      <a:pt x="137" y="355"/>
                    </a:lnTo>
                    <a:lnTo>
                      <a:pt x="137" y="355"/>
                    </a:lnTo>
                    <a:lnTo>
                      <a:pt x="137" y="358"/>
                    </a:lnTo>
                    <a:lnTo>
                      <a:pt x="137" y="358"/>
                    </a:lnTo>
                    <a:lnTo>
                      <a:pt x="137" y="358"/>
                    </a:lnTo>
                    <a:lnTo>
                      <a:pt x="137" y="358"/>
                    </a:lnTo>
                    <a:lnTo>
                      <a:pt x="137" y="360"/>
                    </a:lnTo>
                    <a:lnTo>
                      <a:pt x="137" y="360"/>
                    </a:lnTo>
                    <a:lnTo>
                      <a:pt x="137" y="360"/>
                    </a:lnTo>
                    <a:lnTo>
                      <a:pt x="137" y="360"/>
                    </a:lnTo>
                    <a:lnTo>
                      <a:pt x="138" y="364"/>
                    </a:lnTo>
                    <a:lnTo>
                      <a:pt x="138" y="364"/>
                    </a:lnTo>
                    <a:lnTo>
                      <a:pt x="138" y="364"/>
                    </a:lnTo>
                    <a:lnTo>
                      <a:pt x="138" y="364"/>
                    </a:lnTo>
                    <a:lnTo>
                      <a:pt x="139" y="368"/>
                    </a:lnTo>
                    <a:lnTo>
                      <a:pt x="139" y="368"/>
                    </a:lnTo>
                    <a:lnTo>
                      <a:pt x="139" y="368"/>
                    </a:lnTo>
                    <a:lnTo>
                      <a:pt x="139" y="368"/>
                    </a:lnTo>
                    <a:lnTo>
                      <a:pt x="139" y="368"/>
                    </a:lnTo>
                    <a:lnTo>
                      <a:pt x="139" y="368"/>
                    </a:lnTo>
                    <a:lnTo>
                      <a:pt x="152" y="388"/>
                    </a:lnTo>
                    <a:lnTo>
                      <a:pt x="152" y="388"/>
                    </a:lnTo>
                    <a:lnTo>
                      <a:pt x="162" y="403"/>
                    </a:lnTo>
                    <a:lnTo>
                      <a:pt x="172" y="416"/>
                    </a:lnTo>
                    <a:lnTo>
                      <a:pt x="181" y="424"/>
                    </a:lnTo>
                    <a:lnTo>
                      <a:pt x="187" y="432"/>
                    </a:lnTo>
                    <a:lnTo>
                      <a:pt x="187" y="432"/>
                    </a:lnTo>
                    <a:lnTo>
                      <a:pt x="172" y="458"/>
                    </a:lnTo>
                    <a:lnTo>
                      <a:pt x="172" y="458"/>
                    </a:lnTo>
                    <a:lnTo>
                      <a:pt x="162" y="456"/>
                    </a:lnTo>
                    <a:lnTo>
                      <a:pt x="151" y="453"/>
                    </a:lnTo>
                    <a:lnTo>
                      <a:pt x="134" y="451"/>
                    </a:lnTo>
                    <a:lnTo>
                      <a:pt x="117" y="450"/>
                    </a:lnTo>
                    <a:lnTo>
                      <a:pt x="117" y="450"/>
                    </a:lnTo>
                    <a:lnTo>
                      <a:pt x="103" y="448"/>
                    </a:lnTo>
                    <a:lnTo>
                      <a:pt x="93" y="450"/>
                    </a:lnTo>
                    <a:lnTo>
                      <a:pt x="93" y="450"/>
                    </a:lnTo>
                    <a:lnTo>
                      <a:pt x="93" y="450"/>
                    </a:lnTo>
                    <a:lnTo>
                      <a:pt x="93" y="450"/>
                    </a:lnTo>
                    <a:lnTo>
                      <a:pt x="93" y="450"/>
                    </a:lnTo>
                    <a:lnTo>
                      <a:pt x="89" y="450"/>
                    </a:lnTo>
                    <a:lnTo>
                      <a:pt x="89" y="450"/>
                    </a:lnTo>
                    <a:lnTo>
                      <a:pt x="89" y="450"/>
                    </a:lnTo>
                    <a:lnTo>
                      <a:pt x="89" y="450"/>
                    </a:lnTo>
                    <a:lnTo>
                      <a:pt x="85" y="451"/>
                    </a:lnTo>
                    <a:lnTo>
                      <a:pt x="85" y="451"/>
                    </a:lnTo>
                    <a:lnTo>
                      <a:pt x="85" y="451"/>
                    </a:lnTo>
                    <a:lnTo>
                      <a:pt x="85" y="451"/>
                    </a:lnTo>
                    <a:lnTo>
                      <a:pt x="83" y="452"/>
                    </a:lnTo>
                    <a:lnTo>
                      <a:pt x="83" y="452"/>
                    </a:lnTo>
                    <a:lnTo>
                      <a:pt x="83" y="452"/>
                    </a:lnTo>
                    <a:lnTo>
                      <a:pt x="83" y="452"/>
                    </a:lnTo>
                    <a:lnTo>
                      <a:pt x="80" y="453"/>
                    </a:lnTo>
                    <a:lnTo>
                      <a:pt x="80" y="453"/>
                    </a:lnTo>
                    <a:lnTo>
                      <a:pt x="80" y="453"/>
                    </a:lnTo>
                    <a:lnTo>
                      <a:pt x="80" y="453"/>
                    </a:lnTo>
                    <a:lnTo>
                      <a:pt x="79" y="456"/>
                    </a:lnTo>
                    <a:lnTo>
                      <a:pt x="79" y="456"/>
                    </a:lnTo>
                    <a:lnTo>
                      <a:pt x="78" y="456"/>
                    </a:lnTo>
                    <a:lnTo>
                      <a:pt x="78" y="456"/>
                    </a:lnTo>
                    <a:lnTo>
                      <a:pt x="76" y="458"/>
                    </a:lnTo>
                    <a:lnTo>
                      <a:pt x="76" y="458"/>
                    </a:lnTo>
                    <a:lnTo>
                      <a:pt x="76" y="458"/>
                    </a:lnTo>
                    <a:lnTo>
                      <a:pt x="76" y="458"/>
                    </a:lnTo>
                    <a:lnTo>
                      <a:pt x="75" y="461"/>
                    </a:lnTo>
                    <a:lnTo>
                      <a:pt x="75" y="461"/>
                    </a:lnTo>
                    <a:lnTo>
                      <a:pt x="75" y="462"/>
                    </a:lnTo>
                    <a:lnTo>
                      <a:pt x="75" y="462"/>
                    </a:lnTo>
                    <a:lnTo>
                      <a:pt x="74" y="465"/>
                    </a:lnTo>
                    <a:lnTo>
                      <a:pt x="74" y="465"/>
                    </a:lnTo>
                    <a:lnTo>
                      <a:pt x="71" y="469"/>
                    </a:lnTo>
                    <a:lnTo>
                      <a:pt x="71" y="469"/>
                    </a:lnTo>
                    <a:lnTo>
                      <a:pt x="71" y="469"/>
                    </a:lnTo>
                    <a:lnTo>
                      <a:pt x="71" y="469"/>
                    </a:lnTo>
                    <a:lnTo>
                      <a:pt x="70" y="471"/>
                    </a:lnTo>
                    <a:lnTo>
                      <a:pt x="70" y="471"/>
                    </a:lnTo>
                    <a:lnTo>
                      <a:pt x="70" y="472"/>
                    </a:lnTo>
                    <a:lnTo>
                      <a:pt x="70" y="472"/>
                    </a:lnTo>
                    <a:lnTo>
                      <a:pt x="69" y="475"/>
                    </a:lnTo>
                    <a:lnTo>
                      <a:pt x="69" y="475"/>
                    </a:lnTo>
                    <a:lnTo>
                      <a:pt x="69" y="475"/>
                    </a:lnTo>
                    <a:lnTo>
                      <a:pt x="69" y="475"/>
                    </a:lnTo>
                    <a:lnTo>
                      <a:pt x="69" y="477"/>
                    </a:lnTo>
                    <a:lnTo>
                      <a:pt x="69" y="477"/>
                    </a:lnTo>
                    <a:lnTo>
                      <a:pt x="69" y="477"/>
                    </a:lnTo>
                    <a:lnTo>
                      <a:pt x="69" y="477"/>
                    </a:lnTo>
                    <a:lnTo>
                      <a:pt x="69" y="480"/>
                    </a:lnTo>
                    <a:lnTo>
                      <a:pt x="69" y="480"/>
                    </a:lnTo>
                    <a:lnTo>
                      <a:pt x="69" y="481"/>
                    </a:lnTo>
                    <a:lnTo>
                      <a:pt x="69" y="481"/>
                    </a:lnTo>
                    <a:lnTo>
                      <a:pt x="70" y="482"/>
                    </a:lnTo>
                    <a:lnTo>
                      <a:pt x="70" y="482"/>
                    </a:lnTo>
                    <a:lnTo>
                      <a:pt x="70" y="484"/>
                    </a:lnTo>
                    <a:lnTo>
                      <a:pt x="70" y="484"/>
                    </a:lnTo>
                    <a:lnTo>
                      <a:pt x="74" y="490"/>
                    </a:lnTo>
                    <a:lnTo>
                      <a:pt x="74" y="490"/>
                    </a:lnTo>
                    <a:lnTo>
                      <a:pt x="74" y="490"/>
                    </a:lnTo>
                    <a:lnTo>
                      <a:pt x="74" y="490"/>
                    </a:lnTo>
                    <a:lnTo>
                      <a:pt x="74" y="490"/>
                    </a:lnTo>
                    <a:lnTo>
                      <a:pt x="89" y="508"/>
                    </a:lnTo>
                    <a:lnTo>
                      <a:pt x="89" y="508"/>
                    </a:lnTo>
                    <a:lnTo>
                      <a:pt x="102" y="521"/>
                    </a:lnTo>
                    <a:lnTo>
                      <a:pt x="114" y="532"/>
                    </a:lnTo>
                    <a:lnTo>
                      <a:pt x="132" y="544"/>
                    </a:lnTo>
                    <a:lnTo>
                      <a:pt x="132" y="544"/>
                    </a:lnTo>
                    <a:lnTo>
                      <a:pt x="121" y="574"/>
                    </a:lnTo>
                    <a:lnTo>
                      <a:pt x="121" y="574"/>
                    </a:lnTo>
                    <a:lnTo>
                      <a:pt x="112" y="573"/>
                    </a:lnTo>
                    <a:lnTo>
                      <a:pt x="99" y="573"/>
                    </a:lnTo>
                    <a:lnTo>
                      <a:pt x="83" y="573"/>
                    </a:lnTo>
                    <a:lnTo>
                      <a:pt x="65" y="574"/>
                    </a:lnTo>
                    <a:lnTo>
                      <a:pt x="65" y="574"/>
                    </a:lnTo>
                    <a:lnTo>
                      <a:pt x="42" y="578"/>
                    </a:lnTo>
                    <a:lnTo>
                      <a:pt x="42" y="578"/>
                    </a:lnTo>
                    <a:lnTo>
                      <a:pt x="41" y="578"/>
                    </a:lnTo>
                    <a:lnTo>
                      <a:pt x="41" y="578"/>
                    </a:lnTo>
                    <a:lnTo>
                      <a:pt x="35" y="581"/>
                    </a:lnTo>
                    <a:lnTo>
                      <a:pt x="35" y="581"/>
                    </a:lnTo>
                    <a:lnTo>
                      <a:pt x="34" y="582"/>
                    </a:lnTo>
                    <a:lnTo>
                      <a:pt x="34" y="582"/>
                    </a:lnTo>
                    <a:lnTo>
                      <a:pt x="32" y="583"/>
                    </a:lnTo>
                    <a:lnTo>
                      <a:pt x="32" y="583"/>
                    </a:lnTo>
                    <a:lnTo>
                      <a:pt x="31" y="583"/>
                    </a:lnTo>
                    <a:lnTo>
                      <a:pt x="31" y="583"/>
                    </a:lnTo>
                    <a:lnTo>
                      <a:pt x="30" y="584"/>
                    </a:lnTo>
                    <a:lnTo>
                      <a:pt x="30" y="584"/>
                    </a:lnTo>
                    <a:lnTo>
                      <a:pt x="30" y="586"/>
                    </a:lnTo>
                    <a:lnTo>
                      <a:pt x="30" y="586"/>
                    </a:lnTo>
                    <a:lnTo>
                      <a:pt x="29" y="587"/>
                    </a:lnTo>
                    <a:lnTo>
                      <a:pt x="29" y="587"/>
                    </a:lnTo>
                    <a:lnTo>
                      <a:pt x="29" y="588"/>
                    </a:lnTo>
                    <a:lnTo>
                      <a:pt x="29" y="588"/>
                    </a:lnTo>
                    <a:lnTo>
                      <a:pt x="27" y="591"/>
                    </a:lnTo>
                    <a:lnTo>
                      <a:pt x="27" y="591"/>
                    </a:lnTo>
                    <a:lnTo>
                      <a:pt x="27" y="591"/>
                    </a:lnTo>
                    <a:lnTo>
                      <a:pt x="27" y="591"/>
                    </a:lnTo>
                    <a:lnTo>
                      <a:pt x="26" y="593"/>
                    </a:lnTo>
                    <a:lnTo>
                      <a:pt x="26" y="593"/>
                    </a:lnTo>
                    <a:lnTo>
                      <a:pt x="26" y="595"/>
                    </a:lnTo>
                    <a:lnTo>
                      <a:pt x="26" y="595"/>
                    </a:lnTo>
                    <a:lnTo>
                      <a:pt x="25" y="597"/>
                    </a:lnTo>
                    <a:lnTo>
                      <a:pt x="25" y="597"/>
                    </a:lnTo>
                    <a:lnTo>
                      <a:pt x="25" y="601"/>
                    </a:lnTo>
                    <a:lnTo>
                      <a:pt x="25" y="601"/>
                    </a:lnTo>
                    <a:lnTo>
                      <a:pt x="24" y="602"/>
                    </a:lnTo>
                    <a:lnTo>
                      <a:pt x="24" y="602"/>
                    </a:lnTo>
                    <a:lnTo>
                      <a:pt x="24" y="605"/>
                    </a:lnTo>
                    <a:lnTo>
                      <a:pt x="24" y="605"/>
                    </a:lnTo>
                    <a:lnTo>
                      <a:pt x="24" y="605"/>
                    </a:lnTo>
                    <a:lnTo>
                      <a:pt x="24" y="605"/>
                    </a:lnTo>
                    <a:lnTo>
                      <a:pt x="22" y="607"/>
                    </a:lnTo>
                    <a:lnTo>
                      <a:pt x="22" y="607"/>
                    </a:lnTo>
                    <a:lnTo>
                      <a:pt x="22" y="608"/>
                    </a:lnTo>
                    <a:lnTo>
                      <a:pt x="22" y="608"/>
                    </a:lnTo>
                    <a:lnTo>
                      <a:pt x="22" y="611"/>
                    </a:lnTo>
                    <a:lnTo>
                      <a:pt x="22" y="611"/>
                    </a:lnTo>
                    <a:lnTo>
                      <a:pt x="22" y="611"/>
                    </a:lnTo>
                    <a:lnTo>
                      <a:pt x="22" y="611"/>
                    </a:lnTo>
                    <a:lnTo>
                      <a:pt x="24" y="613"/>
                    </a:lnTo>
                    <a:lnTo>
                      <a:pt x="24" y="613"/>
                    </a:lnTo>
                    <a:lnTo>
                      <a:pt x="24" y="613"/>
                    </a:lnTo>
                    <a:lnTo>
                      <a:pt x="24" y="613"/>
                    </a:lnTo>
                    <a:lnTo>
                      <a:pt x="25" y="616"/>
                    </a:lnTo>
                    <a:lnTo>
                      <a:pt x="25" y="616"/>
                    </a:lnTo>
                    <a:lnTo>
                      <a:pt x="25" y="616"/>
                    </a:lnTo>
                    <a:lnTo>
                      <a:pt x="25" y="616"/>
                    </a:lnTo>
                    <a:lnTo>
                      <a:pt x="27" y="620"/>
                    </a:lnTo>
                    <a:lnTo>
                      <a:pt x="27" y="620"/>
                    </a:lnTo>
                    <a:lnTo>
                      <a:pt x="27" y="620"/>
                    </a:lnTo>
                    <a:lnTo>
                      <a:pt x="27" y="620"/>
                    </a:lnTo>
                    <a:lnTo>
                      <a:pt x="30" y="622"/>
                    </a:lnTo>
                    <a:lnTo>
                      <a:pt x="30" y="622"/>
                    </a:lnTo>
                    <a:lnTo>
                      <a:pt x="30" y="622"/>
                    </a:lnTo>
                    <a:lnTo>
                      <a:pt x="30" y="622"/>
                    </a:lnTo>
                    <a:lnTo>
                      <a:pt x="48" y="637"/>
                    </a:lnTo>
                    <a:lnTo>
                      <a:pt x="48" y="637"/>
                    </a:lnTo>
                    <a:lnTo>
                      <a:pt x="63" y="647"/>
                    </a:lnTo>
                    <a:lnTo>
                      <a:pt x="76" y="656"/>
                    </a:lnTo>
                    <a:lnTo>
                      <a:pt x="97" y="666"/>
                    </a:lnTo>
                    <a:lnTo>
                      <a:pt x="97" y="666"/>
                    </a:lnTo>
                    <a:lnTo>
                      <a:pt x="90" y="697"/>
                    </a:lnTo>
                    <a:lnTo>
                      <a:pt x="90" y="697"/>
                    </a:lnTo>
                    <a:lnTo>
                      <a:pt x="69" y="699"/>
                    </a:lnTo>
                    <a:lnTo>
                      <a:pt x="54" y="703"/>
                    </a:lnTo>
                    <a:lnTo>
                      <a:pt x="36" y="707"/>
                    </a:lnTo>
                    <a:lnTo>
                      <a:pt x="36" y="707"/>
                    </a:lnTo>
                    <a:lnTo>
                      <a:pt x="14" y="714"/>
                    </a:lnTo>
                    <a:lnTo>
                      <a:pt x="14" y="714"/>
                    </a:lnTo>
                    <a:lnTo>
                      <a:pt x="14" y="715"/>
                    </a:lnTo>
                    <a:lnTo>
                      <a:pt x="14" y="715"/>
                    </a:lnTo>
                    <a:lnTo>
                      <a:pt x="10" y="717"/>
                    </a:lnTo>
                    <a:lnTo>
                      <a:pt x="10" y="717"/>
                    </a:lnTo>
                    <a:lnTo>
                      <a:pt x="10" y="717"/>
                    </a:lnTo>
                    <a:lnTo>
                      <a:pt x="10" y="717"/>
                    </a:lnTo>
                    <a:lnTo>
                      <a:pt x="7" y="719"/>
                    </a:lnTo>
                    <a:lnTo>
                      <a:pt x="7" y="719"/>
                    </a:lnTo>
                    <a:lnTo>
                      <a:pt x="6" y="719"/>
                    </a:lnTo>
                    <a:lnTo>
                      <a:pt x="6" y="719"/>
                    </a:lnTo>
                    <a:lnTo>
                      <a:pt x="5" y="720"/>
                    </a:lnTo>
                    <a:lnTo>
                      <a:pt x="5" y="720"/>
                    </a:lnTo>
                    <a:lnTo>
                      <a:pt x="5" y="720"/>
                    </a:lnTo>
                    <a:lnTo>
                      <a:pt x="5" y="720"/>
                    </a:lnTo>
                    <a:lnTo>
                      <a:pt x="3" y="723"/>
                    </a:lnTo>
                    <a:lnTo>
                      <a:pt x="3" y="723"/>
                    </a:lnTo>
                    <a:lnTo>
                      <a:pt x="3" y="724"/>
                    </a:lnTo>
                    <a:lnTo>
                      <a:pt x="3" y="724"/>
                    </a:lnTo>
                    <a:lnTo>
                      <a:pt x="2" y="726"/>
                    </a:lnTo>
                    <a:lnTo>
                      <a:pt x="2" y="726"/>
                    </a:lnTo>
                    <a:lnTo>
                      <a:pt x="2" y="727"/>
                    </a:lnTo>
                    <a:lnTo>
                      <a:pt x="2" y="727"/>
                    </a:lnTo>
                    <a:lnTo>
                      <a:pt x="1" y="729"/>
                    </a:lnTo>
                    <a:lnTo>
                      <a:pt x="1" y="729"/>
                    </a:lnTo>
                    <a:lnTo>
                      <a:pt x="1" y="729"/>
                    </a:lnTo>
                    <a:lnTo>
                      <a:pt x="1" y="729"/>
                    </a:lnTo>
                    <a:lnTo>
                      <a:pt x="1" y="732"/>
                    </a:lnTo>
                    <a:lnTo>
                      <a:pt x="1" y="732"/>
                    </a:lnTo>
                    <a:lnTo>
                      <a:pt x="1" y="733"/>
                    </a:lnTo>
                    <a:lnTo>
                      <a:pt x="1" y="733"/>
                    </a:lnTo>
                    <a:lnTo>
                      <a:pt x="1" y="737"/>
                    </a:lnTo>
                    <a:lnTo>
                      <a:pt x="1" y="737"/>
                    </a:lnTo>
                    <a:lnTo>
                      <a:pt x="1" y="739"/>
                    </a:lnTo>
                    <a:lnTo>
                      <a:pt x="1" y="739"/>
                    </a:lnTo>
                    <a:lnTo>
                      <a:pt x="1" y="741"/>
                    </a:lnTo>
                    <a:lnTo>
                      <a:pt x="1" y="741"/>
                    </a:lnTo>
                    <a:lnTo>
                      <a:pt x="0" y="743"/>
                    </a:lnTo>
                    <a:lnTo>
                      <a:pt x="0" y="743"/>
                    </a:lnTo>
                    <a:lnTo>
                      <a:pt x="0" y="744"/>
                    </a:lnTo>
                    <a:lnTo>
                      <a:pt x="0" y="744"/>
                    </a:lnTo>
                    <a:lnTo>
                      <a:pt x="0" y="747"/>
                    </a:lnTo>
                    <a:lnTo>
                      <a:pt x="0" y="747"/>
                    </a:lnTo>
                    <a:lnTo>
                      <a:pt x="0" y="747"/>
                    </a:lnTo>
                    <a:lnTo>
                      <a:pt x="0" y="747"/>
                    </a:lnTo>
                    <a:lnTo>
                      <a:pt x="1" y="749"/>
                    </a:lnTo>
                    <a:lnTo>
                      <a:pt x="1" y="749"/>
                    </a:lnTo>
                    <a:lnTo>
                      <a:pt x="1" y="749"/>
                    </a:lnTo>
                    <a:lnTo>
                      <a:pt x="1" y="749"/>
                    </a:lnTo>
                    <a:lnTo>
                      <a:pt x="2" y="752"/>
                    </a:lnTo>
                    <a:lnTo>
                      <a:pt x="2" y="752"/>
                    </a:lnTo>
                    <a:lnTo>
                      <a:pt x="2" y="752"/>
                    </a:lnTo>
                    <a:lnTo>
                      <a:pt x="2" y="752"/>
                    </a:lnTo>
                    <a:lnTo>
                      <a:pt x="3" y="755"/>
                    </a:lnTo>
                    <a:lnTo>
                      <a:pt x="3" y="755"/>
                    </a:lnTo>
                    <a:lnTo>
                      <a:pt x="3" y="755"/>
                    </a:lnTo>
                    <a:lnTo>
                      <a:pt x="3" y="755"/>
                    </a:lnTo>
                    <a:lnTo>
                      <a:pt x="6" y="757"/>
                    </a:lnTo>
                    <a:lnTo>
                      <a:pt x="6" y="757"/>
                    </a:lnTo>
                    <a:lnTo>
                      <a:pt x="6" y="757"/>
                    </a:lnTo>
                    <a:lnTo>
                      <a:pt x="6" y="757"/>
                    </a:lnTo>
                    <a:lnTo>
                      <a:pt x="10" y="760"/>
                    </a:lnTo>
                    <a:lnTo>
                      <a:pt x="10" y="760"/>
                    </a:lnTo>
                    <a:lnTo>
                      <a:pt x="10" y="760"/>
                    </a:lnTo>
                    <a:lnTo>
                      <a:pt x="10" y="760"/>
                    </a:lnTo>
                    <a:lnTo>
                      <a:pt x="30" y="772"/>
                    </a:lnTo>
                    <a:lnTo>
                      <a:pt x="30" y="772"/>
                    </a:lnTo>
                    <a:lnTo>
                      <a:pt x="46" y="780"/>
                    </a:lnTo>
                    <a:lnTo>
                      <a:pt x="61" y="785"/>
                    </a:lnTo>
                    <a:lnTo>
                      <a:pt x="83" y="791"/>
                    </a:lnTo>
                    <a:lnTo>
                      <a:pt x="83" y="791"/>
                    </a:lnTo>
                    <a:lnTo>
                      <a:pt x="83" y="823"/>
                    </a:lnTo>
                    <a:lnTo>
                      <a:pt x="83" y="823"/>
                    </a:lnTo>
                    <a:lnTo>
                      <a:pt x="73" y="825"/>
                    </a:lnTo>
                    <a:lnTo>
                      <a:pt x="61" y="829"/>
                    </a:lnTo>
                    <a:lnTo>
                      <a:pt x="46" y="835"/>
                    </a:lnTo>
                    <a:lnTo>
                      <a:pt x="30" y="843"/>
                    </a:lnTo>
                    <a:lnTo>
                      <a:pt x="30" y="843"/>
                    </a:lnTo>
                    <a:lnTo>
                      <a:pt x="10" y="854"/>
                    </a:lnTo>
                    <a:lnTo>
                      <a:pt x="10" y="854"/>
                    </a:lnTo>
                    <a:lnTo>
                      <a:pt x="10" y="854"/>
                    </a:lnTo>
                    <a:lnTo>
                      <a:pt x="10" y="854"/>
                    </a:lnTo>
                    <a:lnTo>
                      <a:pt x="6" y="857"/>
                    </a:lnTo>
                    <a:lnTo>
                      <a:pt x="6" y="857"/>
                    </a:lnTo>
                    <a:lnTo>
                      <a:pt x="6" y="857"/>
                    </a:lnTo>
                    <a:lnTo>
                      <a:pt x="6" y="857"/>
                    </a:lnTo>
                    <a:lnTo>
                      <a:pt x="3" y="859"/>
                    </a:lnTo>
                    <a:lnTo>
                      <a:pt x="3" y="859"/>
                    </a:lnTo>
                    <a:lnTo>
                      <a:pt x="3" y="859"/>
                    </a:lnTo>
                    <a:lnTo>
                      <a:pt x="3" y="859"/>
                    </a:lnTo>
                    <a:lnTo>
                      <a:pt x="1" y="864"/>
                    </a:lnTo>
                    <a:lnTo>
                      <a:pt x="1" y="864"/>
                    </a:lnTo>
                    <a:lnTo>
                      <a:pt x="1" y="864"/>
                    </a:lnTo>
                    <a:lnTo>
                      <a:pt x="1" y="864"/>
                    </a:lnTo>
                    <a:lnTo>
                      <a:pt x="0" y="867"/>
                    </a:lnTo>
                    <a:lnTo>
                      <a:pt x="0" y="867"/>
                    </a:lnTo>
                    <a:lnTo>
                      <a:pt x="0" y="868"/>
                    </a:lnTo>
                    <a:lnTo>
                      <a:pt x="0" y="868"/>
                    </a:lnTo>
                    <a:lnTo>
                      <a:pt x="0" y="870"/>
                    </a:lnTo>
                    <a:lnTo>
                      <a:pt x="0" y="870"/>
                    </a:lnTo>
                    <a:lnTo>
                      <a:pt x="0" y="870"/>
                    </a:lnTo>
                    <a:lnTo>
                      <a:pt x="0" y="870"/>
                    </a:lnTo>
                    <a:lnTo>
                      <a:pt x="1" y="873"/>
                    </a:lnTo>
                    <a:lnTo>
                      <a:pt x="1" y="873"/>
                    </a:lnTo>
                    <a:lnTo>
                      <a:pt x="1" y="874"/>
                    </a:lnTo>
                    <a:lnTo>
                      <a:pt x="1" y="874"/>
                    </a:lnTo>
                    <a:lnTo>
                      <a:pt x="1" y="878"/>
                    </a:lnTo>
                    <a:lnTo>
                      <a:pt x="1" y="878"/>
                    </a:lnTo>
                    <a:lnTo>
                      <a:pt x="1" y="880"/>
                    </a:lnTo>
                    <a:lnTo>
                      <a:pt x="1" y="880"/>
                    </a:lnTo>
                    <a:lnTo>
                      <a:pt x="1" y="882"/>
                    </a:lnTo>
                    <a:lnTo>
                      <a:pt x="1" y="882"/>
                    </a:lnTo>
                    <a:lnTo>
                      <a:pt x="1" y="884"/>
                    </a:lnTo>
                    <a:lnTo>
                      <a:pt x="1" y="884"/>
                    </a:lnTo>
                    <a:lnTo>
                      <a:pt x="1" y="886"/>
                    </a:lnTo>
                    <a:lnTo>
                      <a:pt x="1" y="886"/>
                    </a:lnTo>
                    <a:lnTo>
                      <a:pt x="2" y="888"/>
                    </a:lnTo>
                    <a:lnTo>
                      <a:pt x="2" y="888"/>
                    </a:lnTo>
                    <a:lnTo>
                      <a:pt x="2" y="888"/>
                    </a:lnTo>
                    <a:lnTo>
                      <a:pt x="2" y="888"/>
                    </a:lnTo>
                    <a:lnTo>
                      <a:pt x="3" y="891"/>
                    </a:lnTo>
                    <a:lnTo>
                      <a:pt x="3" y="891"/>
                    </a:lnTo>
                    <a:lnTo>
                      <a:pt x="3" y="891"/>
                    </a:lnTo>
                    <a:lnTo>
                      <a:pt x="3" y="891"/>
                    </a:lnTo>
                    <a:lnTo>
                      <a:pt x="6" y="894"/>
                    </a:lnTo>
                    <a:lnTo>
                      <a:pt x="6" y="894"/>
                    </a:lnTo>
                    <a:lnTo>
                      <a:pt x="7" y="896"/>
                    </a:lnTo>
                    <a:lnTo>
                      <a:pt x="7" y="896"/>
                    </a:lnTo>
                    <a:lnTo>
                      <a:pt x="10" y="897"/>
                    </a:lnTo>
                    <a:lnTo>
                      <a:pt x="10" y="897"/>
                    </a:lnTo>
                    <a:lnTo>
                      <a:pt x="10" y="897"/>
                    </a:lnTo>
                    <a:lnTo>
                      <a:pt x="10" y="897"/>
                    </a:lnTo>
                    <a:lnTo>
                      <a:pt x="14" y="899"/>
                    </a:lnTo>
                    <a:lnTo>
                      <a:pt x="14" y="899"/>
                    </a:lnTo>
                    <a:lnTo>
                      <a:pt x="14" y="899"/>
                    </a:lnTo>
                    <a:lnTo>
                      <a:pt x="14" y="899"/>
                    </a:lnTo>
                    <a:lnTo>
                      <a:pt x="22" y="903"/>
                    </a:lnTo>
                    <a:lnTo>
                      <a:pt x="36" y="907"/>
                    </a:lnTo>
                    <a:lnTo>
                      <a:pt x="36" y="907"/>
                    </a:lnTo>
                    <a:lnTo>
                      <a:pt x="54" y="912"/>
                    </a:lnTo>
                    <a:lnTo>
                      <a:pt x="69" y="914"/>
                    </a:lnTo>
                    <a:lnTo>
                      <a:pt x="82" y="917"/>
                    </a:lnTo>
                    <a:lnTo>
                      <a:pt x="90" y="917"/>
                    </a:lnTo>
                    <a:lnTo>
                      <a:pt x="90" y="917"/>
                    </a:lnTo>
                    <a:lnTo>
                      <a:pt x="95" y="948"/>
                    </a:lnTo>
                    <a:lnTo>
                      <a:pt x="95" y="948"/>
                    </a:lnTo>
                    <a:lnTo>
                      <a:pt x="76" y="959"/>
                    </a:lnTo>
                    <a:lnTo>
                      <a:pt x="63" y="966"/>
                    </a:lnTo>
                    <a:lnTo>
                      <a:pt x="48" y="976"/>
                    </a:lnTo>
                    <a:lnTo>
                      <a:pt x="48" y="976"/>
                    </a:lnTo>
                    <a:lnTo>
                      <a:pt x="37" y="985"/>
                    </a:lnTo>
                    <a:lnTo>
                      <a:pt x="30" y="991"/>
                    </a:lnTo>
                    <a:lnTo>
                      <a:pt x="30" y="991"/>
                    </a:lnTo>
                    <a:lnTo>
                      <a:pt x="30" y="991"/>
                    </a:lnTo>
                    <a:lnTo>
                      <a:pt x="30" y="991"/>
                    </a:lnTo>
                    <a:lnTo>
                      <a:pt x="30" y="993"/>
                    </a:lnTo>
                    <a:lnTo>
                      <a:pt x="30" y="993"/>
                    </a:lnTo>
                    <a:lnTo>
                      <a:pt x="27" y="995"/>
                    </a:lnTo>
                    <a:lnTo>
                      <a:pt x="27" y="995"/>
                    </a:lnTo>
                    <a:lnTo>
                      <a:pt x="26" y="995"/>
                    </a:lnTo>
                    <a:lnTo>
                      <a:pt x="26" y="995"/>
                    </a:lnTo>
                    <a:lnTo>
                      <a:pt x="25" y="998"/>
                    </a:lnTo>
                    <a:lnTo>
                      <a:pt x="25" y="998"/>
                    </a:lnTo>
                    <a:lnTo>
                      <a:pt x="25" y="999"/>
                    </a:lnTo>
                    <a:lnTo>
                      <a:pt x="25" y="999"/>
                    </a:lnTo>
                    <a:lnTo>
                      <a:pt x="22" y="1003"/>
                    </a:lnTo>
                    <a:lnTo>
                      <a:pt x="22" y="1003"/>
                    </a:lnTo>
                    <a:lnTo>
                      <a:pt x="22" y="1004"/>
                    </a:lnTo>
                    <a:lnTo>
                      <a:pt x="22" y="1004"/>
                    </a:lnTo>
                    <a:lnTo>
                      <a:pt x="22" y="1006"/>
                    </a:lnTo>
                    <a:lnTo>
                      <a:pt x="22" y="1006"/>
                    </a:lnTo>
                    <a:lnTo>
                      <a:pt x="22" y="1006"/>
                    </a:lnTo>
                    <a:lnTo>
                      <a:pt x="22" y="1006"/>
                    </a:lnTo>
                    <a:lnTo>
                      <a:pt x="24" y="1009"/>
                    </a:lnTo>
                    <a:lnTo>
                      <a:pt x="24" y="1009"/>
                    </a:lnTo>
                    <a:lnTo>
                      <a:pt x="24" y="1010"/>
                    </a:lnTo>
                    <a:lnTo>
                      <a:pt x="24" y="1010"/>
                    </a:lnTo>
                    <a:lnTo>
                      <a:pt x="24" y="1013"/>
                    </a:lnTo>
                    <a:lnTo>
                      <a:pt x="24" y="1013"/>
                    </a:lnTo>
                    <a:lnTo>
                      <a:pt x="25" y="1013"/>
                    </a:lnTo>
                    <a:lnTo>
                      <a:pt x="25" y="1013"/>
                    </a:lnTo>
                    <a:lnTo>
                      <a:pt x="25" y="1017"/>
                    </a:lnTo>
                    <a:lnTo>
                      <a:pt x="25" y="1017"/>
                    </a:lnTo>
                    <a:lnTo>
                      <a:pt x="26" y="1019"/>
                    </a:lnTo>
                    <a:lnTo>
                      <a:pt x="26" y="1019"/>
                    </a:lnTo>
                    <a:lnTo>
                      <a:pt x="26" y="1020"/>
                    </a:lnTo>
                    <a:lnTo>
                      <a:pt x="26" y="1020"/>
                    </a:lnTo>
                    <a:lnTo>
                      <a:pt x="27" y="1023"/>
                    </a:lnTo>
                    <a:lnTo>
                      <a:pt x="27" y="1023"/>
                    </a:lnTo>
                    <a:lnTo>
                      <a:pt x="27" y="1024"/>
                    </a:lnTo>
                    <a:lnTo>
                      <a:pt x="27" y="1024"/>
                    </a:lnTo>
                    <a:lnTo>
                      <a:pt x="29" y="1027"/>
                    </a:lnTo>
                    <a:lnTo>
                      <a:pt x="29" y="1027"/>
                    </a:lnTo>
                    <a:lnTo>
                      <a:pt x="29" y="1027"/>
                    </a:lnTo>
                    <a:lnTo>
                      <a:pt x="29" y="1027"/>
                    </a:lnTo>
                    <a:lnTo>
                      <a:pt x="30" y="1028"/>
                    </a:lnTo>
                    <a:lnTo>
                      <a:pt x="30" y="1028"/>
                    </a:lnTo>
                    <a:lnTo>
                      <a:pt x="30" y="1029"/>
                    </a:lnTo>
                    <a:lnTo>
                      <a:pt x="30" y="1029"/>
                    </a:lnTo>
                    <a:lnTo>
                      <a:pt x="31" y="1030"/>
                    </a:lnTo>
                    <a:lnTo>
                      <a:pt x="31" y="1030"/>
                    </a:lnTo>
                    <a:lnTo>
                      <a:pt x="31" y="1032"/>
                    </a:lnTo>
                    <a:lnTo>
                      <a:pt x="31" y="1032"/>
                    </a:lnTo>
                    <a:lnTo>
                      <a:pt x="34" y="1033"/>
                    </a:lnTo>
                    <a:lnTo>
                      <a:pt x="34" y="1033"/>
                    </a:lnTo>
                    <a:lnTo>
                      <a:pt x="35" y="1033"/>
                    </a:lnTo>
                    <a:lnTo>
                      <a:pt x="35" y="1033"/>
                    </a:lnTo>
                    <a:lnTo>
                      <a:pt x="36" y="1034"/>
                    </a:lnTo>
                    <a:lnTo>
                      <a:pt x="36" y="1034"/>
                    </a:lnTo>
                    <a:lnTo>
                      <a:pt x="37" y="1034"/>
                    </a:lnTo>
                    <a:lnTo>
                      <a:pt x="37" y="1034"/>
                    </a:lnTo>
                    <a:lnTo>
                      <a:pt x="41" y="1035"/>
                    </a:lnTo>
                    <a:lnTo>
                      <a:pt x="41" y="1035"/>
                    </a:lnTo>
                    <a:lnTo>
                      <a:pt x="41" y="1035"/>
                    </a:lnTo>
                    <a:lnTo>
                      <a:pt x="41" y="1035"/>
                    </a:lnTo>
                    <a:lnTo>
                      <a:pt x="41" y="1035"/>
                    </a:lnTo>
                    <a:lnTo>
                      <a:pt x="41" y="1035"/>
                    </a:lnTo>
                    <a:lnTo>
                      <a:pt x="51" y="1038"/>
                    </a:lnTo>
                    <a:lnTo>
                      <a:pt x="65" y="1039"/>
                    </a:lnTo>
                    <a:lnTo>
                      <a:pt x="65" y="1039"/>
                    </a:lnTo>
                    <a:lnTo>
                      <a:pt x="83" y="1040"/>
                    </a:lnTo>
                    <a:lnTo>
                      <a:pt x="98" y="1042"/>
                    </a:lnTo>
                    <a:lnTo>
                      <a:pt x="121" y="1040"/>
                    </a:lnTo>
                    <a:lnTo>
                      <a:pt x="121" y="1040"/>
                    </a:lnTo>
                    <a:lnTo>
                      <a:pt x="131" y="1069"/>
                    </a:lnTo>
                    <a:lnTo>
                      <a:pt x="131" y="1069"/>
                    </a:lnTo>
                    <a:lnTo>
                      <a:pt x="123" y="1076"/>
                    </a:lnTo>
                    <a:lnTo>
                      <a:pt x="113" y="1083"/>
                    </a:lnTo>
                    <a:lnTo>
                      <a:pt x="102" y="1093"/>
                    </a:lnTo>
                    <a:lnTo>
                      <a:pt x="89" y="1106"/>
                    </a:lnTo>
                    <a:lnTo>
                      <a:pt x="89" y="1106"/>
                    </a:lnTo>
                    <a:lnTo>
                      <a:pt x="80" y="1116"/>
                    </a:lnTo>
                    <a:lnTo>
                      <a:pt x="74" y="1124"/>
                    </a:lnTo>
                    <a:lnTo>
                      <a:pt x="74" y="1124"/>
                    </a:lnTo>
                    <a:lnTo>
                      <a:pt x="74" y="1124"/>
                    </a:lnTo>
                    <a:lnTo>
                      <a:pt x="74" y="1124"/>
                    </a:lnTo>
                    <a:lnTo>
                      <a:pt x="74" y="1124"/>
                    </a:lnTo>
                    <a:lnTo>
                      <a:pt x="74" y="1124"/>
                    </a:lnTo>
                    <a:lnTo>
                      <a:pt x="71" y="1127"/>
                    </a:lnTo>
                    <a:lnTo>
                      <a:pt x="71" y="1127"/>
                    </a:lnTo>
                    <a:lnTo>
                      <a:pt x="71" y="1127"/>
                    </a:lnTo>
                    <a:lnTo>
                      <a:pt x="71" y="1127"/>
                    </a:lnTo>
                    <a:lnTo>
                      <a:pt x="70" y="1131"/>
                    </a:lnTo>
                    <a:lnTo>
                      <a:pt x="70" y="1131"/>
                    </a:lnTo>
                    <a:lnTo>
                      <a:pt x="70" y="1131"/>
                    </a:lnTo>
                    <a:lnTo>
                      <a:pt x="70" y="1131"/>
                    </a:lnTo>
                    <a:lnTo>
                      <a:pt x="69" y="1136"/>
                    </a:lnTo>
                    <a:lnTo>
                      <a:pt x="69" y="1136"/>
                    </a:lnTo>
                    <a:lnTo>
                      <a:pt x="69" y="1137"/>
                    </a:lnTo>
                    <a:lnTo>
                      <a:pt x="69" y="1137"/>
                    </a:lnTo>
                    <a:lnTo>
                      <a:pt x="69" y="1139"/>
                    </a:lnTo>
                    <a:lnTo>
                      <a:pt x="69" y="1139"/>
                    </a:lnTo>
                    <a:lnTo>
                      <a:pt x="69" y="1140"/>
                    </a:lnTo>
                    <a:lnTo>
                      <a:pt x="69" y="1140"/>
                    </a:lnTo>
                    <a:lnTo>
                      <a:pt x="70" y="1142"/>
                    </a:lnTo>
                    <a:lnTo>
                      <a:pt x="70" y="1142"/>
                    </a:lnTo>
                    <a:lnTo>
                      <a:pt x="70" y="1142"/>
                    </a:lnTo>
                    <a:lnTo>
                      <a:pt x="70" y="1142"/>
                    </a:lnTo>
                    <a:lnTo>
                      <a:pt x="71" y="1145"/>
                    </a:lnTo>
                    <a:lnTo>
                      <a:pt x="71" y="1145"/>
                    </a:lnTo>
                    <a:lnTo>
                      <a:pt x="71" y="1146"/>
                    </a:lnTo>
                    <a:lnTo>
                      <a:pt x="71" y="1146"/>
                    </a:lnTo>
                    <a:lnTo>
                      <a:pt x="74" y="1149"/>
                    </a:lnTo>
                    <a:lnTo>
                      <a:pt x="74" y="1149"/>
                    </a:lnTo>
                    <a:lnTo>
                      <a:pt x="75" y="1153"/>
                    </a:lnTo>
                    <a:lnTo>
                      <a:pt x="75" y="1153"/>
                    </a:lnTo>
                    <a:lnTo>
                      <a:pt x="75" y="1153"/>
                    </a:lnTo>
                    <a:lnTo>
                      <a:pt x="75" y="1153"/>
                    </a:lnTo>
                    <a:lnTo>
                      <a:pt x="76" y="1155"/>
                    </a:lnTo>
                    <a:lnTo>
                      <a:pt x="76" y="1155"/>
                    </a:lnTo>
                    <a:lnTo>
                      <a:pt x="76" y="1156"/>
                    </a:lnTo>
                    <a:lnTo>
                      <a:pt x="76" y="1156"/>
                    </a:lnTo>
                    <a:lnTo>
                      <a:pt x="78" y="1158"/>
                    </a:lnTo>
                    <a:lnTo>
                      <a:pt x="78" y="1158"/>
                    </a:lnTo>
                    <a:lnTo>
                      <a:pt x="78" y="1159"/>
                    </a:lnTo>
                    <a:lnTo>
                      <a:pt x="78" y="1159"/>
                    </a:lnTo>
                    <a:lnTo>
                      <a:pt x="80" y="1160"/>
                    </a:lnTo>
                    <a:lnTo>
                      <a:pt x="80" y="1160"/>
                    </a:lnTo>
                    <a:lnTo>
                      <a:pt x="80" y="1160"/>
                    </a:lnTo>
                    <a:lnTo>
                      <a:pt x="80" y="1160"/>
                    </a:lnTo>
                    <a:lnTo>
                      <a:pt x="84" y="1164"/>
                    </a:lnTo>
                    <a:lnTo>
                      <a:pt x="84" y="1164"/>
                    </a:lnTo>
                    <a:lnTo>
                      <a:pt x="85" y="1164"/>
                    </a:lnTo>
                    <a:lnTo>
                      <a:pt x="85" y="1164"/>
                    </a:lnTo>
                    <a:lnTo>
                      <a:pt x="88" y="1164"/>
                    </a:lnTo>
                    <a:lnTo>
                      <a:pt x="88" y="1164"/>
                    </a:lnTo>
                    <a:lnTo>
                      <a:pt x="89" y="1164"/>
                    </a:lnTo>
                    <a:lnTo>
                      <a:pt x="89" y="1164"/>
                    </a:lnTo>
                    <a:lnTo>
                      <a:pt x="93" y="1165"/>
                    </a:lnTo>
                    <a:lnTo>
                      <a:pt x="93" y="1165"/>
                    </a:lnTo>
                    <a:lnTo>
                      <a:pt x="93" y="1165"/>
                    </a:lnTo>
                    <a:lnTo>
                      <a:pt x="93" y="1165"/>
                    </a:lnTo>
                    <a:lnTo>
                      <a:pt x="93" y="1165"/>
                    </a:lnTo>
                    <a:lnTo>
                      <a:pt x="93" y="1165"/>
                    </a:lnTo>
                    <a:lnTo>
                      <a:pt x="103" y="1165"/>
                    </a:lnTo>
                    <a:lnTo>
                      <a:pt x="117" y="1165"/>
                    </a:lnTo>
                    <a:lnTo>
                      <a:pt x="117" y="1165"/>
                    </a:lnTo>
                    <a:lnTo>
                      <a:pt x="134" y="1163"/>
                    </a:lnTo>
                    <a:lnTo>
                      <a:pt x="150" y="1161"/>
                    </a:lnTo>
                    <a:lnTo>
                      <a:pt x="162" y="1159"/>
                    </a:lnTo>
                    <a:lnTo>
                      <a:pt x="171" y="1155"/>
                    </a:lnTo>
                    <a:lnTo>
                      <a:pt x="171" y="1155"/>
                    </a:lnTo>
                    <a:lnTo>
                      <a:pt x="187" y="1183"/>
                    </a:lnTo>
                    <a:lnTo>
                      <a:pt x="187" y="1183"/>
                    </a:lnTo>
                    <a:lnTo>
                      <a:pt x="172" y="1199"/>
                    </a:lnTo>
                    <a:lnTo>
                      <a:pt x="162" y="1212"/>
                    </a:lnTo>
                    <a:lnTo>
                      <a:pt x="152" y="1226"/>
                    </a:lnTo>
                    <a:lnTo>
                      <a:pt x="152" y="1226"/>
                    </a:lnTo>
                    <a:lnTo>
                      <a:pt x="145" y="1238"/>
                    </a:lnTo>
                    <a:lnTo>
                      <a:pt x="139" y="1247"/>
                    </a:lnTo>
                    <a:lnTo>
                      <a:pt x="139" y="1247"/>
                    </a:lnTo>
                    <a:lnTo>
                      <a:pt x="139" y="1247"/>
                    </a:lnTo>
                    <a:lnTo>
                      <a:pt x="139" y="1247"/>
                    </a:lnTo>
                    <a:lnTo>
                      <a:pt x="138" y="1251"/>
                    </a:lnTo>
                    <a:lnTo>
                      <a:pt x="138" y="1251"/>
                    </a:lnTo>
                    <a:lnTo>
                      <a:pt x="138" y="1251"/>
                    </a:lnTo>
                    <a:lnTo>
                      <a:pt x="138" y="1251"/>
                    </a:lnTo>
                    <a:lnTo>
                      <a:pt x="137" y="1253"/>
                    </a:lnTo>
                    <a:lnTo>
                      <a:pt x="137" y="1253"/>
                    </a:lnTo>
                    <a:lnTo>
                      <a:pt x="137" y="1255"/>
                    </a:lnTo>
                    <a:lnTo>
                      <a:pt x="137" y="1255"/>
                    </a:lnTo>
                    <a:lnTo>
                      <a:pt x="137" y="1260"/>
                    </a:lnTo>
                    <a:lnTo>
                      <a:pt x="137" y="1260"/>
                    </a:lnTo>
                    <a:lnTo>
                      <a:pt x="137" y="1260"/>
                    </a:lnTo>
                    <a:lnTo>
                      <a:pt x="137" y="1260"/>
                    </a:lnTo>
                    <a:lnTo>
                      <a:pt x="138" y="1262"/>
                    </a:lnTo>
                    <a:lnTo>
                      <a:pt x="138" y="1262"/>
                    </a:lnTo>
                    <a:lnTo>
                      <a:pt x="138" y="1262"/>
                    </a:lnTo>
                    <a:lnTo>
                      <a:pt x="138" y="1262"/>
                    </a:lnTo>
                    <a:lnTo>
                      <a:pt x="139" y="1265"/>
                    </a:lnTo>
                    <a:lnTo>
                      <a:pt x="139" y="1265"/>
                    </a:lnTo>
                    <a:lnTo>
                      <a:pt x="139" y="1266"/>
                    </a:lnTo>
                    <a:lnTo>
                      <a:pt x="139" y="1266"/>
                    </a:lnTo>
                    <a:lnTo>
                      <a:pt x="142" y="1267"/>
                    </a:lnTo>
                    <a:lnTo>
                      <a:pt x="142" y="1267"/>
                    </a:lnTo>
                    <a:lnTo>
                      <a:pt x="142" y="1268"/>
                    </a:lnTo>
                    <a:lnTo>
                      <a:pt x="142" y="1268"/>
                    </a:lnTo>
                    <a:lnTo>
                      <a:pt x="145" y="1271"/>
                    </a:lnTo>
                    <a:lnTo>
                      <a:pt x="145" y="1271"/>
                    </a:lnTo>
                    <a:lnTo>
                      <a:pt x="146" y="1273"/>
                    </a:lnTo>
                    <a:lnTo>
                      <a:pt x="146" y="1273"/>
                    </a:lnTo>
                    <a:lnTo>
                      <a:pt x="146" y="1275"/>
                    </a:lnTo>
                    <a:lnTo>
                      <a:pt x="146" y="1275"/>
                    </a:lnTo>
                    <a:lnTo>
                      <a:pt x="148" y="1277"/>
                    </a:lnTo>
                    <a:lnTo>
                      <a:pt x="148" y="1277"/>
                    </a:lnTo>
                    <a:lnTo>
                      <a:pt x="148" y="1277"/>
                    </a:lnTo>
                    <a:lnTo>
                      <a:pt x="148" y="1277"/>
                    </a:lnTo>
                    <a:lnTo>
                      <a:pt x="150" y="1280"/>
                    </a:lnTo>
                    <a:lnTo>
                      <a:pt x="150" y="1280"/>
                    </a:lnTo>
                    <a:lnTo>
                      <a:pt x="151" y="1280"/>
                    </a:lnTo>
                    <a:lnTo>
                      <a:pt x="151" y="1280"/>
                    </a:lnTo>
                    <a:lnTo>
                      <a:pt x="152" y="1281"/>
                    </a:lnTo>
                    <a:lnTo>
                      <a:pt x="152" y="1281"/>
                    </a:lnTo>
                    <a:lnTo>
                      <a:pt x="152" y="1281"/>
                    </a:lnTo>
                    <a:lnTo>
                      <a:pt x="152" y="1281"/>
                    </a:lnTo>
                    <a:lnTo>
                      <a:pt x="157" y="1284"/>
                    </a:lnTo>
                    <a:lnTo>
                      <a:pt x="157" y="1284"/>
                    </a:lnTo>
                    <a:lnTo>
                      <a:pt x="158" y="1284"/>
                    </a:lnTo>
                    <a:lnTo>
                      <a:pt x="158" y="1284"/>
                    </a:lnTo>
                    <a:lnTo>
                      <a:pt x="161" y="1284"/>
                    </a:lnTo>
                    <a:lnTo>
                      <a:pt x="161" y="1284"/>
                    </a:lnTo>
                    <a:lnTo>
                      <a:pt x="161" y="1284"/>
                    </a:lnTo>
                    <a:lnTo>
                      <a:pt x="161" y="1284"/>
                    </a:lnTo>
                    <a:lnTo>
                      <a:pt x="166" y="1284"/>
                    </a:lnTo>
                    <a:lnTo>
                      <a:pt x="166" y="1284"/>
                    </a:lnTo>
                    <a:lnTo>
                      <a:pt x="166" y="1284"/>
                    </a:lnTo>
                    <a:lnTo>
                      <a:pt x="166" y="1284"/>
                    </a:lnTo>
                    <a:lnTo>
                      <a:pt x="175" y="1282"/>
                    </a:lnTo>
                    <a:lnTo>
                      <a:pt x="189" y="1279"/>
                    </a:lnTo>
                    <a:lnTo>
                      <a:pt x="189" y="1279"/>
                    </a:lnTo>
                    <a:lnTo>
                      <a:pt x="206" y="1275"/>
                    </a:lnTo>
                    <a:lnTo>
                      <a:pt x="221" y="1270"/>
                    </a:lnTo>
                    <a:lnTo>
                      <a:pt x="242" y="1261"/>
                    </a:lnTo>
                    <a:lnTo>
                      <a:pt x="242" y="1261"/>
                    </a:lnTo>
                    <a:lnTo>
                      <a:pt x="262" y="1285"/>
                    </a:lnTo>
                    <a:lnTo>
                      <a:pt x="262" y="1285"/>
                    </a:lnTo>
                    <a:lnTo>
                      <a:pt x="249" y="1304"/>
                    </a:lnTo>
                    <a:lnTo>
                      <a:pt x="243" y="1318"/>
                    </a:lnTo>
                    <a:lnTo>
                      <a:pt x="235" y="1334"/>
                    </a:lnTo>
                    <a:lnTo>
                      <a:pt x="235" y="1334"/>
                    </a:lnTo>
                    <a:lnTo>
                      <a:pt x="229" y="1347"/>
                    </a:lnTo>
                    <a:lnTo>
                      <a:pt x="226" y="1357"/>
                    </a:lnTo>
                    <a:lnTo>
                      <a:pt x="226" y="1357"/>
                    </a:lnTo>
                    <a:lnTo>
                      <a:pt x="226" y="1357"/>
                    </a:lnTo>
                    <a:lnTo>
                      <a:pt x="226" y="1357"/>
                    </a:lnTo>
                    <a:lnTo>
                      <a:pt x="225" y="1360"/>
                    </a:lnTo>
                    <a:lnTo>
                      <a:pt x="225" y="1360"/>
                    </a:lnTo>
                    <a:lnTo>
                      <a:pt x="225" y="1360"/>
                    </a:lnTo>
                    <a:lnTo>
                      <a:pt x="225" y="1360"/>
                    </a:lnTo>
                    <a:lnTo>
                      <a:pt x="225" y="1363"/>
                    </a:lnTo>
                    <a:lnTo>
                      <a:pt x="225" y="1363"/>
                    </a:lnTo>
                    <a:lnTo>
                      <a:pt x="225" y="1364"/>
                    </a:lnTo>
                    <a:lnTo>
                      <a:pt x="225" y="1364"/>
                    </a:lnTo>
                    <a:lnTo>
                      <a:pt x="225" y="1367"/>
                    </a:lnTo>
                    <a:lnTo>
                      <a:pt x="225" y="1367"/>
                    </a:lnTo>
                    <a:lnTo>
                      <a:pt x="225" y="1367"/>
                    </a:lnTo>
                    <a:lnTo>
                      <a:pt x="225" y="1367"/>
                    </a:lnTo>
                    <a:lnTo>
                      <a:pt x="226" y="1369"/>
                    </a:lnTo>
                    <a:lnTo>
                      <a:pt x="226" y="1369"/>
                    </a:lnTo>
                    <a:lnTo>
                      <a:pt x="226" y="1369"/>
                    </a:lnTo>
                    <a:lnTo>
                      <a:pt x="226" y="1369"/>
                    </a:lnTo>
                    <a:lnTo>
                      <a:pt x="228" y="1372"/>
                    </a:lnTo>
                    <a:lnTo>
                      <a:pt x="228" y="1372"/>
                    </a:lnTo>
                    <a:lnTo>
                      <a:pt x="228" y="1372"/>
                    </a:lnTo>
                    <a:lnTo>
                      <a:pt x="228" y="1372"/>
                    </a:lnTo>
                    <a:lnTo>
                      <a:pt x="229" y="1374"/>
                    </a:lnTo>
                    <a:lnTo>
                      <a:pt x="229" y="1374"/>
                    </a:lnTo>
                    <a:lnTo>
                      <a:pt x="230" y="1374"/>
                    </a:lnTo>
                    <a:lnTo>
                      <a:pt x="230" y="1374"/>
                    </a:lnTo>
                    <a:lnTo>
                      <a:pt x="231" y="1376"/>
                    </a:lnTo>
                    <a:lnTo>
                      <a:pt x="231" y="1376"/>
                    </a:lnTo>
                    <a:lnTo>
                      <a:pt x="233" y="1377"/>
                    </a:lnTo>
                    <a:lnTo>
                      <a:pt x="233" y="1377"/>
                    </a:lnTo>
                    <a:lnTo>
                      <a:pt x="235" y="1379"/>
                    </a:lnTo>
                    <a:lnTo>
                      <a:pt x="235" y="1379"/>
                    </a:lnTo>
                    <a:lnTo>
                      <a:pt x="236" y="1382"/>
                    </a:lnTo>
                    <a:lnTo>
                      <a:pt x="236" y="1382"/>
                    </a:lnTo>
                    <a:lnTo>
                      <a:pt x="238" y="1382"/>
                    </a:lnTo>
                    <a:lnTo>
                      <a:pt x="238" y="1382"/>
                    </a:lnTo>
                    <a:lnTo>
                      <a:pt x="239" y="1384"/>
                    </a:lnTo>
                    <a:lnTo>
                      <a:pt x="239" y="1384"/>
                    </a:lnTo>
                    <a:lnTo>
                      <a:pt x="240" y="1384"/>
                    </a:lnTo>
                    <a:lnTo>
                      <a:pt x="240" y="1384"/>
                    </a:lnTo>
                    <a:lnTo>
                      <a:pt x="242" y="1386"/>
                    </a:lnTo>
                    <a:lnTo>
                      <a:pt x="242" y="1386"/>
                    </a:lnTo>
                    <a:lnTo>
                      <a:pt x="243" y="1387"/>
                    </a:lnTo>
                    <a:lnTo>
                      <a:pt x="243" y="1387"/>
                    </a:lnTo>
                    <a:lnTo>
                      <a:pt x="244" y="1387"/>
                    </a:lnTo>
                    <a:lnTo>
                      <a:pt x="244" y="1387"/>
                    </a:lnTo>
                    <a:lnTo>
                      <a:pt x="245" y="1388"/>
                    </a:lnTo>
                    <a:lnTo>
                      <a:pt x="245" y="1388"/>
                    </a:lnTo>
                    <a:lnTo>
                      <a:pt x="250" y="1389"/>
                    </a:lnTo>
                    <a:lnTo>
                      <a:pt x="250" y="1389"/>
                    </a:lnTo>
                    <a:lnTo>
                      <a:pt x="250" y="1389"/>
                    </a:lnTo>
                    <a:lnTo>
                      <a:pt x="250" y="1389"/>
                    </a:lnTo>
                    <a:lnTo>
                      <a:pt x="253" y="1388"/>
                    </a:lnTo>
                    <a:lnTo>
                      <a:pt x="253" y="1388"/>
                    </a:lnTo>
                    <a:lnTo>
                      <a:pt x="254" y="1388"/>
                    </a:lnTo>
                    <a:lnTo>
                      <a:pt x="254" y="1388"/>
                    </a:lnTo>
                    <a:lnTo>
                      <a:pt x="258" y="1388"/>
                    </a:lnTo>
                    <a:lnTo>
                      <a:pt x="258" y="1388"/>
                    </a:lnTo>
                    <a:lnTo>
                      <a:pt x="258" y="1388"/>
                    </a:lnTo>
                    <a:lnTo>
                      <a:pt x="258" y="1388"/>
                    </a:lnTo>
                    <a:lnTo>
                      <a:pt x="267" y="1384"/>
                    </a:lnTo>
                    <a:lnTo>
                      <a:pt x="281" y="1379"/>
                    </a:lnTo>
                    <a:lnTo>
                      <a:pt x="281" y="1379"/>
                    </a:lnTo>
                    <a:lnTo>
                      <a:pt x="297" y="1372"/>
                    </a:lnTo>
                    <a:lnTo>
                      <a:pt x="310" y="1364"/>
                    </a:lnTo>
                    <a:lnTo>
                      <a:pt x="328" y="1353"/>
                    </a:lnTo>
                    <a:lnTo>
                      <a:pt x="328" y="1353"/>
                    </a:lnTo>
                    <a:lnTo>
                      <a:pt x="352" y="1373"/>
                    </a:lnTo>
                    <a:lnTo>
                      <a:pt x="352" y="1373"/>
                    </a:lnTo>
                    <a:lnTo>
                      <a:pt x="344" y="1393"/>
                    </a:lnTo>
                    <a:lnTo>
                      <a:pt x="340" y="1407"/>
                    </a:lnTo>
                    <a:lnTo>
                      <a:pt x="335" y="1425"/>
                    </a:lnTo>
                    <a:lnTo>
                      <a:pt x="335" y="1425"/>
                    </a:lnTo>
                    <a:lnTo>
                      <a:pt x="332" y="1439"/>
                    </a:lnTo>
                    <a:lnTo>
                      <a:pt x="330" y="1449"/>
                    </a:lnTo>
                    <a:lnTo>
                      <a:pt x="330" y="1449"/>
                    </a:lnTo>
                    <a:lnTo>
                      <a:pt x="330" y="1452"/>
                    </a:lnTo>
                    <a:lnTo>
                      <a:pt x="330" y="1452"/>
                    </a:lnTo>
                    <a:lnTo>
                      <a:pt x="330" y="1454"/>
                    </a:lnTo>
                    <a:lnTo>
                      <a:pt x="330" y="1454"/>
                    </a:lnTo>
                    <a:lnTo>
                      <a:pt x="331" y="1456"/>
                    </a:lnTo>
                    <a:lnTo>
                      <a:pt x="331" y="1456"/>
                    </a:lnTo>
                    <a:lnTo>
                      <a:pt x="331" y="1456"/>
                    </a:lnTo>
                    <a:lnTo>
                      <a:pt x="331" y="1456"/>
                    </a:lnTo>
                    <a:lnTo>
                      <a:pt x="331" y="1459"/>
                    </a:lnTo>
                    <a:lnTo>
                      <a:pt x="331" y="1459"/>
                    </a:lnTo>
                    <a:lnTo>
                      <a:pt x="331" y="1460"/>
                    </a:lnTo>
                    <a:lnTo>
                      <a:pt x="331" y="1460"/>
                    </a:lnTo>
                    <a:lnTo>
                      <a:pt x="332" y="1461"/>
                    </a:lnTo>
                    <a:lnTo>
                      <a:pt x="332" y="1461"/>
                    </a:lnTo>
                    <a:lnTo>
                      <a:pt x="334" y="1462"/>
                    </a:lnTo>
                    <a:lnTo>
                      <a:pt x="334" y="1462"/>
                    </a:lnTo>
                    <a:lnTo>
                      <a:pt x="335" y="1464"/>
                    </a:lnTo>
                    <a:lnTo>
                      <a:pt x="335" y="1464"/>
                    </a:lnTo>
                    <a:lnTo>
                      <a:pt x="335" y="1464"/>
                    </a:lnTo>
                    <a:lnTo>
                      <a:pt x="335" y="1464"/>
                    </a:lnTo>
                    <a:lnTo>
                      <a:pt x="337" y="1465"/>
                    </a:lnTo>
                    <a:lnTo>
                      <a:pt x="337" y="1465"/>
                    </a:lnTo>
                    <a:lnTo>
                      <a:pt x="337" y="1466"/>
                    </a:lnTo>
                    <a:lnTo>
                      <a:pt x="337" y="1466"/>
                    </a:lnTo>
                    <a:lnTo>
                      <a:pt x="340" y="1467"/>
                    </a:lnTo>
                    <a:lnTo>
                      <a:pt x="340" y="1467"/>
                    </a:lnTo>
                    <a:lnTo>
                      <a:pt x="340" y="1469"/>
                    </a:lnTo>
                    <a:lnTo>
                      <a:pt x="340" y="1469"/>
                    </a:lnTo>
                    <a:lnTo>
                      <a:pt x="342" y="1470"/>
                    </a:lnTo>
                    <a:lnTo>
                      <a:pt x="342" y="1470"/>
                    </a:lnTo>
                    <a:lnTo>
                      <a:pt x="345" y="1471"/>
                    </a:lnTo>
                    <a:lnTo>
                      <a:pt x="345" y="1471"/>
                    </a:lnTo>
                    <a:lnTo>
                      <a:pt x="346" y="1473"/>
                    </a:lnTo>
                    <a:lnTo>
                      <a:pt x="346" y="1473"/>
                    </a:lnTo>
                    <a:lnTo>
                      <a:pt x="349" y="1474"/>
                    </a:lnTo>
                    <a:lnTo>
                      <a:pt x="349" y="1474"/>
                    </a:lnTo>
                    <a:lnTo>
                      <a:pt x="349" y="1474"/>
                    </a:lnTo>
                    <a:lnTo>
                      <a:pt x="349" y="1474"/>
                    </a:lnTo>
                    <a:lnTo>
                      <a:pt x="351" y="1475"/>
                    </a:lnTo>
                    <a:lnTo>
                      <a:pt x="351" y="1475"/>
                    </a:lnTo>
                    <a:lnTo>
                      <a:pt x="351" y="1475"/>
                    </a:lnTo>
                    <a:lnTo>
                      <a:pt x="351" y="1475"/>
                    </a:lnTo>
                    <a:lnTo>
                      <a:pt x="354" y="1476"/>
                    </a:lnTo>
                    <a:lnTo>
                      <a:pt x="354" y="1476"/>
                    </a:lnTo>
                    <a:lnTo>
                      <a:pt x="354" y="1476"/>
                    </a:lnTo>
                    <a:lnTo>
                      <a:pt x="354" y="1476"/>
                    </a:lnTo>
                    <a:lnTo>
                      <a:pt x="356" y="1476"/>
                    </a:lnTo>
                    <a:lnTo>
                      <a:pt x="356" y="1476"/>
                    </a:lnTo>
                    <a:lnTo>
                      <a:pt x="356" y="1476"/>
                    </a:lnTo>
                    <a:lnTo>
                      <a:pt x="356" y="1476"/>
                    </a:lnTo>
                    <a:lnTo>
                      <a:pt x="360" y="1476"/>
                    </a:lnTo>
                    <a:lnTo>
                      <a:pt x="360" y="1476"/>
                    </a:lnTo>
                    <a:lnTo>
                      <a:pt x="360" y="1476"/>
                    </a:lnTo>
                    <a:lnTo>
                      <a:pt x="360" y="1476"/>
                    </a:lnTo>
                    <a:lnTo>
                      <a:pt x="362" y="1476"/>
                    </a:lnTo>
                    <a:lnTo>
                      <a:pt x="362" y="1476"/>
                    </a:lnTo>
                    <a:lnTo>
                      <a:pt x="364" y="1476"/>
                    </a:lnTo>
                    <a:lnTo>
                      <a:pt x="364" y="1476"/>
                    </a:lnTo>
                    <a:lnTo>
                      <a:pt x="366" y="1475"/>
                    </a:lnTo>
                    <a:lnTo>
                      <a:pt x="366" y="1475"/>
                    </a:lnTo>
                    <a:lnTo>
                      <a:pt x="366" y="1474"/>
                    </a:lnTo>
                    <a:lnTo>
                      <a:pt x="366" y="1474"/>
                    </a:lnTo>
                    <a:lnTo>
                      <a:pt x="375" y="1470"/>
                    </a:lnTo>
                    <a:lnTo>
                      <a:pt x="388" y="1462"/>
                    </a:lnTo>
                    <a:lnTo>
                      <a:pt x="388" y="1462"/>
                    </a:lnTo>
                    <a:lnTo>
                      <a:pt x="403" y="1451"/>
                    </a:lnTo>
                    <a:lnTo>
                      <a:pt x="414" y="1442"/>
                    </a:lnTo>
                    <a:lnTo>
                      <a:pt x="431" y="1427"/>
                    </a:lnTo>
                    <a:lnTo>
                      <a:pt x="431" y="1427"/>
                    </a:lnTo>
                    <a:lnTo>
                      <a:pt x="458" y="1444"/>
                    </a:lnTo>
                    <a:lnTo>
                      <a:pt x="458" y="1444"/>
                    </a:lnTo>
                    <a:lnTo>
                      <a:pt x="453" y="1465"/>
                    </a:lnTo>
                    <a:lnTo>
                      <a:pt x="451" y="1480"/>
                    </a:lnTo>
                    <a:lnTo>
                      <a:pt x="449" y="1498"/>
                    </a:lnTo>
                    <a:lnTo>
                      <a:pt x="449" y="1498"/>
                    </a:lnTo>
                    <a:lnTo>
                      <a:pt x="448" y="1512"/>
                    </a:lnTo>
                    <a:lnTo>
                      <a:pt x="449" y="1522"/>
                    </a:lnTo>
                    <a:lnTo>
                      <a:pt x="449" y="1522"/>
                    </a:lnTo>
                    <a:lnTo>
                      <a:pt x="449" y="1525"/>
                    </a:lnTo>
                    <a:lnTo>
                      <a:pt x="449" y="1525"/>
                    </a:lnTo>
                    <a:lnTo>
                      <a:pt x="449" y="1527"/>
                    </a:lnTo>
                    <a:lnTo>
                      <a:pt x="449" y="1527"/>
                    </a:lnTo>
                    <a:lnTo>
                      <a:pt x="451" y="1529"/>
                    </a:lnTo>
                    <a:lnTo>
                      <a:pt x="451" y="1529"/>
                    </a:lnTo>
                    <a:lnTo>
                      <a:pt x="451" y="1529"/>
                    </a:lnTo>
                    <a:lnTo>
                      <a:pt x="451" y="1529"/>
                    </a:lnTo>
                    <a:lnTo>
                      <a:pt x="452" y="1532"/>
                    </a:lnTo>
                    <a:lnTo>
                      <a:pt x="452" y="1532"/>
                    </a:lnTo>
                    <a:lnTo>
                      <a:pt x="452" y="1532"/>
                    </a:lnTo>
                    <a:lnTo>
                      <a:pt x="452" y="1532"/>
                    </a:lnTo>
                    <a:lnTo>
                      <a:pt x="453" y="1534"/>
                    </a:lnTo>
                    <a:lnTo>
                      <a:pt x="453" y="1534"/>
                    </a:lnTo>
                    <a:lnTo>
                      <a:pt x="454" y="1534"/>
                    </a:lnTo>
                    <a:lnTo>
                      <a:pt x="454" y="1534"/>
                    </a:lnTo>
                    <a:lnTo>
                      <a:pt x="456" y="1535"/>
                    </a:lnTo>
                    <a:lnTo>
                      <a:pt x="456" y="1535"/>
                    </a:lnTo>
                    <a:lnTo>
                      <a:pt x="456" y="1535"/>
                    </a:lnTo>
                    <a:lnTo>
                      <a:pt x="456" y="1535"/>
                    </a:lnTo>
                    <a:lnTo>
                      <a:pt x="458" y="1537"/>
                    </a:lnTo>
                    <a:lnTo>
                      <a:pt x="458" y="1537"/>
                    </a:lnTo>
                    <a:lnTo>
                      <a:pt x="459" y="1538"/>
                    </a:lnTo>
                    <a:lnTo>
                      <a:pt x="459" y="1538"/>
                    </a:lnTo>
                    <a:lnTo>
                      <a:pt x="461" y="1538"/>
                    </a:lnTo>
                    <a:lnTo>
                      <a:pt x="461" y="1538"/>
                    </a:lnTo>
                    <a:lnTo>
                      <a:pt x="462" y="1539"/>
                    </a:lnTo>
                    <a:lnTo>
                      <a:pt x="462" y="1539"/>
                    </a:lnTo>
                    <a:lnTo>
                      <a:pt x="465" y="1541"/>
                    </a:lnTo>
                    <a:lnTo>
                      <a:pt x="465" y="1541"/>
                    </a:lnTo>
                    <a:lnTo>
                      <a:pt x="467" y="1542"/>
                    </a:lnTo>
                    <a:lnTo>
                      <a:pt x="467" y="1542"/>
                    </a:lnTo>
                    <a:lnTo>
                      <a:pt x="468" y="1542"/>
                    </a:lnTo>
                    <a:lnTo>
                      <a:pt x="468" y="1542"/>
                    </a:lnTo>
                    <a:lnTo>
                      <a:pt x="471" y="1543"/>
                    </a:lnTo>
                    <a:lnTo>
                      <a:pt x="471" y="1543"/>
                    </a:lnTo>
                    <a:lnTo>
                      <a:pt x="472" y="1543"/>
                    </a:lnTo>
                    <a:lnTo>
                      <a:pt x="472" y="1543"/>
                    </a:lnTo>
                    <a:lnTo>
                      <a:pt x="475" y="1544"/>
                    </a:lnTo>
                    <a:lnTo>
                      <a:pt x="475" y="1544"/>
                    </a:lnTo>
                    <a:lnTo>
                      <a:pt x="475" y="1544"/>
                    </a:lnTo>
                    <a:lnTo>
                      <a:pt x="475" y="1544"/>
                    </a:lnTo>
                    <a:lnTo>
                      <a:pt x="477" y="1544"/>
                    </a:lnTo>
                    <a:lnTo>
                      <a:pt x="477" y="1544"/>
                    </a:lnTo>
                    <a:lnTo>
                      <a:pt x="477" y="1546"/>
                    </a:lnTo>
                    <a:lnTo>
                      <a:pt x="477" y="1546"/>
                    </a:lnTo>
                    <a:lnTo>
                      <a:pt x="480" y="1544"/>
                    </a:lnTo>
                    <a:lnTo>
                      <a:pt x="480" y="1544"/>
                    </a:lnTo>
                    <a:lnTo>
                      <a:pt x="480" y="1544"/>
                    </a:lnTo>
                    <a:lnTo>
                      <a:pt x="480" y="1544"/>
                    </a:lnTo>
                    <a:lnTo>
                      <a:pt x="482" y="1544"/>
                    </a:lnTo>
                    <a:lnTo>
                      <a:pt x="482" y="1544"/>
                    </a:lnTo>
                    <a:lnTo>
                      <a:pt x="483" y="1544"/>
                    </a:lnTo>
                    <a:lnTo>
                      <a:pt x="483" y="1544"/>
                    </a:lnTo>
                    <a:lnTo>
                      <a:pt x="485" y="1543"/>
                    </a:lnTo>
                    <a:lnTo>
                      <a:pt x="485" y="1543"/>
                    </a:lnTo>
                    <a:lnTo>
                      <a:pt x="486" y="1543"/>
                    </a:lnTo>
                    <a:lnTo>
                      <a:pt x="486" y="1543"/>
                    </a:lnTo>
                    <a:lnTo>
                      <a:pt x="490" y="1541"/>
                    </a:lnTo>
                    <a:lnTo>
                      <a:pt x="490" y="1541"/>
                    </a:lnTo>
                    <a:lnTo>
                      <a:pt x="490" y="1541"/>
                    </a:lnTo>
                    <a:lnTo>
                      <a:pt x="490" y="1541"/>
                    </a:lnTo>
                    <a:lnTo>
                      <a:pt x="497" y="1534"/>
                    </a:lnTo>
                    <a:lnTo>
                      <a:pt x="507" y="1524"/>
                    </a:lnTo>
                    <a:lnTo>
                      <a:pt x="507" y="1524"/>
                    </a:lnTo>
                    <a:lnTo>
                      <a:pt x="521" y="1512"/>
                    </a:lnTo>
                    <a:lnTo>
                      <a:pt x="531" y="1500"/>
                    </a:lnTo>
                    <a:lnTo>
                      <a:pt x="544" y="1483"/>
                    </a:lnTo>
                    <a:lnTo>
                      <a:pt x="544" y="1483"/>
                    </a:lnTo>
                    <a:lnTo>
                      <a:pt x="574" y="1494"/>
                    </a:lnTo>
                    <a:lnTo>
                      <a:pt x="574" y="1494"/>
                    </a:lnTo>
                    <a:lnTo>
                      <a:pt x="573" y="1515"/>
                    </a:lnTo>
                    <a:lnTo>
                      <a:pt x="573" y="1532"/>
                    </a:lnTo>
                    <a:lnTo>
                      <a:pt x="574" y="1549"/>
                    </a:lnTo>
                    <a:lnTo>
                      <a:pt x="574" y="1549"/>
                    </a:lnTo>
                    <a:lnTo>
                      <a:pt x="577" y="1563"/>
                    </a:lnTo>
                    <a:lnTo>
                      <a:pt x="579" y="1573"/>
                    </a:lnTo>
                    <a:lnTo>
                      <a:pt x="579" y="1573"/>
                    </a:lnTo>
                    <a:lnTo>
                      <a:pt x="579" y="1573"/>
                    </a:lnTo>
                    <a:lnTo>
                      <a:pt x="579" y="1573"/>
                    </a:lnTo>
                    <a:lnTo>
                      <a:pt x="579" y="1573"/>
                    </a:lnTo>
                    <a:lnTo>
                      <a:pt x="580" y="1577"/>
                    </a:lnTo>
                    <a:lnTo>
                      <a:pt x="580" y="1577"/>
                    </a:lnTo>
                    <a:lnTo>
                      <a:pt x="580" y="1577"/>
                    </a:lnTo>
                    <a:lnTo>
                      <a:pt x="580" y="1577"/>
                    </a:lnTo>
                    <a:lnTo>
                      <a:pt x="582" y="1580"/>
                    </a:lnTo>
                    <a:lnTo>
                      <a:pt x="582" y="1580"/>
                    </a:lnTo>
                    <a:lnTo>
                      <a:pt x="582" y="1581"/>
                    </a:lnTo>
                    <a:lnTo>
                      <a:pt x="582" y="1581"/>
                    </a:lnTo>
                    <a:lnTo>
                      <a:pt x="583" y="1582"/>
                    </a:lnTo>
                    <a:lnTo>
                      <a:pt x="583" y="1582"/>
                    </a:lnTo>
                    <a:lnTo>
                      <a:pt x="583" y="1582"/>
                    </a:lnTo>
                    <a:lnTo>
                      <a:pt x="583" y="1582"/>
                    </a:lnTo>
                    <a:lnTo>
                      <a:pt x="585" y="1585"/>
                    </a:lnTo>
                    <a:lnTo>
                      <a:pt x="585" y="1585"/>
                    </a:lnTo>
                    <a:lnTo>
                      <a:pt x="585" y="1585"/>
                    </a:lnTo>
                    <a:lnTo>
                      <a:pt x="585" y="1585"/>
                    </a:lnTo>
                    <a:lnTo>
                      <a:pt x="588" y="1586"/>
                    </a:lnTo>
                    <a:lnTo>
                      <a:pt x="588" y="1586"/>
                    </a:lnTo>
                    <a:lnTo>
                      <a:pt x="588" y="1586"/>
                    </a:lnTo>
                    <a:lnTo>
                      <a:pt x="588" y="1586"/>
                    </a:lnTo>
                    <a:lnTo>
                      <a:pt x="591" y="1587"/>
                    </a:lnTo>
                    <a:lnTo>
                      <a:pt x="591" y="1587"/>
                    </a:lnTo>
                    <a:lnTo>
                      <a:pt x="591" y="1587"/>
                    </a:lnTo>
                    <a:lnTo>
                      <a:pt x="591" y="1587"/>
                    </a:lnTo>
                    <a:lnTo>
                      <a:pt x="593" y="1587"/>
                    </a:lnTo>
                    <a:lnTo>
                      <a:pt x="593" y="1587"/>
                    </a:lnTo>
                    <a:lnTo>
                      <a:pt x="594" y="1588"/>
                    </a:lnTo>
                    <a:lnTo>
                      <a:pt x="594" y="1588"/>
                    </a:lnTo>
                    <a:lnTo>
                      <a:pt x="598" y="1588"/>
                    </a:lnTo>
                    <a:lnTo>
                      <a:pt x="598" y="1588"/>
                    </a:lnTo>
                    <a:lnTo>
                      <a:pt x="601" y="1590"/>
                    </a:lnTo>
                    <a:lnTo>
                      <a:pt x="601" y="1590"/>
                    </a:lnTo>
                    <a:lnTo>
                      <a:pt x="602" y="1590"/>
                    </a:lnTo>
                    <a:lnTo>
                      <a:pt x="602" y="1590"/>
                    </a:lnTo>
                    <a:lnTo>
                      <a:pt x="604" y="1591"/>
                    </a:lnTo>
                    <a:lnTo>
                      <a:pt x="604" y="1591"/>
                    </a:lnTo>
                    <a:lnTo>
                      <a:pt x="604" y="1591"/>
                    </a:lnTo>
                    <a:lnTo>
                      <a:pt x="604" y="1591"/>
                    </a:lnTo>
                    <a:lnTo>
                      <a:pt x="607" y="1591"/>
                    </a:lnTo>
                    <a:lnTo>
                      <a:pt x="607" y="1591"/>
                    </a:lnTo>
                    <a:lnTo>
                      <a:pt x="608" y="1591"/>
                    </a:lnTo>
                    <a:lnTo>
                      <a:pt x="608" y="1591"/>
                    </a:lnTo>
                    <a:lnTo>
                      <a:pt x="609" y="1591"/>
                    </a:lnTo>
                    <a:lnTo>
                      <a:pt x="609" y="1591"/>
                    </a:lnTo>
                    <a:lnTo>
                      <a:pt x="611" y="1591"/>
                    </a:lnTo>
                    <a:lnTo>
                      <a:pt x="611" y="1591"/>
                    </a:lnTo>
                    <a:lnTo>
                      <a:pt x="613" y="1591"/>
                    </a:lnTo>
                    <a:lnTo>
                      <a:pt x="613" y="1591"/>
                    </a:lnTo>
                    <a:lnTo>
                      <a:pt x="613" y="1591"/>
                    </a:lnTo>
                    <a:lnTo>
                      <a:pt x="613" y="1591"/>
                    </a:lnTo>
                    <a:lnTo>
                      <a:pt x="616" y="1590"/>
                    </a:lnTo>
                    <a:lnTo>
                      <a:pt x="616" y="1590"/>
                    </a:lnTo>
                    <a:lnTo>
                      <a:pt x="616" y="1590"/>
                    </a:lnTo>
                    <a:lnTo>
                      <a:pt x="616" y="1590"/>
                    </a:lnTo>
                    <a:lnTo>
                      <a:pt x="618" y="1587"/>
                    </a:lnTo>
                    <a:lnTo>
                      <a:pt x="618" y="1587"/>
                    </a:lnTo>
                    <a:lnTo>
                      <a:pt x="618" y="1587"/>
                    </a:lnTo>
                    <a:lnTo>
                      <a:pt x="618" y="1587"/>
                    </a:lnTo>
                    <a:lnTo>
                      <a:pt x="622" y="1585"/>
                    </a:lnTo>
                    <a:lnTo>
                      <a:pt x="622" y="1585"/>
                    </a:lnTo>
                    <a:lnTo>
                      <a:pt x="622" y="1585"/>
                    </a:lnTo>
                    <a:lnTo>
                      <a:pt x="622" y="1585"/>
                    </a:lnTo>
                    <a:lnTo>
                      <a:pt x="622" y="1585"/>
                    </a:lnTo>
                    <a:lnTo>
                      <a:pt x="622" y="1585"/>
                    </a:lnTo>
                    <a:lnTo>
                      <a:pt x="628" y="1577"/>
                    </a:lnTo>
                    <a:lnTo>
                      <a:pt x="637" y="1566"/>
                    </a:lnTo>
                    <a:lnTo>
                      <a:pt x="637" y="1566"/>
                    </a:lnTo>
                    <a:lnTo>
                      <a:pt x="647" y="1551"/>
                    </a:lnTo>
                    <a:lnTo>
                      <a:pt x="655" y="1538"/>
                    </a:lnTo>
                    <a:lnTo>
                      <a:pt x="665" y="1518"/>
                    </a:lnTo>
                    <a:lnTo>
                      <a:pt x="665" y="1518"/>
                    </a:lnTo>
                    <a:lnTo>
                      <a:pt x="696" y="1524"/>
                    </a:lnTo>
                    <a:lnTo>
                      <a:pt x="696" y="1524"/>
                    </a:lnTo>
                    <a:lnTo>
                      <a:pt x="699" y="1542"/>
                    </a:lnTo>
                    <a:lnTo>
                      <a:pt x="704" y="1566"/>
                    </a:lnTo>
                    <a:lnTo>
                      <a:pt x="704" y="1566"/>
                    </a:lnTo>
                    <a:lnTo>
                      <a:pt x="705" y="1530"/>
                    </a:lnTo>
                    <a:lnTo>
                      <a:pt x="708" y="1514"/>
                    </a:lnTo>
                    <a:lnTo>
                      <a:pt x="709" y="1500"/>
                    </a:lnTo>
                    <a:lnTo>
                      <a:pt x="709" y="1500"/>
                    </a:lnTo>
                    <a:lnTo>
                      <a:pt x="711" y="1488"/>
                    </a:lnTo>
                    <a:lnTo>
                      <a:pt x="714" y="1469"/>
                    </a:lnTo>
                    <a:lnTo>
                      <a:pt x="719" y="1417"/>
                    </a:lnTo>
                    <a:lnTo>
                      <a:pt x="719" y="1417"/>
                    </a:lnTo>
                    <a:lnTo>
                      <a:pt x="684" y="1412"/>
                    </a:lnTo>
                    <a:lnTo>
                      <a:pt x="647" y="1403"/>
                    </a:lnTo>
                    <a:lnTo>
                      <a:pt x="647" y="1403"/>
                    </a:lnTo>
                    <a:lnTo>
                      <a:pt x="617" y="1394"/>
                    </a:lnTo>
                    <a:lnTo>
                      <a:pt x="588" y="1384"/>
                    </a:lnTo>
                    <a:lnTo>
                      <a:pt x="559" y="1372"/>
                    </a:lnTo>
                    <a:lnTo>
                      <a:pt x="531" y="1359"/>
                    </a:lnTo>
                    <a:lnTo>
                      <a:pt x="504" y="1345"/>
                    </a:lnTo>
                    <a:lnTo>
                      <a:pt x="477" y="1329"/>
                    </a:lnTo>
                    <a:lnTo>
                      <a:pt x="452" y="1313"/>
                    </a:lnTo>
                    <a:lnTo>
                      <a:pt x="428" y="1295"/>
                    </a:lnTo>
                    <a:lnTo>
                      <a:pt x="405" y="1276"/>
                    </a:lnTo>
                    <a:lnTo>
                      <a:pt x="383" y="1256"/>
                    </a:lnTo>
                    <a:lnTo>
                      <a:pt x="362" y="1234"/>
                    </a:lnTo>
                    <a:lnTo>
                      <a:pt x="342" y="1212"/>
                    </a:lnTo>
                    <a:lnTo>
                      <a:pt x="323" y="1189"/>
                    </a:lnTo>
                    <a:lnTo>
                      <a:pt x="306" y="1166"/>
                    </a:lnTo>
                    <a:lnTo>
                      <a:pt x="288" y="1141"/>
                    </a:lnTo>
                    <a:lnTo>
                      <a:pt x="273" y="1116"/>
                    </a:lnTo>
                    <a:lnTo>
                      <a:pt x="259" y="1090"/>
                    </a:lnTo>
                    <a:lnTo>
                      <a:pt x="247" y="1063"/>
                    </a:lnTo>
                    <a:lnTo>
                      <a:pt x="234" y="1037"/>
                    </a:lnTo>
                    <a:lnTo>
                      <a:pt x="224" y="1009"/>
                    </a:lnTo>
                    <a:lnTo>
                      <a:pt x="215" y="980"/>
                    </a:lnTo>
                    <a:lnTo>
                      <a:pt x="208" y="951"/>
                    </a:lnTo>
                    <a:lnTo>
                      <a:pt x="201" y="922"/>
                    </a:lnTo>
                    <a:lnTo>
                      <a:pt x="196" y="893"/>
                    </a:lnTo>
                    <a:lnTo>
                      <a:pt x="192" y="863"/>
                    </a:lnTo>
                    <a:lnTo>
                      <a:pt x="191" y="833"/>
                    </a:lnTo>
                    <a:lnTo>
                      <a:pt x="190" y="802"/>
                    </a:lnTo>
                    <a:lnTo>
                      <a:pt x="191" y="771"/>
                    </a:lnTo>
                    <a:lnTo>
                      <a:pt x="194" y="741"/>
                    </a:lnTo>
                    <a:lnTo>
                      <a:pt x="199" y="710"/>
                    </a:lnTo>
                    <a:lnTo>
                      <a:pt x="204" y="679"/>
                    </a:lnTo>
                    <a:lnTo>
                      <a:pt x="211" y="649"/>
                    </a:lnTo>
                    <a:lnTo>
                      <a:pt x="211" y="649"/>
                    </a:lnTo>
                    <a:lnTo>
                      <a:pt x="220" y="618"/>
                    </a:lnTo>
                    <a:lnTo>
                      <a:pt x="230" y="591"/>
                    </a:lnTo>
                    <a:lnTo>
                      <a:pt x="242" y="563"/>
                    </a:lnTo>
                    <a:lnTo>
                      <a:pt x="253" y="537"/>
                    </a:lnTo>
                    <a:lnTo>
                      <a:pt x="267" y="510"/>
                    </a:lnTo>
                    <a:lnTo>
                      <a:pt x="282" y="485"/>
                    </a:lnTo>
                    <a:lnTo>
                      <a:pt x="297" y="461"/>
                    </a:lnTo>
                    <a:lnTo>
                      <a:pt x="315" y="437"/>
                    </a:lnTo>
                    <a:lnTo>
                      <a:pt x="332" y="414"/>
                    </a:lnTo>
                    <a:lnTo>
                      <a:pt x="351" y="393"/>
                    </a:lnTo>
                    <a:lnTo>
                      <a:pt x="370" y="373"/>
                    </a:lnTo>
                    <a:lnTo>
                      <a:pt x="391" y="353"/>
                    </a:lnTo>
                    <a:lnTo>
                      <a:pt x="413" y="334"/>
                    </a:lnTo>
                    <a:lnTo>
                      <a:pt x="434" y="316"/>
                    </a:lnTo>
                    <a:lnTo>
                      <a:pt x="458" y="300"/>
                    </a:lnTo>
                    <a:lnTo>
                      <a:pt x="481" y="285"/>
                    </a:lnTo>
                    <a:lnTo>
                      <a:pt x="506" y="270"/>
                    </a:lnTo>
                    <a:lnTo>
                      <a:pt x="531" y="257"/>
                    </a:lnTo>
                    <a:lnTo>
                      <a:pt x="557" y="244"/>
                    </a:lnTo>
                    <a:lnTo>
                      <a:pt x="583" y="234"/>
                    </a:lnTo>
                    <a:lnTo>
                      <a:pt x="609" y="224"/>
                    </a:lnTo>
                    <a:lnTo>
                      <a:pt x="636" y="215"/>
                    </a:lnTo>
                    <a:lnTo>
                      <a:pt x="664" y="208"/>
                    </a:lnTo>
                    <a:lnTo>
                      <a:pt x="691" y="203"/>
                    </a:lnTo>
                    <a:lnTo>
                      <a:pt x="720" y="198"/>
                    </a:lnTo>
                    <a:lnTo>
                      <a:pt x="749" y="194"/>
                    </a:lnTo>
                    <a:lnTo>
                      <a:pt x="777" y="193"/>
                    </a:lnTo>
                    <a:lnTo>
                      <a:pt x="807" y="191"/>
                    </a:lnTo>
                    <a:lnTo>
                      <a:pt x="836" y="193"/>
                    </a:lnTo>
                    <a:lnTo>
                      <a:pt x="865" y="194"/>
                    </a:lnTo>
                    <a:lnTo>
                      <a:pt x="894" y="198"/>
                    </a:lnTo>
                    <a:lnTo>
                      <a:pt x="924" y="203"/>
                    </a:lnTo>
                    <a:lnTo>
                      <a:pt x="924" y="203"/>
                    </a:lnTo>
                    <a:lnTo>
                      <a:pt x="926" y="186"/>
                    </a:lnTo>
                    <a:lnTo>
                      <a:pt x="928" y="170"/>
                    </a:lnTo>
                    <a:lnTo>
                      <a:pt x="934" y="145"/>
                    </a:lnTo>
                    <a:lnTo>
                      <a:pt x="934" y="145"/>
                    </a:lnTo>
                    <a:lnTo>
                      <a:pt x="936" y="127"/>
                    </a:lnTo>
                    <a:lnTo>
                      <a:pt x="936" y="94"/>
                    </a:lnTo>
                    <a:lnTo>
                      <a:pt x="936" y="94"/>
                    </a:lnTo>
                    <a:lnTo>
                      <a:pt x="917" y="91"/>
                    </a:lnTo>
                    <a:lnTo>
                      <a:pt x="917" y="91"/>
                    </a:lnTo>
                    <a:lnTo>
                      <a:pt x="917" y="82"/>
                    </a:lnTo>
                    <a:lnTo>
                      <a:pt x="914" y="69"/>
                    </a:lnTo>
                    <a:lnTo>
                      <a:pt x="912" y="54"/>
                    </a:lnTo>
                    <a:lnTo>
                      <a:pt x="907" y="37"/>
                    </a:lnTo>
                    <a:lnTo>
                      <a:pt x="907" y="3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0" name="Freeform 13"/>
              <p:cNvSpPr>
                <a:spLocks noEditPoints="1"/>
              </p:cNvSpPr>
              <p:nvPr/>
            </p:nvSpPr>
            <p:spPr bwMode="auto">
              <a:xfrm>
                <a:off x="4125854" y="5306836"/>
                <a:ext cx="1356901" cy="1355607"/>
              </a:xfrm>
              <a:custGeom>
                <a:avLst/>
                <a:gdLst>
                  <a:gd name="T0" fmla="*/ 2094 w 2098"/>
                  <a:gd name="T1" fmla="*/ 941 h 2098"/>
                  <a:gd name="T2" fmla="*/ 2067 w 2098"/>
                  <a:gd name="T3" fmla="*/ 797 h 2098"/>
                  <a:gd name="T4" fmla="*/ 2045 w 2098"/>
                  <a:gd name="T5" fmla="*/ 752 h 2098"/>
                  <a:gd name="T6" fmla="*/ 2001 w 2098"/>
                  <a:gd name="T7" fmla="*/ 600 h 2098"/>
                  <a:gd name="T8" fmla="*/ 1917 w 2098"/>
                  <a:gd name="T9" fmla="*/ 473 h 2098"/>
                  <a:gd name="T10" fmla="*/ 1887 w 2098"/>
                  <a:gd name="T11" fmla="*/ 430 h 2098"/>
                  <a:gd name="T12" fmla="*/ 1801 w 2098"/>
                  <a:gd name="T13" fmla="*/ 315 h 2098"/>
                  <a:gd name="T14" fmla="*/ 1639 w 2098"/>
                  <a:gd name="T15" fmla="*/ 314 h 2098"/>
                  <a:gd name="T16" fmla="*/ 1644 w 2098"/>
                  <a:gd name="T17" fmla="*/ 182 h 2098"/>
                  <a:gd name="T18" fmla="*/ 1513 w 2098"/>
                  <a:gd name="T19" fmla="*/ 115 h 2098"/>
                  <a:gd name="T20" fmla="*/ 1470 w 2098"/>
                  <a:gd name="T21" fmla="*/ 91 h 2098"/>
                  <a:gd name="T22" fmla="*/ 1337 w 2098"/>
                  <a:gd name="T23" fmla="*/ 38 h 2098"/>
                  <a:gd name="T24" fmla="*/ 1270 w 2098"/>
                  <a:gd name="T25" fmla="*/ 63 h 2098"/>
                  <a:gd name="T26" fmla="*/ 1135 w 2098"/>
                  <a:gd name="T27" fmla="*/ 0 h 2098"/>
                  <a:gd name="T28" fmla="*/ 988 w 2098"/>
                  <a:gd name="T29" fmla="*/ 13 h 2098"/>
                  <a:gd name="T30" fmla="*/ 936 w 2098"/>
                  <a:gd name="T31" fmla="*/ 7 h 2098"/>
                  <a:gd name="T32" fmla="*/ 792 w 2098"/>
                  <a:gd name="T33" fmla="*/ 31 h 2098"/>
                  <a:gd name="T34" fmla="*/ 749 w 2098"/>
                  <a:gd name="T35" fmla="*/ 67 h 2098"/>
                  <a:gd name="T36" fmla="*/ 608 w 2098"/>
                  <a:gd name="T37" fmla="*/ 94 h 2098"/>
                  <a:gd name="T38" fmla="*/ 539 w 2098"/>
                  <a:gd name="T39" fmla="*/ 225 h 2098"/>
                  <a:gd name="T40" fmla="*/ 437 w 2098"/>
                  <a:gd name="T41" fmla="*/ 193 h 2098"/>
                  <a:gd name="T42" fmla="*/ 335 w 2098"/>
                  <a:gd name="T43" fmla="*/ 294 h 2098"/>
                  <a:gd name="T44" fmla="*/ 292 w 2098"/>
                  <a:gd name="T45" fmla="*/ 322 h 2098"/>
                  <a:gd name="T46" fmla="*/ 198 w 2098"/>
                  <a:gd name="T47" fmla="*/ 433 h 2098"/>
                  <a:gd name="T48" fmla="*/ 181 w 2098"/>
                  <a:gd name="T49" fmla="*/ 478 h 2098"/>
                  <a:gd name="T50" fmla="*/ 97 w 2098"/>
                  <a:gd name="T51" fmla="*/ 600 h 2098"/>
                  <a:gd name="T52" fmla="*/ 84 w 2098"/>
                  <a:gd name="T53" fmla="*/ 747 h 2098"/>
                  <a:gd name="T54" fmla="*/ 29 w 2098"/>
                  <a:gd name="T55" fmla="*/ 794 h 2098"/>
                  <a:gd name="T56" fmla="*/ 5 w 2098"/>
                  <a:gd name="T57" fmla="*/ 938 h 2098"/>
                  <a:gd name="T58" fmla="*/ 12 w 2098"/>
                  <a:gd name="T59" fmla="*/ 988 h 2098"/>
                  <a:gd name="T60" fmla="*/ 1 w 2098"/>
                  <a:gd name="T61" fmla="*/ 1140 h 2098"/>
                  <a:gd name="T62" fmla="*/ 38 w 2098"/>
                  <a:gd name="T63" fmla="*/ 1289 h 2098"/>
                  <a:gd name="T64" fmla="*/ 41 w 2098"/>
                  <a:gd name="T65" fmla="*/ 1341 h 2098"/>
                  <a:gd name="T66" fmla="*/ 89 w 2098"/>
                  <a:gd name="T67" fmla="*/ 1478 h 2098"/>
                  <a:gd name="T68" fmla="*/ 175 w 2098"/>
                  <a:gd name="T69" fmla="*/ 1512 h 2098"/>
                  <a:gd name="T70" fmla="*/ 193 w 2098"/>
                  <a:gd name="T71" fmla="*/ 1659 h 2098"/>
                  <a:gd name="T72" fmla="*/ 292 w 2098"/>
                  <a:gd name="T73" fmla="*/ 1773 h 2098"/>
                  <a:gd name="T74" fmla="*/ 330 w 2098"/>
                  <a:gd name="T75" fmla="*/ 1806 h 2098"/>
                  <a:gd name="T76" fmla="*/ 441 w 2098"/>
                  <a:gd name="T77" fmla="*/ 1908 h 2098"/>
                  <a:gd name="T78" fmla="*/ 592 w 2098"/>
                  <a:gd name="T79" fmla="*/ 1887 h 2098"/>
                  <a:gd name="T80" fmla="*/ 617 w 2098"/>
                  <a:gd name="T81" fmla="*/ 2007 h 2098"/>
                  <a:gd name="T82" fmla="*/ 756 w 2098"/>
                  <a:gd name="T83" fmla="*/ 2054 h 2098"/>
                  <a:gd name="T84" fmla="*/ 800 w 2098"/>
                  <a:gd name="T85" fmla="*/ 2066 h 2098"/>
                  <a:gd name="T86" fmla="*/ 944 w 2098"/>
                  <a:gd name="T87" fmla="*/ 2095 h 2098"/>
                  <a:gd name="T88" fmla="*/ 1019 w 2098"/>
                  <a:gd name="T89" fmla="*/ 2020 h 2098"/>
                  <a:gd name="T90" fmla="*/ 1145 w 2098"/>
                  <a:gd name="T91" fmla="*/ 2097 h 2098"/>
                  <a:gd name="T92" fmla="*/ 1290 w 2098"/>
                  <a:gd name="T93" fmla="*/ 2060 h 2098"/>
                  <a:gd name="T94" fmla="*/ 1339 w 2098"/>
                  <a:gd name="T95" fmla="*/ 2057 h 2098"/>
                  <a:gd name="T96" fmla="*/ 1478 w 2098"/>
                  <a:gd name="T97" fmla="*/ 2008 h 2098"/>
                  <a:gd name="T98" fmla="*/ 1514 w 2098"/>
                  <a:gd name="T99" fmla="*/ 1947 h 2098"/>
                  <a:gd name="T100" fmla="*/ 1652 w 2098"/>
                  <a:gd name="T101" fmla="*/ 1911 h 2098"/>
                  <a:gd name="T102" fmla="*/ 1751 w 2098"/>
                  <a:gd name="T103" fmla="*/ 1801 h 2098"/>
                  <a:gd name="T104" fmla="*/ 1803 w 2098"/>
                  <a:gd name="T105" fmla="*/ 1780 h 2098"/>
                  <a:gd name="T106" fmla="*/ 1897 w 2098"/>
                  <a:gd name="T107" fmla="*/ 1667 h 2098"/>
                  <a:gd name="T108" fmla="*/ 1916 w 2098"/>
                  <a:gd name="T109" fmla="*/ 1622 h 2098"/>
                  <a:gd name="T110" fmla="*/ 1998 w 2098"/>
                  <a:gd name="T111" fmla="*/ 1502 h 2098"/>
                  <a:gd name="T112" fmla="*/ 1927 w 2098"/>
                  <a:gd name="T113" fmla="*/ 1391 h 2098"/>
                  <a:gd name="T114" fmla="*/ 2067 w 2098"/>
                  <a:gd name="T115" fmla="*/ 1313 h 2098"/>
                  <a:gd name="T116" fmla="*/ 2086 w 2098"/>
                  <a:gd name="T117" fmla="*/ 1166 h 2098"/>
                  <a:gd name="T118" fmla="*/ 2094 w 2098"/>
                  <a:gd name="T119" fmla="*/ 1118 h 2098"/>
                  <a:gd name="T120" fmla="*/ 1236 w 2098"/>
                  <a:gd name="T121" fmla="*/ 1829 h 2098"/>
                  <a:gd name="T122" fmla="*/ 332 w 2098"/>
                  <a:gd name="T123" fmla="*/ 691 h 2098"/>
                  <a:gd name="T124" fmla="*/ 1794 w 2098"/>
                  <a:gd name="T125" fmla="*/ 75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98" h="2098">
                    <a:moveTo>
                      <a:pt x="2086" y="987"/>
                    </a:moveTo>
                    <a:lnTo>
                      <a:pt x="2086" y="987"/>
                    </a:lnTo>
                    <a:lnTo>
                      <a:pt x="2086" y="987"/>
                    </a:lnTo>
                    <a:lnTo>
                      <a:pt x="2086" y="987"/>
                    </a:lnTo>
                    <a:lnTo>
                      <a:pt x="2090" y="984"/>
                    </a:lnTo>
                    <a:lnTo>
                      <a:pt x="2090" y="984"/>
                    </a:lnTo>
                    <a:lnTo>
                      <a:pt x="2091" y="983"/>
                    </a:lnTo>
                    <a:lnTo>
                      <a:pt x="2091" y="983"/>
                    </a:lnTo>
                    <a:lnTo>
                      <a:pt x="2093" y="982"/>
                    </a:lnTo>
                    <a:lnTo>
                      <a:pt x="2093" y="982"/>
                    </a:lnTo>
                    <a:lnTo>
                      <a:pt x="2094" y="980"/>
                    </a:lnTo>
                    <a:lnTo>
                      <a:pt x="2094" y="980"/>
                    </a:lnTo>
                    <a:lnTo>
                      <a:pt x="2095" y="978"/>
                    </a:lnTo>
                    <a:lnTo>
                      <a:pt x="2095" y="978"/>
                    </a:lnTo>
                    <a:lnTo>
                      <a:pt x="2096" y="977"/>
                    </a:lnTo>
                    <a:lnTo>
                      <a:pt x="2096" y="977"/>
                    </a:lnTo>
                    <a:lnTo>
                      <a:pt x="2096" y="974"/>
                    </a:lnTo>
                    <a:lnTo>
                      <a:pt x="2096" y="974"/>
                    </a:lnTo>
                    <a:lnTo>
                      <a:pt x="2096" y="974"/>
                    </a:lnTo>
                    <a:lnTo>
                      <a:pt x="2096" y="974"/>
                    </a:lnTo>
                    <a:lnTo>
                      <a:pt x="2098" y="972"/>
                    </a:lnTo>
                    <a:lnTo>
                      <a:pt x="2098" y="972"/>
                    </a:lnTo>
                    <a:lnTo>
                      <a:pt x="2098" y="970"/>
                    </a:lnTo>
                    <a:lnTo>
                      <a:pt x="2098" y="970"/>
                    </a:lnTo>
                    <a:lnTo>
                      <a:pt x="2098" y="967"/>
                    </a:lnTo>
                    <a:lnTo>
                      <a:pt x="2098" y="967"/>
                    </a:lnTo>
                    <a:lnTo>
                      <a:pt x="2098" y="965"/>
                    </a:lnTo>
                    <a:lnTo>
                      <a:pt x="2098" y="965"/>
                    </a:lnTo>
                    <a:lnTo>
                      <a:pt x="2098" y="963"/>
                    </a:lnTo>
                    <a:lnTo>
                      <a:pt x="2098" y="963"/>
                    </a:lnTo>
                    <a:lnTo>
                      <a:pt x="2098" y="962"/>
                    </a:lnTo>
                    <a:lnTo>
                      <a:pt x="2098" y="962"/>
                    </a:lnTo>
                    <a:lnTo>
                      <a:pt x="2096" y="958"/>
                    </a:lnTo>
                    <a:lnTo>
                      <a:pt x="2096" y="958"/>
                    </a:lnTo>
                    <a:lnTo>
                      <a:pt x="2096" y="953"/>
                    </a:lnTo>
                    <a:lnTo>
                      <a:pt x="2096" y="953"/>
                    </a:lnTo>
                    <a:lnTo>
                      <a:pt x="2096" y="951"/>
                    </a:lnTo>
                    <a:lnTo>
                      <a:pt x="2096" y="951"/>
                    </a:lnTo>
                    <a:lnTo>
                      <a:pt x="2096" y="949"/>
                    </a:lnTo>
                    <a:lnTo>
                      <a:pt x="2096" y="949"/>
                    </a:lnTo>
                    <a:lnTo>
                      <a:pt x="2096" y="948"/>
                    </a:lnTo>
                    <a:lnTo>
                      <a:pt x="2096" y="948"/>
                    </a:lnTo>
                    <a:lnTo>
                      <a:pt x="2095" y="944"/>
                    </a:lnTo>
                    <a:lnTo>
                      <a:pt x="2095" y="944"/>
                    </a:lnTo>
                    <a:lnTo>
                      <a:pt x="2095" y="944"/>
                    </a:lnTo>
                    <a:lnTo>
                      <a:pt x="2095" y="944"/>
                    </a:lnTo>
                    <a:lnTo>
                      <a:pt x="2094" y="941"/>
                    </a:lnTo>
                    <a:lnTo>
                      <a:pt x="2094" y="941"/>
                    </a:lnTo>
                    <a:lnTo>
                      <a:pt x="2094" y="940"/>
                    </a:lnTo>
                    <a:lnTo>
                      <a:pt x="2094" y="940"/>
                    </a:lnTo>
                    <a:lnTo>
                      <a:pt x="2093" y="938"/>
                    </a:lnTo>
                    <a:lnTo>
                      <a:pt x="2093" y="938"/>
                    </a:lnTo>
                    <a:lnTo>
                      <a:pt x="2093" y="938"/>
                    </a:lnTo>
                    <a:lnTo>
                      <a:pt x="2093" y="938"/>
                    </a:lnTo>
                    <a:lnTo>
                      <a:pt x="2090" y="935"/>
                    </a:lnTo>
                    <a:lnTo>
                      <a:pt x="2090" y="935"/>
                    </a:lnTo>
                    <a:lnTo>
                      <a:pt x="2089" y="935"/>
                    </a:lnTo>
                    <a:lnTo>
                      <a:pt x="2089" y="935"/>
                    </a:lnTo>
                    <a:lnTo>
                      <a:pt x="2086" y="933"/>
                    </a:lnTo>
                    <a:lnTo>
                      <a:pt x="2086" y="933"/>
                    </a:lnTo>
                    <a:lnTo>
                      <a:pt x="2085" y="933"/>
                    </a:lnTo>
                    <a:lnTo>
                      <a:pt x="2085" y="933"/>
                    </a:lnTo>
                    <a:lnTo>
                      <a:pt x="2081" y="930"/>
                    </a:lnTo>
                    <a:lnTo>
                      <a:pt x="2081" y="930"/>
                    </a:lnTo>
                    <a:lnTo>
                      <a:pt x="2081" y="930"/>
                    </a:lnTo>
                    <a:lnTo>
                      <a:pt x="2081" y="930"/>
                    </a:lnTo>
                    <a:lnTo>
                      <a:pt x="2069" y="925"/>
                    </a:lnTo>
                    <a:lnTo>
                      <a:pt x="2051" y="919"/>
                    </a:lnTo>
                    <a:lnTo>
                      <a:pt x="2051" y="919"/>
                    </a:lnTo>
                    <a:lnTo>
                      <a:pt x="2028" y="912"/>
                    </a:lnTo>
                    <a:lnTo>
                      <a:pt x="2009" y="909"/>
                    </a:lnTo>
                    <a:lnTo>
                      <a:pt x="1993" y="906"/>
                    </a:lnTo>
                    <a:lnTo>
                      <a:pt x="1980" y="906"/>
                    </a:lnTo>
                    <a:lnTo>
                      <a:pt x="1980" y="906"/>
                    </a:lnTo>
                    <a:lnTo>
                      <a:pt x="1973" y="866"/>
                    </a:lnTo>
                    <a:lnTo>
                      <a:pt x="1973" y="866"/>
                    </a:lnTo>
                    <a:lnTo>
                      <a:pt x="1984" y="860"/>
                    </a:lnTo>
                    <a:lnTo>
                      <a:pt x="1999" y="852"/>
                    </a:lnTo>
                    <a:lnTo>
                      <a:pt x="2016" y="842"/>
                    </a:lnTo>
                    <a:lnTo>
                      <a:pt x="2035" y="828"/>
                    </a:lnTo>
                    <a:lnTo>
                      <a:pt x="2035" y="828"/>
                    </a:lnTo>
                    <a:lnTo>
                      <a:pt x="2050" y="817"/>
                    </a:lnTo>
                    <a:lnTo>
                      <a:pt x="2060" y="808"/>
                    </a:lnTo>
                    <a:lnTo>
                      <a:pt x="2060" y="808"/>
                    </a:lnTo>
                    <a:lnTo>
                      <a:pt x="2060" y="808"/>
                    </a:lnTo>
                    <a:lnTo>
                      <a:pt x="2060" y="808"/>
                    </a:lnTo>
                    <a:lnTo>
                      <a:pt x="2062" y="804"/>
                    </a:lnTo>
                    <a:lnTo>
                      <a:pt x="2062" y="804"/>
                    </a:lnTo>
                    <a:lnTo>
                      <a:pt x="2064" y="804"/>
                    </a:lnTo>
                    <a:lnTo>
                      <a:pt x="2064" y="804"/>
                    </a:lnTo>
                    <a:lnTo>
                      <a:pt x="2065" y="800"/>
                    </a:lnTo>
                    <a:lnTo>
                      <a:pt x="2065" y="800"/>
                    </a:lnTo>
                    <a:lnTo>
                      <a:pt x="2066" y="800"/>
                    </a:lnTo>
                    <a:lnTo>
                      <a:pt x="2066" y="800"/>
                    </a:lnTo>
                    <a:lnTo>
                      <a:pt x="2067" y="797"/>
                    </a:lnTo>
                    <a:lnTo>
                      <a:pt x="2067" y="797"/>
                    </a:lnTo>
                    <a:lnTo>
                      <a:pt x="2067" y="797"/>
                    </a:lnTo>
                    <a:lnTo>
                      <a:pt x="2067" y="797"/>
                    </a:lnTo>
                    <a:lnTo>
                      <a:pt x="2067" y="794"/>
                    </a:lnTo>
                    <a:lnTo>
                      <a:pt x="2067" y="794"/>
                    </a:lnTo>
                    <a:lnTo>
                      <a:pt x="2067" y="793"/>
                    </a:lnTo>
                    <a:lnTo>
                      <a:pt x="2067" y="793"/>
                    </a:lnTo>
                    <a:lnTo>
                      <a:pt x="2067" y="790"/>
                    </a:lnTo>
                    <a:lnTo>
                      <a:pt x="2067" y="790"/>
                    </a:lnTo>
                    <a:lnTo>
                      <a:pt x="2067" y="790"/>
                    </a:lnTo>
                    <a:lnTo>
                      <a:pt x="2067" y="790"/>
                    </a:lnTo>
                    <a:lnTo>
                      <a:pt x="2067" y="786"/>
                    </a:lnTo>
                    <a:lnTo>
                      <a:pt x="2067" y="786"/>
                    </a:lnTo>
                    <a:lnTo>
                      <a:pt x="2067" y="785"/>
                    </a:lnTo>
                    <a:lnTo>
                      <a:pt x="2067" y="785"/>
                    </a:lnTo>
                    <a:lnTo>
                      <a:pt x="2066" y="783"/>
                    </a:lnTo>
                    <a:lnTo>
                      <a:pt x="2066" y="783"/>
                    </a:lnTo>
                    <a:lnTo>
                      <a:pt x="2066" y="781"/>
                    </a:lnTo>
                    <a:lnTo>
                      <a:pt x="2066" y="781"/>
                    </a:lnTo>
                    <a:lnTo>
                      <a:pt x="2065" y="776"/>
                    </a:lnTo>
                    <a:lnTo>
                      <a:pt x="2065" y="776"/>
                    </a:lnTo>
                    <a:lnTo>
                      <a:pt x="2064" y="773"/>
                    </a:lnTo>
                    <a:lnTo>
                      <a:pt x="2064" y="773"/>
                    </a:lnTo>
                    <a:lnTo>
                      <a:pt x="2064" y="771"/>
                    </a:lnTo>
                    <a:lnTo>
                      <a:pt x="2064" y="771"/>
                    </a:lnTo>
                    <a:lnTo>
                      <a:pt x="2062" y="769"/>
                    </a:lnTo>
                    <a:lnTo>
                      <a:pt x="2062" y="769"/>
                    </a:lnTo>
                    <a:lnTo>
                      <a:pt x="2062" y="768"/>
                    </a:lnTo>
                    <a:lnTo>
                      <a:pt x="2062" y="768"/>
                    </a:lnTo>
                    <a:lnTo>
                      <a:pt x="2061" y="764"/>
                    </a:lnTo>
                    <a:lnTo>
                      <a:pt x="2061" y="764"/>
                    </a:lnTo>
                    <a:lnTo>
                      <a:pt x="2061" y="764"/>
                    </a:lnTo>
                    <a:lnTo>
                      <a:pt x="2061" y="764"/>
                    </a:lnTo>
                    <a:lnTo>
                      <a:pt x="2060" y="761"/>
                    </a:lnTo>
                    <a:lnTo>
                      <a:pt x="2060" y="761"/>
                    </a:lnTo>
                    <a:lnTo>
                      <a:pt x="2059" y="760"/>
                    </a:lnTo>
                    <a:lnTo>
                      <a:pt x="2059" y="760"/>
                    </a:lnTo>
                    <a:lnTo>
                      <a:pt x="2053" y="756"/>
                    </a:lnTo>
                    <a:lnTo>
                      <a:pt x="2053" y="756"/>
                    </a:lnTo>
                    <a:lnTo>
                      <a:pt x="2053" y="756"/>
                    </a:lnTo>
                    <a:lnTo>
                      <a:pt x="2053" y="756"/>
                    </a:lnTo>
                    <a:lnTo>
                      <a:pt x="2050" y="754"/>
                    </a:lnTo>
                    <a:lnTo>
                      <a:pt x="2050" y="754"/>
                    </a:lnTo>
                    <a:lnTo>
                      <a:pt x="2050" y="754"/>
                    </a:lnTo>
                    <a:lnTo>
                      <a:pt x="2050" y="754"/>
                    </a:lnTo>
                    <a:lnTo>
                      <a:pt x="2045" y="752"/>
                    </a:lnTo>
                    <a:lnTo>
                      <a:pt x="2045" y="752"/>
                    </a:lnTo>
                    <a:lnTo>
                      <a:pt x="2045" y="752"/>
                    </a:lnTo>
                    <a:lnTo>
                      <a:pt x="2045" y="752"/>
                    </a:lnTo>
                    <a:lnTo>
                      <a:pt x="2032" y="750"/>
                    </a:lnTo>
                    <a:lnTo>
                      <a:pt x="2013" y="747"/>
                    </a:lnTo>
                    <a:lnTo>
                      <a:pt x="2013" y="747"/>
                    </a:lnTo>
                    <a:lnTo>
                      <a:pt x="1990" y="745"/>
                    </a:lnTo>
                    <a:lnTo>
                      <a:pt x="1970" y="745"/>
                    </a:lnTo>
                    <a:lnTo>
                      <a:pt x="1954" y="745"/>
                    </a:lnTo>
                    <a:lnTo>
                      <a:pt x="1941" y="746"/>
                    </a:lnTo>
                    <a:lnTo>
                      <a:pt x="1941" y="746"/>
                    </a:lnTo>
                    <a:lnTo>
                      <a:pt x="1927" y="707"/>
                    </a:lnTo>
                    <a:lnTo>
                      <a:pt x="1927" y="707"/>
                    </a:lnTo>
                    <a:lnTo>
                      <a:pt x="1938" y="701"/>
                    </a:lnTo>
                    <a:lnTo>
                      <a:pt x="1950" y="691"/>
                    </a:lnTo>
                    <a:lnTo>
                      <a:pt x="1965" y="677"/>
                    </a:lnTo>
                    <a:lnTo>
                      <a:pt x="1982" y="661"/>
                    </a:lnTo>
                    <a:lnTo>
                      <a:pt x="1982" y="661"/>
                    </a:lnTo>
                    <a:lnTo>
                      <a:pt x="1994" y="647"/>
                    </a:lnTo>
                    <a:lnTo>
                      <a:pt x="2002" y="637"/>
                    </a:lnTo>
                    <a:lnTo>
                      <a:pt x="2002" y="637"/>
                    </a:lnTo>
                    <a:lnTo>
                      <a:pt x="2002" y="637"/>
                    </a:lnTo>
                    <a:lnTo>
                      <a:pt x="2002" y="637"/>
                    </a:lnTo>
                    <a:lnTo>
                      <a:pt x="2004" y="633"/>
                    </a:lnTo>
                    <a:lnTo>
                      <a:pt x="2004" y="633"/>
                    </a:lnTo>
                    <a:lnTo>
                      <a:pt x="2006" y="632"/>
                    </a:lnTo>
                    <a:lnTo>
                      <a:pt x="2006" y="632"/>
                    </a:lnTo>
                    <a:lnTo>
                      <a:pt x="2007" y="628"/>
                    </a:lnTo>
                    <a:lnTo>
                      <a:pt x="2007" y="628"/>
                    </a:lnTo>
                    <a:lnTo>
                      <a:pt x="2007" y="628"/>
                    </a:lnTo>
                    <a:lnTo>
                      <a:pt x="2007" y="628"/>
                    </a:lnTo>
                    <a:lnTo>
                      <a:pt x="2008" y="621"/>
                    </a:lnTo>
                    <a:lnTo>
                      <a:pt x="2008" y="621"/>
                    </a:lnTo>
                    <a:lnTo>
                      <a:pt x="2008" y="620"/>
                    </a:lnTo>
                    <a:lnTo>
                      <a:pt x="2008" y="620"/>
                    </a:lnTo>
                    <a:lnTo>
                      <a:pt x="2007" y="618"/>
                    </a:lnTo>
                    <a:lnTo>
                      <a:pt x="2007" y="618"/>
                    </a:lnTo>
                    <a:lnTo>
                      <a:pt x="2007" y="616"/>
                    </a:lnTo>
                    <a:lnTo>
                      <a:pt x="2007" y="616"/>
                    </a:lnTo>
                    <a:lnTo>
                      <a:pt x="2006" y="614"/>
                    </a:lnTo>
                    <a:lnTo>
                      <a:pt x="2006" y="614"/>
                    </a:lnTo>
                    <a:lnTo>
                      <a:pt x="2006" y="613"/>
                    </a:lnTo>
                    <a:lnTo>
                      <a:pt x="2006" y="613"/>
                    </a:lnTo>
                    <a:lnTo>
                      <a:pt x="2004" y="609"/>
                    </a:lnTo>
                    <a:lnTo>
                      <a:pt x="2004" y="609"/>
                    </a:lnTo>
                    <a:lnTo>
                      <a:pt x="2004" y="609"/>
                    </a:lnTo>
                    <a:lnTo>
                      <a:pt x="2004" y="609"/>
                    </a:lnTo>
                    <a:lnTo>
                      <a:pt x="2002" y="605"/>
                    </a:lnTo>
                    <a:lnTo>
                      <a:pt x="2002" y="605"/>
                    </a:lnTo>
                    <a:lnTo>
                      <a:pt x="2001" y="600"/>
                    </a:lnTo>
                    <a:lnTo>
                      <a:pt x="2001" y="600"/>
                    </a:lnTo>
                    <a:lnTo>
                      <a:pt x="1999" y="600"/>
                    </a:lnTo>
                    <a:lnTo>
                      <a:pt x="1999" y="600"/>
                    </a:lnTo>
                    <a:lnTo>
                      <a:pt x="1998" y="596"/>
                    </a:lnTo>
                    <a:lnTo>
                      <a:pt x="1998" y="596"/>
                    </a:lnTo>
                    <a:lnTo>
                      <a:pt x="1998" y="596"/>
                    </a:lnTo>
                    <a:lnTo>
                      <a:pt x="1998" y="596"/>
                    </a:lnTo>
                    <a:lnTo>
                      <a:pt x="1996" y="592"/>
                    </a:lnTo>
                    <a:lnTo>
                      <a:pt x="1996" y="592"/>
                    </a:lnTo>
                    <a:lnTo>
                      <a:pt x="1996" y="592"/>
                    </a:lnTo>
                    <a:lnTo>
                      <a:pt x="1996" y="592"/>
                    </a:lnTo>
                    <a:lnTo>
                      <a:pt x="1994" y="590"/>
                    </a:lnTo>
                    <a:lnTo>
                      <a:pt x="1994" y="590"/>
                    </a:lnTo>
                    <a:lnTo>
                      <a:pt x="1993" y="590"/>
                    </a:lnTo>
                    <a:lnTo>
                      <a:pt x="1993" y="590"/>
                    </a:lnTo>
                    <a:lnTo>
                      <a:pt x="1988" y="586"/>
                    </a:lnTo>
                    <a:lnTo>
                      <a:pt x="1988" y="586"/>
                    </a:lnTo>
                    <a:lnTo>
                      <a:pt x="1987" y="586"/>
                    </a:lnTo>
                    <a:lnTo>
                      <a:pt x="1987" y="586"/>
                    </a:lnTo>
                    <a:lnTo>
                      <a:pt x="1983" y="585"/>
                    </a:lnTo>
                    <a:lnTo>
                      <a:pt x="1983" y="585"/>
                    </a:lnTo>
                    <a:lnTo>
                      <a:pt x="1983" y="585"/>
                    </a:lnTo>
                    <a:lnTo>
                      <a:pt x="1983" y="585"/>
                    </a:lnTo>
                    <a:lnTo>
                      <a:pt x="1978" y="584"/>
                    </a:lnTo>
                    <a:lnTo>
                      <a:pt x="1978" y="584"/>
                    </a:lnTo>
                    <a:lnTo>
                      <a:pt x="1977" y="584"/>
                    </a:lnTo>
                    <a:lnTo>
                      <a:pt x="1977" y="584"/>
                    </a:lnTo>
                    <a:lnTo>
                      <a:pt x="1964" y="584"/>
                    </a:lnTo>
                    <a:lnTo>
                      <a:pt x="1946" y="584"/>
                    </a:lnTo>
                    <a:lnTo>
                      <a:pt x="1946" y="584"/>
                    </a:lnTo>
                    <a:lnTo>
                      <a:pt x="1922" y="586"/>
                    </a:lnTo>
                    <a:lnTo>
                      <a:pt x="1902" y="589"/>
                    </a:lnTo>
                    <a:lnTo>
                      <a:pt x="1887" y="592"/>
                    </a:lnTo>
                    <a:lnTo>
                      <a:pt x="1875" y="596"/>
                    </a:lnTo>
                    <a:lnTo>
                      <a:pt x="1875" y="596"/>
                    </a:lnTo>
                    <a:lnTo>
                      <a:pt x="1854" y="561"/>
                    </a:lnTo>
                    <a:lnTo>
                      <a:pt x="1854" y="561"/>
                    </a:lnTo>
                    <a:lnTo>
                      <a:pt x="1863" y="552"/>
                    </a:lnTo>
                    <a:lnTo>
                      <a:pt x="1875" y="540"/>
                    </a:lnTo>
                    <a:lnTo>
                      <a:pt x="1886" y="523"/>
                    </a:lnTo>
                    <a:lnTo>
                      <a:pt x="1900" y="504"/>
                    </a:lnTo>
                    <a:lnTo>
                      <a:pt x="1900" y="504"/>
                    </a:lnTo>
                    <a:lnTo>
                      <a:pt x="1910" y="489"/>
                    </a:lnTo>
                    <a:lnTo>
                      <a:pt x="1916" y="478"/>
                    </a:lnTo>
                    <a:lnTo>
                      <a:pt x="1916" y="478"/>
                    </a:lnTo>
                    <a:lnTo>
                      <a:pt x="1916" y="478"/>
                    </a:lnTo>
                    <a:lnTo>
                      <a:pt x="1916" y="478"/>
                    </a:lnTo>
                    <a:lnTo>
                      <a:pt x="1916" y="478"/>
                    </a:lnTo>
                    <a:lnTo>
                      <a:pt x="1917" y="473"/>
                    </a:lnTo>
                    <a:lnTo>
                      <a:pt x="1917" y="473"/>
                    </a:lnTo>
                    <a:lnTo>
                      <a:pt x="1919" y="472"/>
                    </a:lnTo>
                    <a:lnTo>
                      <a:pt x="1919" y="472"/>
                    </a:lnTo>
                    <a:lnTo>
                      <a:pt x="1919" y="469"/>
                    </a:lnTo>
                    <a:lnTo>
                      <a:pt x="1919" y="469"/>
                    </a:lnTo>
                    <a:lnTo>
                      <a:pt x="1920" y="468"/>
                    </a:lnTo>
                    <a:lnTo>
                      <a:pt x="1920" y="468"/>
                    </a:lnTo>
                    <a:lnTo>
                      <a:pt x="1919" y="460"/>
                    </a:lnTo>
                    <a:lnTo>
                      <a:pt x="1919" y="460"/>
                    </a:lnTo>
                    <a:lnTo>
                      <a:pt x="1919" y="460"/>
                    </a:lnTo>
                    <a:lnTo>
                      <a:pt x="1919" y="460"/>
                    </a:lnTo>
                    <a:lnTo>
                      <a:pt x="1917" y="458"/>
                    </a:lnTo>
                    <a:lnTo>
                      <a:pt x="1917" y="458"/>
                    </a:lnTo>
                    <a:lnTo>
                      <a:pt x="1917" y="456"/>
                    </a:lnTo>
                    <a:lnTo>
                      <a:pt x="1917" y="456"/>
                    </a:lnTo>
                    <a:lnTo>
                      <a:pt x="1916" y="454"/>
                    </a:lnTo>
                    <a:lnTo>
                      <a:pt x="1916" y="454"/>
                    </a:lnTo>
                    <a:lnTo>
                      <a:pt x="1916" y="454"/>
                    </a:lnTo>
                    <a:lnTo>
                      <a:pt x="1916" y="454"/>
                    </a:lnTo>
                    <a:lnTo>
                      <a:pt x="1914" y="450"/>
                    </a:lnTo>
                    <a:lnTo>
                      <a:pt x="1914" y="450"/>
                    </a:lnTo>
                    <a:lnTo>
                      <a:pt x="1912" y="449"/>
                    </a:lnTo>
                    <a:lnTo>
                      <a:pt x="1912" y="449"/>
                    </a:lnTo>
                    <a:lnTo>
                      <a:pt x="1910" y="446"/>
                    </a:lnTo>
                    <a:lnTo>
                      <a:pt x="1910" y="446"/>
                    </a:lnTo>
                    <a:lnTo>
                      <a:pt x="1909" y="443"/>
                    </a:lnTo>
                    <a:lnTo>
                      <a:pt x="1909" y="443"/>
                    </a:lnTo>
                    <a:lnTo>
                      <a:pt x="1907" y="441"/>
                    </a:lnTo>
                    <a:lnTo>
                      <a:pt x="1907" y="441"/>
                    </a:lnTo>
                    <a:lnTo>
                      <a:pt x="1905" y="439"/>
                    </a:lnTo>
                    <a:lnTo>
                      <a:pt x="1905" y="439"/>
                    </a:lnTo>
                    <a:lnTo>
                      <a:pt x="1905" y="438"/>
                    </a:lnTo>
                    <a:lnTo>
                      <a:pt x="1905" y="438"/>
                    </a:lnTo>
                    <a:lnTo>
                      <a:pt x="1902" y="435"/>
                    </a:lnTo>
                    <a:lnTo>
                      <a:pt x="1902" y="435"/>
                    </a:lnTo>
                    <a:lnTo>
                      <a:pt x="1902" y="435"/>
                    </a:lnTo>
                    <a:lnTo>
                      <a:pt x="1902" y="435"/>
                    </a:lnTo>
                    <a:lnTo>
                      <a:pt x="1900" y="433"/>
                    </a:lnTo>
                    <a:lnTo>
                      <a:pt x="1900" y="433"/>
                    </a:lnTo>
                    <a:lnTo>
                      <a:pt x="1900" y="433"/>
                    </a:lnTo>
                    <a:lnTo>
                      <a:pt x="1900" y="433"/>
                    </a:lnTo>
                    <a:lnTo>
                      <a:pt x="1892" y="430"/>
                    </a:lnTo>
                    <a:lnTo>
                      <a:pt x="1892" y="430"/>
                    </a:lnTo>
                    <a:lnTo>
                      <a:pt x="1892" y="430"/>
                    </a:lnTo>
                    <a:lnTo>
                      <a:pt x="1892" y="430"/>
                    </a:lnTo>
                    <a:lnTo>
                      <a:pt x="1888" y="430"/>
                    </a:lnTo>
                    <a:lnTo>
                      <a:pt x="1888" y="430"/>
                    </a:lnTo>
                    <a:lnTo>
                      <a:pt x="1887" y="430"/>
                    </a:lnTo>
                    <a:lnTo>
                      <a:pt x="1887" y="430"/>
                    </a:lnTo>
                    <a:lnTo>
                      <a:pt x="1882" y="430"/>
                    </a:lnTo>
                    <a:lnTo>
                      <a:pt x="1882" y="430"/>
                    </a:lnTo>
                    <a:lnTo>
                      <a:pt x="1882" y="430"/>
                    </a:lnTo>
                    <a:lnTo>
                      <a:pt x="1882" y="430"/>
                    </a:lnTo>
                    <a:lnTo>
                      <a:pt x="1882" y="430"/>
                    </a:lnTo>
                    <a:lnTo>
                      <a:pt x="1870" y="431"/>
                    </a:lnTo>
                    <a:lnTo>
                      <a:pt x="1852" y="435"/>
                    </a:lnTo>
                    <a:lnTo>
                      <a:pt x="1852" y="435"/>
                    </a:lnTo>
                    <a:lnTo>
                      <a:pt x="1829" y="441"/>
                    </a:lnTo>
                    <a:lnTo>
                      <a:pt x="1810" y="448"/>
                    </a:lnTo>
                    <a:lnTo>
                      <a:pt x="1795" y="454"/>
                    </a:lnTo>
                    <a:lnTo>
                      <a:pt x="1784" y="459"/>
                    </a:lnTo>
                    <a:lnTo>
                      <a:pt x="1784" y="459"/>
                    </a:lnTo>
                    <a:lnTo>
                      <a:pt x="1757" y="427"/>
                    </a:lnTo>
                    <a:lnTo>
                      <a:pt x="1757" y="427"/>
                    </a:lnTo>
                    <a:lnTo>
                      <a:pt x="1765" y="417"/>
                    </a:lnTo>
                    <a:lnTo>
                      <a:pt x="1773" y="404"/>
                    </a:lnTo>
                    <a:lnTo>
                      <a:pt x="1783" y="386"/>
                    </a:lnTo>
                    <a:lnTo>
                      <a:pt x="1793" y="364"/>
                    </a:lnTo>
                    <a:lnTo>
                      <a:pt x="1793" y="364"/>
                    </a:lnTo>
                    <a:lnTo>
                      <a:pt x="1799" y="348"/>
                    </a:lnTo>
                    <a:lnTo>
                      <a:pt x="1804" y="336"/>
                    </a:lnTo>
                    <a:lnTo>
                      <a:pt x="1804" y="336"/>
                    </a:lnTo>
                    <a:lnTo>
                      <a:pt x="1804" y="336"/>
                    </a:lnTo>
                    <a:lnTo>
                      <a:pt x="1804" y="336"/>
                    </a:lnTo>
                    <a:lnTo>
                      <a:pt x="1804" y="336"/>
                    </a:lnTo>
                    <a:lnTo>
                      <a:pt x="1804" y="336"/>
                    </a:lnTo>
                    <a:lnTo>
                      <a:pt x="1804" y="330"/>
                    </a:lnTo>
                    <a:lnTo>
                      <a:pt x="1804" y="330"/>
                    </a:lnTo>
                    <a:lnTo>
                      <a:pt x="1805" y="329"/>
                    </a:lnTo>
                    <a:lnTo>
                      <a:pt x="1805" y="329"/>
                    </a:lnTo>
                    <a:lnTo>
                      <a:pt x="1805" y="327"/>
                    </a:lnTo>
                    <a:lnTo>
                      <a:pt x="1805" y="327"/>
                    </a:lnTo>
                    <a:lnTo>
                      <a:pt x="1805" y="325"/>
                    </a:lnTo>
                    <a:lnTo>
                      <a:pt x="1805" y="325"/>
                    </a:lnTo>
                    <a:lnTo>
                      <a:pt x="1805" y="322"/>
                    </a:lnTo>
                    <a:lnTo>
                      <a:pt x="1805" y="322"/>
                    </a:lnTo>
                    <a:lnTo>
                      <a:pt x="1805" y="322"/>
                    </a:lnTo>
                    <a:lnTo>
                      <a:pt x="1805" y="322"/>
                    </a:lnTo>
                    <a:lnTo>
                      <a:pt x="1804" y="319"/>
                    </a:lnTo>
                    <a:lnTo>
                      <a:pt x="1804" y="319"/>
                    </a:lnTo>
                    <a:lnTo>
                      <a:pt x="1803" y="318"/>
                    </a:lnTo>
                    <a:lnTo>
                      <a:pt x="1803" y="318"/>
                    </a:lnTo>
                    <a:lnTo>
                      <a:pt x="1801" y="315"/>
                    </a:lnTo>
                    <a:lnTo>
                      <a:pt x="1801" y="315"/>
                    </a:lnTo>
                    <a:lnTo>
                      <a:pt x="1801" y="315"/>
                    </a:lnTo>
                    <a:lnTo>
                      <a:pt x="1801" y="315"/>
                    </a:lnTo>
                    <a:lnTo>
                      <a:pt x="1799" y="313"/>
                    </a:lnTo>
                    <a:lnTo>
                      <a:pt x="1799" y="313"/>
                    </a:lnTo>
                    <a:lnTo>
                      <a:pt x="1799" y="312"/>
                    </a:lnTo>
                    <a:lnTo>
                      <a:pt x="1799" y="312"/>
                    </a:lnTo>
                    <a:lnTo>
                      <a:pt x="1796" y="309"/>
                    </a:lnTo>
                    <a:lnTo>
                      <a:pt x="1796" y="309"/>
                    </a:lnTo>
                    <a:lnTo>
                      <a:pt x="1795" y="308"/>
                    </a:lnTo>
                    <a:lnTo>
                      <a:pt x="1795" y="308"/>
                    </a:lnTo>
                    <a:lnTo>
                      <a:pt x="1793" y="305"/>
                    </a:lnTo>
                    <a:lnTo>
                      <a:pt x="1793" y="305"/>
                    </a:lnTo>
                    <a:lnTo>
                      <a:pt x="1789" y="303"/>
                    </a:lnTo>
                    <a:lnTo>
                      <a:pt x="1789" y="303"/>
                    </a:lnTo>
                    <a:lnTo>
                      <a:pt x="1789" y="302"/>
                    </a:lnTo>
                    <a:lnTo>
                      <a:pt x="1789" y="302"/>
                    </a:lnTo>
                    <a:lnTo>
                      <a:pt x="1786" y="299"/>
                    </a:lnTo>
                    <a:lnTo>
                      <a:pt x="1786" y="299"/>
                    </a:lnTo>
                    <a:lnTo>
                      <a:pt x="1785" y="299"/>
                    </a:lnTo>
                    <a:lnTo>
                      <a:pt x="1785" y="299"/>
                    </a:lnTo>
                    <a:lnTo>
                      <a:pt x="1783" y="296"/>
                    </a:lnTo>
                    <a:lnTo>
                      <a:pt x="1783" y="296"/>
                    </a:lnTo>
                    <a:lnTo>
                      <a:pt x="1783" y="296"/>
                    </a:lnTo>
                    <a:lnTo>
                      <a:pt x="1783" y="296"/>
                    </a:lnTo>
                    <a:lnTo>
                      <a:pt x="1780" y="294"/>
                    </a:lnTo>
                    <a:lnTo>
                      <a:pt x="1780" y="294"/>
                    </a:lnTo>
                    <a:lnTo>
                      <a:pt x="1779" y="294"/>
                    </a:lnTo>
                    <a:lnTo>
                      <a:pt x="1779" y="294"/>
                    </a:lnTo>
                    <a:lnTo>
                      <a:pt x="1773" y="293"/>
                    </a:lnTo>
                    <a:lnTo>
                      <a:pt x="1773" y="293"/>
                    </a:lnTo>
                    <a:lnTo>
                      <a:pt x="1771" y="293"/>
                    </a:lnTo>
                    <a:lnTo>
                      <a:pt x="1771" y="293"/>
                    </a:lnTo>
                    <a:lnTo>
                      <a:pt x="1767" y="293"/>
                    </a:lnTo>
                    <a:lnTo>
                      <a:pt x="1767" y="293"/>
                    </a:lnTo>
                    <a:lnTo>
                      <a:pt x="1767" y="293"/>
                    </a:lnTo>
                    <a:lnTo>
                      <a:pt x="1767" y="293"/>
                    </a:lnTo>
                    <a:lnTo>
                      <a:pt x="1762" y="294"/>
                    </a:lnTo>
                    <a:lnTo>
                      <a:pt x="1762" y="294"/>
                    </a:lnTo>
                    <a:lnTo>
                      <a:pt x="1762" y="294"/>
                    </a:lnTo>
                    <a:lnTo>
                      <a:pt x="1762" y="294"/>
                    </a:lnTo>
                    <a:lnTo>
                      <a:pt x="1750" y="299"/>
                    </a:lnTo>
                    <a:lnTo>
                      <a:pt x="1733" y="305"/>
                    </a:lnTo>
                    <a:lnTo>
                      <a:pt x="1733" y="305"/>
                    </a:lnTo>
                    <a:lnTo>
                      <a:pt x="1712" y="315"/>
                    </a:lnTo>
                    <a:lnTo>
                      <a:pt x="1694" y="324"/>
                    </a:lnTo>
                    <a:lnTo>
                      <a:pt x="1681" y="333"/>
                    </a:lnTo>
                    <a:lnTo>
                      <a:pt x="1669" y="341"/>
                    </a:lnTo>
                    <a:lnTo>
                      <a:pt x="1669" y="341"/>
                    </a:lnTo>
                    <a:lnTo>
                      <a:pt x="1639" y="314"/>
                    </a:lnTo>
                    <a:lnTo>
                      <a:pt x="1639" y="314"/>
                    </a:lnTo>
                    <a:lnTo>
                      <a:pt x="1644" y="303"/>
                    </a:lnTo>
                    <a:lnTo>
                      <a:pt x="1650" y="288"/>
                    </a:lnTo>
                    <a:lnTo>
                      <a:pt x="1657" y="269"/>
                    </a:lnTo>
                    <a:lnTo>
                      <a:pt x="1663" y="246"/>
                    </a:lnTo>
                    <a:lnTo>
                      <a:pt x="1663" y="246"/>
                    </a:lnTo>
                    <a:lnTo>
                      <a:pt x="1667" y="228"/>
                    </a:lnTo>
                    <a:lnTo>
                      <a:pt x="1668" y="216"/>
                    </a:lnTo>
                    <a:lnTo>
                      <a:pt x="1668" y="216"/>
                    </a:lnTo>
                    <a:lnTo>
                      <a:pt x="1668" y="216"/>
                    </a:lnTo>
                    <a:lnTo>
                      <a:pt x="1668" y="216"/>
                    </a:lnTo>
                    <a:lnTo>
                      <a:pt x="1668" y="216"/>
                    </a:lnTo>
                    <a:lnTo>
                      <a:pt x="1668" y="211"/>
                    </a:lnTo>
                    <a:lnTo>
                      <a:pt x="1668" y="211"/>
                    </a:lnTo>
                    <a:lnTo>
                      <a:pt x="1668" y="210"/>
                    </a:lnTo>
                    <a:lnTo>
                      <a:pt x="1668" y="210"/>
                    </a:lnTo>
                    <a:lnTo>
                      <a:pt x="1668" y="206"/>
                    </a:lnTo>
                    <a:lnTo>
                      <a:pt x="1668" y="206"/>
                    </a:lnTo>
                    <a:lnTo>
                      <a:pt x="1668" y="205"/>
                    </a:lnTo>
                    <a:lnTo>
                      <a:pt x="1668" y="205"/>
                    </a:lnTo>
                    <a:lnTo>
                      <a:pt x="1667" y="202"/>
                    </a:lnTo>
                    <a:lnTo>
                      <a:pt x="1667" y="202"/>
                    </a:lnTo>
                    <a:lnTo>
                      <a:pt x="1667" y="202"/>
                    </a:lnTo>
                    <a:lnTo>
                      <a:pt x="1667" y="202"/>
                    </a:lnTo>
                    <a:lnTo>
                      <a:pt x="1665" y="198"/>
                    </a:lnTo>
                    <a:lnTo>
                      <a:pt x="1665" y="198"/>
                    </a:lnTo>
                    <a:lnTo>
                      <a:pt x="1665" y="198"/>
                    </a:lnTo>
                    <a:lnTo>
                      <a:pt x="1665" y="198"/>
                    </a:lnTo>
                    <a:lnTo>
                      <a:pt x="1663" y="196"/>
                    </a:lnTo>
                    <a:lnTo>
                      <a:pt x="1663" y="196"/>
                    </a:lnTo>
                    <a:lnTo>
                      <a:pt x="1663" y="196"/>
                    </a:lnTo>
                    <a:lnTo>
                      <a:pt x="1663" y="196"/>
                    </a:lnTo>
                    <a:lnTo>
                      <a:pt x="1660" y="193"/>
                    </a:lnTo>
                    <a:lnTo>
                      <a:pt x="1660" y="193"/>
                    </a:lnTo>
                    <a:lnTo>
                      <a:pt x="1659" y="193"/>
                    </a:lnTo>
                    <a:lnTo>
                      <a:pt x="1659" y="193"/>
                    </a:lnTo>
                    <a:lnTo>
                      <a:pt x="1657" y="191"/>
                    </a:lnTo>
                    <a:lnTo>
                      <a:pt x="1657" y="191"/>
                    </a:lnTo>
                    <a:lnTo>
                      <a:pt x="1655" y="189"/>
                    </a:lnTo>
                    <a:lnTo>
                      <a:pt x="1655" y="189"/>
                    </a:lnTo>
                    <a:lnTo>
                      <a:pt x="1652" y="187"/>
                    </a:lnTo>
                    <a:lnTo>
                      <a:pt x="1652" y="187"/>
                    </a:lnTo>
                    <a:lnTo>
                      <a:pt x="1648" y="184"/>
                    </a:lnTo>
                    <a:lnTo>
                      <a:pt x="1648" y="184"/>
                    </a:lnTo>
                    <a:lnTo>
                      <a:pt x="1648" y="184"/>
                    </a:lnTo>
                    <a:lnTo>
                      <a:pt x="1648" y="184"/>
                    </a:lnTo>
                    <a:lnTo>
                      <a:pt x="1644" y="182"/>
                    </a:lnTo>
                    <a:lnTo>
                      <a:pt x="1644" y="182"/>
                    </a:lnTo>
                    <a:lnTo>
                      <a:pt x="1644" y="182"/>
                    </a:lnTo>
                    <a:lnTo>
                      <a:pt x="1644" y="182"/>
                    </a:lnTo>
                    <a:lnTo>
                      <a:pt x="1640" y="181"/>
                    </a:lnTo>
                    <a:lnTo>
                      <a:pt x="1640" y="181"/>
                    </a:lnTo>
                    <a:lnTo>
                      <a:pt x="1640" y="181"/>
                    </a:lnTo>
                    <a:lnTo>
                      <a:pt x="1640" y="181"/>
                    </a:lnTo>
                    <a:lnTo>
                      <a:pt x="1638" y="179"/>
                    </a:lnTo>
                    <a:lnTo>
                      <a:pt x="1638" y="179"/>
                    </a:lnTo>
                    <a:lnTo>
                      <a:pt x="1636" y="179"/>
                    </a:lnTo>
                    <a:lnTo>
                      <a:pt x="1636" y="179"/>
                    </a:lnTo>
                    <a:lnTo>
                      <a:pt x="1634" y="178"/>
                    </a:lnTo>
                    <a:lnTo>
                      <a:pt x="1630" y="178"/>
                    </a:lnTo>
                    <a:lnTo>
                      <a:pt x="1630" y="178"/>
                    </a:lnTo>
                    <a:lnTo>
                      <a:pt x="1629" y="179"/>
                    </a:lnTo>
                    <a:lnTo>
                      <a:pt x="1629" y="179"/>
                    </a:lnTo>
                    <a:lnTo>
                      <a:pt x="1625" y="179"/>
                    </a:lnTo>
                    <a:lnTo>
                      <a:pt x="1625" y="179"/>
                    </a:lnTo>
                    <a:lnTo>
                      <a:pt x="1625" y="179"/>
                    </a:lnTo>
                    <a:lnTo>
                      <a:pt x="1625" y="179"/>
                    </a:lnTo>
                    <a:lnTo>
                      <a:pt x="1620" y="182"/>
                    </a:lnTo>
                    <a:lnTo>
                      <a:pt x="1620" y="182"/>
                    </a:lnTo>
                    <a:lnTo>
                      <a:pt x="1620" y="182"/>
                    </a:lnTo>
                    <a:lnTo>
                      <a:pt x="1620" y="182"/>
                    </a:lnTo>
                    <a:lnTo>
                      <a:pt x="1620" y="182"/>
                    </a:lnTo>
                    <a:lnTo>
                      <a:pt x="1609" y="188"/>
                    </a:lnTo>
                    <a:lnTo>
                      <a:pt x="1594" y="198"/>
                    </a:lnTo>
                    <a:lnTo>
                      <a:pt x="1594" y="198"/>
                    </a:lnTo>
                    <a:lnTo>
                      <a:pt x="1573" y="211"/>
                    </a:lnTo>
                    <a:lnTo>
                      <a:pt x="1558" y="223"/>
                    </a:lnTo>
                    <a:lnTo>
                      <a:pt x="1546" y="235"/>
                    </a:lnTo>
                    <a:lnTo>
                      <a:pt x="1537" y="244"/>
                    </a:lnTo>
                    <a:lnTo>
                      <a:pt x="1537" y="244"/>
                    </a:lnTo>
                    <a:lnTo>
                      <a:pt x="1502" y="223"/>
                    </a:lnTo>
                    <a:lnTo>
                      <a:pt x="1502" y="223"/>
                    </a:lnTo>
                    <a:lnTo>
                      <a:pt x="1505" y="211"/>
                    </a:lnTo>
                    <a:lnTo>
                      <a:pt x="1509" y="196"/>
                    </a:lnTo>
                    <a:lnTo>
                      <a:pt x="1512" y="176"/>
                    </a:lnTo>
                    <a:lnTo>
                      <a:pt x="1514" y="152"/>
                    </a:lnTo>
                    <a:lnTo>
                      <a:pt x="1514" y="152"/>
                    </a:lnTo>
                    <a:lnTo>
                      <a:pt x="1514" y="134"/>
                    </a:lnTo>
                    <a:lnTo>
                      <a:pt x="1514" y="121"/>
                    </a:lnTo>
                    <a:lnTo>
                      <a:pt x="1514" y="121"/>
                    </a:lnTo>
                    <a:lnTo>
                      <a:pt x="1514" y="121"/>
                    </a:lnTo>
                    <a:lnTo>
                      <a:pt x="1514" y="121"/>
                    </a:lnTo>
                    <a:lnTo>
                      <a:pt x="1514" y="120"/>
                    </a:lnTo>
                    <a:lnTo>
                      <a:pt x="1514" y="120"/>
                    </a:lnTo>
                    <a:lnTo>
                      <a:pt x="1513" y="115"/>
                    </a:lnTo>
                    <a:lnTo>
                      <a:pt x="1513" y="115"/>
                    </a:lnTo>
                    <a:lnTo>
                      <a:pt x="1513" y="115"/>
                    </a:lnTo>
                    <a:lnTo>
                      <a:pt x="1513" y="115"/>
                    </a:lnTo>
                    <a:lnTo>
                      <a:pt x="1512" y="111"/>
                    </a:lnTo>
                    <a:lnTo>
                      <a:pt x="1512" y="111"/>
                    </a:lnTo>
                    <a:lnTo>
                      <a:pt x="1512" y="110"/>
                    </a:lnTo>
                    <a:lnTo>
                      <a:pt x="1512" y="110"/>
                    </a:lnTo>
                    <a:lnTo>
                      <a:pt x="1510" y="108"/>
                    </a:lnTo>
                    <a:lnTo>
                      <a:pt x="1510" y="108"/>
                    </a:lnTo>
                    <a:lnTo>
                      <a:pt x="1510" y="108"/>
                    </a:lnTo>
                    <a:lnTo>
                      <a:pt x="1510" y="108"/>
                    </a:lnTo>
                    <a:lnTo>
                      <a:pt x="1508" y="105"/>
                    </a:lnTo>
                    <a:lnTo>
                      <a:pt x="1508" y="105"/>
                    </a:lnTo>
                    <a:lnTo>
                      <a:pt x="1508" y="104"/>
                    </a:lnTo>
                    <a:lnTo>
                      <a:pt x="1508" y="104"/>
                    </a:lnTo>
                    <a:lnTo>
                      <a:pt x="1505" y="102"/>
                    </a:lnTo>
                    <a:lnTo>
                      <a:pt x="1505" y="102"/>
                    </a:lnTo>
                    <a:lnTo>
                      <a:pt x="1505" y="102"/>
                    </a:lnTo>
                    <a:lnTo>
                      <a:pt x="1505" y="102"/>
                    </a:lnTo>
                    <a:lnTo>
                      <a:pt x="1502" y="100"/>
                    </a:lnTo>
                    <a:lnTo>
                      <a:pt x="1502" y="100"/>
                    </a:lnTo>
                    <a:lnTo>
                      <a:pt x="1502" y="100"/>
                    </a:lnTo>
                    <a:lnTo>
                      <a:pt x="1502" y="100"/>
                    </a:lnTo>
                    <a:lnTo>
                      <a:pt x="1498" y="99"/>
                    </a:lnTo>
                    <a:lnTo>
                      <a:pt x="1498" y="99"/>
                    </a:lnTo>
                    <a:lnTo>
                      <a:pt x="1497" y="97"/>
                    </a:lnTo>
                    <a:lnTo>
                      <a:pt x="1497" y="97"/>
                    </a:lnTo>
                    <a:lnTo>
                      <a:pt x="1493" y="96"/>
                    </a:lnTo>
                    <a:lnTo>
                      <a:pt x="1493" y="96"/>
                    </a:lnTo>
                    <a:lnTo>
                      <a:pt x="1489" y="94"/>
                    </a:lnTo>
                    <a:lnTo>
                      <a:pt x="1489" y="94"/>
                    </a:lnTo>
                    <a:lnTo>
                      <a:pt x="1488" y="94"/>
                    </a:lnTo>
                    <a:lnTo>
                      <a:pt x="1488" y="94"/>
                    </a:lnTo>
                    <a:lnTo>
                      <a:pt x="1484" y="92"/>
                    </a:lnTo>
                    <a:lnTo>
                      <a:pt x="1484" y="92"/>
                    </a:lnTo>
                    <a:lnTo>
                      <a:pt x="1484" y="91"/>
                    </a:lnTo>
                    <a:lnTo>
                      <a:pt x="1484" y="91"/>
                    </a:lnTo>
                    <a:lnTo>
                      <a:pt x="1480" y="91"/>
                    </a:lnTo>
                    <a:lnTo>
                      <a:pt x="1480" y="91"/>
                    </a:lnTo>
                    <a:lnTo>
                      <a:pt x="1480" y="90"/>
                    </a:lnTo>
                    <a:lnTo>
                      <a:pt x="1480" y="90"/>
                    </a:lnTo>
                    <a:lnTo>
                      <a:pt x="1478" y="90"/>
                    </a:lnTo>
                    <a:lnTo>
                      <a:pt x="1478" y="90"/>
                    </a:lnTo>
                    <a:lnTo>
                      <a:pt x="1476" y="90"/>
                    </a:lnTo>
                    <a:lnTo>
                      <a:pt x="1476" y="90"/>
                    </a:lnTo>
                    <a:lnTo>
                      <a:pt x="1474" y="90"/>
                    </a:lnTo>
                    <a:lnTo>
                      <a:pt x="1474" y="90"/>
                    </a:lnTo>
                    <a:lnTo>
                      <a:pt x="1473" y="90"/>
                    </a:lnTo>
                    <a:lnTo>
                      <a:pt x="1473" y="90"/>
                    </a:lnTo>
                    <a:lnTo>
                      <a:pt x="1470" y="91"/>
                    </a:lnTo>
                    <a:lnTo>
                      <a:pt x="1470" y="91"/>
                    </a:lnTo>
                    <a:lnTo>
                      <a:pt x="1469" y="91"/>
                    </a:lnTo>
                    <a:lnTo>
                      <a:pt x="1469" y="91"/>
                    </a:lnTo>
                    <a:lnTo>
                      <a:pt x="1465" y="92"/>
                    </a:lnTo>
                    <a:lnTo>
                      <a:pt x="1465" y="92"/>
                    </a:lnTo>
                    <a:lnTo>
                      <a:pt x="1465" y="94"/>
                    </a:lnTo>
                    <a:lnTo>
                      <a:pt x="1465" y="94"/>
                    </a:lnTo>
                    <a:lnTo>
                      <a:pt x="1461" y="96"/>
                    </a:lnTo>
                    <a:lnTo>
                      <a:pt x="1461" y="96"/>
                    </a:lnTo>
                    <a:lnTo>
                      <a:pt x="1460" y="96"/>
                    </a:lnTo>
                    <a:lnTo>
                      <a:pt x="1460" y="96"/>
                    </a:lnTo>
                    <a:lnTo>
                      <a:pt x="1460" y="96"/>
                    </a:lnTo>
                    <a:lnTo>
                      <a:pt x="1460" y="96"/>
                    </a:lnTo>
                    <a:lnTo>
                      <a:pt x="1450" y="104"/>
                    </a:lnTo>
                    <a:lnTo>
                      <a:pt x="1437" y="116"/>
                    </a:lnTo>
                    <a:lnTo>
                      <a:pt x="1437" y="116"/>
                    </a:lnTo>
                    <a:lnTo>
                      <a:pt x="1421" y="133"/>
                    </a:lnTo>
                    <a:lnTo>
                      <a:pt x="1407" y="148"/>
                    </a:lnTo>
                    <a:lnTo>
                      <a:pt x="1397" y="160"/>
                    </a:lnTo>
                    <a:lnTo>
                      <a:pt x="1390" y="172"/>
                    </a:lnTo>
                    <a:lnTo>
                      <a:pt x="1390" y="172"/>
                    </a:lnTo>
                    <a:lnTo>
                      <a:pt x="1352" y="158"/>
                    </a:lnTo>
                    <a:lnTo>
                      <a:pt x="1352" y="158"/>
                    </a:lnTo>
                    <a:lnTo>
                      <a:pt x="1353" y="145"/>
                    </a:lnTo>
                    <a:lnTo>
                      <a:pt x="1353" y="129"/>
                    </a:lnTo>
                    <a:lnTo>
                      <a:pt x="1353" y="109"/>
                    </a:lnTo>
                    <a:lnTo>
                      <a:pt x="1350" y="85"/>
                    </a:lnTo>
                    <a:lnTo>
                      <a:pt x="1350" y="85"/>
                    </a:lnTo>
                    <a:lnTo>
                      <a:pt x="1348" y="67"/>
                    </a:lnTo>
                    <a:lnTo>
                      <a:pt x="1345" y="55"/>
                    </a:lnTo>
                    <a:lnTo>
                      <a:pt x="1345" y="55"/>
                    </a:lnTo>
                    <a:lnTo>
                      <a:pt x="1345" y="55"/>
                    </a:lnTo>
                    <a:lnTo>
                      <a:pt x="1345" y="55"/>
                    </a:lnTo>
                    <a:lnTo>
                      <a:pt x="1345" y="55"/>
                    </a:lnTo>
                    <a:lnTo>
                      <a:pt x="1345" y="55"/>
                    </a:lnTo>
                    <a:lnTo>
                      <a:pt x="1344" y="50"/>
                    </a:lnTo>
                    <a:lnTo>
                      <a:pt x="1344" y="50"/>
                    </a:lnTo>
                    <a:lnTo>
                      <a:pt x="1343" y="46"/>
                    </a:lnTo>
                    <a:lnTo>
                      <a:pt x="1343" y="46"/>
                    </a:lnTo>
                    <a:lnTo>
                      <a:pt x="1342" y="45"/>
                    </a:lnTo>
                    <a:lnTo>
                      <a:pt x="1342" y="45"/>
                    </a:lnTo>
                    <a:lnTo>
                      <a:pt x="1340" y="42"/>
                    </a:lnTo>
                    <a:lnTo>
                      <a:pt x="1340" y="42"/>
                    </a:lnTo>
                    <a:lnTo>
                      <a:pt x="1340" y="41"/>
                    </a:lnTo>
                    <a:lnTo>
                      <a:pt x="1340" y="41"/>
                    </a:lnTo>
                    <a:lnTo>
                      <a:pt x="1338" y="40"/>
                    </a:lnTo>
                    <a:lnTo>
                      <a:pt x="1338" y="40"/>
                    </a:lnTo>
                    <a:lnTo>
                      <a:pt x="1337" y="38"/>
                    </a:lnTo>
                    <a:lnTo>
                      <a:pt x="1337" y="38"/>
                    </a:lnTo>
                    <a:lnTo>
                      <a:pt x="1334" y="37"/>
                    </a:lnTo>
                    <a:lnTo>
                      <a:pt x="1334" y="37"/>
                    </a:lnTo>
                    <a:lnTo>
                      <a:pt x="1334" y="37"/>
                    </a:lnTo>
                    <a:lnTo>
                      <a:pt x="1334" y="37"/>
                    </a:lnTo>
                    <a:lnTo>
                      <a:pt x="1330" y="36"/>
                    </a:lnTo>
                    <a:lnTo>
                      <a:pt x="1330" y="36"/>
                    </a:lnTo>
                    <a:lnTo>
                      <a:pt x="1330" y="36"/>
                    </a:lnTo>
                    <a:lnTo>
                      <a:pt x="1330" y="36"/>
                    </a:lnTo>
                    <a:lnTo>
                      <a:pt x="1327" y="34"/>
                    </a:lnTo>
                    <a:lnTo>
                      <a:pt x="1327" y="34"/>
                    </a:lnTo>
                    <a:lnTo>
                      <a:pt x="1325" y="34"/>
                    </a:lnTo>
                    <a:lnTo>
                      <a:pt x="1325" y="34"/>
                    </a:lnTo>
                    <a:lnTo>
                      <a:pt x="1321" y="33"/>
                    </a:lnTo>
                    <a:lnTo>
                      <a:pt x="1321" y="33"/>
                    </a:lnTo>
                    <a:lnTo>
                      <a:pt x="1316" y="32"/>
                    </a:lnTo>
                    <a:lnTo>
                      <a:pt x="1316" y="32"/>
                    </a:lnTo>
                    <a:lnTo>
                      <a:pt x="1315" y="32"/>
                    </a:lnTo>
                    <a:lnTo>
                      <a:pt x="1315" y="32"/>
                    </a:lnTo>
                    <a:lnTo>
                      <a:pt x="1313" y="31"/>
                    </a:lnTo>
                    <a:lnTo>
                      <a:pt x="1313" y="31"/>
                    </a:lnTo>
                    <a:lnTo>
                      <a:pt x="1311" y="31"/>
                    </a:lnTo>
                    <a:lnTo>
                      <a:pt x="1311" y="31"/>
                    </a:lnTo>
                    <a:lnTo>
                      <a:pt x="1308" y="31"/>
                    </a:lnTo>
                    <a:lnTo>
                      <a:pt x="1308" y="31"/>
                    </a:lnTo>
                    <a:lnTo>
                      <a:pt x="1308" y="31"/>
                    </a:lnTo>
                    <a:lnTo>
                      <a:pt x="1308" y="31"/>
                    </a:lnTo>
                    <a:lnTo>
                      <a:pt x="1304" y="31"/>
                    </a:lnTo>
                    <a:lnTo>
                      <a:pt x="1304" y="31"/>
                    </a:lnTo>
                    <a:lnTo>
                      <a:pt x="1304" y="31"/>
                    </a:lnTo>
                    <a:lnTo>
                      <a:pt x="1304" y="31"/>
                    </a:lnTo>
                    <a:lnTo>
                      <a:pt x="1300" y="31"/>
                    </a:lnTo>
                    <a:lnTo>
                      <a:pt x="1300" y="31"/>
                    </a:lnTo>
                    <a:lnTo>
                      <a:pt x="1300" y="31"/>
                    </a:lnTo>
                    <a:lnTo>
                      <a:pt x="1300" y="31"/>
                    </a:lnTo>
                    <a:lnTo>
                      <a:pt x="1298" y="32"/>
                    </a:lnTo>
                    <a:lnTo>
                      <a:pt x="1298" y="32"/>
                    </a:lnTo>
                    <a:lnTo>
                      <a:pt x="1296" y="33"/>
                    </a:lnTo>
                    <a:lnTo>
                      <a:pt x="1296" y="33"/>
                    </a:lnTo>
                    <a:lnTo>
                      <a:pt x="1289" y="40"/>
                    </a:lnTo>
                    <a:lnTo>
                      <a:pt x="1289" y="40"/>
                    </a:lnTo>
                    <a:lnTo>
                      <a:pt x="1289" y="40"/>
                    </a:lnTo>
                    <a:lnTo>
                      <a:pt x="1289" y="40"/>
                    </a:lnTo>
                    <a:lnTo>
                      <a:pt x="1289" y="40"/>
                    </a:lnTo>
                    <a:lnTo>
                      <a:pt x="1289" y="40"/>
                    </a:lnTo>
                    <a:lnTo>
                      <a:pt x="1280" y="50"/>
                    </a:lnTo>
                    <a:lnTo>
                      <a:pt x="1270" y="63"/>
                    </a:lnTo>
                    <a:lnTo>
                      <a:pt x="1270" y="63"/>
                    </a:lnTo>
                    <a:lnTo>
                      <a:pt x="1256" y="82"/>
                    </a:lnTo>
                    <a:lnTo>
                      <a:pt x="1245" y="100"/>
                    </a:lnTo>
                    <a:lnTo>
                      <a:pt x="1237" y="114"/>
                    </a:lnTo>
                    <a:lnTo>
                      <a:pt x="1232" y="125"/>
                    </a:lnTo>
                    <a:lnTo>
                      <a:pt x="1232" y="125"/>
                    </a:lnTo>
                    <a:lnTo>
                      <a:pt x="1192" y="119"/>
                    </a:lnTo>
                    <a:lnTo>
                      <a:pt x="1192" y="119"/>
                    </a:lnTo>
                    <a:lnTo>
                      <a:pt x="1192" y="106"/>
                    </a:lnTo>
                    <a:lnTo>
                      <a:pt x="1189" y="90"/>
                    </a:lnTo>
                    <a:lnTo>
                      <a:pt x="1185" y="70"/>
                    </a:lnTo>
                    <a:lnTo>
                      <a:pt x="1179" y="47"/>
                    </a:lnTo>
                    <a:lnTo>
                      <a:pt x="1179" y="47"/>
                    </a:lnTo>
                    <a:lnTo>
                      <a:pt x="1173" y="31"/>
                    </a:lnTo>
                    <a:lnTo>
                      <a:pt x="1169" y="18"/>
                    </a:lnTo>
                    <a:lnTo>
                      <a:pt x="1169" y="18"/>
                    </a:lnTo>
                    <a:lnTo>
                      <a:pt x="1169" y="18"/>
                    </a:lnTo>
                    <a:lnTo>
                      <a:pt x="1169" y="18"/>
                    </a:lnTo>
                    <a:lnTo>
                      <a:pt x="1169" y="18"/>
                    </a:lnTo>
                    <a:lnTo>
                      <a:pt x="1164" y="9"/>
                    </a:lnTo>
                    <a:lnTo>
                      <a:pt x="1164" y="9"/>
                    </a:lnTo>
                    <a:lnTo>
                      <a:pt x="1163" y="9"/>
                    </a:lnTo>
                    <a:lnTo>
                      <a:pt x="1163" y="9"/>
                    </a:lnTo>
                    <a:lnTo>
                      <a:pt x="1160" y="7"/>
                    </a:lnTo>
                    <a:lnTo>
                      <a:pt x="1160" y="7"/>
                    </a:lnTo>
                    <a:lnTo>
                      <a:pt x="1160" y="7"/>
                    </a:lnTo>
                    <a:lnTo>
                      <a:pt x="1160" y="7"/>
                    </a:lnTo>
                    <a:lnTo>
                      <a:pt x="1158" y="4"/>
                    </a:lnTo>
                    <a:lnTo>
                      <a:pt x="1158" y="4"/>
                    </a:lnTo>
                    <a:lnTo>
                      <a:pt x="1156" y="4"/>
                    </a:lnTo>
                    <a:lnTo>
                      <a:pt x="1156" y="4"/>
                    </a:lnTo>
                    <a:lnTo>
                      <a:pt x="1154" y="3"/>
                    </a:lnTo>
                    <a:lnTo>
                      <a:pt x="1154" y="3"/>
                    </a:lnTo>
                    <a:lnTo>
                      <a:pt x="1154" y="3"/>
                    </a:lnTo>
                    <a:lnTo>
                      <a:pt x="1154" y="3"/>
                    </a:lnTo>
                    <a:lnTo>
                      <a:pt x="1150" y="2"/>
                    </a:lnTo>
                    <a:lnTo>
                      <a:pt x="1150" y="2"/>
                    </a:lnTo>
                    <a:lnTo>
                      <a:pt x="1150" y="2"/>
                    </a:lnTo>
                    <a:lnTo>
                      <a:pt x="1150" y="2"/>
                    </a:lnTo>
                    <a:lnTo>
                      <a:pt x="1146" y="2"/>
                    </a:lnTo>
                    <a:lnTo>
                      <a:pt x="1146" y="2"/>
                    </a:lnTo>
                    <a:lnTo>
                      <a:pt x="1145" y="2"/>
                    </a:lnTo>
                    <a:lnTo>
                      <a:pt x="1145" y="2"/>
                    </a:lnTo>
                    <a:lnTo>
                      <a:pt x="1140" y="2"/>
                    </a:lnTo>
                    <a:lnTo>
                      <a:pt x="1140" y="2"/>
                    </a:lnTo>
                    <a:lnTo>
                      <a:pt x="1136" y="0"/>
                    </a:lnTo>
                    <a:lnTo>
                      <a:pt x="1136" y="0"/>
                    </a:lnTo>
                    <a:lnTo>
                      <a:pt x="1135" y="0"/>
                    </a:lnTo>
                    <a:lnTo>
                      <a:pt x="1135" y="0"/>
                    </a:lnTo>
                    <a:lnTo>
                      <a:pt x="1131" y="0"/>
                    </a:lnTo>
                    <a:lnTo>
                      <a:pt x="1131" y="0"/>
                    </a:lnTo>
                    <a:lnTo>
                      <a:pt x="1130" y="0"/>
                    </a:lnTo>
                    <a:lnTo>
                      <a:pt x="1130" y="0"/>
                    </a:lnTo>
                    <a:lnTo>
                      <a:pt x="1127" y="0"/>
                    </a:lnTo>
                    <a:lnTo>
                      <a:pt x="1127" y="0"/>
                    </a:lnTo>
                    <a:lnTo>
                      <a:pt x="1126" y="0"/>
                    </a:lnTo>
                    <a:lnTo>
                      <a:pt x="1126" y="0"/>
                    </a:lnTo>
                    <a:lnTo>
                      <a:pt x="1124" y="2"/>
                    </a:lnTo>
                    <a:lnTo>
                      <a:pt x="1124" y="2"/>
                    </a:lnTo>
                    <a:lnTo>
                      <a:pt x="1122" y="2"/>
                    </a:lnTo>
                    <a:lnTo>
                      <a:pt x="1122" y="2"/>
                    </a:lnTo>
                    <a:lnTo>
                      <a:pt x="1120" y="3"/>
                    </a:lnTo>
                    <a:lnTo>
                      <a:pt x="1120" y="3"/>
                    </a:lnTo>
                    <a:lnTo>
                      <a:pt x="1120" y="3"/>
                    </a:lnTo>
                    <a:lnTo>
                      <a:pt x="1120" y="3"/>
                    </a:lnTo>
                    <a:lnTo>
                      <a:pt x="1117" y="4"/>
                    </a:lnTo>
                    <a:lnTo>
                      <a:pt x="1117" y="4"/>
                    </a:lnTo>
                    <a:lnTo>
                      <a:pt x="1116" y="5"/>
                    </a:lnTo>
                    <a:lnTo>
                      <a:pt x="1116" y="5"/>
                    </a:lnTo>
                    <a:lnTo>
                      <a:pt x="1114" y="8"/>
                    </a:lnTo>
                    <a:lnTo>
                      <a:pt x="1114" y="8"/>
                    </a:lnTo>
                    <a:lnTo>
                      <a:pt x="1114" y="8"/>
                    </a:lnTo>
                    <a:lnTo>
                      <a:pt x="1114" y="8"/>
                    </a:lnTo>
                    <a:lnTo>
                      <a:pt x="1110" y="13"/>
                    </a:lnTo>
                    <a:lnTo>
                      <a:pt x="1110" y="13"/>
                    </a:lnTo>
                    <a:lnTo>
                      <a:pt x="1110" y="13"/>
                    </a:lnTo>
                    <a:lnTo>
                      <a:pt x="1110" y="13"/>
                    </a:lnTo>
                    <a:lnTo>
                      <a:pt x="1110" y="13"/>
                    </a:lnTo>
                    <a:lnTo>
                      <a:pt x="1110" y="13"/>
                    </a:lnTo>
                    <a:lnTo>
                      <a:pt x="1104" y="24"/>
                    </a:lnTo>
                    <a:lnTo>
                      <a:pt x="1095" y="40"/>
                    </a:lnTo>
                    <a:lnTo>
                      <a:pt x="1095" y="40"/>
                    </a:lnTo>
                    <a:lnTo>
                      <a:pt x="1085" y="61"/>
                    </a:lnTo>
                    <a:lnTo>
                      <a:pt x="1077" y="80"/>
                    </a:lnTo>
                    <a:lnTo>
                      <a:pt x="1072" y="96"/>
                    </a:lnTo>
                    <a:lnTo>
                      <a:pt x="1069" y="108"/>
                    </a:lnTo>
                    <a:lnTo>
                      <a:pt x="1069" y="108"/>
                    </a:lnTo>
                    <a:lnTo>
                      <a:pt x="1028" y="108"/>
                    </a:lnTo>
                    <a:lnTo>
                      <a:pt x="1028" y="108"/>
                    </a:lnTo>
                    <a:lnTo>
                      <a:pt x="1025" y="96"/>
                    </a:lnTo>
                    <a:lnTo>
                      <a:pt x="1020" y="80"/>
                    </a:lnTo>
                    <a:lnTo>
                      <a:pt x="1013" y="61"/>
                    </a:lnTo>
                    <a:lnTo>
                      <a:pt x="1003" y="40"/>
                    </a:lnTo>
                    <a:lnTo>
                      <a:pt x="1003" y="40"/>
                    </a:lnTo>
                    <a:lnTo>
                      <a:pt x="994" y="24"/>
                    </a:lnTo>
                    <a:lnTo>
                      <a:pt x="988" y="13"/>
                    </a:lnTo>
                    <a:lnTo>
                      <a:pt x="988" y="13"/>
                    </a:lnTo>
                    <a:lnTo>
                      <a:pt x="988" y="13"/>
                    </a:lnTo>
                    <a:lnTo>
                      <a:pt x="988" y="13"/>
                    </a:lnTo>
                    <a:lnTo>
                      <a:pt x="988" y="13"/>
                    </a:lnTo>
                    <a:lnTo>
                      <a:pt x="981" y="5"/>
                    </a:lnTo>
                    <a:lnTo>
                      <a:pt x="981" y="5"/>
                    </a:lnTo>
                    <a:lnTo>
                      <a:pt x="980" y="4"/>
                    </a:lnTo>
                    <a:lnTo>
                      <a:pt x="980" y="4"/>
                    </a:lnTo>
                    <a:lnTo>
                      <a:pt x="978" y="3"/>
                    </a:lnTo>
                    <a:lnTo>
                      <a:pt x="978" y="3"/>
                    </a:lnTo>
                    <a:lnTo>
                      <a:pt x="978" y="3"/>
                    </a:lnTo>
                    <a:lnTo>
                      <a:pt x="978" y="3"/>
                    </a:lnTo>
                    <a:lnTo>
                      <a:pt x="975" y="2"/>
                    </a:lnTo>
                    <a:lnTo>
                      <a:pt x="975" y="2"/>
                    </a:lnTo>
                    <a:lnTo>
                      <a:pt x="974" y="2"/>
                    </a:lnTo>
                    <a:lnTo>
                      <a:pt x="974" y="2"/>
                    </a:lnTo>
                    <a:lnTo>
                      <a:pt x="971" y="0"/>
                    </a:lnTo>
                    <a:lnTo>
                      <a:pt x="971" y="0"/>
                    </a:lnTo>
                    <a:lnTo>
                      <a:pt x="970" y="0"/>
                    </a:lnTo>
                    <a:lnTo>
                      <a:pt x="970" y="0"/>
                    </a:lnTo>
                    <a:lnTo>
                      <a:pt x="966" y="0"/>
                    </a:lnTo>
                    <a:lnTo>
                      <a:pt x="966" y="0"/>
                    </a:lnTo>
                    <a:lnTo>
                      <a:pt x="966" y="0"/>
                    </a:lnTo>
                    <a:lnTo>
                      <a:pt x="966" y="0"/>
                    </a:lnTo>
                    <a:lnTo>
                      <a:pt x="962" y="0"/>
                    </a:lnTo>
                    <a:lnTo>
                      <a:pt x="962" y="0"/>
                    </a:lnTo>
                    <a:lnTo>
                      <a:pt x="961" y="0"/>
                    </a:lnTo>
                    <a:lnTo>
                      <a:pt x="961" y="0"/>
                    </a:lnTo>
                    <a:lnTo>
                      <a:pt x="957" y="2"/>
                    </a:lnTo>
                    <a:lnTo>
                      <a:pt x="957" y="2"/>
                    </a:lnTo>
                    <a:lnTo>
                      <a:pt x="952" y="2"/>
                    </a:lnTo>
                    <a:lnTo>
                      <a:pt x="952" y="2"/>
                    </a:lnTo>
                    <a:lnTo>
                      <a:pt x="951" y="2"/>
                    </a:lnTo>
                    <a:lnTo>
                      <a:pt x="951" y="2"/>
                    </a:lnTo>
                    <a:lnTo>
                      <a:pt x="947" y="2"/>
                    </a:lnTo>
                    <a:lnTo>
                      <a:pt x="947" y="2"/>
                    </a:lnTo>
                    <a:lnTo>
                      <a:pt x="947" y="2"/>
                    </a:lnTo>
                    <a:lnTo>
                      <a:pt x="947" y="2"/>
                    </a:lnTo>
                    <a:lnTo>
                      <a:pt x="944" y="3"/>
                    </a:lnTo>
                    <a:lnTo>
                      <a:pt x="944" y="3"/>
                    </a:lnTo>
                    <a:lnTo>
                      <a:pt x="944" y="3"/>
                    </a:lnTo>
                    <a:lnTo>
                      <a:pt x="944" y="3"/>
                    </a:lnTo>
                    <a:lnTo>
                      <a:pt x="940" y="4"/>
                    </a:lnTo>
                    <a:lnTo>
                      <a:pt x="940" y="4"/>
                    </a:lnTo>
                    <a:lnTo>
                      <a:pt x="940" y="4"/>
                    </a:lnTo>
                    <a:lnTo>
                      <a:pt x="940" y="4"/>
                    </a:lnTo>
                    <a:lnTo>
                      <a:pt x="937" y="7"/>
                    </a:lnTo>
                    <a:lnTo>
                      <a:pt x="937" y="7"/>
                    </a:lnTo>
                    <a:lnTo>
                      <a:pt x="936" y="7"/>
                    </a:lnTo>
                    <a:lnTo>
                      <a:pt x="936" y="7"/>
                    </a:lnTo>
                    <a:lnTo>
                      <a:pt x="935" y="9"/>
                    </a:lnTo>
                    <a:lnTo>
                      <a:pt x="935" y="9"/>
                    </a:lnTo>
                    <a:lnTo>
                      <a:pt x="933" y="9"/>
                    </a:lnTo>
                    <a:lnTo>
                      <a:pt x="933" y="9"/>
                    </a:lnTo>
                    <a:lnTo>
                      <a:pt x="931" y="13"/>
                    </a:lnTo>
                    <a:lnTo>
                      <a:pt x="931" y="13"/>
                    </a:lnTo>
                    <a:lnTo>
                      <a:pt x="931" y="13"/>
                    </a:lnTo>
                    <a:lnTo>
                      <a:pt x="928" y="18"/>
                    </a:lnTo>
                    <a:lnTo>
                      <a:pt x="928" y="18"/>
                    </a:lnTo>
                    <a:lnTo>
                      <a:pt x="928" y="18"/>
                    </a:lnTo>
                    <a:lnTo>
                      <a:pt x="928" y="18"/>
                    </a:lnTo>
                    <a:lnTo>
                      <a:pt x="928" y="18"/>
                    </a:lnTo>
                    <a:lnTo>
                      <a:pt x="928" y="18"/>
                    </a:lnTo>
                    <a:lnTo>
                      <a:pt x="925" y="31"/>
                    </a:lnTo>
                    <a:lnTo>
                      <a:pt x="918" y="47"/>
                    </a:lnTo>
                    <a:lnTo>
                      <a:pt x="918" y="47"/>
                    </a:lnTo>
                    <a:lnTo>
                      <a:pt x="912" y="70"/>
                    </a:lnTo>
                    <a:lnTo>
                      <a:pt x="908" y="90"/>
                    </a:lnTo>
                    <a:lnTo>
                      <a:pt x="906" y="106"/>
                    </a:lnTo>
                    <a:lnTo>
                      <a:pt x="906" y="119"/>
                    </a:lnTo>
                    <a:lnTo>
                      <a:pt x="906" y="119"/>
                    </a:lnTo>
                    <a:lnTo>
                      <a:pt x="865" y="125"/>
                    </a:lnTo>
                    <a:lnTo>
                      <a:pt x="865" y="125"/>
                    </a:lnTo>
                    <a:lnTo>
                      <a:pt x="860" y="114"/>
                    </a:lnTo>
                    <a:lnTo>
                      <a:pt x="853" y="100"/>
                    </a:lnTo>
                    <a:lnTo>
                      <a:pt x="841" y="82"/>
                    </a:lnTo>
                    <a:lnTo>
                      <a:pt x="828" y="63"/>
                    </a:lnTo>
                    <a:lnTo>
                      <a:pt x="828" y="63"/>
                    </a:lnTo>
                    <a:lnTo>
                      <a:pt x="818" y="50"/>
                    </a:lnTo>
                    <a:lnTo>
                      <a:pt x="809" y="40"/>
                    </a:lnTo>
                    <a:lnTo>
                      <a:pt x="809" y="40"/>
                    </a:lnTo>
                    <a:lnTo>
                      <a:pt x="809" y="40"/>
                    </a:lnTo>
                    <a:lnTo>
                      <a:pt x="809" y="40"/>
                    </a:lnTo>
                    <a:lnTo>
                      <a:pt x="809" y="40"/>
                    </a:lnTo>
                    <a:lnTo>
                      <a:pt x="809" y="40"/>
                    </a:lnTo>
                    <a:lnTo>
                      <a:pt x="801" y="33"/>
                    </a:lnTo>
                    <a:lnTo>
                      <a:pt x="801" y="33"/>
                    </a:lnTo>
                    <a:lnTo>
                      <a:pt x="800" y="32"/>
                    </a:lnTo>
                    <a:lnTo>
                      <a:pt x="800" y="32"/>
                    </a:lnTo>
                    <a:lnTo>
                      <a:pt x="797" y="31"/>
                    </a:lnTo>
                    <a:lnTo>
                      <a:pt x="797" y="31"/>
                    </a:lnTo>
                    <a:lnTo>
                      <a:pt x="797" y="31"/>
                    </a:lnTo>
                    <a:lnTo>
                      <a:pt x="797" y="31"/>
                    </a:lnTo>
                    <a:lnTo>
                      <a:pt x="794" y="31"/>
                    </a:lnTo>
                    <a:lnTo>
                      <a:pt x="794" y="31"/>
                    </a:lnTo>
                    <a:lnTo>
                      <a:pt x="792" y="31"/>
                    </a:lnTo>
                    <a:lnTo>
                      <a:pt x="792" y="31"/>
                    </a:lnTo>
                    <a:lnTo>
                      <a:pt x="790" y="31"/>
                    </a:lnTo>
                    <a:lnTo>
                      <a:pt x="790" y="31"/>
                    </a:lnTo>
                    <a:lnTo>
                      <a:pt x="790" y="31"/>
                    </a:lnTo>
                    <a:lnTo>
                      <a:pt x="790" y="31"/>
                    </a:lnTo>
                    <a:lnTo>
                      <a:pt x="786" y="31"/>
                    </a:lnTo>
                    <a:lnTo>
                      <a:pt x="786" y="31"/>
                    </a:lnTo>
                    <a:lnTo>
                      <a:pt x="785" y="31"/>
                    </a:lnTo>
                    <a:lnTo>
                      <a:pt x="785" y="31"/>
                    </a:lnTo>
                    <a:lnTo>
                      <a:pt x="782" y="32"/>
                    </a:lnTo>
                    <a:lnTo>
                      <a:pt x="782" y="32"/>
                    </a:lnTo>
                    <a:lnTo>
                      <a:pt x="780" y="32"/>
                    </a:lnTo>
                    <a:lnTo>
                      <a:pt x="780" y="32"/>
                    </a:lnTo>
                    <a:lnTo>
                      <a:pt x="776" y="33"/>
                    </a:lnTo>
                    <a:lnTo>
                      <a:pt x="776" y="33"/>
                    </a:lnTo>
                    <a:lnTo>
                      <a:pt x="772" y="34"/>
                    </a:lnTo>
                    <a:lnTo>
                      <a:pt x="772" y="34"/>
                    </a:lnTo>
                    <a:lnTo>
                      <a:pt x="771" y="34"/>
                    </a:lnTo>
                    <a:lnTo>
                      <a:pt x="771" y="34"/>
                    </a:lnTo>
                    <a:lnTo>
                      <a:pt x="767" y="36"/>
                    </a:lnTo>
                    <a:lnTo>
                      <a:pt x="767" y="36"/>
                    </a:lnTo>
                    <a:lnTo>
                      <a:pt x="767" y="36"/>
                    </a:lnTo>
                    <a:lnTo>
                      <a:pt x="767" y="36"/>
                    </a:lnTo>
                    <a:lnTo>
                      <a:pt x="763" y="37"/>
                    </a:lnTo>
                    <a:lnTo>
                      <a:pt x="763" y="37"/>
                    </a:lnTo>
                    <a:lnTo>
                      <a:pt x="763" y="37"/>
                    </a:lnTo>
                    <a:lnTo>
                      <a:pt x="763" y="37"/>
                    </a:lnTo>
                    <a:lnTo>
                      <a:pt x="761" y="38"/>
                    </a:lnTo>
                    <a:lnTo>
                      <a:pt x="761" y="38"/>
                    </a:lnTo>
                    <a:lnTo>
                      <a:pt x="760" y="40"/>
                    </a:lnTo>
                    <a:lnTo>
                      <a:pt x="760" y="40"/>
                    </a:lnTo>
                    <a:lnTo>
                      <a:pt x="757" y="41"/>
                    </a:lnTo>
                    <a:lnTo>
                      <a:pt x="757" y="41"/>
                    </a:lnTo>
                    <a:lnTo>
                      <a:pt x="757" y="42"/>
                    </a:lnTo>
                    <a:lnTo>
                      <a:pt x="757" y="42"/>
                    </a:lnTo>
                    <a:lnTo>
                      <a:pt x="756" y="45"/>
                    </a:lnTo>
                    <a:lnTo>
                      <a:pt x="756" y="45"/>
                    </a:lnTo>
                    <a:lnTo>
                      <a:pt x="755" y="46"/>
                    </a:lnTo>
                    <a:lnTo>
                      <a:pt x="755" y="46"/>
                    </a:lnTo>
                    <a:lnTo>
                      <a:pt x="753" y="50"/>
                    </a:lnTo>
                    <a:lnTo>
                      <a:pt x="753" y="50"/>
                    </a:lnTo>
                    <a:lnTo>
                      <a:pt x="753" y="50"/>
                    </a:lnTo>
                    <a:lnTo>
                      <a:pt x="753" y="50"/>
                    </a:lnTo>
                    <a:lnTo>
                      <a:pt x="752" y="55"/>
                    </a:lnTo>
                    <a:lnTo>
                      <a:pt x="752" y="55"/>
                    </a:lnTo>
                    <a:lnTo>
                      <a:pt x="751" y="55"/>
                    </a:lnTo>
                    <a:lnTo>
                      <a:pt x="751" y="55"/>
                    </a:lnTo>
                    <a:lnTo>
                      <a:pt x="751" y="55"/>
                    </a:lnTo>
                    <a:lnTo>
                      <a:pt x="749" y="67"/>
                    </a:lnTo>
                    <a:lnTo>
                      <a:pt x="747" y="85"/>
                    </a:lnTo>
                    <a:lnTo>
                      <a:pt x="747" y="85"/>
                    </a:lnTo>
                    <a:lnTo>
                      <a:pt x="744" y="109"/>
                    </a:lnTo>
                    <a:lnTo>
                      <a:pt x="744" y="129"/>
                    </a:lnTo>
                    <a:lnTo>
                      <a:pt x="744" y="145"/>
                    </a:lnTo>
                    <a:lnTo>
                      <a:pt x="746" y="158"/>
                    </a:lnTo>
                    <a:lnTo>
                      <a:pt x="746" y="158"/>
                    </a:lnTo>
                    <a:lnTo>
                      <a:pt x="708" y="172"/>
                    </a:lnTo>
                    <a:lnTo>
                      <a:pt x="708" y="172"/>
                    </a:lnTo>
                    <a:lnTo>
                      <a:pt x="700" y="162"/>
                    </a:lnTo>
                    <a:lnTo>
                      <a:pt x="690" y="148"/>
                    </a:lnTo>
                    <a:lnTo>
                      <a:pt x="676" y="133"/>
                    </a:lnTo>
                    <a:lnTo>
                      <a:pt x="660" y="116"/>
                    </a:lnTo>
                    <a:lnTo>
                      <a:pt x="660" y="116"/>
                    </a:lnTo>
                    <a:lnTo>
                      <a:pt x="647" y="105"/>
                    </a:lnTo>
                    <a:lnTo>
                      <a:pt x="637" y="96"/>
                    </a:lnTo>
                    <a:lnTo>
                      <a:pt x="637" y="96"/>
                    </a:lnTo>
                    <a:lnTo>
                      <a:pt x="637" y="96"/>
                    </a:lnTo>
                    <a:lnTo>
                      <a:pt x="637" y="96"/>
                    </a:lnTo>
                    <a:lnTo>
                      <a:pt x="637" y="96"/>
                    </a:lnTo>
                    <a:lnTo>
                      <a:pt x="637" y="96"/>
                    </a:lnTo>
                    <a:lnTo>
                      <a:pt x="632" y="94"/>
                    </a:lnTo>
                    <a:lnTo>
                      <a:pt x="632" y="94"/>
                    </a:lnTo>
                    <a:lnTo>
                      <a:pt x="632" y="94"/>
                    </a:lnTo>
                    <a:lnTo>
                      <a:pt x="632" y="94"/>
                    </a:lnTo>
                    <a:lnTo>
                      <a:pt x="629" y="91"/>
                    </a:lnTo>
                    <a:lnTo>
                      <a:pt x="629" y="91"/>
                    </a:lnTo>
                    <a:lnTo>
                      <a:pt x="627" y="91"/>
                    </a:lnTo>
                    <a:lnTo>
                      <a:pt x="627" y="91"/>
                    </a:lnTo>
                    <a:lnTo>
                      <a:pt x="625" y="90"/>
                    </a:lnTo>
                    <a:lnTo>
                      <a:pt x="625" y="90"/>
                    </a:lnTo>
                    <a:lnTo>
                      <a:pt x="624" y="90"/>
                    </a:lnTo>
                    <a:lnTo>
                      <a:pt x="624" y="90"/>
                    </a:lnTo>
                    <a:lnTo>
                      <a:pt x="621" y="90"/>
                    </a:lnTo>
                    <a:lnTo>
                      <a:pt x="621" y="90"/>
                    </a:lnTo>
                    <a:lnTo>
                      <a:pt x="620" y="90"/>
                    </a:lnTo>
                    <a:lnTo>
                      <a:pt x="620" y="90"/>
                    </a:lnTo>
                    <a:lnTo>
                      <a:pt x="617" y="90"/>
                    </a:lnTo>
                    <a:lnTo>
                      <a:pt x="617" y="90"/>
                    </a:lnTo>
                    <a:lnTo>
                      <a:pt x="616" y="91"/>
                    </a:lnTo>
                    <a:lnTo>
                      <a:pt x="616" y="91"/>
                    </a:lnTo>
                    <a:lnTo>
                      <a:pt x="613" y="91"/>
                    </a:lnTo>
                    <a:lnTo>
                      <a:pt x="613" y="91"/>
                    </a:lnTo>
                    <a:lnTo>
                      <a:pt x="612" y="92"/>
                    </a:lnTo>
                    <a:lnTo>
                      <a:pt x="612" y="92"/>
                    </a:lnTo>
                    <a:lnTo>
                      <a:pt x="610" y="94"/>
                    </a:lnTo>
                    <a:lnTo>
                      <a:pt x="610" y="94"/>
                    </a:lnTo>
                    <a:lnTo>
                      <a:pt x="608" y="94"/>
                    </a:lnTo>
                    <a:lnTo>
                      <a:pt x="608" y="94"/>
                    </a:lnTo>
                    <a:lnTo>
                      <a:pt x="605" y="96"/>
                    </a:lnTo>
                    <a:lnTo>
                      <a:pt x="605" y="96"/>
                    </a:lnTo>
                    <a:lnTo>
                      <a:pt x="600" y="97"/>
                    </a:lnTo>
                    <a:lnTo>
                      <a:pt x="600" y="97"/>
                    </a:lnTo>
                    <a:lnTo>
                      <a:pt x="598" y="99"/>
                    </a:lnTo>
                    <a:lnTo>
                      <a:pt x="598" y="99"/>
                    </a:lnTo>
                    <a:lnTo>
                      <a:pt x="596" y="100"/>
                    </a:lnTo>
                    <a:lnTo>
                      <a:pt x="596" y="100"/>
                    </a:lnTo>
                    <a:lnTo>
                      <a:pt x="595" y="100"/>
                    </a:lnTo>
                    <a:lnTo>
                      <a:pt x="595" y="100"/>
                    </a:lnTo>
                    <a:lnTo>
                      <a:pt x="592" y="102"/>
                    </a:lnTo>
                    <a:lnTo>
                      <a:pt x="592" y="102"/>
                    </a:lnTo>
                    <a:lnTo>
                      <a:pt x="592" y="102"/>
                    </a:lnTo>
                    <a:lnTo>
                      <a:pt x="592" y="102"/>
                    </a:lnTo>
                    <a:lnTo>
                      <a:pt x="589" y="104"/>
                    </a:lnTo>
                    <a:lnTo>
                      <a:pt x="589" y="104"/>
                    </a:lnTo>
                    <a:lnTo>
                      <a:pt x="588" y="105"/>
                    </a:lnTo>
                    <a:lnTo>
                      <a:pt x="588" y="105"/>
                    </a:lnTo>
                    <a:lnTo>
                      <a:pt x="587" y="108"/>
                    </a:lnTo>
                    <a:lnTo>
                      <a:pt x="587" y="108"/>
                    </a:lnTo>
                    <a:lnTo>
                      <a:pt x="587" y="108"/>
                    </a:lnTo>
                    <a:lnTo>
                      <a:pt x="587" y="108"/>
                    </a:lnTo>
                    <a:lnTo>
                      <a:pt x="586" y="110"/>
                    </a:lnTo>
                    <a:lnTo>
                      <a:pt x="586" y="110"/>
                    </a:lnTo>
                    <a:lnTo>
                      <a:pt x="584" y="111"/>
                    </a:lnTo>
                    <a:lnTo>
                      <a:pt x="584" y="111"/>
                    </a:lnTo>
                    <a:lnTo>
                      <a:pt x="584" y="116"/>
                    </a:lnTo>
                    <a:lnTo>
                      <a:pt x="584" y="116"/>
                    </a:lnTo>
                    <a:lnTo>
                      <a:pt x="584" y="116"/>
                    </a:lnTo>
                    <a:lnTo>
                      <a:pt x="584" y="116"/>
                    </a:lnTo>
                    <a:lnTo>
                      <a:pt x="583" y="121"/>
                    </a:lnTo>
                    <a:lnTo>
                      <a:pt x="583" y="121"/>
                    </a:lnTo>
                    <a:lnTo>
                      <a:pt x="583" y="121"/>
                    </a:lnTo>
                    <a:lnTo>
                      <a:pt x="583" y="121"/>
                    </a:lnTo>
                    <a:lnTo>
                      <a:pt x="583" y="121"/>
                    </a:lnTo>
                    <a:lnTo>
                      <a:pt x="583" y="134"/>
                    </a:lnTo>
                    <a:lnTo>
                      <a:pt x="583" y="152"/>
                    </a:lnTo>
                    <a:lnTo>
                      <a:pt x="583" y="152"/>
                    </a:lnTo>
                    <a:lnTo>
                      <a:pt x="586" y="176"/>
                    </a:lnTo>
                    <a:lnTo>
                      <a:pt x="588" y="196"/>
                    </a:lnTo>
                    <a:lnTo>
                      <a:pt x="592" y="212"/>
                    </a:lnTo>
                    <a:lnTo>
                      <a:pt x="596" y="225"/>
                    </a:lnTo>
                    <a:lnTo>
                      <a:pt x="596" y="225"/>
                    </a:lnTo>
                    <a:lnTo>
                      <a:pt x="561" y="245"/>
                    </a:lnTo>
                    <a:lnTo>
                      <a:pt x="561" y="245"/>
                    </a:lnTo>
                    <a:lnTo>
                      <a:pt x="552" y="236"/>
                    </a:lnTo>
                    <a:lnTo>
                      <a:pt x="539" y="225"/>
                    </a:lnTo>
                    <a:lnTo>
                      <a:pt x="524" y="212"/>
                    </a:lnTo>
                    <a:lnTo>
                      <a:pt x="504" y="198"/>
                    </a:lnTo>
                    <a:lnTo>
                      <a:pt x="504" y="198"/>
                    </a:lnTo>
                    <a:lnTo>
                      <a:pt x="489" y="188"/>
                    </a:lnTo>
                    <a:lnTo>
                      <a:pt x="479" y="182"/>
                    </a:lnTo>
                    <a:lnTo>
                      <a:pt x="479" y="182"/>
                    </a:lnTo>
                    <a:lnTo>
                      <a:pt x="479" y="182"/>
                    </a:lnTo>
                    <a:lnTo>
                      <a:pt x="479" y="182"/>
                    </a:lnTo>
                    <a:lnTo>
                      <a:pt x="477" y="182"/>
                    </a:lnTo>
                    <a:lnTo>
                      <a:pt x="477" y="182"/>
                    </a:lnTo>
                    <a:lnTo>
                      <a:pt x="474" y="181"/>
                    </a:lnTo>
                    <a:lnTo>
                      <a:pt x="474" y="181"/>
                    </a:lnTo>
                    <a:lnTo>
                      <a:pt x="472" y="181"/>
                    </a:lnTo>
                    <a:lnTo>
                      <a:pt x="472" y="181"/>
                    </a:lnTo>
                    <a:lnTo>
                      <a:pt x="469" y="179"/>
                    </a:lnTo>
                    <a:lnTo>
                      <a:pt x="469" y="179"/>
                    </a:lnTo>
                    <a:lnTo>
                      <a:pt x="467" y="178"/>
                    </a:lnTo>
                    <a:lnTo>
                      <a:pt x="467" y="178"/>
                    </a:lnTo>
                    <a:lnTo>
                      <a:pt x="465" y="178"/>
                    </a:lnTo>
                    <a:lnTo>
                      <a:pt x="465" y="178"/>
                    </a:lnTo>
                    <a:lnTo>
                      <a:pt x="463" y="178"/>
                    </a:lnTo>
                    <a:lnTo>
                      <a:pt x="463" y="178"/>
                    </a:lnTo>
                    <a:lnTo>
                      <a:pt x="461" y="179"/>
                    </a:lnTo>
                    <a:lnTo>
                      <a:pt x="461" y="179"/>
                    </a:lnTo>
                    <a:lnTo>
                      <a:pt x="460" y="179"/>
                    </a:lnTo>
                    <a:lnTo>
                      <a:pt x="460" y="179"/>
                    </a:lnTo>
                    <a:lnTo>
                      <a:pt x="457" y="179"/>
                    </a:lnTo>
                    <a:lnTo>
                      <a:pt x="457" y="179"/>
                    </a:lnTo>
                    <a:lnTo>
                      <a:pt x="456" y="181"/>
                    </a:lnTo>
                    <a:lnTo>
                      <a:pt x="456" y="181"/>
                    </a:lnTo>
                    <a:lnTo>
                      <a:pt x="453" y="182"/>
                    </a:lnTo>
                    <a:lnTo>
                      <a:pt x="453" y="182"/>
                    </a:lnTo>
                    <a:lnTo>
                      <a:pt x="453" y="182"/>
                    </a:lnTo>
                    <a:lnTo>
                      <a:pt x="453" y="182"/>
                    </a:lnTo>
                    <a:lnTo>
                      <a:pt x="450" y="184"/>
                    </a:lnTo>
                    <a:lnTo>
                      <a:pt x="450" y="184"/>
                    </a:lnTo>
                    <a:lnTo>
                      <a:pt x="448" y="184"/>
                    </a:lnTo>
                    <a:lnTo>
                      <a:pt x="448" y="184"/>
                    </a:lnTo>
                    <a:lnTo>
                      <a:pt x="445" y="187"/>
                    </a:lnTo>
                    <a:lnTo>
                      <a:pt x="445" y="187"/>
                    </a:lnTo>
                    <a:lnTo>
                      <a:pt x="442" y="189"/>
                    </a:lnTo>
                    <a:lnTo>
                      <a:pt x="442" y="189"/>
                    </a:lnTo>
                    <a:lnTo>
                      <a:pt x="441" y="191"/>
                    </a:lnTo>
                    <a:lnTo>
                      <a:pt x="441" y="191"/>
                    </a:lnTo>
                    <a:lnTo>
                      <a:pt x="437" y="193"/>
                    </a:lnTo>
                    <a:lnTo>
                      <a:pt x="437" y="193"/>
                    </a:lnTo>
                    <a:lnTo>
                      <a:pt x="437" y="193"/>
                    </a:lnTo>
                    <a:lnTo>
                      <a:pt x="437" y="193"/>
                    </a:lnTo>
                    <a:lnTo>
                      <a:pt x="435" y="196"/>
                    </a:lnTo>
                    <a:lnTo>
                      <a:pt x="435" y="196"/>
                    </a:lnTo>
                    <a:lnTo>
                      <a:pt x="435" y="196"/>
                    </a:lnTo>
                    <a:lnTo>
                      <a:pt x="435" y="196"/>
                    </a:lnTo>
                    <a:lnTo>
                      <a:pt x="432" y="198"/>
                    </a:lnTo>
                    <a:lnTo>
                      <a:pt x="432" y="198"/>
                    </a:lnTo>
                    <a:lnTo>
                      <a:pt x="432" y="198"/>
                    </a:lnTo>
                    <a:lnTo>
                      <a:pt x="432" y="198"/>
                    </a:lnTo>
                    <a:lnTo>
                      <a:pt x="431" y="202"/>
                    </a:lnTo>
                    <a:lnTo>
                      <a:pt x="431" y="202"/>
                    </a:lnTo>
                    <a:lnTo>
                      <a:pt x="429" y="202"/>
                    </a:lnTo>
                    <a:lnTo>
                      <a:pt x="429" y="202"/>
                    </a:lnTo>
                    <a:lnTo>
                      <a:pt x="429" y="206"/>
                    </a:lnTo>
                    <a:lnTo>
                      <a:pt x="429" y="206"/>
                    </a:lnTo>
                    <a:lnTo>
                      <a:pt x="429" y="206"/>
                    </a:lnTo>
                    <a:lnTo>
                      <a:pt x="429" y="206"/>
                    </a:lnTo>
                    <a:lnTo>
                      <a:pt x="428" y="211"/>
                    </a:lnTo>
                    <a:lnTo>
                      <a:pt x="428" y="211"/>
                    </a:lnTo>
                    <a:lnTo>
                      <a:pt x="429" y="211"/>
                    </a:lnTo>
                    <a:lnTo>
                      <a:pt x="429" y="211"/>
                    </a:lnTo>
                    <a:lnTo>
                      <a:pt x="429" y="216"/>
                    </a:lnTo>
                    <a:lnTo>
                      <a:pt x="429" y="216"/>
                    </a:lnTo>
                    <a:lnTo>
                      <a:pt x="429" y="217"/>
                    </a:lnTo>
                    <a:lnTo>
                      <a:pt x="429" y="217"/>
                    </a:lnTo>
                    <a:lnTo>
                      <a:pt x="429" y="217"/>
                    </a:lnTo>
                    <a:lnTo>
                      <a:pt x="429" y="217"/>
                    </a:lnTo>
                    <a:lnTo>
                      <a:pt x="431" y="230"/>
                    </a:lnTo>
                    <a:lnTo>
                      <a:pt x="435" y="246"/>
                    </a:lnTo>
                    <a:lnTo>
                      <a:pt x="435" y="246"/>
                    </a:lnTo>
                    <a:lnTo>
                      <a:pt x="441" y="269"/>
                    </a:lnTo>
                    <a:lnTo>
                      <a:pt x="447" y="289"/>
                    </a:lnTo>
                    <a:lnTo>
                      <a:pt x="453" y="304"/>
                    </a:lnTo>
                    <a:lnTo>
                      <a:pt x="458" y="315"/>
                    </a:lnTo>
                    <a:lnTo>
                      <a:pt x="458" y="315"/>
                    </a:lnTo>
                    <a:lnTo>
                      <a:pt x="428" y="341"/>
                    </a:lnTo>
                    <a:lnTo>
                      <a:pt x="428" y="341"/>
                    </a:lnTo>
                    <a:lnTo>
                      <a:pt x="418" y="334"/>
                    </a:lnTo>
                    <a:lnTo>
                      <a:pt x="404" y="325"/>
                    </a:lnTo>
                    <a:lnTo>
                      <a:pt x="387" y="315"/>
                    </a:lnTo>
                    <a:lnTo>
                      <a:pt x="364" y="305"/>
                    </a:lnTo>
                    <a:lnTo>
                      <a:pt x="364" y="305"/>
                    </a:lnTo>
                    <a:lnTo>
                      <a:pt x="348" y="299"/>
                    </a:lnTo>
                    <a:lnTo>
                      <a:pt x="336" y="295"/>
                    </a:lnTo>
                    <a:lnTo>
                      <a:pt x="336" y="295"/>
                    </a:lnTo>
                    <a:lnTo>
                      <a:pt x="336" y="295"/>
                    </a:lnTo>
                    <a:lnTo>
                      <a:pt x="336" y="295"/>
                    </a:lnTo>
                    <a:lnTo>
                      <a:pt x="335" y="294"/>
                    </a:lnTo>
                    <a:lnTo>
                      <a:pt x="335" y="294"/>
                    </a:lnTo>
                    <a:lnTo>
                      <a:pt x="330" y="293"/>
                    </a:lnTo>
                    <a:lnTo>
                      <a:pt x="330" y="293"/>
                    </a:lnTo>
                    <a:lnTo>
                      <a:pt x="330" y="293"/>
                    </a:lnTo>
                    <a:lnTo>
                      <a:pt x="330" y="293"/>
                    </a:lnTo>
                    <a:lnTo>
                      <a:pt x="326" y="293"/>
                    </a:lnTo>
                    <a:lnTo>
                      <a:pt x="326" y="293"/>
                    </a:lnTo>
                    <a:lnTo>
                      <a:pt x="325" y="293"/>
                    </a:lnTo>
                    <a:lnTo>
                      <a:pt x="325" y="293"/>
                    </a:lnTo>
                    <a:lnTo>
                      <a:pt x="322" y="293"/>
                    </a:lnTo>
                    <a:lnTo>
                      <a:pt x="322" y="293"/>
                    </a:lnTo>
                    <a:lnTo>
                      <a:pt x="321" y="293"/>
                    </a:lnTo>
                    <a:lnTo>
                      <a:pt x="321" y="293"/>
                    </a:lnTo>
                    <a:lnTo>
                      <a:pt x="319" y="294"/>
                    </a:lnTo>
                    <a:lnTo>
                      <a:pt x="319" y="294"/>
                    </a:lnTo>
                    <a:lnTo>
                      <a:pt x="317" y="294"/>
                    </a:lnTo>
                    <a:lnTo>
                      <a:pt x="317" y="294"/>
                    </a:lnTo>
                    <a:lnTo>
                      <a:pt x="315" y="295"/>
                    </a:lnTo>
                    <a:lnTo>
                      <a:pt x="315" y="295"/>
                    </a:lnTo>
                    <a:lnTo>
                      <a:pt x="315" y="296"/>
                    </a:lnTo>
                    <a:lnTo>
                      <a:pt x="315" y="296"/>
                    </a:lnTo>
                    <a:lnTo>
                      <a:pt x="312" y="299"/>
                    </a:lnTo>
                    <a:lnTo>
                      <a:pt x="312" y="299"/>
                    </a:lnTo>
                    <a:lnTo>
                      <a:pt x="311" y="299"/>
                    </a:lnTo>
                    <a:lnTo>
                      <a:pt x="311" y="299"/>
                    </a:lnTo>
                    <a:lnTo>
                      <a:pt x="309" y="302"/>
                    </a:lnTo>
                    <a:lnTo>
                      <a:pt x="309" y="302"/>
                    </a:lnTo>
                    <a:lnTo>
                      <a:pt x="307" y="303"/>
                    </a:lnTo>
                    <a:lnTo>
                      <a:pt x="307" y="303"/>
                    </a:lnTo>
                    <a:lnTo>
                      <a:pt x="305" y="305"/>
                    </a:lnTo>
                    <a:lnTo>
                      <a:pt x="305" y="305"/>
                    </a:lnTo>
                    <a:lnTo>
                      <a:pt x="301" y="308"/>
                    </a:lnTo>
                    <a:lnTo>
                      <a:pt x="301" y="308"/>
                    </a:lnTo>
                    <a:lnTo>
                      <a:pt x="301" y="309"/>
                    </a:lnTo>
                    <a:lnTo>
                      <a:pt x="301" y="309"/>
                    </a:lnTo>
                    <a:lnTo>
                      <a:pt x="298" y="312"/>
                    </a:lnTo>
                    <a:lnTo>
                      <a:pt x="298" y="312"/>
                    </a:lnTo>
                    <a:lnTo>
                      <a:pt x="297" y="313"/>
                    </a:lnTo>
                    <a:lnTo>
                      <a:pt x="297" y="313"/>
                    </a:lnTo>
                    <a:lnTo>
                      <a:pt x="296" y="315"/>
                    </a:lnTo>
                    <a:lnTo>
                      <a:pt x="296" y="315"/>
                    </a:lnTo>
                    <a:lnTo>
                      <a:pt x="295" y="315"/>
                    </a:lnTo>
                    <a:lnTo>
                      <a:pt x="295" y="315"/>
                    </a:lnTo>
                    <a:lnTo>
                      <a:pt x="293" y="318"/>
                    </a:lnTo>
                    <a:lnTo>
                      <a:pt x="293" y="318"/>
                    </a:lnTo>
                    <a:lnTo>
                      <a:pt x="293" y="319"/>
                    </a:lnTo>
                    <a:lnTo>
                      <a:pt x="293" y="319"/>
                    </a:lnTo>
                    <a:lnTo>
                      <a:pt x="292" y="322"/>
                    </a:lnTo>
                    <a:lnTo>
                      <a:pt x="292" y="322"/>
                    </a:lnTo>
                    <a:lnTo>
                      <a:pt x="292" y="323"/>
                    </a:lnTo>
                    <a:lnTo>
                      <a:pt x="292" y="323"/>
                    </a:lnTo>
                    <a:lnTo>
                      <a:pt x="292" y="325"/>
                    </a:lnTo>
                    <a:lnTo>
                      <a:pt x="292" y="325"/>
                    </a:lnTo>
                    <a:lnTo>
                      <a:pt x="292" y="327"/>
                    </a:lnTo>
                    <a:lnTo>
                      <a:pt x="292" y="327"/>
                    </a:lnTo>
                    <a:lnTo>
                      <a:pt x="293" y="336"/>
                    </a:lnTo>
                    <a:lnTo>
                      <a:pt x="293" y="336"/>
                    </a:lnTo>
                    <a:lnTo>
                      <a:pt x="293" y="337"/>
                    </a:lnTo>
                    <a:lnTo>
                      <a:pt x="293" y="337"/>
                    </a:lnTo>
                    <a:lnTo>
                      <a:pt x="293" y="337"/>
                    </a:lnTo>
                    <a:lnTo>
                      <a:pt x="293" y="337"/>
                    </a:lnTo>
                    <a:lnTo>
                      <a:pt x="298" y="348"/>
                    </a:lnTo>
                    <a:lnTo>
                      <a:pt x="305" y="364"/>
                    </a:lnTo>
                    <a:lnTo>
                      <a:pt x="305" y="364"/>
                    </a:lnTo>
                    <a:lnTo>
                      <a:pt x="315" y="387"/>
                    </a:lnTo>
                    <a:lnTo>
                      <a:pt x="325" y="405"/>
                    </a:lnTo>
                    <a:lnTo>
                      <a:pt x="334" y="419"/>
                    </a:lnTo>
                    <a:lnTo>
                      <a:pt x="340" y="429"/>
                    </a:lnTo>
                    <a:lnTo>
                      <a:pt x="340" y="429"/>
                    </a:lnTo>
                    <a:lnTo>
                      <a:pt x="315" y="460"/>
                    </a:lnTo>
                    <a:lnTo>
                      <a:pt x="315" y="460"/>
                    </a:lnTo>
                    <a:lnTo>
                      <a:pt x="303" y="454"/>
                    </a:lnTo>
                    <a:lnTo>
                      <a:pt x="288" y="448"/>
                    </a:lnTo>
                    <a:lnTo>
                      <a:pt x="268" y="441"/>
                    </a:lnTo>
                    <a:lnTo>
                      <a:pt x="246" y="435"/>
                    </a:lnTo>
                    <a:lnTo>
                      <a:pt x="246" y="435"/>
                    </a:lnTo>
                    <a:lnTo>
                      <a:pt x="228" y="431"/>
                    </a:lnTo>
                    <a:lnTo>
                      <a:pt x="215" y="430"/>
                    </a:lnTo>
                    <a:lnTo>
                      <a:pt x="215" y="430"/>
                    </a:lnTo>
                    <a:lnTo>
                      <a:pt x="215" y="430"/>
                    </a:lnTo>
                    <a:lnTo>
                      <a:pt x="215" y="430"/>
                    </a:lnTo>
                    <a:lnTo>
                      <a:pt x="215" y="430"/>
                    </a:lnTo>
                    <a:lnTo>
                      <a:pt x="215" y="430"/>
                    </a:lnTo>
                    <a:lnTo>
                      <a:pt x="210" y="430"/>
                    </a:lnTo>
                    <a:lnTo>
                      <a:pt x="210" y="430"/>
                    </a:lnTo>
                    <a:lnTo>
                      <a:pt x="210" y="430"/>
                    </a:lnTo>
                    <a:lnTo>
                      <a:pt x="210" y="430"/>
                    </a:lnTo>
                    <a:lnTo>
                      <a:pt x="205" y="430"/>
                    </a:lnTo>
                    <a:lnTo>
                      <a:pt x="205" y="430"/>
                    </a:lnTo>
                    <a:lnTo>
                      <a:pt x="204" y="430"/>
                    </a:lnTo>
                    <a:lnTo>
                      <a:pt x="204" y="430"/>
                    </a:lnTo>
                    <a:lnTo>
                      <a:pt x="201" y="431"/>
                    </a:lnTo>
                    <a:lnTo>
                      <a:pt x="201" y="431"/>
                    </a:lnTo>
                    <a:lnTo>
                      <a:pt x="201" y="431"/>
                    </a:lnTo>
                    <a:lnTo>
                      <a:pt x="201" y="431"/>
                    </a:lnTo>
                    <a:lnTo>
                      <a:pt x="198" y="433"/>
                    </a:lnTo>
                    <a:lnTo>
                      <a:pt x="198" y="433"/>
                    </a:lnTo>
                    <a:lnTo>
                      <a:pt x="198" y="433"/>
                    </a:lnTo>
                    <a:lnTo>
                      <a:pt x="198" y="433"/>
                    </a:lnTo>
                    <a:lnTo>
                      <a:pt x="195" y="435"/>
                    </a:lnTo>
                    <a:lnTo>
                      <a:pt x="195" y="435"/>
                    </a:lnTo>
                    <a:lnTo>
                      <a:pt x="195" y="435"/>
                    </a:lnTo>
                    <a:lnTo>
                      <a:pt x="195" y="435"/>
                    </a:lnTo>
                    <a:lnTo>
                      <a:pt x="193" y="438"/>
                    </a:lnTo>
                    <a:lnTo>
                      <a:pt x="193" y="438"/>
                    </a:lnTo>
                    <a:lnTo>
                      <a:pt x="191" y="439"/>
                    </a:lnTo>
                    <a:lnTo>
                      <a:pt x="191" y="439"/>
                    </a:lnTo>
                    <a:lnTo>
                      <a:pt x="190" y="441"/>
                    </a:lnTo>
                    <a:lnTo>
                      <a:pt x="190" y="441"/>
                    </a:lnTo>
                    <a:lnTo>
                      <a:pt x="189" y="443"/>
                    </a:lnTo>
                    <a:lnTo>
                      <a:pt x="189" y="443"/>
                    </a:lnTo>
                    <a:lnTo>
                      <a:pt x="186" y="446"/>
                    </a:lnTo>
                    <a:lnTo>
                      <a:pt x="186" y="446"/>
                    </a:lnTo>
                    <a:lnTo>
                      <a:pt x="184" y="449"/>
                    </a:lnTo>
                    <a:lnTo>
                      <a:pt x="184" y="449"/>
                    </a:lnTo>
                    <a:lnTo>
                      <a:pt x="184" y="450"/>
                    </a:lnTo>
                    <a:lnTo>
                      <a:pt x="184" y="450"/>
                    </a:lnTo>
                    <a:lnTo>
                      <a:pt x="181" y="454"/>
                    </a:lnTo>
                    <a:lnTo>
                      <a:pt x="181" y="454"/>
                    </a:lnTo>
                    <a:lnTo>
                      <a:pt x="181" y="454"/>
                    </a:lnTo>
                    <a:lnTo>
                      <a:pt x="181" y="454"/>
                    </a:lnTo>
                    <a:lnTo>
                      <a:pt x="180" y="458"/>
                    </a:lnTo>
                    <a:lnTo>
                      <a:pt x="180" y="458"/>
                    </a:lnTo>
                    <a:lnTo>
                      <a:pt x="179" y="458"/>
                    </a:lnTo>
                    <a:lnTo>
                      <a:pt x="179" y="458"/>
                    </a:lnTo>
                    <a:lnTo>
                      <a:pt x="179" y="460"/>
                    </a:lnTo>
                    <a:lnTo>
                      <a:pt x="179" y="460"/>
                    </a:lnTo>
                    <a:lnTo>
                      <a:pt x="178" y="461"/>
                    </a:lnTo>
                    <a:lnTo>
                      <a:pt x="178" y="461"/>
                    </a:lnTo>
                    <a:lnTo>
                      <a:pt x="178" y="464"/>
                    </a:lnTo>
                    <a:lnTo>
                      <a:pt x="178" y="464"/>
                    </a:lnTo>
                    <a:lnTo>
                      <a:pt x="178" y="465"/>
                    </a:lnTo>
                    <a:lnTo>
                      <a:pt x="178" y="465"/>
                    </a:lnTo>
                    <a:lnTo>
                      <a:pt x="178" y="468"/>
                    </a:lnTo>
                    <a:lnTo>
                      <a:pt x="178" y="468"/>
                    </a:lnTo>
                    <a:lnTo>
                      <a:pt x="179" y="469"/>
                    </a:lnTo>
                    <a:lnTo>
                      <a:pt x="179" y="469"/>
                    </a:lnTo>
                    <a:lnTo>
                      <a:pt x="179" y="473"/>
                    </a:lnTo>
                    <a:lnTo>
                      <a:pt x="179" y="473"/>
                    </a:lnTo>
                    <a:lnTo>
                      <a:pt x="179" y="473"/>
                    </a:lnTo>
                    <a:lnTo>
                      <a:pt x="179" y="473"/>
                    </a:lnTo>
                    <a:lnTo>
                      <a:pt x="181" y="478"/>
                    </a:lnTo>
                    <a:lnTo>
                      <a:pt x="181" y="478"/>
                    </a:lnTo>
                    <a:lnTo>
                      <a:pt x="181" y="478"/>
                    </a:lnTo>
                    <a:lnTo>
                      <a:pt x="181" y="478"/>
                    </a:lnTo>
                    <a:lnTo>
                      <a:pt x="181" y="478"/>
                    </a:lnTo>
                    <a:lnTo>
                      <a:pt x="181" y="478"/>
                    </a:lnTo>
                    <a:lnTo>
                      <a:pt x="188" y="489"/>
                    </a:lnTo>
                    <a:lnTo>
                      <a:pt x="198" y="504"/>
                    </a:lnTo>
                    <a:lnTo>
                      <a:pt x="198" y="504"/>
                    </a:lnTo>
                    <a:lnTo>
                      <a:pt x="212" y="524"/>
                    </a:lnTo>
                    <a:lnTo>
                      <a:pt x="224" y="540"/>
                    </a:lnTo>
                    <a:lnTo>
                      <a:pt x="234" y="552"/>
                    </a:lnTo>
                    <a:lnTo>
                      <a:pt x="243" y="561"/>
                    </a:lnTo>
                    <a:lnTo>
                      <a:pt x="243" y="561"/>
                    </a:lnTo>
                    <a:lnTo>
                      <a:pt x="223" y="596"/>
                    </a:lnTo>
                    <a:lnTo>
                      <a:pt x="223" y="596"/>
                    </a:lnTo>
                    <a:lnTo>
                      <a:pt x="212" y="592"/>
                    </a:lnTo>
                    <a:lnTo>
                      <a:pt x="195" y="589"/>
                    </a:lnTo>
                    <a:lnTo>
                      <a:pt x="175" y="586"/>
                    </a:lnTo>
                    <a:lnTo>
                      <a:pt x="151" y="584"/>
                    </a:lnTo>
                    <a:lnTo>
                      <a:pt x="151" y="584"/>
                    </a:lnTo>
                    <a:lnTo>
                      <a:pt x="133" y="584"/>
                    </a:lnTo>
                    <a:lnTo>
                      <a:pt x="121" y="584"/>
                    </a:lnTo>
                    <a:lnTo>
                      <a:pt x="121" y="584"/>
                    </a:lnTo>
                    <a:lnTo>
                      <a:pt x="121" y="584"/>
                    </a:lnTo>
                    <a:lnTo>
                      <a:pt x="121" y="584"/>
                    </a:lnTo>
                    <a:lnTo>
                      <a:pt x="121" y="584"/>
                    </a:lnTo>
                    <a:lnTo>
                      <a:pt x="115" y="585"/>
                    </a:lnTo>
                    <a:lnTo>
                      <a:pt x="115" y="585"/>
                    </a:lnTo>
                    <a:lnTo>
                      <a:pt x="115" y="585"/>
                    </a:lnTo>
                    <a:lnTo>
                      <a:pt x="115" y="585"/>
                    </a:lnTo>
                    <a:lnTo>
                      <a:pt x="111" y="585"/>
                    </a:lnTo>
                    <a:lnTo>
                      <a:pt x="111" y="585"/>
                    </a:lnTo>
                    <a:lnTo>
                      <a:pt x="109" y="586"/>
                    </a:lnTo>
                    <a:lnTo>
                      <a:pt x="109" y="586"/>
                    </a:lnTo>
                    <a:lnTo>
                      <a:pt x="107" y="587"/>
                    </a:lnTo>
                    <a:lnTo>
                      <a:pt x="107" y="587"/>
                    </a:lnTo>
                    <a:lnTo>
                      <a:pt x="107" y="587"/>
                    </a:lnTo>
                    <a:lnTo>
                      <a:pt x="107" y="587"/>
                    </a:lnTo>
                    <a:lnTo>
                      <a:pt x="104" y="590"/>
                    </a:lnTo>
                    <a:lnTo>
                      <a:pt x="104" y="590"/>
                    </a:lnTo>
                    <a:lnTo>
                      <a:pt x="103" y="590"/>
                    </a:lnTo>
                    <a:lnTo>
                      <a:pt x="103" y="590"/>
                    </a:lnTo>
                    <a:lnTo>
                      <a:pt x="102" y="592"/>
                    </a:lnTo>
                    <a:lnTo>
                      <a:pt x="102" y="592"/>
                    </a:lnTo>
                    <a:lnTo>
                      <a:pt x="101" y="592"/>
                    </a:lnTo>
                    <a:lnTo>
                      <a:pt x="101" y="592"/>
                    </a:lnTo>
                    <a:lnTo>
                      <a:pt x="99" y="596"/>
                    </a:lnTo>
                    <a:lnTo>
                      <a:pt x="99" y="596"/>
                    </a:lnTo>
                    <a:lnTo>
                      <a:pt x="99" y="596"/>
                    </a:lnTo>
                    <a:lnTo>
                      <a:pt x="99" y="596"/>
                    </a:lnTo>
                    <a:lnTo>
                      <a:pt x="97" y="600"/>
                    </a:lnTo>
                    <a:lnTo>
                      <a:pt x="97" y="600"/>
                    </a:lnTo>
                    <a:lnTo>
                      <a:pt x="97" y="600"/>
                    </a:lnTo>
                    <a:lnTo>
                      <a:pt x="97" y="600"/>
                    </a:lnTo>
                    <a:lnTo>
                      <a:pt x="96" y="605"/>
                    </a:lnTo>
                    <a:lnTo>
                      <a:pt x="96" y="605"/>
                    </a:lnTo>
                    <a:lnTo>
                      <a:pt x="93" y="609"/>
                    </a:lnTo>
                    <a:lnTo>
                      <a:pt x="93" y="609"/>
                    </a:lnTo>
                    <a:lnTo>
                      <a:pt x="93" y="610"/>
                    </a:lnTo>
                    <a:lnTo>
                      <a:pt x="93" y="610"/>
                    </a:lnTo>
                    <a:lnTo>
                      <a:pt x="92" y="613"/>
                    </a:lnTo>
                    <a:lnTo>
                      <a:pt x="92" y="613"/>
                    </a:lnTo>
                    <a:lnTo>
                      <a:pt x="91" y="614"/>
                    </a:lnTo>
                    <a:lnTo>
                      <a:pt x="91" y="614"/>
                    </a:lnTo>
                    <a:lnTo>
                      <a:pt x="89" y="616"/>
                    </a:lnTo>
                    <a:lnTo>
                      <a:pt x="89" y="616"/>
                    </a:lnTo>
                    <a:lnTo>
                      <a:pt x="89" y="618"/>
                    </a:lnTo>
                    <a:lnTo>
                      <a:pt x="89" y="618"/>
                    </a:lnTo>
                    <a:lnTo>
                      <a:pt x="89" y="620"/>
                    </a:lnTo>
                    <a:lnTo>
                      <a:pt x="89" y="620"/>
                    </a:lnTo>
                    <a:lnTo>
                      <a:pt x="89" y="621"/>
                    </a:lnTo>
                    <a:lnTo>
                      <a:pt x="89" y="621"/>
                    </a:lnTo>
                    <a:lnTo>
                      <a:pt x="89" y="624"/>
                    </a:lnTo>
                    <a:lnTo>
                      <a:pt x="89" y="624"/>
                    </a:lnTo>
                    <a:lnTo>
                      <a:pt x="89" y="625"/>
                    </a:lnTo>
                    <a:lnTo>
                      <a:pt x="89" y="625"/>
                    </a:lnTo>
                    <a:lnTo>
                      <a:pt x="91" y="628"/>
                    </a:lnTo>
                    <a:lnTo>
                      <a:pt x="91" y="628"/>
                    </a:lnTo>
                    <a:lnTo>
                      <a:pt x="91" y="629"/>
                    </a:lnTo>
                    <a:lnTo>
                      <a:pt x="91" y="629"/>
                    </a:lnTo>
                    <a:lnTo>
                      <a:pt x="96" y="638"/>
                    </a:lnTo>
                    <a:lnTo>
                      <a:pt x="96" y="638"/>
                    </a:lnTo>
                    <a:lnTo>
                      <a:pt x="96" y="638"/>
                    </a:lnTo>
                    <a:lnTo>
                      <a:pt x="96" y="638"/>
                    </a:lnTo>
                    <a:lnTo>
                      <a:pt x="96" y="638"/>
                    </a:lnTo>
                    <a:lnTo>
                      <a:pt x="103" y="648"/>
                    </a:lnTo>
                    <a:lnTo>
                      <a:pt x="116" y="661"/>
                    </a:lnTo>
                    <a:lnTo>
                      <a:pt x="116" y="661"/>
                    </a:lnTo>
                    <a:lnTo>
                      <a:pt x="132" y="677"/>
                    </a:lnTo>
                    <a:lnTo>
                      <a:pt x="147" y="691"/>
                    </a:lnTo>
                    <a:lnTo>
                      <a:pt x="161" y="701"/>
                    </a:lnTo>
                    <a:lnTo>
                      <a:pt x="171" y="708"/>
                    </a:lnTo>
                    <a:lnTo>
                      <a:pt x="171" y="708"/>
                    </a:lnTo>
                    <a:lnTo>
                      <a:pt x="157" y="746"/>
                    </a:lnTo>
                    <a:lnTo>
                      <a:pt x="157" y="746"/>
                    </a:lnTo>
                    <a:lnTo>
                      <a:pt x="145" y="745"/>
                    </a:lnTo>
                    <a:lnTo>
                      <a:pt x="128" y="745"/>
                    </a:lnTo>
                    <a:lnTo>
                      <a:pt x="108" y="745"/>
                    </a:lnTo>
                    <a:lnTo>
                      <a:pt x="84" y="747"/>
                    </a:lnTo>
                    <a:lnTo>
                      <a:pt x="84" y="747"/>
                    </a:lnTo>
                    <a:lnTo>
                      <a:pt x="67" y="750"/>
                    </a:lnTo>
                    <a:lnTo>
                      <a:pt x="54" y="752"/>
                    </a:lnTo>
                    <a:lnTo>
                      <a:pt x="54" y="752"/>
                    </a:lnTo>
                    <a:lnTo>
                      <a:pt x="54" y="752"/>
                    </a:lnTo>
                    <a:lnTo>
                      <a:pt x="54" y="752"/>
                    </a:lnTo>
                    <a:lnTo>
                      <a:pt x="44" y="755"/>
                    </a:lnTo>
                    <a:lnTo>
                      <a:pt x="44" y="755"/>
                    </a:lnTo>
                    <a:lnTo>
                      <a:pt x="44" y="756"/>
                    </a:lnTo>
                    <a:lnTo>
                      <a:pt x="44" y="756"/>
                    </a:lnTo>
                    <a:lnTo>
                      <a:pt x="41" y="758"/>
                    </a:lnTo>
                    <a:lnTo>
                      <a:pt x="41" y="758"/>
                    </a:lnTo>
                    <a:lnTo>
                      <a:pt x="40" y="758"/>
                    </a:lnTo>
                    <a:lnTo>
                      <a:pt x="40" y="758"/>
                    </a:lnTo>
                    <a:lnTo>
                      <a:pt x="39" y="760"/>
                    </a:lnTo>
                    <a:lnTo>
                      <a:pt x="39" y="760"/>
                    </a:lnTo>
                    <a:lnTo>
                      <a:pt x="38" y="761"/>
                    </a:lnTo>
                    <a:lnTo>
                      <a:pt x="38" y="761"/>
                    </a:lnTo>
                    <a:lnTo>
                      <a:pt x="36" y="764"/>
                    </a:lnTo>
                    <a:lnTo>
                      <a:pt x="36" y="764"/>
                    </a:lnTo>
                    <a:lnTo>
                      <a:pt x="36" y="764"/>
                    </a:lnTo>
                    <a:lnTo>
                      <a:pt x="36" y="764"/>
                    </a:lnTo>
                    <a:lnTo>
                      <a:pt x="35" y="768"/>
                    </a:lnTo>
                    <a:lnTo>
                      <a:pt x="35" y="768"/>
                    </a:lnTo>
                    <a:lnTo>
                      <a:pt x="35" y="768"/>
                    </a:lnTo>
                    <a:lnTo>
                      <a:pt x="35" y="768"/>
                    </a:lnTo>
                    <a:lnTo>
                      <a:pt x="34" y="771"/>
                    </a:lnTo>
                    <a:lnTo>
                      <a:pt x="34" y="771"/>
                    </a:lnTo>
                    <a:lnTo>
                      <a:pt x="34" y="773"/>
                    </a:lnTo>
                    <a:lnTo>
                      <a:pt x="34" y="773"/>
                    </a:lnTo>
                    <a:lnTo>
                      <a:pt x="33" y="776"/>
                    </a:lnTo>
                    <a:lnTo>
                      <a:pt x="33" y="776"/>
                    </a:lnTo>
                    <a:lnTo>
                      <a:pt x="31" y="781"/>
                    </a:lnTo>
                    <a:lnTo>
                      <a:pt x="31" y="781"/>
                    </a:lnTo>
                    <a:lnTo>
                      <a:pt x="31" y="783"/>
                    </a:lnTo>
                    <a:lnTo>
                      <a:pt x="31" y="783"/>
                    </a:lnTo>
                    <a:lnTo>
                      <a:pt x="30" y="785"/>
                    </a:lnTo>
                    <a:lnTo>
                      <a:pt x="30" y="785"/>
                    </a:lnTo>
                    <a:lnTo>
                      <a:pt x="30" y="786"/>
                    </a:lnTo>
                    <a:lnTo>
                      <a:pt x="30" y="786"/>
                    </a:lnTo>
                    <a:lnTo>
                      <a:pt x="29" y="790"/>
                    </a:lnTo>
                    <a:lnTo>
                      <a:pt x="29" y="790"/>
                    </a:lnTo>
                    <a:lnTo>
                      <a:pt x="29" y="790"/>
                    </a:lnTo>
                    <a:lnTo>
                      <a:pt x="29" y="790"/>
                    </a:lnTo>
                    <a:lnTo>
                      <a:pt x="29" y="793"/>
                    </a:lnTo>
                    <a:lnTo>
                      <a:pt x="29" y="793"/>
                    </a:lnTo>
                    <a:lnTo>
                      <a:pt x="29" y="794"/>
                    </a:lnTo>
                    <a:lnTo>
                      <a:pt x="29" y="794"/>
                    </a:lnTo>
                    <a:lnTo>
                      <a:pt x="30" y="798"/>
                    </a:lnTo>
                    <a:lnTo>
                      <a:pt x="30" y="798"/>
                    </a:lnTo>
                    <a:lnTo>
                      <a:pt x="30" y="798"/>
                    </a:lnTo>
                    <a:lnTo>
                      <a:pt x="30" y="798"/>
                    </a:lnTo>
                    <a:lnTo>
                      <a:pt x="31" y="800"/>
                    </a:lnTo>
                    <a:lnTo>
                      <a:pt x="31" y="800"/>
                    </a:lnTo>
                    <a:lnTo>
                      <a:pt x="33" y="802"/>
                    </a:lnTo>
                    <a:lnTo>
                      <a:pt x="33" y="802"/>
                    </a:lnTo>
                    <a:lnTo>
                      <a:pt x="35" y="805"/>
                    </a:lnTo>
                    <a:lnTo>
                      <a:pt x="35" y="805"/>
                    </a:lnTo>
                    <a:lnTo>
                      <a:pt x="35" y="805"/>
                    </a:lnTo>
                    <a:lnTo>
                      <a:pt x="35" y="805"/>
                    </a:lnTo>
                    <a:lnTo>
                      <a:pt x="39" y="809"/>
                    </a:lnTo>
                    <a:lnTo>
                      <a:pt x="39" y="809"/>
                    </a:lnTo>
                    <a:lnTo>
                      <a:pt x="39" y="809"/>
                    </a:lnTo>
                    <a:lnTo>
                      <a:pt x="39" y="809"/>
                    </a:lnTo>
                    <a:lnTo>
                      <a:pt x="48" y="818"/>
                    </a:lnTo>
                    <a:lnTo>
                      <a:pt x="62" y="828"/>
                    </a:lnTo>
                    <a:lnTo>
                      <a:pt x="62" y="828"/>
                    </a:lnTo>
                    <a:lnTo>
                      <a:pt x="82" y="842"/>
                    </a:lnTo>
                    <a:lnTo>
                      <a:pt x="99" y="853"/>
                    </a:lnTo>
                    <a:lnTo>
                      <a:pt x="113" y="861"/>
                    </a:lnTo>
                    <a:lnTo>
                      <a:pt x="125" y="866"/>
                    </a:lnTo>
                    <a:lnTo>
                      <a:pt x="125" y="866"/>
                    </a:lnTo>
                    <a:lnTo>
                      <a:pt x="118" y="906"/>
                    </a:lnTo>
                    <a:lnTo>
                      <a:pt x="118" y="906"/>
                    </a:lnTo>
                    <a:lnTo>
                      <a:pt x="106" y="906"/>
                    </a:lnTo>
                    <a:lnTo>
                      <a:pt x="89" y="909"/>
                    </a:lnTo>
                    <a:lnTo>
                      <a:pt x="69" y="912"/>
                    </a:lnTo>
                    <a:lnTo>
                      <a:pt x="46" y="919"/>
                    </a:lnTo>
                    <a:lnTo>
                      <a:pt x="46" y="919"/>
                    </a:lnTo>
                    <a:lnTo>
                      <a:pt x="29" y="925"/>
                    </a:lnTo>
                    <a:lnTo>
                      <a:pt x="17" y="929"/>
                    </a:lnTo>
                    <a:lnTo>
                      <a:pt x="17" y="929"/>
                    </a:lnTo>
                    <a:lnTo>
                      <a:pt x="17" y="929"/>
                    </a:lnTo>
                    <a:lnTo>
                      <a:pt x="17" y="929"/>
                    </a:lnTo>
                    <a:lnTo>
                      <a:pt x="12" y="931"/>
                    </a:lnTo>
                    <a:lnTo>
                      <a:pt x="12" y="931"/>
                    </a:lnTo>
                    <a:lnTo>
                      <a:pt x="12" y="931"/>
                    </a:lnTo>
                    <a:lnTo>
                      <a:pt x="12" y="931"/>
                    </a:lnTo>
                    <a:lnTo>
                      <a:pt x="9" y="934"/>
                    </a:lnTo>
                    <a:lnTo>
                      <a:pt x="9" y="934"/>
                    </a:lnTo>
                    <a:lnTo>
                      <a:pt x="7" y="935"/>
                    </a:lnTo>
                    <a:lnTo>
                      <a:pt x="7" y="935"/>
                    </a:lnTo>
                    <a:lnTo>
                      <a:pt x="6" y="938"/>
                    </a:lnTo>
                    <a:lnTo>
                      <a:pt x="6" y="938"/>
                    </a:lnTo>
                    <a:lnTo>
                      <a:pt x="5" y="938"/>
                    </a:lnTo>
                    <a:lnTo>
                      <a:pt x="5" y="938"/>
                    </a:lnTo>
                    <a:lnTo>
                      <a:pt x="4" y="940"/>
                    </a:lnTo>
                    <a:lnTo>
                      <a:pt x="4" y="940"/>
                    </a:lnTo>
                    <a:lnTo>
                      <a:pt x="4" y="941"/>
                    </a:lnTo>
                    <a:lnTo>
                      <a:pt x="4" y="941"/>
                    </a:lnTo>
                    <a:lnTo>
                      <a:pt x="2" y="944"/>
                    </a:lnTo>
                    <a:lnTo>
                      <a:pt x="2" y="944"/>
                    </a:lnTo>
                    <a:lnTo>
                      <a:pt x="2" y="944"/>
                    </a:lnTo>
                    <a:lnTo>
                      <a:pt x="2" y="944"/>
                    </a:lnTo>
                    <a:lnTo>
                      <a:pt x="1" y="948"/>
                    </a:lnTo>
                    <a:lnTo>
                      <a:pt x="1" y="948"/>
                    </a:lnTo>
                    <a:lnTo>
                      <a:pt x="1" y="949"/>
                    </a:lnTo>
                    <a:lnTo>
                      <a:pt x="1" y="949"/>
                    </a:lnTo>
                    <a:lnTo>
                      <a:pt x="1" y="951"/>
                    </a:lnTo>
                    <a:lnTo>
                      <a:pt x="1" y="951"/>
                    </a:lnTo>
                    <a:lnTo>
                      <a:pt x="1" y="953"/>
                    </a:lnTo>
                    <a:lnTo>
                      <a:pt x="1" y="953"/>
                    </a:lnTo>
                    <a:lnTo>
                      <a:pt x="1" y="958"/>
                    </a:lnTo>
                    <a:lnTo>
                      <a:pt x="1" y="958"/>
                    </a:lnTo>
                    <a:lnTo>
                      <a:pt x="0" y="962"/>
                    </a:lnTo>
                    <a:lnTo>
                      <a:pt x="0" y="962"/>
                    </a:lnTo>
                    <a:lnTo>
                      <a:pt x="0" y="963"/>
                    </a:lnTo>
                    <a:lnTo>
                      <a:pt x="0" y="963"/>
                    </a:lnTo>
                    <a:lnTo>
                      <a:pt x="0" y="967"/>
                    </a:lnTo>
                    <a:lnTo>
                      <a:pt x="0" y="967"/>
                    </a:lnTo>
                    <a:lnTo>
                      <a:pt x="0" y="967"/>
                    </a:lnTo>
                    <a:lnTo>
                      <a:pt x="0" y="967"/>
                    </a:lnTo>
                    <a:lnTo>
                      <a:pt x="0" y="970"/>
                    </a:lnTo>
                    <a:lnTo>
                      <a:pt x="0" y="970"/>
                    </a:lnTo>
                    <a:lnTo>
                      <a:pt x="0" y="972"/>
                    </a:lnTo>
                    <a:lnTo>
                      <a:pt x="0" y="972"/>
                    </a:lnTo>
                    <a:lnTo>
                      <a:pt x="0" y="974"/>
                    </a:lnTo>
                    <a:lnTo>
                      <a:pt x="0" y="974"/>
                    </a:lnTo>
                    <a:lnTo>
                      <a:pt x="1" y="975"/>
                    </a:lnTo>
                    <a:lnTo>
                      <a:pt x="1" y="975"/>
                    </a:lnTo>
                    <a:lnTo>
                      <a:pt x="2" y="978"/>
                    </a:lnTo>
                    <a:lnTo>
                      <a:pt x="2" y="978"/>
                    </a:lnTo>
                    <a:lnTo>
                      <a:pt x="2" y="978"/>
                    </a:lnTo>
                    <a:lnTo>
                      <a:pt x="2" y="978"/>
                    </a:lnTo>
                    <a:lnTo>
                      <a:pt x="4" y="980"/>
                    </a:lnTo>
                    <a:lnTo>
                      <a:pt x="4" y="980"/>
                    </a:lnTo>
                    <a:lnTo>
                      <a:pt x="5" y="982"/>
                    </a:lnTo>
                    <a:lnTo>
                      <a:pt x="5" y="982"/>
                    </a:lnTo>
                    <a:lnTo>
                      <a:pt x="7" y="984"/>
                    </a:lnTo>
                    <a:lnTo>
                      <a:pt x="7" y="984"/>
                    </a:lnTo>
                    <a:lnTo>
                      <a:pt x="7" y="984"/>
                    </a:lnTo>
                    <a:lnTo>
                      <a:pt x="7" y="984"/>
                    </a:lnTo>
                    <a:lnTo>
                      <a:pt x="12" y="988"/>
                    </a:lnTo>
                    <a:lnTo>
                      <a:pt x="12" y="988"/>
                    </a:lnTo>
                    <a:lnTo>
                      <a:pt x="12" y="988"/>
                    </a:lnTo>
                    <a:lnTo>
                      <a:pt x="12" y="988"/>
                    </a:lnTo>
                    <a:lnTo>
                      <a:pt x="23" y="994"/>
                    </a:lnTo>
                    <a:lnTo>
                      <a:pt x="39" y="1003"/>
                    </a:lnTo>
                    <a:lnTo>
                      <a:pt x="39" y="1003"/>
                    </a:lnTo>
                    <a:lnTo>
                      <a:pt x="60" y="1013"/>
                    </a:lnTo>
                    <a:lnTo>
                      <a:pt x="79" y="1021"/>
                    </a:lnTo>
                    <a:lnTo>
                      <a:pt x="94" y="1026"/>
                    </a:lnTo>
                    <a:lnTo>
                      <a:pt x="107" y="1028"/>
                    </a:lnTo>
                    <a:lnTo>
                      <a:pt x="107" y="1028"/>
                    </a:lnTo>
                    <a:lnTo>
                      <a:pt x="107" y="1070"/>
                    </a:lnTo>
                    <a:lnTo>
                      <a:pt x="107" y="1070"/>
                    </a:lnTo>
                    <a:lnTo>
                      <a:pt x="94" y="1072"/>
                    </a:lnTo>
                    <a:lnTo>
                      <a:pt x="79" y="1077"/>
                    </a:lnTo>
                    <a:lnTo>
                      <a:pt x="60" y="1085"/>
                    </a:lnTo>
                    <a:lnTo>
                      <a:pt x="39" y="1095"/>
                    </a:lnTo>
                    <a:lnTo>
                      <a:pt x="39" y="1095"/>
                    </a:lnTo>
                    <a:lnTo>
                      <a:pt x="23" y="1104"/>
                    </a:lnTo>
                    <a:lnTo>
                      <a:pt x="12" y="1110"/>
                    </a:lnTo>
                    <a:lnTo>
                      <a:pt x="12" y="1110"/>
                    </a:lnTo>
                    <a:lnTo>
                      <a:pt x="11" y="1110"/>
                    </a:lnTo>
                    <a:lnTo>
                      <a:pt x="11" y="1110"/>
                    </a:lnTo>
                    <a:lnTo>
                      <a:pt x="7" y="1114"/>
                    </a:lnTo>
                    <a:lnTo>
                      <a:pt x="7" y="1114"/>
                    </a:lnTo>
                    <a:lnTo>
                      <a:pt x="7" y="1114"/>
                    </a:lnTo>
                    <a:lnTo>
                      <a:pt x="7" y="1114"/>
                    </a:lnTo>
                    <a:lnTo>
                      <a:pt x="5" y="1117"/>
                    </a:lnTo>
                    <a:lnTo>
                      <a:pt x="5" y="1117"/>
                    </a:lnTo>
                    <a:lnTo>
                      <a:pt x="4" y="1118"/>
                    </a:lnTo>
                    <a:lnTo>
                      <a:pt x="4" y="1118"/>
                    </a:lnTo>
                    <a:lnTo>
                      <a:pt x="1" y="1123"/>
                    </a:lnTo>
                    <a:lnTo>
                      <a:pt x="1" y="1123"/>
                    </a:lnTo>
                    <a:lnTo>
                      <a:pt x="0" y="1124"/>
                    </a:lnTo>
                    <a:lnTo>
                      <a:pt x="0" y="1124"/>
                    </a:lnTo>
                    <a:lnTo>
                      <a:pt x="0" y="1127"/>
                    </a:lnTo>
                    <a:lnTo>
                      <a:pt x="0" y="1127"/>
                    </a:lnTo>
                    <a:lnTo>
                      <a:pt x="0" y="1128"/>
                    </a:lnTo>
                    <a:lnTo>
                      <a:pt x="0" y="1128"/>
                    </a:lnTo>
                    <a:lnTo>
                      <a:pt x="0" y="1132"/>
                    </a:lnTo>
                    <a:lnTo>
                      <a:pt x="0" y="1132"/>
                    </a:lnTo>
                    <a:lnTo>
                      <a:pt x="0" y="1132"/>
                    </a:lnTo>
                    <a:lnTo>
                      <a:pt x="0" y="1132"/>
                    </a:lnTo>
                    <a:lnTo>
                      <a:pt x="0" y="1135"/>
                    </a:lnTo>
                    <a:lnTo>
                      <a:pt x="0" y="1135"/>
                    </a:lnTo>
                    <a:lnTo>
                      <a:pt x="0" y="1137"/>
                    </a:lnTo>
                    <a:lnTo>
                      <a:pt x="0" y="1137"/>
                    </a:lnTo>
                    <a:lnTo>
                      <a:pt x="1" y="1140"/>
                    </a:lnTo>
                    <a:lnTo>
                      <a:pt x="1" y="1140"/>
                    </a:lnTo>
                    <a:lnTo>
                      <a:pt x="1" y="1144"/>
                    </a:lnTo>
                    <a:lnTo>
                      <a:pt x="1" y="1144"/>
                    </a:lnTo>
                    <a:lnTo>
                      <a:pt x="1" y="1147"/>
                    </a:lnTo>
                    <a:lnTo>
                      <a:pt x="1" y="1147"/>
                    </a:lnTo>
                    <a:lnTo>
                      <a:pt x="1" y="1149"/>
                    </a:lnTo>
                    <a:lnTo>
                      <a:pt x="1" y="1149"/>
                    </a:lnTo>
                    <a:lnTo>
                      <a:pt x="1" y="1151"/>
                    </a:lnTo>
                    <a:lnTo>
                      <a:pt x="1" y="1151"/>
                    </a:lnTo>
                    <a:lnTo>
                      <a:pt x="2" y="1154"/>
                    </a:lnTo>
                    <a:lnTo>
                      <a:pt x="2" y="1154"/>
                    </a:lnTo>
                    <a:lnTo>
                      <a:pt x="2" y="1154"/>
                    </a:lnTo>
                    <a:lnTo>
                      <a:pt x="2" y="1154"/>
                    </a:lnTo>
                    <a:lnTo>
                      <a:pt x="4" y="1157"/>
                    </a:lnTo>
                    <a:lnTo>
                      <a:pt x="4" y="1157"/>
                    </a:lnTo>
                    <a:lnTo>
                      <a:pt x="4" y="1158"/>
                    </a:lnTo>
                    <a:lnTo>
                      <a:pt x="4" y="1158"/>
                    </a:lnTo>
                    <a:lnTo>
                      <a:pt x="7" y="1163"/>
                    </a:lnTo>
                    <a:lnTo>
                      <a:pt x="7" y="1163"/>
                    </a:lnTo>
                    <a:lnTo>
                      <a:pt x="9" y="1164"/>
                    </a:lnTo>
                    <a:lnTo>
                      <a:pt x="9" y="1164"/>
                    </a:lnTo>
                    <a:lnTo>
                      <a:pt x="11" y="1166"/>
                    </a:lnTo>
                    <a:lnTo>
                      <a:pt x="11" y="1166"/>
                    </a:lnTo>
                    <a:lnTo>
                      <a:pt x="12" y="1167"/>
                    </a:lnTo>
                    <a:lnTo>
                      <a:pt x="12" y="1167"/>
                    </a:lnTo>
                    <a:lnTo>
                      <a:pt x="16" y="1168"/>
                    </a:lnTo>
                    <a:lnTo>
                      <a:pt x="16" y="1168"/>
                    </a:lnTo>
                    <a:lnTo>
                      <a:pt x="17" y="1169"/>
                    </a:lnTo>
                    <a:lnTo>
                      <a:pt x="17" y="1169"/>
                    </a:lnTo>
                    <a:lnTo>
                      <a:pt x="29" y="1173"/>
                    </a:lnTo>
                    <a:lnTo>
                      <a:pt x="46" y="1179"/>
                    </a:lnTo>
                    <a:lnTo>
                      <a:pt x="46" y="1179"/>
                    </a:lnTo>
                    <a:lnTo>
                      <a:pt x="69" y="1186"/>
                    </a:lnTo>
                    <a:lnTo>
                      <a:pt x="89" y="1190"/>
                    </a:lnTo>
                    <a:lnTo>
                      <a:pt x="104" y="1192"/>
                    </a:lnTo>
                    <a:lnTo>
                      <a:pt x="117" y="1192"/>
                    </a:lnTo>
                    <a:lnTo>
                      <a:pt x="117" y="1192"/>
                    </a:lnTo>
                    <a:lnTo>
                      <a:pt x="125" y="1232"/>
                    </a:lnTo>
                    <a:lnTo>
                      <a:pt x="125" y="1232"/>
                    </a:lnTo>
                    <a:lnTo>
                      <a:pt x="113" y="1237"/>
                    </a:lnTo>
                    <a:lnTo>
                      <a:pt x="98" y="1246"/>
                    </a:lnTo>
                    <a:lnTo>
                      <a:pt x="82" y="1256"/>
                    </a:lnTo>
                    <a:lnTo>
                      <a:pt x="62" y="1270"/>
                    </a:lnTo>
                    <a:lnTo>
                      <a:pt x="62" y="1270"/>
                    </a:lnTo>
                    <a:lnTo>
                      <a:pt x="48" y="1280"/>
                    </a:lnTo>
                    <a:lnTo>
                      <a:pt x="38" y="1289"/>
                    </a:lnTo>
                    <a:lnTo>
                      <a:pt x="38" y="1289"/>
                    </a:lnTo>
                    <a:lnTo>
                      <a:pt x="38" y="1289"/>
                    </a:lnTo>
                    <a:lnTo>
                      <a:pt x="38" y="1289"/>
                    </a:lnTo>
                    <a:lnTo>
                      <a:pt x="38" y="1289"/>
                    </a:lnTo>
                    <a:lnTo>
                      <a:pt x="38" y="1289"/>
                    </a:lnTo>
                    <a:lnTo>
                      <a:pt x="35" y="1293"/>
                    </a:lnTo>
                    <a:lnTo>
                      <a:pt x="35" y="1293"/>
                    </a:lnTo>
                    <a:lnTo>
                      <a:pt x="34" y="1294"/>
                    </a:lnTo>
                    <a:lnTo>
                      <a:pt x="34" y="1294"/>
                    </a:lnTo>
                    <a:lnTo>
                      <a:pt x="33" y="1297"/>
                    </a:lnTo>
                    <a:lnTo>
                      <a:pt x="33" y="1297"/>
                    </a:lnTo>
                    <a:lnTo>
                      <a:pt x="31" y="1298"/>
                    </a:lnTo>
                    <a:lnTo>
                      <a:pt x="31" y="1298"/>
                    </a:lnTo>
                    <a:lnTo>
                      <a:pt x="29" y="1304"/>
                    </a:lnTo>
                    <a:lnTo>
                      <a:pt x="29" y="1304"/>
                    </a:lnTo>
                    <a:lnTo>
                      <a:pt x="29" y="1305"/>
                    </a:lnTo>
                    <a:lnTo>
                      <a:pt x="29" y="1305"/>
                    </a:lnTo>
                    <a:lnTo>
                      <a:pt x="29" y="1308"/>
                    </a:lnTo>
                    <a:lnTo>
                      <a:pt x="29" y="1308"/>
                    </a:lnTo>
                    <a:lnTo>
                      <a:pt x="29" y="1308"/>
                    </a:lnTo>
                    <a:lnTo>
                      <a:pt x="29" y="1308"/>
                    </a:lnTo>
                    <a:lnTo>
                      <a:pt x="30" y="1312"/>
                    </a:lnTo>
                    <a:lnTo>
                      <a:pt x="30" y="1312"/>
                    </a:lnTo>
                    <a:lnTo>
                      <a:pt x="30" y="1313"/>
                    </a:lnTo>
                    <a:lnTo>
                      <a:pt x="30" y="1313"/>
                    </a:lnTo>
                    <a:lnTo>
                      <a:pt x="31" y="1316"/>
                    </a:lnTo>
                    <a:lnTo>
                      <a:pt x="31" y="1316"/>
                    </a:lnTo>
                    <a:lnTo>
                      <a:pt x="31" y="1317"/>
                    </a:lnTo>
                    <a:lnTo>
                      <a:pt x="31" y="1317"/>
                    </a:lnTo>
                    <a:lnTo>
                      <a:pt x="33" y="1322"/>
                    </a:lnTo>
                    <a:lnTo>
                      <a:pt x="33" y="1322"/>
                    </a:lnTo>
                    <a:lnTo>
                      <a:pt x="34" y="1326"/>
                    </a:lnTo>
                    <a:lnTo>
                      <a:pt x="34" y="1326"/>
                    </a:lnTo>
                    <a:lnTo>
                      <a:pt x="34" y="1327"/>
                    </a:lnTo>
                    <a:lnTo>
                      <a:pt x="34" y="1327"/>
                    </a:lnTo>
                    <a:lnTo>
                      <a:pt x="35" y="1329"/>
                    </a:lnTo>
                    <a:lnTo>
                      <a:pt x="35" y="1329"/>
                    </a:lnTo>
                    <a:lnTo>
                      <a:pt x="35" y="1331"/>
                    </a:lnTo>
                    <a:lnTo>
                      <a:pt x="35" y="1331"/>
                    </a:lnTo>
                    <a:lnTo>
                      <a:pt x="36" y="1334"/>
                    </a:lnTo>
                    <a:lnTo>
                      <a:pt x="36" y="1334"/>
                    </a:lnTo>
                    <a:lnTo>
                      <a:pt x="36" y="1334"/>
                    </a:lnTo>
                    <a:lnTo>
                      <a:pt x="36" y="1334"/>
                    </a:lnTo>
                    <a:lnTo>
                      <a:pt x="38" y="1337"/>
                    </a:lnTo>
                    <a:lnTo>
                      <a:pt x="38" y="1337"/>
                    </a:lnTo>
                    <a:lnTo>
                      <a:pt x="39" y="1338"/>
                    </a:lnTo>
                    <a:lnTo>
                      <a:pt x="39" y="1338"/>
                    </a:lnTo>
                    <a:lnTo>
                      <a:pt x="40" y="1341"/>
                    </a:lnTo>
                    <a:lnTo>
                      <a:pt x="40" y="1341"/>
                    </a:lnTo>
                    <a:lnTo>
                      <a:pt x="41" y="1341"/>
                    </a:lnTo>
                    <a:lnTo>
                      <a:pt x="41" y="1341"/>
                    </a:lnTo>
                    <a:lnTo>
                      <a:pt x="44" y="1342"/>
                    </a:lnTo>
                    <a:lnTo>
                      <a:pt x="44" y="1342"/>
                    </a:lnTo>
                    <a:lnTo>
                      <a:pt x="44" y="1343"/>
                    </a:lnTo>
                    <a:lnTo>
                      <a:pt x="44" y="1343"/>
                    </a:lnTo>
                    <a:lnTo>
                      <a:pt x="48" y="1345"/>
                    </a:lnTo>
                    <a:lnTo>
                      <a:pt x="48" y="1345"/>
                    </a:lnTo>
                    <a:lnTo>
                      <a:pt x="48" y="1345"/>
                    </a:lnTo>
                    <a:lnTo>
                      <a:pt x="48" y="1345"/>
                    </a:lnTo>
                    <a:lnTo>
                      <a:pt x="53" y="1346"/>
                    </a:lnTo>
                    <a:lnTo>
                      <a:pt x="53" y="1346"/>
                    </a:lnTo>
                    <a:lnTo>
                      <a:pt x="54" y="1346"/>
                    </a:lnTo>
                    <a:lnTo>
                      <a:pt x="54" y="1346"/>
                    </a:lnTo>
                    <a:lnTo>
                      <a:pt x="54" y="1346"/>
                    </a:lnTo>
                    <a:lnTo>
                      <a:pt x="54" y="1346"/>
                    </a:lnTo>
                    <a:lnTo>
                      <a:pt x="67" y="1348"/>
                    </a:lnTo>
                    <a:lnTo>
                      <a:pt x="84" y="1351"/>
                    </a:lnTo>
                    <a:lnTo>
                      <a:pt x="84" y="1351"/>
                    </a:lnTo>
                    <a:lnTo>
                      <a:pt x="107" y="1353"/>
                    </a:lnTo>
                    <a:lnTo>
                      <a:pt x="127" y="1353"/>
                    </a:lnTo>
                    <a:lnTo>
                      <a:pt x="143" y="1353"/>
                    </a:lnTo>
                    <a:lnTo>
                      <a:pt x="156" y="1352"/>
                    </a:lnTo>
                    <a:lnTo>
                      <a:pt x="156" y="1352"/>
                    </a:lnTo>
                    <a:lnTo>
                      <a:pt x="170" y="1390"/>
                    </a:lnTo>
                    <a:lnTo>
                      <a:pt x="170" y="1390"/>
                    </a:lnTo>
                    <a:lnTo>
                      <a:pt x="160" y="1397"/>
                    </a:lnTo>
                    <a:lnTo>
                      <a:pt x="147" y="1407"/>
                    </a:lnTo>
                    <a:lnTo>
                      <a:pt x="132" y="1421"/>
                    </a:lnTo>
                    <a:lnTo>
                      <a:pt x="116" y="1438"/>
                    </a:lnTo>
                    <a:lnTo>
                      <a:pt x="116" y="1438"/>
                    </a:lnTo>
                    <a:lnTo>
                      <a:pt x="103" y="1452"/>
                    </a:lnTo>
                    <a:lnTo>
                      <a:pt x="96" y="1462"/>
                    </a:lnTo>
                    <a:lnTo>
                      <a:pt x="96" y="1462"/>
                    </a:lnTo>
                    <a:lnTo>
                      <a:pt x="96" y="1462"/>
                    </a:lnTo>
                    <a:lnTo>
                      <a:pt x="96" y="1462"/>
                    </a:lnTo>
                    <a:lnTo>
                      <a:pt x="96" y="1462"/>
                    </a:lnTo>
                    <a:lnTo>
                      <a:pt x="96" y="1462"/>
                    </a:lnTo>
                    <a:lnTo>
                      <a:pt x="92" y="1465"/>
                    </a:lnTo>
                    <a:lnTo>
                      <a:pt x="92" y="1465"/>
                    </a:lnTo>
                    <a:lnTo>
                      <a:pt x="92" y="1467"/>
                    </a:lnTo>
                    <a:lnTo>
                      <a:pt x="92" y="1467"/>
                    </a:lnTo>
                    <a:lnTo>
                      <a:pt x="91" y="1469"/>
                    </a:lnTo>
                    <a:lnTo>
                      <a:pt x="91" y="1469"/>
                    </a:lnTo>
                    <a:lnTo>
                      <a:pt x="91" y="1470"/>
                    </a:lnTo>
                    <a:lnTo>
                      <a:pt x="91" y="1470"/>
                    </a:lnTo>
                    <a:lnTo>
                      <a:pt x="89" y="1477"/>
                    </a:lnTo>
                    <a:lnTo>
                      <a:pt x="89" y="1477"/>
                    </a:lnTo>
                    <a:lnTo>
                      <a:pt x="89" y="1478"/>
                    </a:lnTo>
                    <a:lnTo>
                      <a:pt x="89" y="1478"/>
                    </a:lnTo>
                    <a:lnTo>
                      <a:pt x="89" y="1481"/>
                    </a:lnTo>
                    <a:lnTo>
                      <a:pt x="89" y="1481"/>
                    </a:lnTo>
                    <a:lnTo>
                      <a:pt x="89" y="1482"/>
                    </a:lnTo>
                    <a:lnTo>
                      <a:pt x="89" y="1482"/>
                    </a:lnTo>
                    <a:lnTo>
                      <a:pt x="91" y="1484"/>
                    </a:lnTo>
                    <a:lnTo>
                      <a:pt x="91" y="1484"/>
                    </a:lnTo>
                    <a:lnTo>
                      <a:pt x="92" y="1486"/>
                    </a:lnTo>
                    <a:lnTo>
                      <a:pt x="92" y="1486"/>
                    </a:lnTo>
                    <a:lnTo>
                      <a:pt x="93" y="1488"/>
                    </a:lnTo>
                    <a:lnTo>
                      <a:pt x="93" y="1488"/>
                    </a:lnTo>
                    <a:lnTo>
                      <a:pt x="93" y="1489"/>
                    </a:lnTo>
                    <a:lnTo>
                      <a:pt x="93" y="1489"/>
                    </a:lnTo>
                    <a:lnTo>
                      <a:pt x="96" y="1493"/>
                    </a:lnTo>
                    <a:lnTo>
                      <a:pt x="96" y="1493"/>
                    </a:lnTo>
                    <a:lnTo>
                      <a:pt x="97" y="1498"/>
                    </a:lnTo>
                    <a:lnTo>
                      <a:pt x="97" y="1498"/>
                    </a:lnTo>
                    <a:lnTo>
                      <a:pt x="97" y="1498"/>
                    </a:lnTo>
                    <a:lnTo>
                      <a:pt x="97" y="1498"/>
                    </a:lnTo>
                    <a:lnTo>
                      <a:pt x="99" y="1502"/>
                    </a:lnTo>
                    <a:lnTo>
                      <a:pt x="99" y="1502"/>
                    </a:lnTo>
                    <a:lnTo>
                      <a:pt x="99" y="1502"/>
                    </a:lnTo>
                    <a:lnTo>
                      <a:pt x="99" y="1502"/>
                    </a:lnTo>
                    <a:lnTo>
                      <a:pt x="101" y="1506"/>
                    </a:lnTo>
                    <a:lnTo>
                      <a:pt x="101" y="1506"/>
                    </a:lnTo>
                    <a:lnTo>
                      <a:pt x="102" y="1506"/>
                    </a:lnTo>
                    <a:lnTo>
                      <a:pt x="102" y="1506"/>
                    </a:lnTo>
                    <a:lnTo>
                      <a:pt x="103" y="1508"/>
                    </a:lnTo>
                    <a:lnTo>
                      <a:pt x="103" y="1508"/>
                    </a:lnTo>
                    <a:lnTo>
                      <a:pt x="104" y="1508"/>
                    </a:lnTo>
                    <a:lnTo>
                      <a:pt x="104" y="1508"/>
                    </a:lnTo>
                    <a:lnTo>
                      <a:pt x="109" y="1512"/>
                    </a:lnTo>
                    <a:lnTo>
                      <a:pt x="109" y="1512"/>
                    </a:lnTo>
                    <a:lnTo>
                      <a:pt x="111" y="1512"/>
                    </a:lnTo>
                    <a:lnTo>
                      <a:pt x="111" y="1512"/>
                    </a:lnTo>
                    <a:lnTo>
                      <a:pt x="115" y="1513"/>
                    </a:lnTo>
                    <a:lnTo>
                      <a:pt x="115" y="1513"/>
                    </a:lnTo>
                    <a:lnTo>
                      <a:pt x="115" y="1513"/>
                    </a:lnTo>
                    <a:lnTo>
                      <a:pt x="115" y="1513"/>
                    </a:lnTo>
                    <a:lnTo>
                      <a:pt x="120" y="1515"/>
                    </a:lnTo>
                    <a:lnTo>
                      <a:pt x="120" y="1515"/>
                    </a:lnTo>
                    <a:lnTo>
                      <a:pt x="120" y="1515"/>
                    </a:lnTo>
                    <a:lnTo>
                      <a:pt x="120" y="1515"/>
                    </a:lnTo>
                    <a:lnTo>
                      <a:pt x="120" y="1515"/>
                    </a:lnTo>
                    <a:lnTo>
                      <a:pt x="120" y="1515"/>
                    </a:lnTo>
                    <a:lnTo>
                      <a:pt x="133" y="1515"/>
                    </a:lnTo>
                    <a:lnTo>
                      <a:pt x="151" y="1515"/>
                    </a:lnTo>
                    <a:lnTo>
                      <a:pt x="151" y="1515"/>
                    </a:lnTo>
                    <a:lnTo>
                      <a:pt x="175" y="1512"/>
                    </a:lnTo>
                    <a:lnTo>
                      <a:pt x="194" y="1510"/>
                    </a:lnTo>
                    <a:lnTo>
                      <a:pt x="210" y="1506"/>
                    </a:lnTo>
                    <a:lnTo>
                      <a:pt x="223" y="1502"/>
                    </a:lnTo>
                    <a:lnTo>
                      <a:pt x="223" y="1502"/>
                    </a:lnTo>
                    <a:lnTo>
                      <a:pt x="243" y="1537"/>
                    </a:lnTo>
                    <a:lnTo>
                      <a:pt x="243" y="1537"/>
                    </a:lnTo>
                    <a:lnTo>
                      <a:pt x="234" y="1546"/>
                    </a:lnTo>
                    <a:lnTo>
                      <a:pt x="223" y="1559"/>
                    </a:lnTo>
                    <a:lnTo>
                      <a:pt x="210" y="1575"/>
                    </a:lnTo>
                    <a:lnTo>
                      <a:pt x="198" y="1594"/>
                    </a:lnTo>
                    <a:lnTo>
                      <a:pt x="198" y="1594"/>
                    </a:lnTo>
                    <a:lnTo>
                      <a:pt x="188" y="1609"/>
                    </a:lnTo>
                    <a:lnTo>
                      <a:pt x="181" y="1620"/>
                    </a:lnTo>
                    <a:lnTo>
                      <a:pt x="181" y="1620"/>
                    </a:lnTo>
                    <a:lnTo>
                      <a:pt x="181" y="1620"/>
                    </a:lnTo>
                    <a:lnTo>
                      <a:pt x="181" y="1620"/>
                    </a:lnTo>
                    <a:lnTo>
                      <a:pt x="179" y="1625"/>
                    </a:lnTo>
                    <a:lnTo>
                      <a:pt x="179" y="1625"/>
                    </a:lnTo>
                    <a:lnTo>
                      <a:pt x="179" y="1627"/>
                    </a:lnTo>
                    <a:lnTo>
                      <a:pt x="179" y="1627"/>
                    </a:lnTo>
                    <a:lnTo>
                      <a:pt x="178" y="1629"/>
                    </a:lnTo>
                    <a:lnTo>
                      <a:pt x="178" y="1629"/>
                    </a:lnTo>
                    <a:lnTo>
                      <a:pt x="178" y="1630"/>
                    </a:lnTo>
                    <a:lnTo>
                      <a:pt x="178" y="1630"/>
                    </a:lnTo>
                    <a:lnTo>
                      <a:pt x="179" y="1638"/>
                    </a:lnTo>
                    <a:lnTo>
                      <a:pt x="179" y="1638"/>
                    </a:lnTo>
                    <a:lnTo>
                      <a:pt x="179" y="1638"/>
                    </a:lnTo>
                    <a:lnTo>
                      <a:pt x="179" y="1638"/>
                    </a:lnTo>
                    <a:lnTo>
                      <a:pt x="179" y="1641"/>
                    </a:lnTo>
                    <a:lnTo>
                      <a:pt x="179" y="1641"/>
                    </a:lnTo>
                    <a:lnTo>
                      <a:pt x="180" y="1642"/>
                    </a:lnTo>
                    <a:lnTo>
                      <a:pt x="180" y="1642"/>
                    </a:lnTo>
                    <a:lnTo>
                      <a:pt x="181" y="1644"/>
                    </a:lnTo>
                    <a:lnTo>
                      <a:pt x="181" y="1644"/>
                    </a:lnTo>
                    <a:lnTo>
                      <a:pt x="181" y="1644"/>
                    </a:lnTo>
                    <a:lnTo>
                      <a:pt x="181" y="1644"/>
                    </a:lnTo>
                    <a:lnTo>
                      <a:pt x="184" y="1648"/>
                    </a:lnTo>
                    <a:lnTo>
                      <a:pt x="184" y="1648"/>
                    </a:lnTo>
                    <a:lnTo>
                      <a:pt x="184" y="1649"/>
                    </a:lnTo>
                    <a:lnTo>
                      <a:pt x="184" y="1649"/>
                    </a:lnTo>
                    <a:lnTo>
                      <a:pt x="186" y="1652"/>
                    </a:lnTo>
                    <a:lnTo>
                      <a:pt x="186" y="1652"/>
                    </a:lnTo>
                    <a:lnTo>
                      <a:pt x="189" y="1656"/>
                    </a:lnTo>
                    <a:lnTo>
                      <a:pt x="189" y="1656"/>
                    </a:lnTo>
                    <a:lnTo>
                      <a:pt x="190" y="1657"/>
                    </a:lnTo>
                    <a:lnTo>
                      <a:pt x="190" y="1657"/>
                    </a:lnTo>
                    <a:lnTo>
                      <a:pt x="193" y="1659"/>
                    </a:lnTo>
                    <a:lnTo>
                      <a:pt x="193" y="1659"/>
                    </a:lnTo>
                    <a:lnTo>
                      <a:pt x="193" y="1661"/>
                    </a:lnTo>
                    <a:lnTo>
                      <a:pt x="193" y="1661"/>
                    </a:lnTo>
                    <a:lnTo>
                      <a:pt x="195" y="1663"/>
                    </a:lnTo>
                    <a:lnTo>
                      <a:pt x="195" y="1663"/>
                    </a:lnTo>
                    <a:lnTo>
                      <a:pt x="195" y="1663"/>
                    </a:lnTo>
                    <a:lnTo>
                      <a:pt x="195" y="1663"/>
                    </a:lnTo>
                    <a:lnTo>
                      <a:pt x="198" y="1666"/>
                    </a:lnTo>
                    <a:lnTo>
                      <a:pt x="198" y="1666"/>
                    </a:lnTo>
                    <a:lnTo>
                      <a:pt x="198" y="1666"/>
                    </a:lnTo>
                    <a:lnTo>
                      <a:pt x="198" y="1666"/>
                    </a:lnTo>
                    <a:lnTo>
                      <a:pt x="201" y="1667"/>
                    </a:lnTo>
                    <a:lnTo>
                      <a:pt x="204" y="1668"/>
                    </a:lnTo>
                    <a:lnTo>
                      <a:pt x="204" y="1668"/>
                    </a:lnTo>
                    <a:lnTo>
                      <a:pt x="205" y="1668"/>
                    </a:lnTo>
                    <a:lnTo>
                      <a:pt x="205" y="1668"/>
                    </a:lnTo>
                    <a:lnTo>
                      <a:pt x="209" y="1668"/>
                    </a:lnTo>
                    <a:lnTo>
                      <a:pt x="209" y="1668"/>
                    </a:lnTo>
                    <a:lnTo>
                      <a:pt x="209" y="1668"/>
                    </a:lnTo>
                    <a:lnTo>
                      <a:pt x="209" y="1668"/>
                    </a:lnTo>
                    <a:lnTo>
                      <a:pt x="214" y="1668"/>
                    </a:lnTo>
                    <a:lnTo>
                      <a:pt x="214" y="1668"/>
                    </a:lnTo>
                    <a:lnTo>
                      <a:pt x="215" y="1668"/>
                    </a:lnTo>
                    <a:lnTo>
                      <a:pt x="215" y="1668"/>
                    </a:lnTo>
                    <a:lnTo>
                      <a:pt x="228" y="1667"/>
                    </a:lnTo>
                    <a:lnTo>
                      <a:pt x="246" y="1663"/>
                    </a:lnTo>
                    <a:lnTo>
                      <a:pt x="246" y="1663"/>
                    </a:lnTo>
                    <a:lnTo>
                      <a:pt x="268" y="1657"/>
                    </a:lnTo>
                    <a:lnTo>
                      <a:pt x="287" y="1651"/>
                    </a:lnTo>
                    <a:lnTo>
                      <a:pt x="302" y="1644"/>
                    </a:lnTo>
                    <a:lnTo>
                      <a:pt x="314" y="1639"/>
                    </a:lnTo>
                    <a:lnTo>
                      <a:pt x="314" y="1639"/>
                    </a:lnTo>
                    <a:lnTo>
                      <a:pt x="340" y="1671"/>
                    </a:lnTo>
                    <a:lnTo>
                      <a:pt x="340" y="1671"/>
                    </a:lnTo>
                    <a:lnTo>
                      <a:pt x="332" y="1681"/>
                    </a:lnTo>
                    <a:lnTo>
                      <a:pt x="324" y="1695"/>
                    </a:lnTo>
                    <a:lnTo>
                      <a:pt x="315" y="1712"/>
                    </a:lnTo>
                    <a:lnTo>
                      <a:pt x="305" y="1734"/>
                    </a:lnTo>
                    <a:lnTo>
                      <a:pt x="305" y="1734"/>
                    </a:lnTo>
                    <a:lnTo>
                      <a:pt x="297" y="1750"/>
                    </a:lnTo>
                    <a:lnTo>
                      <a:pt x="293" y="1763"/>
                    </a:lnTo>
                    <a:lnTo>
                      <a:pt x="293" y="1763"/>
                    </a:lnTo>
                    <a:lnTo>
                      <a:pt x="293" y="1763"/>
                    </a:lnTo>
                    <a:lnTo>
                      <a:pt x="293" y="1763"/>
                    </a:lnTo>
                    <a:lnTo>
                      <a:pt x="292" y="1768"/>
                    </a:lnTo>
                    <a:lnTo>
                      <a:pt x="292" y="1768"/>
                    </a:lnTo>
                    <a:lnTo>
                      <a:pt x="292" y="1769"/>
                    </a:lnTo>
                    <a:lnTo>
                      <a:pt x="292" y="1769"/>
                    </a:lnTo>
                    <a:lnTo>
                      <a:pt x="292" y="1773"/>
                    </a:lnTo>
                    <a:lnTo>
                      <a:pt x="292" y="1773"/>
                    </a:lnTo>
                    <a:lnTo>
                      <a:pt x="292" y="1773"/>
                    </a:lnTo>
                    <a:lnTo>
                      <a:pt x="292" y="1773"/>
                    </a:lnTo>
                    <a:lnTo>
                      <a:pt x="292" y="1777"/>
                    </a:lnTo>
                    <a:lnTo>
                      <a:pt x="292" y="1777"/>
                    </a:lnTo>
                    <a:lnTo>
                      <a:pt x="292" y="1777"/>
                    </a:lnTo>
                    <a:lnTo>
                      <a:pt x="292" y="1777"/>
                    </a:lnTo>
                    <a:lnTo>
                      <a:pt x="293" y="1779"/>
                    </a:lnTo>
                    <a:lnTo>
                      <a:pt x="293" y="1779"/>
                    </a:lnTo>
                    <a:lnTo>
                      <a:pt x="293" y="1780"/>
                    </a:lnTo>
                    <a:lnTo>
                      <a:pt x="293" y="1780"/>
                    </a:lnTo>
                    <a:lnTo>
                      <a:pt x="296" y="1783"/>
                    </a:lnTo>
                    <a:lnTo>
                      <a:pt x="296" y="1783"/>
                    </a:lnTo>
                    <a:lnTo>
                      <a:pt x="296" y="1783"/>
                    </a:lnTo>
                    <a:lnTo>
                      <a:pt x="296" y="1783"/>
                    </a:lnTo>
                    <a:lnTo>
                      <a:pt x="298" y="1785"/>
                    </a:lnTo>
                    <a:lnTo>
                      <a:pt x="298" y="1785"/>
                    </a:lnTo>
                    <a:lnTo>
                      <a:pt x="298" y="1787"/>
                    </a:lnTo>
                    <a:lnTo>
                      <a:pt x="298" y="1787"/>
                    </a:lnTo>
                    <a:lnTo>
                      <a:pt x="301" y="1789"/>
                    </a:lnTo>
                    <a:lnTo>
                      <a:pt x="301" y="1789"/>
                    </a:lnTo>
                    <a:lnTo>
                      <a:pt x="302" y="1790"/>
                    </a:lnTo>
                    <a:lnTo>
                      <a:pt x="302" y="1790"/>
                    </a:lnTo>
                    <a:lnTo>
                      <a:pt x="305" y="1793"/>
                    </a:lnTo>
                    <a:lnTo>
                      <a:pt x="305" y="1793"/>
                    </a:lnTo>
                    <a:lnTo>
                      <a:pt x="307" y="1795"/>
                    </a:lnTo>
                    <a:lnTo>
                      <a:pt x="307" y="1795"/>
                    </a:lnTo>
                    <a:lnTo>
                      <a:pt x="309" y="1797"/>
                    </a:lnTo>
                    <a:lnTo>
                      <a:pt x="309" y="1797"/>
                    </a:lnTo>
                    <a:lnTo>
                      <a:pt x="311" y="1799"/>
                    </a:lnTo>
                    <a:lnTo>
                      <a:pt x="311" y="1799"/>
                    </a:lnTo>
                    <a:lnTo>
                      <a:pt x="311" y="1799"/>
                    </a:lnTo>
                    <a:lnTo>
                      <a:pt x="311" y="1799"/>
                    </a:lnTo>
                    <a:lnTo>
                      <a:pt x="315" y="1802"/>
                    </a:lnTo>
                    <a:lnTo>
                      <a:pt x="315" y="1802"/>
                    </a:lnTo>
                    <a:lnTo>
                      <a:pt x="315" y="1802"/>
                    </a:lnTo>
                    <a:lnTo>
                      <a:pt x="315" y="1802"/>
                    </a:lnTo>
                    <a:lnTo>
                      <a:pt x="317" y="1803"/>
                    </a:lnTo>
                    <a:lnTo>
                      <a:pt x="317" y="1803"/>
                    </a:lnTo>
                    <a:lnTo>
                      <a:pt x="317" y="1804"/>
                    </a:lnTo>
                    <a:lnTo>
                      <a:pt x="317" y="1804"/>
                    </a:lnTo>
                    <a:lnTo>
                      <a:pt x="325" y="1806"/>
                    </a:lnTo>
                    <a:lnTo>
                      <a:pt x="325" y="1806"/>
                    </a:lnTo>
                    <a:lnTo>
                      <a:pt x="325" y="1806"/>
                    </a:lnTo>
                    <a:lnTo>
                      <a:pt x="325" y="1806"/>
                    </a:lnTo>
                    <a:lnTo>
                      <a:pt x="329" y="1806"/>
                    </a:lnTo>
                    <a:lnTo>
                      <a:pt x="329" y="1806"/>
                    </a:lnTo>
                    <a:lnTo>
                      <a:pt x="330" y="1806"/>
                    </a:lnTo>
                    <a:lnTo>
                      <a:pt x="330" y="1806"/>
                    </a:lnTo>
                    <a:lnTo>
                      <a:pt x="335" y="1804"/>
                    </a:lnTo>
                    <a:lnTo>
                      <a:pt x="335" y="1804"/>
                    </a:lnTo>
                    <a:lnTo>
                      <a:pt x="335" y="1804"/>
                    </a:lnTo>
                    <a:lnTo>
                      <a:pt x="335" y="1804"/>
                    </a:lnTo>
                    <a:lnTo>
                      <a:pt x="348" y="1799"/>
                    </a:lnTo>
                    <a:lnTo>
                      <a:pt x="364" y="1793"/>
                    </a:lnTo>
                    <a:lnTo>
                      <a:pt x="364" y="1793"/>
                    </a:lnTo>
                    <a:lnTo>
                      <a:pt x="385" y="1783"/>
                    </a:lnTo>
                    <a:lnTo>
                      <a:pt x="403" y="1774"/>
                    </a:lnTo>
                    <a:lnTo>
                      <a:pt x="417" y="1765"/>
                    </a:lnTo>
                    <a:lnTo>
                      <a:pt x="427" y="1758"/>
                    </a:lnTo>
                    <a:lnTo>
                      <a:pt x="427" y="1758"/>
                    </a:lnTo>
                    <a:lnTo>
                      <a:pt x="458" y="1784"/>
                    </a:lnTo>
                    <a:lnTo>
                      <a:pt x="458" y="1784"/>
                    </a:lnTo>
                    <a:lnTo>
                      <a:pt x="453" y="1795"/>
                    </a:lnTo>
                    <a:lnTo>
                      <a:pt x="447" y="1811"/>
                    </a:lnTo>
                    <a:lnTo>
                      <a:pt x="441" y="1829"/>
                    </a:lnTo>
                    <a:lnTo>
                      <a:pt x="435" y="1852"/>
                    </a:lnTo>
                    <a:lnTo>
                      <a:pt x="435" y="1852"/>
                    </a:lnTo>
                    <a:lnTo>
                      <a:pt x="431" y="1870"/>
                    </a:lnTo>
                    <a:lnTo>
                      <a:pt x="429" y="1884"/>
                    </a:lnTo>
                    <a:lnTo>
                      <a:pt x="429" y="1884"/>
                    </a:lnTo>
                    <a:lnTo>
                      <a:pt x="429" y="1889"/>
                    </a:lnTo>
                    <a:lnTo>
                      <a:pt x="429" y="1889"/>
                    </a:lnTo>
                    <a:lnTo>
                      <a:pt x="429" y="1890"/>
                    </a:lnTo>
                    <a:lnTo>
                      <a:pt x="429" y="1890"/>
                    </a:lnTo>
                    <a:lnTo>
                      <a:pt x="429" y="1892"/>
                    </a:lnTo>
                    <a:lnTo>
                      <a:pt x="429" y="1892"/>
                    </a:lnTo>
                    <a:lnTo>
                      <a:pt x="429" y="1894"/>
                    </a:lnTo>
                    <a:lnTo>
                      <a:pt x="429" y="1894"/>
                    </a:lnTo>
                    <a:lnTo>
                      <a:pt x="431" y="1896"/>
                    </a:lnTo>
                    <a:lnTo>
                      <a:pt x="431" y="1896"/>
                    </a:lnTo>
                    <a:lnTo>
                      <a:pt x="431" y="1898"/>
                    </a:lnTo>
                    <a:lnTo>
                      <a:pt x="431" y="1898"/>
                    </a:lnTo>
                    <a:lnTo>
                      <a:pt x="432" y="1900"/>
                    </a:lnTo>
                    <a:lnTo>
                      <a:pt x="432" y="1900"/>
                    </a:lnTo>
                    <a:lnTo>
                      <a:pt x="432" y="1900"/>
                    </a:lnTo>
                    <a:lnTo>
                      <a:pt x="432" y="1900"/>
                    </a:lnTo>
                    <a:lnTo>
                      <a:pt x="435" y="1903"/>
                    </a:lnTo>
                    <a:lnTo>
                      <a:pt x="435" y="1903"/>
                    </a:lnTo>
                    <a:lnTo>
                      <a:pt x="435" y="1903"/>
                    </a:lnTo>
                    <a:lnTo>
                      <a:pt x="435" y="1903"/>
                    </a:lnTo>
                    <a:lnTo>
                      <a:pt x="437" y="1905"/>
                    </a:lnTo>
                    <a:lnTo>
                      <a:pt x="437" y="1905"/>
                    </a:lnTo>
                    <a:lnTo>
                      <a:pt x="438" y="1906"/>
                    </a:lnTo>
                    <a:lnTo>
                      <a:pt x="438" y="1906"/>
                    </a:lnTo>
                    <a:lnTo>
                      <a:pt x="441" y="1908"/>
                    </a:lnTo>
                    <a:lnTo>
                      <a:pt x="441" y="1908"/>
                    </a:lnTo>
                    <a:lnTo>
                      <a:pt x="442" y="1909"/>
                    </a:lnTo>
                    <a:lnTo>
                      <a:pt x="442" y="1909"/>
                    </a:lnTo>
                    <a:lnTo>
                      <a:pt x="445" y="1911"/>
                    </a:lnTo>
                    <a:lnTo>
                      <a:pt x="445" y="1911"/>
                    </a:lnTo>
                    <a:lnTo>
                      <a:pt x="448" y="1913"/>
                    </a:lnTo>
                    <a:lnTo>
                      <a:pt x="448" y="1913"/>
                    </a:lnTo>
                    <a:lnTo>
                      <a:pt x="450" y="1914"/>
                    </a:lnTo>
                    <a:lnTo>
                      <a:pt x="450" y="1914"/>
                    </a:lnTo>
                    <a:lnTo>
                      <a:pt x="452" y="1915"/>
                    </a:lnTo>
                    <a:lnTo>
                      <a:pt x="452" y="1915"/>
                    </a:lnTo>
                    <a:lnTo>
                      <a:pt x="453" y="1916"/>
                    </a:lnTo>
                    <a:lnTo>
                      <a:pt x="453" y="1916"/>
                    </a:lnTo>
                    <a:lnTo>
                      <a:pt x="456" y="1918"/>
                    </a:lnTo>
                    <a:lnTo>
                      <a:pt x="456" y="1918"/>
                    </a:lnTo>
                    <a:lnTo>
                      <a:pt x="457" y="1918"/>
                    </a:lnTo>
                    <a:lnTo>
                      <a:pt x="457" y="1918"/>
                    </a:lnTo>
                    <a:lnTo>
                      <a:pt x="460" y="1919"/>
                    </a:lnTo>
                    <a:lnTo>
                      <a:pt x="460" y="1919"/>
                    </a:lnTo>
                    <a:lnTo>
                      <a:pt x="460" y="1919"/>
                    </a:lnTo>
                    <a:lnTo>
                      <a:pt x="460" y="1919"/>
                    </a:lnTo>
                    <a:lnTo>
                      <a:pt x="463" y="1920"/>
                    </a:lnTo>
                    <a:lnTo>
                      <a:pt x="463" y="1920"/>
                    </a:lnTo>
                    <a:lnTo>
                      <a:pt x="463" y="1920"/>
                    </a:lnTo>
                    <a:lnTo>
                      <a:pt x="463" y="1920"/>
                    </a:lnTo>
                    <a:lnTo>
                      <a:pt x="467" y="1920"/>
                    </a:lnTo>
                    <a:lnTo>
                      <a:pt x="467" y="1920"/>
                    </a:lnTo>
                    <a:lnTo>
                      <a:pt x="467" y="1920"/>
                    </a:lnTo>
                    <a:lnTo>
                      <a:pt x="467" y="1920"/>
                    </a:lnTo>
                    <a:lnTo>
                      <a:pt x="471" y="1919"/>
                    </a:lnTo>
                    <a:lnTo>
                      <a:pt x="471" y="1919"/>
                    </a:lnTo>
                    <a:lnTo>
                      <a:pt x="472" y="1919"/>
                    </a:lnTo>
                    <a:lnTo>
                      <a:pt x="472" y="1919"/>
                    </a:lnTo>
                    <a:lnTo>
                      <a:pt x="476" y="1916"/>
                    </a:lnTo>
                    <a:lnTo>
                      <a:pt x="476" y="1916"/>
                    </a:lnTo>
                    <a:lnTo>
                      <a:pt x="476" y="1916"/>
                    </a:lnTo>
                    <a:lnTo>
                      <a:pt x="476" y="1916"/>
                    </a:lnTo>
                    <a:lnTo>
                      <a:pt x="487" y="1910"/>
                    </a:lnTo>
                    <a:lnTo>
                      <a:pt x="504" y="1900"/>
                    </a:lnTo>
                    <a:lnTo>
                      <a:pt x="504" y="1900"/>
                    </a:lnTo>
                    <a:lnTo>
                      <a:pt x="523" y="1887"/>
                    </a:lnTo>
                    <a:lnTo>
                      <a:pt x="538" y="1875"/>
                    </a:lnTo>
                    <a:lnTo>
                      <a:pt x="550" y="1863"/>
                    </a:lnTo>
                    <a:lnTo>
                      <a:pt x="559" y="1855"/>
                    </a:lnTo>
                    <a:lnTo>
                      <a:pt x="559" y="1855"/>
                    </a:lnTo>
                    <a:lnTo>
                      <a:pt x="595" y="1876"/>
                    </a:lnTo>
                    <a:lnTo>
                      <a:pt x="595" y="1876"/>
                    </a:lnTo>
                    <a:lnTo>
                      <a:pt x="592" y="1887"/>
                    </a:lnTo>
                    <a:lnTo>
                      <a:pt x="588" y="1904"/>
                    </a:lnTo>
                    <a:lnTo>
                      <a:pt x="586" y="1923"/>
                    </a:lnTo>
                    <a:lnTo>
                      <a:pt x="583" y="1947"/>
                    </a:lnTo>
                    <a:lnTo>
                      <a:pt x="583" y="1947"/>
                    </a:lnTo>
                    <a:lnTo>
                      <a:pt x="583" y="1966"/>
                    </a:lnTo>
                    <a:lnTo>
                      <a:pt x="583" y="1978"/>
                    </a:lnTo>
                    <a:lnTo>
                      <a:pt x="583" y="1978"/>
                    </a:lnTo>
                    <a:lnTo>
                      <a:pt x="584" y="1983"/>
                    </a:lnTo>
                    <a:lnTo>
                      <a:pt x="584" y="1983"/>
                    </a:lnTo>
                    <a:lnTo>
                      <a:pt x="584" y="1984"/>
                    </a:lnTo>
                    <a:lnTo>
                      <a:pt x="584" y="1984"/>
                    </a:lnTo>
                    <a:lnTo>
                      <a:pt x="586" y="1987"/>
                    </a:lnTo>
                    <a:lnTo>
                      <a:pt x="586" y="1987"/>
                    </a:lnTo>
                    <a:lnTo>
                      <a:pt x="586" y="1988"/>
                    </a:lnTo>
                    <a:lnTo>
                      <a:pt x="586" y="1988"/>
                    </a:lnTo>
                    <a:lnTo>
                      <a:pt x="587" y="1991"/>
                    </a:lnTo>
                    <a:lnTo>
                      <a:pt x="587" y="1991"/>
                    </a:lnTo>
                    <a:lnTo>
                      <a:pt x="587" y="1992"/>
                    </a:lnTo>
                    <a:lnTo>
                      <a:pt x="587" y="1992"/>
                    </a:lnTo>
                    <a:lnTo>
                      <a:pt x="589" y="1993"/>
                    </a:lnTo>
                    <a:lnTo>
                      <a:pt x="589" y="1993"/>
                    </a:lnTo>
                    <a:lnTo>
                      <a:pt x="589" y="1994"/>
                    </a:lnTo>
                    <a:lnTo>
                      <a:pt x="589" y="1994"/>
                    </a:lnTo>
                    <a:lnTo>
                      <a:pt x="592" y="1996"/>
                    </a:lnTo>
                    <a:lnTo>
                      <a:pt x="592" y="1996"/>
                    </a:lnTo>
                    <a:lnTo>
                      <a:pt x="592" y="1997"/>
                    </a:lnTo>
                    <a:lnTo>
                      <a:pt x="592" y="1997"/>
                    </a:lnTo>
                    <a:lnTo>
                      <a:pt x="596" y="1998"/>
                    </a:lnTo>
                    <a:lnTo>
                      <a:pt x="596" y="1998"/>
                    </a:lnTo>
                    <a:lnTo>
                      <a:pt x="596" y="1998"/>
                    </a:lnTo>
                    <a:lnTo>
                      <a:pt x="596" y="1998"/>
                    </a:lnTo>
                    <a:lnTo>
                      <a:pt x="598" y="2000"/>
                    </a:lnTo>
                    <a:lnTo>
                      <a:pt x="598" y="2000"/>
                    </a:lnTo>
                    <a:lnTo>
                      <a:pt x="601" y="2001"/>
                    </a:lnTo>
                    <a:lnTo>
                      <a:pt x="601" y="2001"/>
                    </a:lnTo>
                    <a:lnTo>
                      <a:pt x="605" y="2002"/>
                    </a:lnTo>
                    <a:lnTo>
                      <a:pt x="605" y="2002"/>
                    </a:lnTo>
                    <a:lnTo>
                      <a:pt x="607" y="2005"/>
                    </a:lnTo>
                    <a:lnTo>
                      <a:pt x="607" y="2005"/>
                    </a:lnTo>
                    <a:lnTo>
                      <a:pt x="610" y="2005"/>
                    </a:lnTo>
                    <a:lnTo>
                      <a:pt x="610" y="2005"/>
                    </a:lnTo>
                    <a:lnTo>
                      <a:pt x="612" y="2006"/>
                    </a:lnTo>
                    <a:lnTo>
                      <a:pt x="612" y="2006"/>
                    </a:lnTo>
                    <a:lnTo>
                      <a:pt x="613" y="2006"/>
                    </a:lnTo>
                    <a:lnTo>
                      <a:pt x="613" y="2006"/>
                    </a:lnTo>
                    <a:lnTo>
                      <a:pt x="616" y="2007"/>
                    </a:lnTo>
                    <a:lnTo>
                      <a:pt x="616" y="2007"/>
                    </a:lnTo>
                    <a:lnTo>
                      <a:pt x="617" y="2007"/>
                    </a:lnTo>
                    <a:lnTo>
                      <a:pt x="617" y="2007"/>
                    </a:lnTo>
                    <a:lnTo>
                      <a:pt x="620" y="2008"/>
                    </a:lnTo>
                    <a:lnTo>
                      <a:pt x="620" y="2008"/>
                    </a:lnTo>
                    <a:lnTo>
                      <a:pt x="620" y="2008"/>
                    </a:lnTo>
                    <a:lnTo>
                      <a:pt x="620" y="2008"/>
                    </a:lnTo>
                    <a:lnTo>
                      <a:pt x="624" y="2008"/>
                    </a:lnTo>
                    <a:lnTo>
                      <a:pt x="624" y="2008"/>
                    </a:lnTo>
                    <a:lnTo>
                      <a:pt x="624" y="2008"/>
                    </a:lnTo>
                    <a:lnTo>
                      <a:pt x="624" y="2008"/>
                    </a:lnTo>
                    <a:lnTo>
                      <a:pt x="627" y="2007"/>
                    </a:lnTo>
                    <a:lnTo>
                      <a:pt x="627" y="2007"/>
                    </a:lnTo>
                    <a:lnTo>
                      <a:pt x="627" y="2007"/>
                    </a:lnTo>
                    <a:lnTo>
                      <a:pt x="627" y="2007"/>
                    </a:lnTo>
                    <a:lnTo>
                      <a:pt x="630" y="2006"/>
                    </a:lnTo>
                    <a:lnTo>
                      <a:pt x="630" y="2006"/>
                    </a:lnTo>
                    <a:lnTo>
                      <a:pt x="631" y="2006"/>
                    </a:lnTo>
                    <a:lnTo>
                      <a:pt x="631" y="2006"/>
                    </a:lnTo>
                    <a:lnTo>
                      <a:pt x="636" y="2003"/>
                    </a:lnTo>
                    <a:lnTo>
                      <a:pt x="636" y="2003"/>
                    </a:lnTo>
                    <a:lnTo>
                      <a:pt x="636" y="2003"/>
                    </a:lnTo>
                    <a:lnTo>
                      <a:pt x="636" y="2003"/>
                    </a:lnTo>
                    <a:lnTo>
                      <a:pt x="646" y="1994"/>
                    </a:lnTo>
                    <a:lnTo>
                      <a:pt x="660" y="1982"/>
                    </a:lnTo>
                    <a:lnTo>
                      <a:pt x="660" y="1982"/>
                    </a:lnTo>
                    <a:lnTo>
                      <a:pt x="676" y="1966"/>
                    </a:lnTo>
                    <a:lnTo>
                      <a:pt x="689" y="1950"/>
                    </a:lnTo>
                    <a:lnTo>
                      <a:pt x="699" y="1938"/>
                    </a:lnTo>
                    <a:lnTo>
                      <a:pt x="707" y="1928"/>
                    </a:lnTo>
                    <a:lnTo>
                      <a:pt x="707" y="1928"/>
                    </a:lnTo>
                    <a:lnTo>
                      <a:pt x="746" y="1942"/>
                    </a:lnTo>
                    <a:lnTo>
                      <a:pt x="746" y="1942"/>
                    </a:lnTo>
                    <a:lnTo>
                      <a:pt x="744" y="1954"/>
                    </a:lnTo>
                    <a:lnTo>
                      <a:pt x="744" y="1971"/>
                    </a:lnTo>
                    <a:lnTo>
                      <a:pt x="744" y="1991"/>
                    </a:lnTo>
                    <a:lnTo>
                      <a:pt x="747" y="2013"/>
                    </a:lnTo>
                    <a:lnTo>
                      <a:pt x="747" y="2013"/>
                    </a:lnTo>
                    <a:lnTo>
                      <a:pt x="749" y="2032"/>
                    </a:lnTo>
                    <a:lnTo>
                      <a:pt x="752" y="2045"/>
                    </a:lnTo>
                    <a:lnTo>
                      <a:pt x="752" y="2045"/>
                    </a:lnTo>
                    <a:lnTo>
                      <a:pt x="752" y="2045"/>
                    </a:lnTo>
                    <a:lnTo>
                      <a:pt x="752" y="2045"/>
                    </a:lnTo>
                    <a:lnTo>
                      <a:pt x="752" y="2045"/>
                    </a:lnTo>
                    <a:lnTo>
                      <a:pt x="752" y="2045"/>
                    </a:lnTo>
                    <a:lnTo>
                      <a:pt x="753" y="2050"/>
                    </a:lnTo>
                    <a:lnTo>
                      <a:pt x="753" y="2050"/>
                    </a:lnTo>
                    <a:lnTo>
                      <a:pt x="753" y="2051"/>
                    </a:lnTo>
                    <a:lnTo>
                      <a:pt x="753" y="2051"/>
                    </a:lnTo>
                    <a:lnTo>
                      <a:pt x="756" y="2054"/>
                    </a:lnTo>
                    <a:lnTo>
                      <a:pt x="756" y="2054"/>
                    </a:lnTo>
                    <a:lnTo>
                      <a:pt x="756" y="2054"/>
                    </a:lnTo>
                    <a:lnTo>
                      <a:pt x="756" y="2054"/>
                    </a:lnTo>
                    <a:lnTo>
                      <a:pt x="758" y="2057"/>
                    </a:lnTo>
                    <a:lnTo>
                      <a:pt x="758" y="2057"/>
                    </a:lnTo>
                    <a:lnTo>
                      <a:pt x="758" y="2057"/>
                    </a:lnTo>
                    <a:lnTo>
                      <a:pt x="758" y="2057"/>
                    </a:lnTo>
                    <a:lnTo>
                      <a:pt x="760" y="2059"/>
                    </a:lnTo>
                    <a:lnTo>
                      <a:pt x="760" y="2059"/>
                    </a:lnTo>
                    <a:lnTo>
                      <a:pt x="761" y="2060"/>
                    </a:lnTo>
                    <a:lnTo>
                      <a:pt x="761" y="2060"/>
                    </a:lnTo>
                    <a:lnTo>
                      <a:pt x="763" y="2061"/>
                    </a:lnTo>
                    <a:lnTo>
                      <a:pt x="763" y="2061"/>
                    </a:lnTo>
                    <a:lnTo>
                      <a:pt x="763" y="2061"/>
                    </a:lnTo>
                    <a:lnTo>
                      <a:pt x="763" y="2061"/>
                    </a:lnTo>
                    <a:lnTo>
                      <a:pt x="767" y="2063"/>
                    </a:lnTo>
                    <a:lnTo>
                      <a:pt x="767" y="2063"/>
                    </a:lnTo>
                    <a:lnTo>
                      <a:pt x="768" y="2063"/>
                    </a:lnTo>
                    <a:lnTo>
                      <a:pt x="768" y="2063"/>
                    </a:lnTo>
                    <a:lnTo>
                      <a:pt x="771" y="2064"/>
                    </a:lnTo>
                    <a:lnTo>
                      <a:pt x="771" y="2064"/>
                    </a:lnTo>
                    <a:lnTo>
                      <a:pt x="772" y="2064"/>
                    </a:lnTo>
                    <a:lnTo>
                      <a:pt x="772" y="2064"/>
                    </a:lnTo>
                    <a:lnTo>
                      <a:pt x="776" y="2065"/>
                    </a:lnTo>
                    <a:lnTo>
                      <a:pt x="776" y="2065"/>
                    </a:lnTo>
                    <a:lnTo>
                      <a:pt x="780" y="2066"/>
                    </a:lnTo>
                    <a:lnTo>
                      <a:pt x="780" y="2066"/>
                    </a:lnTo>
                    <a:lnTo>
                      <a:pt x="782" y="2066"/>
                    </a:lnTo>
                    <a:lnTo>
                      <a:pt x="782" y="2066"/>
                    </a:lnTo>
                    <a:lnTo>
                      <a:pt x="785" y="2068"/>
                    </a:lnTo>
                    <a:lnTo>
                      <a:pt x="785" y="2068"/>
                    </a:lnTo>
                    <a:lnTo>
                      <a:pt x="786" y="2068"/>
                    </a:lnTo>
                    <a:lnTo>
                      <a:pt x="786" y="2068"/>
                    </a:lnTo>
                    <a:lnTo>
                      <a:pt x="790" y="2068"/>
                    </a:lnTo>
                    <a:lnTo>
                      <a:pt x="790" y="2068"/>
                    </a:lnTo>
                    <a:lnTo>
                      <a:pt x="790" y="2068"/>
                    </a:lnTo>
                    <a:lnTo>
                      <a:pt x="790" y="2068"/>
                    </a:lnTo>
                    <a:lnTo>
                      <a:pt x="792" y="2069"/>
                    </a:lnTo>
                    <a:lnTo>
                      <a:pt x="792" y="2069"/>
                    </a:lnTo>
                    <a:lnTo>
                      <a:pt x="794" y="2068"/>
                    </a:lnTo>
                    <a:lnTo>
                      <a:pt x="794" y="2068"/>
                    </a:lnTo>
                    <a:lnTo>
                      <a:pt x="796" y="2068"/>
                    </a:lnTo>
                    <a:lnTo>
                      <a:pt x="796" y="2068"/>
                    </a:lnTo>
                    <a:lnTo>
                      <a:pt x="796" y="2068"/>
                    </a:lnTo>
                    <a:lnTo>
                      <a:pt x="796" y="2068"/>
                    </a:lnTo>
                    <a:lnTo>
                      <a:pt x="800" y="2066"/>
                    </a:lnTo>
                    <a:lnTo>
                      <a:pt x="800" y="2066"/>
                    </a:lnTo>
                    <a:lnTo>
                      <a:pt x="800" y="2066"/>
                    </a:lnTo>
                    <a:lnTo>
                      <a:pt x="800" y="2066"/>
                    </a:lnTo>
                    <a:lnTo>
                      <a:pt x="802" y="2064"/>
                    </a:lnTo>
                    <a:lnTo>
                      <a:pt x="802" y="2064"/>
                    </a:lnTo>
                    <a:lnTo>
                      <a:pt x="804" y="2064"/>
                    </a:lnTo>
                    <a:lnTo>
                      <a:pt x="804" y="2064"/>
                    </a:lnTo>
                    <a:lnTo>
                      <a:pt x="807" y="2060"/>
                    </a:lnTo>
                    <a:lnTo>
                      <a:pt x="807" y="2060"/>
                    </a:lnTo>
                    <a:lnTo>
                      <a:pt x="807" y="2060"/>
                    </a:lnTo>
                    <a:lnTo>
                      <a:pt x="807" y="2060"/>
                    </a:lnTo>
                    <a:lnTo>
                      <a:pt x="807" y="2060"/>
                    </a:lnTo>
                    <a:lnTo>
                      <a:pt x="807" y="2060"/>
                    </a:lnTo>
                    <a:lnTo>
                      <a:pt x="816" y="2050"/>
                    </a:lnTo>
                    <a:lnTo>
                      <a:pt x="828" y="2035"/>
                    </a:lnTo>
                    <a:lnTo>
                      <a:pt x="828" y="2035"/>
                    </a:lnTo>
                    <a:lnTo>
                      <a:pt x="841" y="2016"/>
                    </a:lnTo>
                    <a:lnTo>
                      <a:pt x="852" y="2000"/>
                    </a:lnTo>
                    <a:lnTo>
                      <a:pt x="859" y="1986"/>
                    </a:lnTo>
                    <a:lnTo>
                      <a:pt x="864" y="1974"/>
                    </a:lnTo>
                    <a:lnTo>
                      <a:pt x="864" y="1974"/>
                    </a:lnTo>
                    <a:lnTo>
                      <a:pt x="906" y="1981"/>
                    </a:lnTo>
                    <a:lnTo>
                      <a:pt x="906" y="1981"/>
                    </a:lnTo>
                    <a:lnTo>
                      <a:pt x="906" y="1993"/>
                    </a:lnTo>
                    <a:lnTo>
                      <a:pt x="908" y="2010"/>
                    </a:lnTo>
                    <a:lnTo>
                      <a:pt x="912" y="2029"/>
                    </a:lnTo>
                    <a:lnTo>
                      <a:pt x="918" y="2051"/>
                    </a:lnTo>
                    <a:lnTo>
                      <a:pt x="918" y="2051"/>
                    </a:lnTo>
                    <a:lnTo>
                      <a:pt x="925" y="2069"/>
                    </a:lnTo>
                    <a:lnTo>
                      <a:pt x="930" y="2081"/>
                    </a:lnTo>
                    <a:lnTo>
                      <a:pt x="930" y="2081"/>
                    </a:lnTo>
                    <a:lnTo>
                      <a:pt x="932" y="2086"/>
                    </a:lnTo>
                    <a:lnTo>
                      <a:pt x="932" y="2086"/>
                    </a:lnTo>
                    <a:lnTo>
                      <a:pt x="932" y="2086"/>
                    </a:lnTo>
                    <a:lnTo>
                      <a:pt x="932" y="2086"/>
                    </a:lnTo>
                    <a:lnTo>
                      <a:pt x="935" y="2089"/>
                    </a:lnTo>
                    <a:lnTo>
                      <a:pt x="935" y="2089"/>
                    </a:lnTo>
                    <a:lnTo>
                      <a:pt x="935" y="2090"/>
                    </a:lnTo>
                    <a:lnTo>
                      <a:pt x="935" y="2090"/>
                    </a:lnTo>
                    <a:lnTo>
                      <a:pt x="937" y="2093"/>
                    </a:lnTo>
                    <a:lnTo>
                      <a:pt x="937" y="2093"/>
                    </a:lnTo>
                    <a:lnTo>
                      <a:pt x="937" y="2093"/>
                    </a:lnTo>
                    <a:lnTo>
                      <a:pt x="937" y="2093"/>
                    </a:lnTo>
                    <a:lnTo>
                      <a:pt x="940" y="2094"/>
                    </a:lnTo>
                    <a:lnTo>
                      <a:pt x="940" y="2094"/>
                    </a:lnTo>
                    <a:lnTo>
                      <a:pt x="941" y="2094"/>
                    </a:lnTo>
                    <a:lnTo>
                      <a:pt x="941" y="2094"/>
                    </a:lnTo>
                    <a:lnTo>
                      <a:pt x="944" y="2095"/>
                    </a:lnTo>
                    <a:lnTo>
                      <a:pt x="944" y="2095"/>
                    </a:lnTo>
                    <a:lnTo>
                      <a:pt x="944" y="2095"/>
                    </a:lnTo>
                    <a:lnTo>
                      <a:pt x="944" y="2095"/>
                    </a:lnTo>
                    <a:lnTo>
                      <a:pt x="947" y="2097"/>
                    </a:lnTo>
                    <a:lnTo>
                      <a:pt x="947" y="2097"/>
                    </a:lnTo>
                    <a:lnTo>
                      <a:pt x="949" y="2097"/>
                    </a:lnTo>
                    <a:lnTo>
                      <a:pt x="949" y="2097"/>
                    </a:lnTo>
                    <a:lnTo>
                      <a:pt x="951" y="2097"/>
                    </a:lnTo>
                    <a:lnTo>
                      <a:pt x="951" y="2097"/>
                    </a:lnTo>
                    <a:lnTo>
                      <a:pt x="952" y="2097"/>
                    </a:lnTo>
                    <a:lnTo>
                      <a:pt x="952" y="2097"/>
                    </a:lnTo>
                    <a:lnTo>
                      <a:pt x="957" y="2097"/>
                    </a:lnTo>
                    <a:lnTo>
                      <a:pt x="957" y="2097"/>
                    </a:lnTo>
                    <a:lnTo>
                      <a:pt x="961" y="2098"/>
                    </a:lnTo>
                    <a:lnTo>
                      <a:pt x="961" y="2098"/>
                    </a:lnTo>
                    <a:lnTo>
                      <a:pt x="962" y="2098"/>
                    </a:lnTo>
                    <a:lnTo>
                      <a:pt x="962" y="2098"/>
                    </a:lnTo>
                    <a:lnTo>
                      <a:pt x="965" y="2098"/>
                    </a:lnTo>
                    <a:lnTo>
                      <a:pt x="965" y="2098"/>
                    </a:lnTo>
                    <a:lnTo>
                      <a:pt x="966" y="2098"/>
                    </a:lnTo>
                    <a:lnTo>
                      <a:pt x="966" y="2098"/>
                    </a:lnTo>
                    <a:lnTo>
                      <a:pt x="970" y="2098"/>
                    </a:lnTo>
                    <a:lnTo>
                      <a:pt x="970" y="2098"/>
                    </a:lnTo>
                    <a:lnTo>
                      <a:pt x="970" y="2098"/>
                    </a:lnTo>
                    <a:lnTo>
                      <a:pt x="970" y="2098"/>
                    </a:lnTo>
                    <a:lnTo>
                      <a:pt x="974" y="2098"/>
                    </a:lnTo>
                    <a:lnTo>
                      <a:pt x="974" y="2098"/>
                    </a:lnTo>
                    <a:lnTo>
                      <a:pt x="974" y="2097"/>
                    </a:lnTo>
                    <a:lnTo>
                      <a:pt x="974" y="2097"/>
                    </a:lnTo>
                    <a:lnTo>
                      <a:pt x="976" y="2097"/>
                    </a:lnTo>
                    <a:lnTo>
                      <a:pt x="976" y="2097"/>
                    </a:lnTo>
                    <a:lnTo>
                      <a:pt x="978" y="2095"/>
                    </a:lnTo>
                    <a:lnTo>
                      <a:pt x="978" y="2095"/>
                    </a:lnTo>
                    <a:lnTo>
                      <a:pt x="980" y="2094"/>
                    </a:lnTo>
                    <a:lnTo>
                      <a:pt x="980" y="2094"/>
                    </a:lnTo>
                    <a:lnTo>
                      <a:pt x="980" y="2094"/>
                    </a:lnTo>
                    <a:lnTo>
                      <a:pt x="980" y="2094"/>
                    </a:lnTo>
                    <a:lnTo>
                      <a:pt x="983" y="2091"/>
                    </a:lnTo>
                    <a:lnTo>
                      <a:pt x="983" y="2091"/>
                    </a:lnTo>
                    <a:lnTo>
                      <a:pt x="984" y="2090"/>
                    </a:lnTo>
                    <a:lnTo>
                      <a:pt x="984" y="2090"/>
                    </a:lnTo>
                    <a:lnTo>
                      <a:pt x="986" y="2088"/>
                    </a:lnTo>
                    <a:lnTo>
                      <a:pt x="986" y="2088"/>
                    </a:lnTo>
                    <a:lnTo>
                      <a:pt x="986" y="2086"/>
                    </a:lnTo>
                    <a:lnTo>
                      <a:pt x="986" y="2086"/>
                    </a:lnTo>
                    <a:lnTo>
                      <a:pt x="994" y="2075"/>
                    </a:lnTo>
                    <a:lnTo>
                      <a:pt x="1003" y="2059"/>
                    </a:lnTo>
                    <a:lnTo>
                      <a:pt x="1003" y="2059"/>
                    </a:lnTo>
                    <a:lnTo>
                      <a:pt x="1013" y="2037"/>
                    </a:lnTo>
                    <a:lnTo>
                      <a:pt x="1019" y="2020"/>
                    </a:lnTo>
                    <a:lnTo>
                      <a:pt x="1024" y="2005"/>
                    </a:lnTo>
                    <a:lnTo>
                      <a:pt x="1028" y="1992"/>
                    </a:lnTo>
                    <a:lnTo>
                      <a:pt x="1028" y="1992"/>
                    </a:lnTo>
                    <a:lnTo>
                      <a:pt x="1069" y="1992"/>
                    </a:lnTo>
                    <a:lnTo>
                      <a:pt x="1069" y="1992"/>
                    </a:lnTo>
                    <a:lnTo>
                      <a:pt x="1072" y="2005"/>
                    </a:lnTo>
                    <a:lnTo>
                      <a:pt x="1077" y="2020"/>
                    </a:lnTo>
                    <a:lnTo>
                      <a:pt x="1085" y="2037"/>
                    </a:lnTo>
                    <a:lnTo>
                      <a:pt x="1095" y="2059"/>
                    </a:lnTo>
                    <a:lnTo>
                      <a:pt x="1095" y="2059"/>
                    </a:lnTo>
                    <a:lnTo>
                      <a:pt x="1104" y="2075"/>
                    </a:lnTo>
                    <a:lnTo>
                      <a:pt x="1111" y="2086"/>
                    </a:lnTo>
                    <a:lnTo>
                      <a:pt x="1111" y="2086"/>
                    </a:lnTo>
                    <a:lnTo>
                      <a:pt x="1111" y="2088"/>
                    </a:lnTo>
                    <a:lnTo>
                      <a:pt x="1111" y="2088"/>
                    </a:lnTo>
                    <a:lnTo>
                      <a:pt x="1114" y="2090"/>
                    </a:lnTo>
                    <a:lnTo>
                      <a:pt x="1114" y="2090"/>
                    </a:lnTo>
                    <a:lnTo>
                      <a:pt x="1115" y="2091"/>
                    </a:lnTo>
                    <a:lnTo>
                      <a:pt x="1115" y="2091"/>
                    </a:lnTo>
                    <a:lnTo>
                      <a:pt x="1116" y="2094"/>
                    </a:lnTo>
                    <a:lnTo>
                      <a:pt x="1116" y="2094"/>
                    </a:lnTo>
                    <a:lnTo>
                      <a:pt x="1117" y="2094"/>
                    </a:lnTo>
                    <a:lnTo>
                      <a:pt x="1117" y="2094"/>
                    </a:lnTo>
                    <a:lnTo>
                      <a:pt x="1120" y="2095"/>
                    </a:lnTo>
                    <a:lnTo>
                      <a:pt x="1120" y="2095"/>
                    </a:lnTo>
                    <a:lnTo>
                      <a:pt x="1121" y="2097"/>
                    </a:lnTo>
                    <a:lnTo>
                      <a:pt x="1121" y="2097"/>
                    </a:lnTo>
                    <a:lnTo>
                      <a:pt x="1124" y="2097"/>
                    </a:lnTo>
                    <a:lnTo>
                      <a:pt x="1124" y="2097"/>
                    </a:lnTo>
                    <a:lnTo>
                      <a:pt x="1124" y="2098"/>
                    </a:lnTo>
                    <a:lnTo>
                      <a:pt x="1124" y="2098"/>
                    </a:lnTo>
                    <a:lnTo>
                      <a:pt x="1126" y="2098"/>
                    </a:lnTo>
                    <a:lnTo>
                      <a:pt x="1126" y="2098"/>
                    </a:lnTo>
                    <a:lnTo>
                      <a:pt x="1127" y="2098"/>
                    </a:lnTo>
                    <a:lnTo>
                      <a:pt x="1127" y="2098"/>
                    </a:lnTo>
                    <a:lnTo>
                      <a:pt x="1131" y="2098"/>
                    </a:lnTo>
                    <a:lnTo>
                      <a:pt x="1131" y="2098"/>
                    </a:lnTo>
                    <a:lnTo>
                      <a:pt x="1132" y="2098"/>
                    </a:lnTo>
                    <a:lnTo>
                      <a:pt x="1132" y="2098"/>
                    </a:lnTo>
                    <a:lnTo>
                      <a:pt x="1135" y="2098"/>
                    </a:lnTo>
                    <a:lnTo>
                      <a:pt x="1135" y="2098"/>
                    </a:lnTo>
                    <a:lnTo>
                      <a:pt x="1136" y="2098"/>
                    </a:lnTo>
                    <a:lnTo>
                      <a:pt x="1136" y="2098"/>
                    </a:lnTo>
                    <a:lnTo>
                      <a:pt x="1140" y="2097"/>
                    </a:lnTo>
                    <a:lnTo>
                      <a:pt x="1140" y="2097"/>
                    </a:lnTo>
                    <a:lnTo>
                      <a:pt x="1145" y="2097"/>
                    </a:lnTo>
                    <a:lnTo>
                      <a:pt x="1145" y="2097"/>
                    </a:lnTo>
                    <a:lnTo>
                      <a:pt x="1145" y="2097"/>
                    </a:lnTo>
                    <a:lnTo>
                      <a:pt x="1145" y="2097"/>
                    </a:lnTo>
                    <a:lnTo>
                      <a:pt x="1149" y="2097"/>
                    </a:lnTo>
                    <a:lnTo>
                      <a:pt x="1149" y="2097"/>
                    </a:lnTo>
                    <a:lnTo>
                      <a:pt x="1150" y="2097"/>
                    </a:lnTo>
                    <a:lnTo>
                      <a:pt x="1150" y="2097"/>
                    </a:lnTo>
                    <a:lnTo>
                      <a:pt x="1154" y="2095"/>
                    </a:lnTo>
                    <a:lnTo>
                      <a:pt x="1154" y="2095"/>
                    </a:lnTo>
                    <a:lnTo>
                      <a:pt x="1154" y="2095"/>
                    </a:lnTo>
                    <a:lnTo>
                      <a:pt x="1154" y="2095"/>
                    </a:lnTo>
                    <a:lnTo>
                      <a:pt x="1156" y="2094"/>
                    </a:lnTo>
                    <a:lnTo>
                      <a:pt x="1156" y="2094"/>
                    </a:lnTo>
                    <a:lnTo>
                      <a:pt x="1158" y="2094"/>
                    </a:lnTo>
                    <a:lnTo>
                      <a:pt x="1158" y="2094"/>
                    </a:lnTo>
                    <a:lnTo>
                      <a:pt x="1159" y="2093"/>
                    </a:lnTo>
                    <a:lnTo>
                      <a:pt x="1159" y="2093"/>
                    </a:lnTo>
                    <a:lnTo>
                      <a:pt x="1160" y="2093"/>
                    </a:lnTo>
                    <a:lnTo>
                      <a:pt x="1160" y="2093"/>
                    </a:lnTo>
                    <a:lnTo>
                      <a:pt x="1163" y="2090"/>
                    </a:lnTo>
                    <a:lnTo>
                      <a:pt x="1163" y="2090"/>
                    </a:lnTo>
                    <a:lnTo>
                      <a:pt x="1163" y="2089"/>
                    </a:lnTo>
                    <a:lnTo>
                      <a:pt x="1163" y="2089"/>
                    </a:lnTo>
                    <a:lnTo>
                      <a:pt x="1165" y="2086"/>
                    </a:lnTo>
                    <a:lnTo>
                      <a:pt x="1165" y="2086"/>
                    </a:lnTo>
                    <a:lnTo>
                      <a:pt x="1165" y="2086"/>
                    </a:lnTo>
                    <a:lnTo>
                      <a:pt x="1165" y="2086"/>
                    </a:lnTo>
                    <a:lnTo>
                      <a:pt x="1168" y="2083"/>
                    </a:lnTo>
                    <a:lnTo>
                      <a:pt x="1168" y="2083"/>
                    </a:lnTo>
                    <a:lnTo>
                      <a:pt x="1168" y="2081"/>
                    </a:lnTo>
                    <a:lnTo>
                      <a:pt x="1168" y="2081"/>
                    </a:lnTo>
                    <a:lnTo>
                      <a:pt x="1173" y="2070"/>
                    </a:lnTo>
                    <a:lnTo>
                      <a:pt x="1179" y="2051"/>
                    </a:lnTo>
                    <a:lnTo>
                      <a:pt x="1179" y="2051"/>
                    </a:lnTo>
                    <a:lnTo>
                      <a:pt x="1184" y="2029"/>
                    </a:lnTo>
                    <a:lnTo>
                      <a:pt x="1188" y="2010"/>
                    </a:lnTo>
                    <a:lnTo>
                      <a:pt x="1190" y="1994"/>
                    </a:lnTo>
                    <a:lnTo>
                      <a:pt x="1192" y="1982"/>
                    </a:lnTo>
                    <a:lnTo>
                      <a:pt x="1192" y="1982"/>
                    </a:lnTo>
                    <a:lnTo>
                      <a:pt x="1233" y="1974"/>
                    </a:lnTo>
                    <a:lnTo>
                      <a:pt x="1233" y="1974"/>
                    </a:lnTo>
                    <a:lnTo>
                      <a:pt x="1238" y="1986"/>
                    </a:lnTo>
                    <a:lnTo>
                      <a:pt x="1246" y="2000"/>
                    </a:lnTo>
                    <a:lnTo>
                      <a:pt x="1256" y="2016"/>
                    </a:lnTo>
                    <a:lnTo>
                      <a:pt x="1270" y="2035"/>
                    </a:lnTo>
                    <a:lnTo>
                      <a:pt x="1270" y="2035"/>
                    </a:lnTo>
                    <a:lnTo>
                      <a:pt x="1281" y="2050"/>
                    </a:lnTo>
                    <a:lnTo>
                      <a:pt x="1290" y="2060"/>
                    </a:lnTo>
                    <a:lnTo>
                      <a:pt x="1290" y="2060"/>
                    </a:lnTo>
                    <a:lnTo>
                      <a:pt x="1290" y="2060"/>
                    </a:lnTo>
                    <a:lnTo>
                      <a:pt x="1290" y="2060"/>
                    </a:lnTo>
                    <a:lnTo>
                      <a:pt x="1294" y="2064"/>
                    </a:lnTo>
                    <a:lnTo>
                      <a:pt x="1294" y="2064"/>
                    </a:lnTo>
                    <a:lnTo>
                      <a:pt x="1295" y="2064"/>
                    </a:lnTo>
                    <a:lnTo>
                      <a:pt x="1295" y="2064"/>
                    </a:lnTo>
                    <a:lnTo>
                      <a:pt x="1298" y="2066"/>
                    </a:lnTo>
                    <a:lnTo>
                      <a:pt x="1298" y="2066"/>
                    </a:lnTo>
                    <a:lnTo>
                      <a:pt x="1298" y="2066"/>
                    </a:lnTo>
                    <a:lnTo>
                      <a:pt x="1298" y="2066"/>
                    </a:lnTo>
                    <a:lnTo>
                      <a:pt x="1301" y="2068"/>
                    </a:lnTo>
                    <a:lnTo>
                      <a:pt x="1301" y="2068"/>
                    </a:lnTo>
                    <a:lnTo>
                      <a:pt x="1301" y="2068"/>
                    </a:lnTo>
                    <a:lnTo>
                      <a:pt x="1301" y="2068"/>
                    </a:lnTo>
                    <a:lnTo>
                      <a:pt x="1304" y="2068"/>
                    </a:lnTo>
                    <a:lnTo>
                      <a:pt x="1304" y="2068"/>
                    </a:lnTo>
                    <a:lnTo>
                      <a:pt x="1305" y="2069"/>
                    </a:lnTo>
                    <a:lnTo>
                      <a:pt x="1305" y="2069"/>
                    </a:lnTo>
                    <a:lnTo>
                      <a:pt x="1308" y="2068"/>
                    </a:lnTo>
                    <a:lnTo>
                      <a:pt x="1308" y="2068"/>
                    </a:lnTo>
                    <a:lnTo>
                      <a:pt x="1308" y="2068"/>
                    </a:lnTo>
                    <a:lnTo>
                      <a:pt x="1308" y="2068"/>
                    </a:lnTo>
                    <a:lnTo>
                      <a:pt x="1311" y="2068"/>
                    </a:lnTo>
                    <a:lnTo>
                      <a:pt x="1311" y="2068"/>
                    </a:lnTo>
                    <a:lnTo>
                      <a:pt x="1313" y="2068"/>
                    </a:lnTo>
                    <a:lnTo>
                      <a:pt x="1313" y="2068"/>
                    </a:lnTo>
                    <a:lnTo>
                      <a:pt x="1315" y="2066"/>
                    </a:lnTo>
                    <a:lnTo>
                      <a:pt x="1315" y="2066"/>
                    </a:lnTo>
                    <a:lnTo>
                      <a:pt x="1316" y="2066"/>
                    </a:lnTo>
                    <a:lnTo>
                      <a:pt x="1316" y="2066"/>
                    </a:lnTo>
                    <a:lnTo>
                      <a:pt x="1321" y="2065"/>
                    </a:lnTo>
                    <a:lnTo>
                      <a:pt x="1321" y="2065"/>
                    </a:lnTo>
                    <a:lnTo>
                      <a:pt x="1325" y="2064"/>
                    </a:lnTo>
                    <a:lnTo>
                      <a:pt x="1325" y="2064"/>
                    </a:lnTo>
                    <a:lnTo>
                      <a:pt x="1327" y="2064"/>
                    </a:lnTo>
                    <a:lnTo>
                      <a:pt x="1327" y="2064"/>
                    </a:lnTo>
                    <a:lnTo>
                      <a:pt x="1329" y="2063"/>
                    </a:lnTo>
                    <a:lnTo>
                      <a:pt x="1329" y="2063"/>
                    </a:lnTo>
                    <a:lnTo>
                      <a:pt x="1330" y="2063"/>
                    </a:lnTo>
                    <a:lnTo>
                      <a:pt x="1330" y="2063"/>
                    </a:lnTo>
                    <a:lnTo>
                      <a:pt x="1334" y="2061"/>
                    </a:lnTo>
                    <a:lnTo>
                      <a:pt x="1334" y="2061"/>
                    </a:lnTo>
                    <a:lnTo>
                      <a:pt x="1334" y="2061"/>
                    </a:lnTo>
                    <a:lnTo>
                      <a:pt x="1334" y="2061"/>
                    </a:lnTo>
                    <a:lnTo>
                      <a:pt x="1337" y="2060"/>
                    </a:lnTo>
                    <a:lnTo>
                      <a:pt x="1337" y="2060"/>
                    </a:lnTo>
                    <a:lnTo>
                      <a:pt x="1337" y="2059"/>
                    </a:lnTo>
                    <a:lnTo>
                      <a:pt x="1337" y="2059"/>
                    </a:lnTo>
                    <a:lnTo>
                      <a:pt x="1339" y="2057"/>
                    </a:lnTo>
                    <a:lnTo>
                      <a:pt x="1339" y="2057"/>
                    </a:lnTo>
                    <a:lnTo>
                      <a:pt x="1339" y="2057"/>
                    </a:lnTo>
                    <a:lnTo>
                      <a:pt x="1339" y="2057"/>
                    </a:lnTo>
                    <a:lnTo>
                      <a:pt x="1342" y="2055"/>
                    </a:lnTo>
                    <a:lnTo>
                      <a:pt x="1342" y="2055"/>
                    </a:lnTo>
                    <a:lnTo>
                      <a:pt x="1342" y="2054"/>
                    </a:lnTo>
                    <a:lnTo>
                      <a:pt x="1342" y="2054"/>
                    </a:lnTo>
                    <a:lnTo>
                      <a:pt x="1343" y="2051"/>
                    </a:lnTo>
                    <a:lnTo>
                      <a:pt x="1343" y="2051"/>
                    </a:lnTo>
                    <a:lnTo>
                      <a:pt x="1344" y="2050"/>
                    </a:lnTo>
                    <a:lnTo>
                      <a:pt x="1344" y="2050"/>
                    </a:lnTo>
                    <a:lnTo>
                      <a:pt x="1345" y="2046"/>
                    </a:lnTo>
                    <a:lnTo>
                      <a:pt x="1345" y="2046"/>
                    </a:lnTo>
                    <a:lnTo>
                      <a:pt x="1345" y="2045"/>
                    </a:lnTo>
                    <a:lnTo>
                      <a:pt x="1345" y="2045"/>
                    </a:lnTo>
                    <a:lnTo>
                      <a:pt x="1345" y="2045"/>
                    </a:lnTo>
                    <a:lnTo>
                      <a:pt x="1348" y="2032"/>
                    </a:lnTo>
                    <a:lnTo>
                      <a:pt x="1350" y="2013"/>
                    </a:lnTo>
                    <a:lnTo>
                      <a:pt x="1350" y="2013"/>
                    </a:lnTo>
                    <a:lnTo>
                      <a:pt x="1353" y="1991"/>
                    </a:lnTo>
                    <a:lnTo>
                      <a:pt x="1353" y="1971"/>
                    </a:lnTo>
                    <a:lnTo>
                      <a:pt x="1353" y="1955"/>
                    </a:lnTo>
                    <a:lnTo>
                      <a:pt x="1352" y="1943"/>
                    </a:lnTo>
                    <a:lnTo>
                      <a:pt x="1352" y="1943"/>
                    </a:lnTo>
                    <a:lnTo>
                      <a:pt x="1391" y="1928"/>
                    </a:lnTo>
                    <a:lnTo>
                      <a:pt x="1391" y="1928"/>
                    </a:lnTo>
                    <a:lnTo>
                      <a:pt x="1398" y="1939"/>
                    </a:lnTo>
                    <a:lnTo>
                      <a:pt x="1408" y="1952"/>
                    </a:lnTo>
                    <a:lnTo>
                      <a:pt x="1421" y="1966"/>
                    </a:lnTo>
                    <a:lnTo>
                      <a:pt x="1437" y="1982"/>
                    </a:lnTo>
                    <a:lnTo>
                      <a:pt x="1437" y="1982"/>
                    </a:lnTo>
                    <a:lnTo>
                      <a:pt x="1454" y="1997"/>
                    </a:lnTo>
                    <a:lnTo>
                      <a:pt x="1466" y="2006"/>
                    </a:lnTo>
                    <a:lnTo>
                      <a:pt x="1466" y="2006"/>
                    </a:lnTo>
                    <a:lnTo>
                      <a:pt x="1466" y="2006"/>
                    </a:lnTo>
                    <a:lnTo>
                      <a:pt x="1466" y="2006"/>
                    </a:lnTo>
                    <a:lnTo>
                      <a:pt x="1470" y="2007"/>
                    </a:lnTo>
                    <a:lnTo>
                      <a:pt x="1470" y="2007"/>
                    </a:lnTo>
                    <a:lnTo>
                      <a:pt x="1470" y="2007"/>
                    </a:lnTo>
                    <a:lnTo>
                      <a:pt x="1470" y="2007"/>
                    </a:lnTo>
                    <a:lnTo>
                      <a:pt x="1474" y="2008"/>
                    </a:lnTo>
                    <a:lnTo>
                      <a:pt x="1474" y="2008"/>
                    </a:lnTo>
                    <a:lnTo>
                      <a:pt x="1474" y="2008"/>
                    </a:lnTo>
                    <a:lnTo>
                      <a:pt x="1474" y="2008"/>
                    </a:lnTo>
                    <a:lnTo>
                      <a:pt x="1478" y="2008"/>
                    </a:lnTo>
                    <a:lnTo>
                      <a:pt x="1478" y="2008"/>
                    </a:lnTo>
                    <a:lnTo>
                      <a:pt x="1478" y="2008"/>
                    </a:lnTo>
                    <a:lnTo>
                      <a:pt x="1478" y="2008"/>
                    </a:lnTo>
                    <a:lnTo>
                      <a:pt x="1480" y="2007"/>
                    </a:lnTo>
                    <a:lnTo>
                      <a:pt x="1480" y="2007"/>
                    </a:lnTo>
                    <a:lnTo>
                      <a:pt x="1481" y="2007"/>
                    </a:lnTo>
                    <a:lnTo>
                      <a:pt x="1481" y="2007"/>
                    </a:lnTo>
                    <a:lnTo>
                      <a:pt x="1484" y="2006"/>
                    </a:lnTo>
                    <a:lnTo>
                      <a:pt x="1484" y="2006"/>
                    </a:lnTo>
                    <a:lnTo>
                      <a:pt x="1485" y="2006"/>
                    </a:lnTo>
                    <a:lnTo>
                      <a:pt x="1485" y="2006"/>
                    </a:lnTo>
                    <a:lnTo>
                      <a:pt x="1488" y="2005"/>
                    </a:lnTo>
                    <a:lnTo>
                      <a:pt x="1488" y="2005"/>
                    </a:lnTo>
                    <a:lnTo>
                      <a:pt x="1489" y="2005"/>
                    </a:lnTo>
                    <a:lnTo>
                      <a:pt x="1489" y="2005"/>
                    </a:lnTo>
                    <a:lnTo>
                      <a:pt x="1493" y="2002"/>
                    </a:lnTo>
                    <a:lnTo>
                      <a:pt x="1493" y="2002"/>
                    </a:lnTo>
                    <a:lnTo>
                      <a:pt x="1498" y="2001"/>
                    </a:lnTo>
                    <a:lnTo>
                      <a:pt x="1498" y="2001"/>
                    </a:lnTo>
                    <a:lnTo>
                      <a:pt x="1498" y="2001"/>
                    </a:lnTo>
                    <a:lnTo>
                      <a:pt x="1498" y="2001"/>
                    </a:lnTo>
                    <a:lnTo>
                      <a:pt x="1502" y="1998"/>
                    </a:lnTo>
                    <a:lnTo>
                      <a:pt x="1502" y="1998"/>
                    </a:lnTo>
                    <a:lnTo>
                      <a:pt x="1502" y="1998"/>
                    </a:lnTo>
                    <a:lnTo>
                      <a:pt x="1502" y="1998"/>
                    </a:lnTo>
                    <a:lnTo>
                      <a:pt x="1505" y="1997"/>
                    </a:lnTo>
                    <a:lnTo>
                      <a:pt x="1505" y="1997"/>
                    </a:lnTo>
                    <a:lnTo>
                      <a:pt x="1505" y="1996"/>
                    </a:lnTo>
                    <a:lnTo>
                      <a:pt x="1505" y="1996"/>
                    </a:lnTo>
                    <a:lnTo>
                      <a:pt x="1508" y="1994"/>
                    </a:lnTo>
                    <a:lnTo>
                      <a:pt x="1508" y="1994"/>
                    </a:lnTo>
                    <a:lnTo>
                      <a:pt x="1508" y="1994"/>
                    </a:lnTo>
                    <a:lnTo>
                      <a:pt x="1508" y="1994"/>
                    </a:lnTo>
                    <a:lnTo>
                      <a:pt x="1510" y="1992"/>
                    </a:lnTo>
                    <a:lnTo>
                      <a:pt x="1510" y="1992"/>
                    </a:lnTo>
                    <a:lnTo>
                      <a:pt x="1510" y="1992"/>
                    </a:lnTo>
                    <a:lnTo>
                      <a:pt x="1510" y="1992"/>
                    </a:lnTo>
                    <a:lnTo>
                      <a:pt x="1512" y="1988"/>
                    </a:lnTo>
                    <a:lnTo>
                      <a:pt x="1512" y="1988"/>
                    </a:lnTo>
                    <a:lnTo>
                      <a:pt x="1512" y="1988"/>
                    </a:lnTo>
                    <a:lnTo>
                      <a:pt x="1512" y="1988"/>
                    </a:lnTo>
                    <a:lnTo>
                      <a:pt x="1513" y="1984"/>
                    </a:lnTo>
                    <a:lnTo>
                      <a:pt x="1513" y="1984"/>
                    </a:lnTo>
                    <a:lnTo>
                      <a:pt x="1513" y="1983"/>
                    </a:lnTo>
                    <a:lnTo>
                      <a:pt x="1513" y="1983"/>
                    </a:lnTo>
                    <a:lnTo>
                      <a:pt x="1514" y="1979"/>
                    </a:lnTo>
                    <a:lnTo>
                      <a:pt x="1514" y="1979"/>
                    </a:lnTo>
                    <a:lnTo>
                      <a:pt x="1514" y="1978"/>
                    </a:lnTo>
                    <a:lnTo>
                      <a:pt x="1514" y="1978"/>
                    </a:lnTo>
                    <a:lnTo>
                      <a:pt x="1514" y="1966"/>
                    </a:lnTo>
                    <a:lnTo>
                      <a:pt x="1514" y="1947"/>
                    </a:lnTo>
                    <a:lnTo>
                      <a:pt x="1514" y="1947"/>
                    </a:lnTo>
                    <a:lnTo>
                      <a:pt x="1512" y="1924"/>
                    </a:lnTo>
                    <a:lnTo>
                      <a:pt x="1509" y="1904"/>
                    </a:lnTo>
                    <a:lnTo>
                      <a:pt x="1505" y="1889"/>
                    </a:lnTo>
                    <a:lnTo>
                      <a:pt x="1503" y="1876"/>
                    </a:lnTo>
                    <a:lnTo>
                      <a:pt x="1503" y="1876"/>
                    </a:lnTo>
                    <a:lnTo>
                      <a:pt x="1538" y="1856"/>
                    </a:lnTo>
                    <a:lnTo>
                      <a:pt x="1538" y="1856"/>
                    </a:lnTo>
                    <a:lnTo>
                      <a:pt x="1547" y="1865"/>
                    </a:lnTo>
                    <a:lnTo>
                      <a:pt x="1560" y="1875"/>
                    </a:lnTo>
                    <a:lnTo>
                      <a:pt x="1575" y="1887"/>
                    </a:lnTo>
                    <a:lnTo>
                      <a:pt x="1594" y="1900"/>
                    </a:lnTo>
                    <a:lnTo>
                      <a:pt x="1594" y="1900"/>
                    </a:lnTo>
                    <a:lnTo>
                      <a:pt x="1610" y="1910"/>
                    </a:lnTo>
                    <a:lnTo>
                      <a:pt x="1621" y="1916"/>
                    </a:lnTo>
                    <a:lnTo>
                      <a:pt x="1621" y="1916"/>
                    </a:lnTo>
                    <a:lnTo>
                      <a:pt x="1621" y="1916"/>
                    </a:lnTo>
                    <a:lnTo>
                      <a:pt x="1621" y="1916"/>
                    </a:lnTo>
                    <a:lnTo>
                      <a:pt x="1625" y="1919"/>
                    </a:lnTo>
                    <a:lnTo>
                      <a:pt x="1625" y="1919"/>
                    </a:lnTo>
                    <a:lnTo>
                      <a:pt x="1626" y="1919"/>
                    </a:lnTo>
                    <a:lnTo>
                      <a:pt x="1626" y="1919"/>
                    </a:lnTo>
                    <a:lnTo>
                      <a:pt x="1630" y="1920"/>
                    </a:lnTo>
                    <a:lnTo>
                      <a:pt x="1630" y="1920"/>
                    </a:lnTo>
                    <a:lnTo>
                      <a:pt x="1630" y="1920"/>
                    </a:lnTo>
                    <a:lnTo>
                      <a:pt x="1630" y="1920"/>
                    </a:lnTo>
                    <a:lnTo>
                      <a:pt x="1634" y="1920"/>
                    </a:lnTo>
                    <a:lnTo>
                      <a:pt x="1634" y="1920"/>
                    </a:lnTo>
                    <a:lnTo>
                      <a:pt x="1634" y="1920"/>
                    </a:lnTo>
                    <a:lnTo>
                      <a:pt x="1634" y="1920"/>
                    </a:lnTo>
                    <a:lnTo>
                      <a:pt x="1638" y="1919"/>
                    </a:lnTo>
                    <a:lnTo>
                      <a:pt x="1638" y="1919"/>
                    </a:lnTo>
                    <a:lnTo>
                      <a:pt x="1638" y="1919"/>
                    </a:lnTo>
                    <a:lnTo>
                      <a:pt x="1638" y="1919"/>
                    </a:lnTo>
                    <a:lnTo>
                      <a:pt x="1640" y="1918"/>
                    </a:lnTo>
                    <a:lnTo>
                      <a:pt x="1640" y="1918"/>
                    </a:lnTo>
                    <a:lnTo>
                      <a:pt x="1641" y="1918"/>
                    </a:lnTo>
                    <a:lnTo>
                      <a:pt x="1641" y="1918"/>
                    </a:lnTo>
                    <a:lnTo>
                      <a:pt x="1644" y="1916"/>
                    </a:lnTo>
                    <a:lnTo>
                      <a:pt x="1644" y="1916"/>
                    </a:lnTo>
                    <a:lnTo>
                      <a:pt x="1645" y="1915"/>
                    </a:lnTo>
                    <a:lnTo>
                      <a:pt x="1645" y="1915"/>
                    </a:lnTo>
                    <a:lnTo>
                      <a:pt x="1648" y="1914"/>
                    </a:lnTo>
                    <a:lnTo>
                      <a:pt x="1648" y="1914"/>
                    </a:lnTo>
                    <a:lnTo>
                      <a:pt x="1649" y="1913"/>
                    </a:lnTo>
                    <a:lnTo>
                      <a:pt x="1649" y="1913"/>
                    </a:lnTo>
                    <a:lnTo>
                      <a:pt x="1652" y="1911"/>
                    </a:lnTo>
                    <a:lnTo>
                      <a:pt x="1652" y="1911"/>
                    </a:lnTo>
                    <a:lnTo>
                      <a:pt x="1655" y="1909"/>
                    </a:lnTo>
                    <a:lnTo>
                      <a:pt x="1655" y="1909"/>
                    </a:lnTo>
                    <a:lnTo>
                      <a:pt x="1657" y="1908"/>
                    </a:lnTo>
                    <a:lnTo>
                      <a:pt x="1657" y="1908"/>
                    </a:lnTo>
                    <a:lnTo>
                      <a:pt x="1659" y="1906"/>
                    </a:lnTo>
                    <a:lnTo>
                      <a:pt x="1659" y="1906"/>
                    </a:lnTo>
                    <a:lnTo>
                      <a:pt x="1660" y="1905"/>
                    </a:lnTo>
                    <a:lnTo>
                      <a:pt x="1660" y="1905"/>
                    </a:lnTo>
                    <a:lnTo>
                      <a:pt x="1663" y="1903"/>
                    </a:lnTo>
                    <a:lnTo>
                      <a:pt x="1663" y="1903"/>
                    </a:lnTo>
                    <a:lnTo>
                      <a:pt x="1663" y="1903"/>
                    </a:lnTo>
                    <a:lnTo>
                      <a:pt x="1663" y="1903"/>
                    </a:lnTo>
                    <a:lnTo>
                      <a:pt x="1664" y="1900"/>
                    </a:lnTo>
                    <a:lnTo>
                      <a:pt x="1664" y="1900"/>
                    </a:lnTo>
                    <a:lnTo>
                      <a:pt x="1665" y="1900"/>
                    </a:lnTo>
                    <a:lnTo>
                      <a:pt x="1665" y="1900"/>
                    </a:lnTo>
                    <a:lnTo>
                      <a:pt x="1667" y="1898"/>
                    </a:lnTo>
                    <a:lnTo>
                      <a:pt x="1667" y="1898"/>
                    </a:lnTo>
                    <a:lnTo>
                      <a:pt x="1667" y="1896"/>
                    </a:lnTo>
                    <a:lnTo>
                      <a:pt x="1667" y="1896"/>
                    </a:lnTo>
                    <a:lnTo>
                      <a:pt x="1668" y="1894"/>
                    </a:lnTo>
                    <a:lnTo>
                      <a:pt x="1668" y="1894"/>
                    </a:lnTo>
                    <a:lnTo>
                      <a:pt x="1668" y="1892"/>
                    </a:lnTo>
                    <a:lnTo>
                      <a:pt x="1668" y="1892"/>
                    </a:lnTo>
                    <a:lnTo>
                      <a:pt x="1668" y="1890"/>
                    </a:lnTo>
                    <a:lnTo>
                      <a:pt x="1668" y="1890"/>
                    </a:lnTo>
                    <a:lnTo>
                      <a:pt x="1668" y="1889"/>
                    </a:lnTo>
                    <a:lnTo>
                      <a:pt x="1668" y="1889"/>
                    </a:lnTo>
                    <a:lnTo>
                      <a:pt x="1668" y="1884"/>
                    </a:lnTo>
                    <a:lnTo>
                      <a:pt x="1668" y="1884"/>
                    </a:lnTo>
                    <a:lnTo>
                      <a:pt x="1668" y="1884"/>
                    </a:lnTo>
                    <a:lnTo>
                      <a:pt x="1668" y="1884"/>
                    </a:lnTo>
                    <a:lnTo>
                      <a:pt x="1667" y="1871"/>
                    </a:lnTo>
                    <a:lnTo>
                      <a:pt x="1663" y="1852"/>
                    </a:lnTo>
                    <a:lnTo>
                      <a:pt x="1663" y="1852"/>
                    </a:lnTo>
                    <a:lnTo>
                      <a:pt x="1657" y="1829"/>
                    </a:lnTo>
                    <a:lnTo>
                      <a:pt x="1650" y="1811"/>
                    </a:lnTo>
                    <a:lnTo>
                      <a:pt x="1644" y="1797"/>
                    </a:lnTo>
                    <a:lnTo>
                      <a:pt x="1639" y="1785"/>
                    </a:lnTo>
                    <a:lnTo>
                      <a:pt x="1639" y="1785"/>
                    </a:lnTo>
                    <a:lnTo>
                      <a:pt x="1670" y="1758"/>
                    </a:lnTo>
                    <a:lnTo>
                      <a:pt x="1670" y="1758"/>
                    </a:lnTo>
                    <a:lnTo>
                      <a:pt x="1681" y="1765"/>
                    </a:lnTo>
                    <a:lnTo>
                      <a:pt x="1694" y="1774"/>
                    </a:lnTo>
                    <a:lnTo>
                      <a:pt x="1712" y="1783"/>
                    </a:lnTo>
                    <a:lnTo>
                      <a:pt x="1733" y="1793"/>
                    </a:lnTo>
                    <a:lnTo>
                      <a:pt x="1733" y="1793"/>
                    </a:lnTo>
                    <a:lnTo>
                      <a:pt x="1751" y="1801"/>
                    </a:lnTo>
                    <a:lnTo>
                      <a:pt x="1764" y="1804"/>
                    </a:lnTo>
                    <a:lnTo>
                      <a:pt x="1764" y="1804"/>
                    </a:lnTo>
                    <a:lnTo>
                      <a:pt x="1764" y="1804"/>
                    </a:lnTo>
                    <a:lnTo>
                      <a:pt x="1764" y="1804"/>
                    </a:lnTo>
                    <a:lnTo>
                      <a:pt x="1767" y="1806"/>
                    </a:lnTo>
                    <a:lnTo>
                      <a:pt x="1767" y="1806"/>
                    </a:lnTo>
                    <a:lnTo>
                      <a:pt x="1769" y="1806"/>
                    </a:lnTo>
                    <a:lnTo>
                      <a:pt x="1769" y="1806"/>
                    </a:lnTo>
                    <a:lnTo>
                      <a:pt x="1773" y="1806"/>
                    </a:lnTo>
                    <a:lnTo>
                      <a:pt x="1773" y="1806"/>
                    </a:lnTo>
                    <a:lnTo>
                      <a:pt x="1773" y="1806"/>
                    </a:lnTo>
                    <a:lnTo>
                      <a:pt x="1773" y="1806"/>
                    </a:lnTo>
                    <a:lnTo>
                      <a:pt x="1776" y="1806"/>
                    </a:lnTo>
                    <a:lnTo>
                      <a:pt x="1776" y="1806"/>
                    </a:lnTo>
                    <a:lnTo>
                      <a:pt x="1776" y="1804"/>
                    </a:lnTo>
                    <a:lnTo>
                      <a:pt x="1776" y="1804"/>
                    </a:lnTo>
                    <a:lnTo>
                      <a:pt x="1779" y="1804"/>
                    </a:lnTo>
                    <a:lnTo>
                      <a:pt x="1779" y="1804"/>
                    </a:lnTo>
                    <a:lnTo>
                      <a:pt x="1780" y="1803"/>
                    </a:lnTo>
                    <a:lnTo>
                      <a:pt x="1780" y="1803"/>
                    </a:lnTo>
                    <a:lnTo>
                      <a:pt x="1783" y="1802"/>
                    </a:lnTo>
                    <a:lnTo>
                      <a:pt x="1783" y="1802"/>
                    </a:lnTo>
                    <a:lnTo>
                      <a:pt x="1783" y="1802"/>
                    </a:lnTo>
                    <a:lnTo>
                      <a:pt x="1783" y="1802"/>
                    </a:lnTo>
                    <a:lnTo>
                      <a:pt x="1785" y="1799"/>
                    </a:lnTo>
                    <a:lnTo>
                      <a:pt x="1785" y="1799"/>
                    </a:lnTo>
                    <a:lnTo>
                      <a:pt x="1786" y="1799"/>
                    </a:lnTo>
                    <a:lnTo>
                      <a:pt x="1786" y="1799"/>
                    </a:lnTo>
                    <a:lnTo>
                      <a:pt x="1789" y="1797"/>
                    </a:lnTo>
                    <a:lnTo>
                      <a:pt x="1789" y="1797"/>
                    </a:lnTo>
                    <a:lnTo>
                      <a:pt x="1789" y="1795"/>
                    </a:lnTo>
                    <a:lnTo>
                      <a:pt x="1789" y="1795"/>
                    </a:lnTo>
                    <a:lnTo>
                      <a:pt x="1793" y="1793"/>
                    </a:lnTo>
                    <a:lnTo>
                      <a:pt x="1793" y="1793"/>
                    </a:lnTo>
                    <a:lnTo>
                      <a:pt x="1795" y="1790"/>
                    </a:lnTo>
                    <a:lnTo>
                      <a:pt x="1795" y="1790"/>
                    </a:lnTo>
                    <a:lnTo>
                      <a:pt x="1796" y="1789"/>
                    </a:lnTo>
                    <a:lnTo>
                      <a:pt x="1796" y="1789"/>
                    </a:lnTo>
                    <a:lnTo>
                      <a:pt x="1799" y="1787"/>
                    </a:lnTo>
                    <a:lnTo>
                      <a:pt x="1799" y="1787"/>
                    </a:lnTo>
                    <a:lnTo>
                      <a:pt x="1799" y="1785"/>
                    </a:lnTo>
                    <a:lnTo>
                      <a:pt x="1799" y="1785"/>
                    </a:lnTo>
                    <a:lnTo>
                      <a:pt x="1801" y="1783"/>
                    </a:lnTo>
                    <a:lnTo>
                      <a:pt x="1801" y="1783"/>
                    </a:lnTo>
                    <a:lnTo>
                      <a:pt x="1801" y="1783"/>
                    </a:lnTo>
                    <a:lnTo>
                      <a:pt x="1801" y="1783"/>
                    </a:lnTo>
                    <a:lnTo>
                      <a:pt x="1803" y="1780"/>
                    </a:lnTo>
                    <a:lnTo>
                      <a:pt x="1803" y="1780"/>
                    </a:lnTo>
                    <a:lnTo>
                      <a:pt x="1804" y="1780"/>
                    </a:lnTo>
                    <a:lnTo>
                      <a:pt x="1804" y="1780"/>
                    </a:lnTo>
                    <a:lnTo>
                      <a:pt x="1804" y="1778"/>
                    </a:lnTo>
                    <a:lnTo>
                      <a:pt x="1804" y="1778"/>
                    </a:lnTo>
                    <a:lnTo>
                      <a:pt x="1804" y="1777"/>
                    </a:lnTo>
                    <a:lnTo>
                      <a:pt x="1804" y="1777"/>
                    </a:lnTo>
                    <a:lnTo>
                      <a:pt x="1805" y="1773"/>
                    </a:lnTo>
                    <a:lnTo>
                      <a:pt x="1805" y="1773"/>
                    </a:lnTo>
                    <a:lnTo>
                      <a:pt x="1805" y="1773"/>
                    </a:lnTo>
                    <a:lnTo>
                      <a:pt x="1805" y="1773"/>
                    </a:lnTo>
                    <a:lnTo>
                      <a:pt x="1805" y="1769"/>
                    </a:lnTo>
                    <a:lnTo>
                      <a:pt x="1805" y="1769"/>
                    </a:lnTo>
                    <a:lnTo>
                      <a:pt x="1805" y="1769"/>
                    </a:lnTo>
                    <a:lnTo>
                      <a:pt x="1805" y="1769"/>
                    </a:lnTo>
                    <a:lnTo>
                      <a:pt x="1804" y="1764"/>
                    </a:lnTo>
                    <a:lnTo>
                      <a:pt x="1804" y="1764"/>
                    </a:lnTo>
                    <a:lnTo>
                      <a:pt x="1800" y="1751"/>
                    </a:lnTo>
                    <a:lnTo>
                      <a:pt x="1793" y="1734"/>
                    </a:lnTo>
                    <a:lnTo>
                      <a:pt x="1793" y="1734"/>
                    </a:lnTo>
                    <a:lnTo>
                      <a:pt x="1783" y="1712"/>
                    </a:lnTo>
                    <a:lnTo>
                      <a:pt x="1774" y="1695"/>
                    </a:lnTo>
                    <a:lnTo>
                      <a:pt x="1765" y="1682"/>
                    </a:lnTo>
                    <a:lnTo>
                      <a:pt x="1757" y="1671"/>
                    </a:lnTo>
                    <a:lnTo>
                      <a:pt x="1757" y="1671"/>
                    </a:lnTo>
                    <a:lnTo>
                      <a:pt x="1785" y="1639"/>
                    </a:lnTo>
                    <a:lnTo>
                      <a:pt x="1785" y="1639"/>
                    </a:lnTo>
                    <a:lnTo>
                      <a:pt x="1796" y="1644"/>
                    </a:lnTo>
                    <a:lnTo>
                      <a:pt x="1810" y="1651"/>
                    </a:lnTo>
                    <a:lnTo>
                      <a:pt x="1829" y="1657"/>
                    </a:lnTo>
                    <a:lnTo>
                      <a:pt x="1852" y="1663"/>
                    </a:lnTo>
                    <a:lnTo>
                      <a:pt x="1852" y="1663"/>
                    </a:lnTo>
                    <a:lnTo>
                      <a:pt x="1871" y="1667"/>
                    </a:lnTo>
                    <a:lnTo>
                      <a:pt x="1883" y="1668"/>
                    </a:lnTo>
                    <a:lnTo>
                      <a:pt x="1883" y="1668"/>
                    </a:lnTo>
                    <a:lnTo>
                      <a:pt x="1883" y="1668"/>
                    </a:lnTo>
                    <a:lnTo>
                      <a:pt x="1883" y="1668"/>
                    </a:lnTo>
                    <a:lnTo>
                      <a:pt x="1888" y="1668"/>
                    </a:lnTo>
                    <a:lnTo>
                      <a:pt x="1888" y="1668"/>
                    </a:lnTo>
                    <a:lnTo>
                      <a:pt x="1890" y="1668"/>
                    </a:lnTo>
                    <a:lnTo>
                      <a:pt x="1890" y="1668"/>
                    </a:lnTo>
                    <a:lnTo>
                      <a:pt x="1892" y="1668"/>
                    </a:lnTo>
                    <a:lnTo>
                      <a:pt x="1892" y="1668"/>
                    </a:lnTo>
                    <a:lnTo>
                      <a:pt x="1893" y="1668"/>
                    </a:lnTo>
                    <a:lnTo>
                      <a:pt x="1893" y="1668"/>
                    </a:lnTo>
                    <a:lnTo>
                      <a:pt x="1896" y="1667"/>
                    </a:lnTo>
                    <a:lnTo>
                      <a:pt x="1896" y="1667"/>
                    </a:lnTo>
                    <a:lnTo>
                      <a:pt x="1897" y="1667"/>
                    </a:lnTo>
                    <a:lnTo>
                      <a:pt x="1897" y="1667"/>
                    </a:lnTo>
                    <a:lnTo>
                      <a:pt x="1900" y="1666"/>
                    </a:lnTo>
                    <a:lnTo>
                      <a:pt x="1900" y="1666"/>
                    </a:lnTo>
                    <a:lnTo>
                      <a:pt x="1900" y="1664"/>
                    </a:lnTo>
                    <a:lnTo>
                      <a:pt x="1900" y="1664"/>
                    </a:lnTo>
                    <a:lnTo>
                      <a:pt x="1902" y="1663"/>
                    </a:lnTo>
                    <a:lnTo>
                      <a:pt x="1902" y="1663"/>
                    </a:lnTo>
                    <a:lnTo>
                      <a:pt x="1902" y="1663"/>
                    </a:lnTo>
                    <a:lnTo>
                      <a:pt x="1902" y="1663"/>
                    </a:lnTo>
                    <a:lnTo>
                      <a:pt x="1905" y="1661"/>
                    </a:lnTo>
                    <a:lnTo>
                      <a:pt x="1905" y="1661"/>
                    </a:lnTo>
                    <a:lnTo>
                      <a:pt x="1906" y="1659"/>
                    </a:lnTo>
                    <a:lnTo>
                      <a:pt x="1906" y="1659"/>
                    </a:lnTo>
                    <a:lnTo>
                      <a:pt x="1907" y="1657"/>
                    </a:lnTo>
                    <a:lnTo>
                      <a:pt x="1907" y="1657"/>
                    </a:lnTo>
                    <a:lnTo>
                      <a:pt x="1909" y="1656"/>
                    </a:lnTo>
                    <a:lnTo>
                      <a:pt x="1909" y="1656"/>
                    </a:lnTo>
                    <a:lnTo>
                      <a:pt x="1910" y="1652"/>
                    </a:lnTo>
                    <a:lnTo>
                      <a:pt x="1910" y="1652"/>
                    </a:lnTo>
                    <a:lnTo>
                      <a:pt x="1912" y="1649"/>
                    </a:lnTo>
                    <a:lnTo>
                      <a:pt x="1912" y="1649"/>
                    </a:lnTo>
                    <a:lnTo>
                      <a:pt x="1914" y="1648"/>
                    </a:lnTo>
                    <a:lnTo>
                      <a:pt x="1914" y="1648"/>
                    </a:lnTo>
                    <a:lnTo>
                      <a:pt x="1915" y="1646"/>
                    </a:lnTo>
                    <a:lnTo>
                      <a:pt x="1915" y="1646"/>
                    </a:lnTo>
                    <a:lnTo>
                      <a:pt x="1916" y="1644"/>
                    </a:lnTo>
                    <a:lnTo>
                      <a:pt x="1916" y="1644"/>
                    </a:lnTo>
                    <a:lnTo>
                      <a:pt x="1917" y="1642"/>
                    </a:lnTo>
                    <a:lnTo>
                      <a:pt x="1917" y="1642"/>
                    </a:lnTo>
                    <a:lnTo>
                      <a:pt x="1917" y="1641"/>
                    </a:lnTo>
                    <a:lnTo>
                      <a:pt x="1917" y="1641"/>
                    </a:lnTo>
                    <a:lnTo>
                      <a:pt x="1919" y="1638"/>
                    </a:lnTo>
                    <a:lnTo>
                      <a:pt x="1919" y="1638"/>
                    </a:lnTo>
                    <a:lnTo>
                      <a:pt x="1919" y="1638"/>
                    </a:lnTo>
                    <a:lnTo>
                      <a:pt x="1919" y="1638"/>
                    </a:lnTo>
                    <a:lnTo>
                      <a:pt x="1920" y="1635"/>
                    </a:lnTo>
                    <a:lnTo>
                      <a:pt x="1920" y="1635"/>
                    </a:lnTo>
                    <a:lnTo>
                      <a:pt x="1920" y="1634"/>
                    </a:lnTo>
                    <a:lnTo>
                      <a:pt x="1920" y="1634"/>
                    </a:lnTo>
                    <a:lnTo>
                      <a:pt x="1920" y="1630"/>
                    </a:lnTo>
                    <a:lnTo>
                      <a:pt x="1920" y="1630"/>
                    </a:lnTo>
                    <a:lnTo>
                      <a:pt x="1919" y="1630"/>
                    </a:lnTo>
                    <a:lnTo>
                      <a:pt x="1919" y="1630"/>
                    </a:lnTo>
                    <a:lnTo>
                      <a:pt x="1919" y="1627"/>
                    </a:lnTo>
                    <a:lnTo>
                      <a:pt x="1919" y="1627"/>
                    </a:lnTo>
                    <a:lnTo>
                      <a:pt x="1919" y="1627"/>
                    </a:lnTo>
                    <a:lnTo>
                      <a:pt x="1919" y="1627"/>
                    </a:lnTo>
                    <a:lnTo>
                      <a:pt x="1916" y="1622"/>
                    </a:lnTo>
                    <a:lnTo>
                      <a:pt x="1916" y="1622"/>
                    </a:lnTo>
                    <a:lnTo>
                      <a:pt x="1916" y="1622"/>
                    </a:lnTo>
                    <a:lnTo>
                      <a:pt x="1916" y="1622"/>
                    </a:lnTo>
                    <a:lnTo>
                      <a:pt x="1916" y="1622"/>
                    </a:lnTo>
                    <a:lnTo>
                      <a:pt x="1916" y="1622"/>
                    </a:lnTo>
                    <a:lnTo>
                      <a:pt x="1910" y="1610"/>
                    </a:lnTo>
                    <a:lnTo>
                      <a:pt x="1900" y="1594"/>
                    </a:lnTo>
                    <a:lnTo>
                      <a:pt x="1900" y="1594"/>
                    </a:lnTo>
                    <a:lnTo>
                      <a:pt x="1887" y="1575"/>
                    </a:lnTo>
                    <a:lnTo>
                      <a:pt x="1875" y="1560"/>
                    </a:lnTo>
                    <a:lnTo>
                      <a:pt x="1864" y="1547"/>
                    </a:lnTo>
                    <a:lnTo>
                      <a:pt x="1856" y="1538"/>
                    </a:lnTo>
                    <a:lnTo>
                      <a:pt x="1856" y="1538"/>
                    </a:lnTo>
                    <a:lnTo>
                      <a:pt x="1876" y="1503"/>
                    </a:lnTo>
                    <a:lnTo>
                      <a:pt x="1876" y="1503"/>
                    </a:lnTo>
                    <a:lnTo>
                      <a:pt x="1888" y="1506"/>
                    </a:lnTo>
                    <a:lnTo>
                      <a:pt x="1904" y="1510"/>
                    </a:lnTo>
                    <a:lnTo>
                      <a:pt x="1924" y="1512"/>
                    </a:lnTo>
                    <a:lnTo>
                      <a:pt x="1946" y="1515"/>
                    </a:lnTo>
                    <a:lnTo>
                      <a:pt x="1946" y="1515"/>
                    </a:lnTo>
                    <a:lnTo>
                      <a:pt x="1965" y="1515"/>
                    </a:lnTo>
                    <a:lnTo>
                      <a:pt x="1978" y="1515"/>
                    </a:lnTo>
                    <a:lnTo>
                      <a:pt x="1978" y="1515"/>
                    </a:lnTo>
                    <a:lnTo>
                      <a:pt x="1978" y="1515"/>
                    </a:lnTo>
                    <a:lnTo>
                      <a:pt x="1978" y="1515"/>
                    </a:lnTo>
                    <a:lnTo>
                      <a:pt x="1979" y="1515"/>
                    </a:lnTo>
                    <a:lnTo>
                      <a:pt x="1979" y="1515"/>
                    </a:lnTo>
                    <a:lnTo>
                      <a:pt x="1983" y="1513"/>
                    </a:lnTo>
                    <a:lnTo>
                      <a:pt x="1983" y="1513"/>
                    </a:lnTo>
                    <a:lnTo>
                      <a:pt x="1984" y="1513"/>
                    </a:lnTo>
                    <a:lnTo>
                      <a:pt x="1984" y="1513"/>
                    </a:lnTo>
                    <a:lnTo>
                      <a:pt x="1987" y="1512"/>
                    </a:lnTo>
                    <a:lnTo>
                      <a:pt x="1987" y="1512"/>
                    </a:lnTo>
                    <a:lnTo>
                      <a:pt x="1988" y="1512"/>
                    </a:lnTo>
                    <a:lnTo>
                      <a:pt x="1988" y="1512"/>
                    </a:lnTo>
                    <a:lnTo>
                      <a:pt x="1990" y="1511"/>
                    </a:lnTo>
                    <a:lnTo>
                      <a:pt x="1990" y="1511"/>
                    </a:lnTo>
                    <a:lnTo>
                      <a:pt x="1992" y="1511"/>
                    </a:lnTo>
                    <a:lnTo>
                      <a:pt x="1992" y="1511"/>
                    </a:lnTo>
                    <a:lnTo>
                      <a:pt x="1993" y="1508"/>
                    </a:lnTo>
                    <a:lnTo>
                      <a:pt x="1993" y="1508"/>
                    </a:lnTo>
                    <a:lnTo>
                      <a:pt x="1994" y="1508"/>
                    </a:lnTo>
                    <a:lnTo>
                      <a:pt x="1994" y="1508"/>
                    </a:lnTo>
                    <a:lnTo>
                      <a:pt x="1996" y="1506"/>
                    </a:lnTo>
                    <a:lnTo>
                      <a:pt x="1996" y="1506"/>
                    </a:lnTo>
                    <a:lnTo>
                      <a:pt x="1996" y="1506"/>
                    </a:lnTo>
                    <a:lnTo>
                      <a:pt x="1996" y="1506"/>
                    </a:lnTo>
                    <a:lnTo>
                      <a:pt x="1998" y="1502"/>
                    </a:lnTo>
                    <a:lnTo>
                      <a:pt x="1998" y="1502"/>
                    </a:lnTo>
                    <a:lnTo>
                      <a:pt x="1998" y="1502"/>
                    </a:lnTo>
                    <a:lnTo>
                      <a:pt x="1998" y="1502"/>
                    </a:lnTo>
                    <a:lnTo>
                      <a:pt x="1999" y="1498"/>
                    </a:lnTo>
                    <a:lnTo>
                      <a:pt x="1999" y="1498"/>
                    </a:lnTo>
                    <a:lnTo>
                      <a:pt x="2001" y="1497"/>
                    </a:lnTo>
                    <a:lnTo>
                      <a:pt x="2001" y="1497"/>
                    </a:lnTo>
                    <a:lnTo>
                      <a:pt x="2002" y="1493"/>
                    </a:lnTo>
                    <a:lnTo>
                      <a:pt x="2002" y="1493"/>
                    </a:lnTo>
                    <a:lnTo>
                      <a:pt x="2004" y="1489"/>
                    </a:lnTo>
                    <a:lnTo>
                      <a:pt x="2004" y="1489"/>
                    </a:lnTo>
                    <a:lnTo>
                      <a:pt x="2004" y="1489"/>
                    </a:lnTo>
                    <a:lnTo>
                      <a:pt x="2004" y="1489"/>
                    </a:lnTo>
                    <a:lnTo>
                      <a:pt x="2006" y="1486"/>
                    </a:lnTo>
                    <a:lnTo>
                      <a:pt x="2006" y="1486"/>
                    </a:lnTo>
                    <a:lnTo>
                      <a:pt x="2006" y="1484"/>
                    </a:lnTo>
                    <a:lnTo>
                      <a:pt x="2006" y="1484"/>
                    </a:lnTo>
                    <a:lnTo>
                      <a:pt x="2007" y="1482"/>
                    </a:lnTo>
                    <a:lnTo>
                      <a:pt x="2007" y="1482"/>
                    </a:lnTo>
                    <a:lnTo>
                      <a:pt x="2007" y="1482"/>
                    </a:lnTo>
                    <a:lnTo>
                      <a:pt x="2007" y="1482"/>
                    </a:lnTo>
                    <a:lnTo>
                      <a:pt x="2008" y="1478"/>
                    </a:lnTo>
                    <a:lnTo>
                      <a:pt x="2008" y="1478"/>
                    </a:lnTo>
                    <a:lnTo>
                      <a:pt x="2008" y="1478"/>
                    </a:lnTo>
                    <a:lnTo>
                      <a:pt x="2008" y="1478"/>
                    </a:lnTo>
                    <a:lnTo>
                      <a:pt x="2008" y="1474"/>
                    </a:lnTo>
                    <a:lnTo>
                      <a:pt x="2008" y="1474"/>
                    </a:lnTo>
                    <a:lnTo>
                      <a:pt x="2008" y="1474"/>
                    </a:lnTo>
                    <a:lnTo>
                      <a:pt x="2008" y="1474"/>
                    </a:lnTo>
                    <a:lnTo>
                      <a:pt x="2007" y="1470"/>
                    </a:lnTo>
                    <a:lnTo>
                      <a:pt x="2007" y="1470"/>
                    </a:lnTo>
                    <a:lnTo>
                      <a:pt x="2007" y="1470"/>
                    </a:lnTo>
                    <a:lnTo>
                      <a:pt x="2007" y="1470"/>
                    </a:lnTo>
                    <a:lnTo>
                      <a:pt x="2006" y="1467"/>
                    </a:lnTo>
                    <a:lnTo>
                      <a:pt x="2006" y="1467"/>
                    </a:lnTo>
                    <a:lnTo>
                      <a:pt x="2006" y="1467"/>
                    </a:lnTo>
                    <a:lnTo>
                      <a:pt x="2006" y="1467"/>
                    </a:lnTo>
                    <a:lnTo>
                      <a:pt x="2003" y="1462"/>
                    </a:lnTo>
                    <a:lnTo>
                      <a:pt x="2003" y="1462"/>
                    </a:lnTo>
                    <a:lnTo>
                      <a:pt x="2003" y="1462"/>
                    </a:lnTo>
                    <a:lnTo>
                      <a:pt x="2003" y="1462"/>
                    </a:lnTo>
                    <a:lnTo>
                      <a:pt x="1994" y="1452"/>
                    </a:lnTo>
                    <a:lnTo>
                      <a:pt x="1982" y="1438"/>
                    </a:lnTo>
                    <a:lnTo>
                      <a:pt x="1982" y="1438"/>
                    </a:lnTo>
                    <a:lnTo>
                      <a:pt x="1965" y="1421"/>
                    </a:lnTo>
                    <a:lnTo>
                      <a:pt x="1950" y="1409"/>
                    </a:lnTo>
                    <a:lnTo>
                      <a:pt x="1938" y="1399"/>
                    </a:lnTo>
                    <a:lnTo>
                      <a:pt x="1927" y="1391"/>
                    </a:lnTo>
                    <a:lnTo>
                      <a:pt x="1927" y="1391"/>
                    </a:lnTo>
                    <a:lnTo>
                      <a:pt x="1941" y="1352"/>
                    </a:lnTo>
                    <a:lnTo>
                      <a:pt x="1941" y="1352"/>
                    </a:lnTo>
                    <a:lnTo>
                      <a:pt x="1954" y="1353"/>
                    </a:lnTo>
                    <a:lnTo>
                      <a:pt x="1970" y="1353"/>
                    </a:lnTo>
                    <a:lnTo>
                      <a:pt x="1990" y="1353"/>
                    </a:lnTo>
                    <a:lnTo>
                      <a:pt x="2013" y="1351"/>
                    </a:lnTo>
                    <a:lnTo>
                      <a:pt x="2013" y="1351"/>
                    </a:lnTo>
                    <a:lnTo>
                      <a:pt x="2032" y="1348"/>
                    </a:lnTo>
                    <a:lnTo>
                      <a:pt x="2045" y="1346"/>
                    </a:lnTo>
                    <a:lnTo>
                      <a:pt x="2045" y="1346"/>
                    </a:lnTo>
                    <a:lnTo>
                      <a:pt x="2045" y="1346"/>
                    </a:lnTo>
                    <a:lnTo>
                      <a:pt x="2045" y="1346"/>
                    </a:lnTo>
                    <a:lnTo>
                      <a:pt x="2050" y="1345"/>
                    </a:lnTo>
                    <a:lnTo>
                      <a:pt x="2050" y="1345"/>
                    </a:lnTo>
                    <a:lnTo>
                      <a:pt x="2051" y="1343"/>
                    </a:lnTo>
                    <a:lnTo>
                      <a:pt x="2051" y="1343"/>
                    </a:lnTo>
                    <a:lnTo>
                      <a:pt x="2053" y="1342"/>
                    </a:lnTo>
                    <a:lnTo>
                      <a:pt x="2053" y="1342"/>
                    </a:lnTo>
                    <a:lnTo>
                      <a:pt x="2053" y="1342"/>
                    </a:lnTo>
                    <a:lnTo>
                      <a:pt x="2053" y="1342"/>
                    </a:lnTo>
                    <a:lnTo>
                      <a:pt x="2057" y="1339"/>
                    </a:lnTo>
                    <a:lnTo>
                      <a:pt x="2057" y="1339"/>
                    </a:lnTo>
                    <a:lnTo>
                      <a:pt x="2057" y="1339"/>
                    </a:lnTo>
                    <a:lnTo>
                      <a:pt x="2057" y="1339"/>
                    </a:lnTo>
                    <a:lnTo>
                      <a:pt x="2059" y="1337"/>
                    </a:lnTo>
                    <a:lnTo>
                      <a:pt x="2059" y="1337"/>
                    </a:lnTo>
                    <a:lnTo>
                      <a:pt x="2060" y="1337"/>
                    </a:lnTo>
                    <a:lnTo>
                      <a:pt x="2060" y="1337"/>
                    </a:lnTo>
                    <a:lnTo>
                      <a:pt x="2061" y="1334"/>
                    </a:lnTo>
                    <a:lnTo>
                      <a:pt x="2061" y="1334"/>
                    </a:lnTo>
                    <a:lnTo>
                      <a:pt x="2061" y="1334"/>
                    </a:lnTo>
                    <a:lnTo>
                      <a:pt x="2061" y="1334"/>
                    </a:lnTo>
                    <a:lnTo>
                      <a:pt x="2062" y="1331"/>
                    </a:lnTo>
                    <a:lnTo>
                      <a:pt x="2062" y="1331"/>
                    </a:lnTo>
                    <a:lnTo>
                      <a:pt x="2062" y="1329"/>
                    </a:lnTo>
                    <a:lnTo>
                      <a:pt x="2062" y="1329"/>
                    </a:lnTo>
                    <a:lnTo>
                      <a:pt x="2064" y="1327"/>
                    </a:lnTo>
                    <a:lnTo>
                      <a:pt x="2064" y="1327"/>
                    </a:lnTo>
                    <a:lnTo>
                      <a:pt x="2064" y="1326"/>
                    </a:lnTo>
                    <a:lnTo>
                      <a:pt x="2064" y="1326"/>
                    </a:lnTo>
                    <a:lnTo>
                      <a:pt x="2065" y="1322"/>
                    </a:lnTo>
                    <a:lnTo>
                      <a:pt x="2065" y="1322"/>
                    </a:lnTo>
                    <a:lnTo>
                      <a:pt x="2066" y="1317"/>
                    </a:lnTo>
                    <a:lnTo>
                      <a:pt x="2066" y="1317"/>
                    </a:lnTo>
                    <a:lnTo>
                      <a:pt x="2066" y="1316"/>
                    </a:lnTo>
                    <a:lnTo>
                      <a:pt x="2066" y="1316"/>
                    </a:lnTo>
                    <a:lnTo>
                      <a:pt x="2067" y="1313"/>
                    </a:lnTo>
                    <a:lnTo>
                      <a:pt x="2067" y="1313"/>
                    </a:lnTo>
                    <a:lnTo>
                      <a:pt x="2067" y="1312"/>
                    </a:lnTo>
                    <a:lnTo>
                      <a:pt x="2067" y="1312"/>
                    </a:lnTo>
                    <a:lnTo>
                      <a:pt x="2067" y="1308"/>
                    </a:lnTo>
                    <a:lnTo>
                      <a:pt x="2067" y="1308"/>
                    </a:lnTo>
                    <a:lnTo>
                      <a:pt x="2067" y="1308"/>
                    </a:lnTo>
                    <a:lnTo>
                      <a:pt x="2067" y="1308"/>
                    </a:lnTo>
                    <a:lnTo>
                      <a:pt x="2067" y="1305"/>
                    </a:lnTo>
                    <a:lnTo>
                      <a:pt x="2067" y="1305"/>
                    </a:lnTo>
                    <a:lnTo>
                      <a:pt x="2067" y="1304"/>
                    </a:lnTo>
                    <a:lnTo>
                      <a:pt x="2067" y="1304"/>
                    </a:lnTo>
                    <a:lnTo>
                      <a:pt x="2067" y="1302"/>
                    </a:lnTo>
                    <a:lnTo>
                      <a:pt x="2067" y="1302"/>
                    </a:lnTo>
                    <a:lnTo>
                      <a:pt x="2067" y="1302"/>
                    </a:lnTo>
                    <a:lnTo>
                      <a:pt x="2067" y="1302"/>
                    </a:lnTo>
                    <a:lnTo>
                      <a:pt x="2066" y="1298"/>
                    </a:lnTo>
                    <a:lnTo>
                      <a:pt x="2066" y="1298"/>
                    </a:lnTo>
                    <a:lnTo>
                      <a:pt x="2065" y="1297"/>
                    </a:lnTo>
                    <a:lnTo>
                      <a:pt x="2065" y="1297"/>
                    </a:lnTo>
                    <a:lnTo>
                      <a:pt x="2064" y="1294"/>
                    </a:lnTo>
                    <a:lnTo>
                      <a:pt x="2064" y="1294"/>
                    </a:lnTo>
                    <a:lnTo>
                      <a:pt x="2062" y="1294"/>
                    </a:lnTo>
                    <a:lnTo>
                      <a:pt x="2062" y="1294"/>
                    </a:lnTo>
                    <a:lnTo>
                      <a:pt x="2060" y="1290"/>
                    </a:lnTo>
                    <a:lnTo>
                      <a:pt x="2060" y="1290"/>
                    </a:lnTo>
                    <a:lnTo>
                      <a:pt x="2060" y="1290"/>
                    </a:lnTo>
                    <a:lnTo>
                      <a:pt x="2060" y="1290"/>
                    </a:lnTo>
                    <a:lnTo>
                      <a:pt x="2050" y="1282"/>
                    </a:lnTo>
                    <a:lnTo>
                      <a:pt x="2035" y="1270"/>
                    </a:lnTo>
                    <a:lnTo>
                      <a:pt x="2035" y="1270"/>
                    </a:lnTo>
                    <a:lnTo>
                      <a:pt x="2016" y="1256"/>
                    </a:lnTo>
                    <a:lnTo>
                      <a:pt x="1999" y="1246"/>
                    </a:lnTo>
                    <a:lnTo>
                      <a:pt x="1985" y="1239"/>
                    </a:lnTo>
                    <a:lnTo>
                      <a:pt x="1974" y="1234"/>
                    </a:lnTo>
                    <a:lnTo>
                      <a:pt x="1974" y="1234"/>
                    </a:lnTo>
                    <a:lnTo>
                      <a:pt x="1980" y="1192"/>
                    </a:lnTo>
                    <a:lnTo>
                      <a:pt x="1980" y="1192"/>
                    </a:lnTo>
                    <a:lnTo>
                      <a:pt x="1993" y="1191"/>
                    </a:lnTo>
                    <a:lnTo>
                      <a:pt x="2009" y="1190"/>
                    </a:lnTo>
                    <a:lnTo>
                      <a:pt x="2028" y="1185"/>
                    </a:lnTo>
                    <a:lnTo>
                      <a:pt x="2051" y="1179"/>
                    </a:lnTo>
                    <a:lnTo>
                      <a:pt x="2051" y="1179"/>
                    </a:lnTo>
                    <a:lnTo>
                      <a:pt x="2069" y="1173"/>
                    </a:lnTo>
                    <a:lnTo>
                      <a:pt x="2081" y="1168"/>
                    </a:lnTo>
                    <a:lnTo>
                      <a:pt x="2081" y="1168"/>
                    </a:lnTo>
                    <a:lnTo>
                      <a:pt x="2085" y="1166"/>
                    </a:lnTo>
                    <a:lnTo>
                      <a:pt x="2085" y="1166"/>
                    </a:lnTo>
                    <a:lnTo>
                      <a:pt x="2086" y="1166"/>
                    </a:lnTo>
                    <a:lnTo>
                      <a:pt x="2086" y="1166"/>
                    </a:lnTo>
                    <a:lnTo>
                      <a:pt x="2089" y="1163"/>
                    </a:lnTo>
                    <a:lnTo>
                      <a:pt x="2089" y="1163"/>
                    </a:lnTo>
                    <a:lnTo>
                      <a:pt x="2090" y="1163"/>
                    </a:lnTo>
                    <a:lnTo>
                      <a:pt x="2090" y="1163"/>
                    </a:lnTo>
                    <a:lnTo>
                      <a:pt x="2093" y="1161"/>
                    </a:lnTo>
                    <a:lnTo>
                      <a:pt x="2093" y="1161"/>
                    </a:lnTo>
                    <a:lnTo>
                      <a:pt x="2093" y="1161"/>
                    </a:lnTo>
                    <a:lnTo>
                      <a:pt x="2093" y="1161"/>
                    </a:lnTo>
                    <a:lnTo>
                      <a:pt x="2094" y="1158"/>
                    </a:lnTo>
                    <a:lnTo>
                      <a:pt x="2094" y="1158"/>
                    </a:lnTo>
                    <a:lnTo>
                      <a:pt x="2094" y="1157"/>
                    </a:lnTo>
                    <a:lnTo>
                      <a:pt x="2094" y="1157"/>
                    </a:lnTo>
                    <a:lnTo>
                      <a:pt x="2095" y="1154"/>
                    </a:lnTo>
                    <a:lnTo>
                      <a:pt x="2095" y="1154"/>
                    </a:lnTo>
                    <a:lnTo>
                      <a:pt x="2095" y="1154"/>
                    </a:lnTo>
                    <a:lnTo>
                      <a:pt x="2095" y="1154"/>
                    </a:lnTo>
                    <a:lnTo>
                      <a:pt x="2096" y="1151"/>
                    </a:lnTo>
                    <a:lnTo>
                      <a:pt x="2096" y="1151"/>
                    </a:lnTo>
                    <a:lnTo>
                      <a:pt x="2096" y="1149"/>
                    </a:lnTo>
                    <a:lnTo>
                      <a:pt x="2096" y="1149"/>
                    </a:lnTo>
                    <a:lnTo>
                      <a:pt x="2096" y="1147"/>
                    </a:lnTo>
                    <a:lnTo>
                      <a:pt x="2096" y="1147"/>
                    </a:lnTo>
                    <a:lnTo>
                      <a:pt x="2096" y="1145"/>
                    </a:lnTo>
                    <a:lnTo>
                      <a:pt x="2096" y="1145"/>
                    </a:lnTo>
                    <a:lnTo>
                      <a:pt x="2096" y="1140"/>
                    </a:lnTo>
                    <a:lnTo>
                      <a:pt x="2096" y="1140"/>
                    </a:lnTo>
                    <a:lnTo>
                      <a:pt x="2098" y="1137"/>
                    </a:lnTo>
                    <a:lnTo>
                      <a:pt x="2098" y="1137"/>
                    </a:lnTo>
                    <a:lnTo>
                      <a:pt x="2098" y="1135"/>
                    </a:lnTo>
                    <a:lnTo>
                      <a:pt x="2098" y="1135"/>
                    </a:lnTo>
                    <a:lnTo>
                      <a:pt x="2098" y="1132"/>
                    </a:lnTo>
                    <a:lnTo>
                      <a:pt x="2098" y="1132"/>
                    </a:lnTo>
                    <a:lnTo>
                      <a:pt x="2098" y="1132"/>
                    </a:lnTo>
                    <a:lnTo>
                      <a:pt x="2098" y="1132"/>
                    </a:lnTo>
                    <a:lnTo>
                      <a:pt x="2098" y="1128"/>
                    </a:lnTo>
                    <a:lnTo>
                      <a:pt x="2098" y="1128"/>
                    </a:lnTo>
                    <a:lnTo>
                      <a:pt x="2098" y="1127"/>
                    </a:lnTo>
                    <a:lnTo>
                      <a:pt x="2098" y="1127"/>
                    </a:lnTo>
                    <a:lnTo>
                      <a:pt x="2096" y="1124"/>
                    </a:lnTo>
                    <a:lnTo>
                      <a:pt x="2096" y="1124"/>
                    </a:lnTo>
                    <a:lnTo>
                      <a:pt x="2096" y="1124"/>
                    </a:lnTo>
                    <a:lnTo>
                      <a:pt x="2096" y="1124"/>
                    </a:lnTo>
                    <a:lnTo>
                      <a:pt x="2096" y="1122"/>
                    </a:lnTo>
                    <a:lnTo>
                      <a:pt x="2096" y="1122"/>
                    </a:lnTo>
                    <a:lnTo>
                      <a:pt x="2095" y="1120"/>
                    </a:lnTo>
                    <a:lnTo>
                      <a:pt x="2095" y="1120"/>
                    </a:lnTo>
                    <a:lnTo>
                      <a:pt x="2094" y="1118"/>
                    </a:lnTo>
                    <a:lnTo>
                      <a:pt x="2094" y="1118"/>
                    </a:lnTo>
                    <a:lnTo>
                      <a:pt x="2093" y="1117"/>
                    </a:lnTo>
                    <a:lnTo>
                      <a:pt x="2093" y="1117"/>
                    </a:lnTo>
                    <a:lnTo>
                      <a:pt x="2091" y="1115"/>
                    </a:lnTo>
                    <a:lnTo>
                      <a:pt x="2091" y="1115"/>
                    </a:lnTo>
                    <a:lnTo>
                      <a:pt x="2090" y="1114"/>
                    </a:lnTo>
                    <a:lnTo>
                      <a:pt x="2090" y="1114"/>
                    </a:lnTo>
                    <a:lnTo>
                      <a:pt x="2079" y="1105"/>
                    </a:lnTo>
                    <a:lnTo>
                      <a:pt x="2059" y="1095"/>
                    </a:lnTo>
                    <a:lnTo>
                      <a:pt x="2059" y="1095"/>
                    </a:lnTo>
                    <a:lnTo>
                      <a:pt x="2037" y="1085"/>
                    </a:lnTo>
                    <a:lnTo>
                      <a:pt x="2019" y="1077"/>
                    </a:lnTo>
                    <a:lnTo>
                      <a:pt x="2003" y="1072"/>
                    </a:lnTo>
                    <a:lnTo>
                      <a:pt x="1992" y="1070"/>
                    </a:lnTo>
                    <a:lnTo>
                      <a:pt x="1992" y="1070"/>
                    </a:lnTo>
                    <a:lnTo>
                      <a:pt x="1992" y="1028"/>
                    </a:lnTo>
                    <a:lnTo>
                      <a:pt x="1992" y="1028"/>
                    </a:lnTo>
                    <a:lnTo>
                      <a:pt x="2003" y="1026"/>
                    </a:lnTo>
                    <a:lnTo>
                      <a:pt x="2019" y="1021"/>
                    </a:lnTo>
                    <a:lnTo>
                      <a:pt x="2037" y="1013"/>
                    </a:lnTo>
                    <a:lnTo>
                      <a:pt x="2059" y="1003"/>
                    </a:lnTo>
                    <a:lnTo>
                      <a:pt x="2059" y="1003"/>
                    </a:lnTo>
                    <a:lnTo>
                      <a:pt x="2075" y="994"/>
                    </a:lnTo>
                    <a:lnTo>
                      <a:pt x="2086" y="987"/>
                    </a:lnTo>
                    <a:lnTo>
                      <a:pt x="2086" y="987"/>
                    </a:lnTo>
                    <a:close/>
                    <a:moveTo>
                      <a:pt x="1823" y="1258"/>
                    </a:moveTo>
                    <a:lnTo>
                      <a:pt x="1823" y="1258"/>
                    </a:lnTo>
                    <a:lnTo>
                      <a:pt x="1812" y="1297"/>
                    </a:lnTo>
                    <a:lnTo>
                      <a:pt x="1798" y="1336"/>
                    </a:lnTo>
                    <a:lnTo>
                      <a:pt x="1783" y="1373"/>
                    </a:lnTo>
                    <a:lnTo>
                      <a:pt x="1766" y="1409"/>
                    </a:lnTo>
                    <a:lnTo>
                      <a:pt x="1747" y="1444"/>
                    </a:lnTo>
                    <a:lnTo>
                      <a:pt x="1727" y="1478"/>
                    </a:lnTo>
                    <a:lnTo>
                      <a:pt x="1706" y="1511"/>
                    </a:lnTo>
                    <a:lnTo>
                      <a:pt x="1682" y="1542"/>
                    </a:lnTo>
                    <a:lnTo>
                      <a:pt x="1657" y="1573"/>
                    </a:lnTo>
                    <a:lnTo>
                      <a:pt x="1631" y="1601"/>
                    </a:lnTo>
                    <a:lnTo>
                      <a:pt x="1604" y="1629"/>
                    </a:lnTo>
                    <a:lnTo>
                      <a:pt x="1575" y="1654"/>
                    </a:lnTo>
                    <a:lnTo>
                      <a:pt x="1546" y="1680"/>
                    </a:lnTo>
                    <a:lnTo>
                      <a:pt x="1514" y="1702"/>
                    </a:lnTo>
                    <a:lnTo>
                      <a:pt x="1483" y="1724"/>
                    </a:lnTo>
                    <a:lnTo>
                      <a:pt x="1450" y="1744"/>
                    </a:lnTo>
                    <a:lnTo>
                      <a:pt x="1416" y="1763"/>
                    </a:lnTo>
                    <a:lnTo>
                      <a:pt x="1382" y="1779"/>
                    </a:lnTo>
                    <a:lnTo>
                      <a:pt x="1347" y="1794"/>
                    </a:lnTo>
                    <a:lnTo>
                      <a:pt x="1310" y="1808"/>
                    </a:lnTo>
                    <a:lnTo>
                      <a:pt x="1274" y="1819"/>
                    </a:lnTo>
                    <a:lnTo>
                      <a:pt x="1236" y="1829"/>
                    </a:lnTo>
                    <a:lnTo>
                      <a:pt x="1198" y="1838"/>
                    </a:lnTo>
                    <a:lnTo>
                      <a:pt x="1159" y="1845"/>
                    </a:lnTo>
                    <a:lnTo>
                      <a:pt x="1120" y="1848"/>
                    </a:lnTo>
                    <a:lnTo>
                      <a:pt x="1081" y="1851"/>
                    </a:lnTo>
                    <a:lnTo>
                      <a:pt x="1042" y="1852"/>
                    </a:lnTo>
                    <a:lnTo>
                      <a:pt x="1001" y="1851"/>
                    </a:lnTo>
                    <a:lnTo>
                      <a:pt x="962" y="1847"/>
                    </a:lnTo>
                    <a:lnTo>
                      <a:pt x="922" y="1841"/>
                    </a:lnTo>
                    <a:lnTo>
                      <a:pt x="882" y="1833"/>
                    </a:lnTo>
                    <a:lnTo>
                      <a:pt x="841" y="1824"/>
                    </a:lnTo>
                    <a:lnTo>
                      <a:pt x="841" y="1824"/>
                    </a:lnTo>
                    <a:lnTo>
                      <a:pt x="802" y="1813"/>
                    </a:lnTo>
                    <a:lnTo>
                      <a:pt x="763" y="1799"/>
                    </a:lnTo>
                    <a:lnTo>
                      <a:pt x="726" y="1784"/>
                    </a:lnTo>
                    <a:lnTo>
                      <a:pt x="690" y="1766"/>
                    </a:lnTo>
                    <a:lnTo>
                      <a:pt x="655" y="1748"/>
                    </a:lnTo>
                    <a:lnTo>
                      <a:pt x="621" y="1727"/>
                    </a:lnTo>
                    <a:lnTo>
                      <a:pt x="588" y="1706"/>
                    </a:lnTo>
                    <a:lnTo>
                      <a:pt x="557" y="1682"/>
                    </a:lnTo>
                    <a:lnTo>
                      <a:pt x="526" y="1658"/>
                    </a:lnTo>
                    <a:lnTo>
                      <a:pt x="498" y="1632"/>
                    </a:lnTo>
                    <a:lnTo>
                      <a:pt x="470" y="1604"/>
                    </a:lnTo>
                    <a:lnTo>
                      <a:pt x="445" y="1576"/>
                    </a:lnTo>
                    <a:lnTo>
                      <a:pt x="419" y="1546"/>
                    </a:lnTo>
                    <a:lnTo>
                      <a:pt x="397" y="1516"/>
                    </a:lnTo>
                    <a:lnTo>
                      <a:pt x="375" y="1483"/>
                    </a:lnTo>
                    <a:lnTo>
                      <a:pt x="355" y="1450"/>
                    </a:lnTo>
                    <a:lnTo>
                      <a:pt x="336" y="1418"/>
                    </a:lnTo>
                    <a:lnTo>
                      <a:pt x="320" y="1382"/>
                    </a:lnTo>
                    <a:lnTo>
                      <a:pt x="305" y="1347"/>
                    </a:lnTo>
                    <a:lnTo>
                      <a:pt x="291" y="1311"/>
                    </a:lnTo>
                    <a:lnTo>
                      <a:pt x="280" y="1274"/>
                    </a:lnTo>
                    <a:lnTo>
                      <a:pt x="269" y="1236"/>
                    </a:lnTo>
                    <a:lnTo>
                      <a:pt x="261" y="1198"/>
                    </a:lnTo>
                    <a:lnTo>
                      <a:pt x="254" y="1161"/>
                    </a:lnTo>
                    <a:lnTo>
                      <a:pt x="251" y="1122"/>
                    </a:lnTo>
                    <a:lnTo>
                      <a:pt x="248" y="1083"/>
                    </a:lnTo>
                    <a:lnTo>
                      <a:pt x="247" y="1042"/>
                    </a:lnTo>
                    <a:lnTo>
                      <a:pt x="248" y="1003"/>
                    </a:lnTo>
                    <a:lnTo>
                      <a:pt x="252" y="963"/>
                    </a:lnTo>
                    <a:lnTo>
                      <a:pt x="257" y="923"/>
                    </a:lnTo>
                    <a:lnTo>
                      <a:pt x="264" y="882"/>
                    </a:lnTo>
                    <a:lnTo>
                      <a:pt x="275" y="842"/>
                    </a:lnTo>
                    <a:lnTo>
                      <a:pt x="275" y="842"/>
                    </a:lnTo>
                    <a:lnTo>
                      <a:pt x="286" y="803"/>
                    </a:lnTo>
                    <a:lnTo>
                      <a:pt x="300" y="764"/>
                    </a:lnTo>
                    <a:lnTo>
                      <a:pt x="315" y="727"/>
                    </a:lnTo>
                    <a:lnTo>
                      <a:pt x="332" y="691"/>
                    </a:lnTo>
                    <a:lnTo>
                      <a:pt x="351" y="655"/>
                    </a:lnTo>
                    <a:lnTo>
                      <a:pt x="372" y="621"/>
                    </a:lnTo>
                    <a:lnTo>
                      <a:pt x="393" y="589"/>
                    </a:lnTo>
                    <a:lnTo>
                      <a:pt x="417" y="557"/>
                    </a:lnTo>
                    <a:lnTo>
                      <a:pt x="441" y="527"/>
                    </a:lnTo>
                    <a:lnTo>
                      <a:pt x="467" y="498"/>
                    </a:lnTo>
                    <a:lnTo>
                      <a:pt x="495" y="472"/>
                    </a:lnTo>
                    <a:lnTo>
                      <a:pt x="523" y="445"/>
                    </a:lnTo>
                    <a:lnTo>
                      <a:pt x="553" y="420"/>
                    </a:lnTo>
                    <a:lnTo>
                      <a:pt x="583" y="397"/>
                    </a:lnTo>
                    <a:lnTo>
                      <a:pt x="616" y="376"/>
                    </a:lnTo>
                    <a:lnTo>
                      <a:pt x="649" y="356"/>
                    </a:lnTo>
                    <a:lnTo>
                      <a:pt x="681" y="337"/>
                    </a:lnTo>
                    <a:lnTo>
                      <a:pt x="717" y="320"/>
                    </a:lnTo>
                    <a:lnTo>
                      <a:pt x="752" y="305"/>
                    </a:lnTo>
                    <a:lnTo>
                      <a:pt x="789" y="291"/>
                    </a:lnTo>
                    <a:lnTo>
                      <a:pt x="825" y="280"/>
                    </a:lnTo>
                    <a:lnTo>
                      <a:pt x="863" y="270"/>
                    </a:lnTo>
                    <a:lnTo>
                      <a:pt x="901" y="262"/>
                    </a:lnTo>
                    <a:lnTo>
                      <a:pt x="938" y="256"/>
                    </a:lnTo>
                    <a:lnTo>
                      <a:pt x="978" y="251"/>
                    </a:lnTo>
                    <a:lnTo>
                      <a:pt x="1017" y="249"/>
                    </a:lnTo>
                    <a:lnTo>
                      <a:pt x="1057" y="249"/>
                    </a:lnTo>
                    <a:lnTo>
                      <a:pt x="1096" y="250"/>
                    </a:lnTo>
                    <a:lnTo>
                      <a:pt x="1136" y="254"/>
                    </a:lnTo>
                    <a:lnTo>
                      <a:pt x="1177" y="259"/>
                    </a:lnTo>
                    <a:lnTo>
                      <a:pt x="1217" y="266"/>
                    </a:lnTo>
                    <a:lnTo>
                      <a:pt x="1257" y="276"/>
                    </a:lnTo>
                    <a:lnTo>
                      <a:pt x="1257" y="276"/>
                    </a:lnTo>
                    <a:lnTo>
                      <a:pt x="1296" y="288"/>
                    </a:lnTo>
                    <a:lnTo>
                      <a:pt x="1335" y="302"/>
                    </a:lnTo>
                    <a:lnTo>
                      <a:pt x="1372" y="317"/>
                    </a:lnTo>
                    <a:lnTo>
                      <a:pt x="1408" y="333"/>
                    </a:lnTo>
                    <a:lnTo>
                      <a:pt x="1444" y="352"/>
                    </a:lnTo>
                    <a:lnTo>
                      <a:pt x="1478" y="372"/>
                    </a:lnTo>
                    <a:lnTo>
                      <a:pt x="1510" y="393"/>
                    </a:lnTo>
                    <a:lnTo>
                      <a:pt x="1542" y="417"/>
                    </a:lnTo>
                    <a:lnTo>
                      <a:pt x="1572" y="443"/>
                    </a:lnTo>
                    <a:lnTo>
                      <a:pt x="1601" y="468"/>
                    </a:lnTo>
                    <a:lnTo>
                      <a:pt x="1628" y="496"/>
                    </a:lnTo>
                    <a:lnTo>
                      <a:pt x="1654" y="524"/>
                    </a:lnTo>
                    <a:lnTo>
                      <a:pt x="1679" y="553"/>
                    </a:lnTo>
                    <a:lnTo>
                      <a:pt x="1702" y="585"/>
                    </a:lnTo>
                    <a:lnTo>
                      <a:pt x="1723" y="616"/>
                    </a:lnTo>
                    <a:lnTo>
                      <a:pt x="1744" y="649"/>
                    </a:lnTo>
                    <a:lnTo>
                      <a:pt x="1762" y="683"/>
                    </a:lnTo>
                    <a:lnTo>
                      <a:pt x="1779" y="717"/>
                    </a:lnTo>
                    <a:lnTo>
                      <a:pt x="1794" y="752"/>
                    </a:lnTo>
                    <a:lnTo>
                      <a:pt x="1808" y="789"/>
                    </a:lnTo>
                    <a:lnTo>
                      <a:pt x="1819" y="826"/>
                    </a:lnTo>
                    <a:lnTo>
                      <a:pt x="1829" y="863"/>
                    </a:lnTo>
                    <a:lnTo>
                      <a:pt x="1837" y="901"/>
                    </a:lnTo>
                    <a:lnTo>
                      <a:pt x="1843" y="940"/>
                    </a:lnTo>
                    <a:lnTo>
                      <a:pt x="1848" y="979"/>
                    </a:lnTo>
                    <a:lnTo>
                      <a:pt x="1851" y="1018"/>
                    </a:lnTo>
                    <a:lnTo>
                      <a:pt x="1851" y="1057"/>
                    </a:lnTo>
                    <a:lnTo>
                      <a:pt x="1849" y="1098"/>
                    </a:lnTo>
                    <a:lnTo>
                      <a:pt x="1846" y="1137"/>
                    </a:lnTo>
                    <a:lnTo>
                      <a:pt x="1841" y="1177"/>
                    </a:lnTo>
                    <a:lnTo>
                      <a:pt x="1833" y="1217"/>
                    </a:lnTo>
                    <a:lnTo>
                      <a:pt x="1823" y="1258"/>
                    </a:lnTo>
                    <a:lnTo>
                      <a:pt x="1823" y="1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1" name="Rectangle 14"/>
              <p:cNvSpPr>
                <a:spLocks noChangeArrowheads="1"/>
              </p:cNvSpPr>
              <p:nvPr/>
            </p:nvSpPr>
            <p:spPr bwMode="auto">
              <a:xfrm>
                <a:off x="4851518" y="2743083"/>
                <a:ext cx="1294" cy="1294"/>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2" name="Freeform 15"/>
              <p:cNvSpPr>
                <a:spLocks noEditPoints="1"/>
              </p:cNvSpPr>
              <p:nvPr/>
            </p:nvSpPr>
            <p:spPr bwMode="auto">
              <a:xfrm>
                <a:off x="4405254" y="2626666"/>
                <a:ext cx="486363" cy="486363"/>
              </a:xfrm>
              <a:custGeom>
                <a:avLst/>
                <a:gdLst>
                  <a:gd name="T0" fmla="*/ 371 w 752"/>
                  <a:gd name="T1" fmla="*/ 752 h 752"/>
                  <a:gd name="T2" fmla="*/ 387 w 752"/>
                  <a:gd name="T3" fmla="*/ 751 h 752"/>
                  <a:gd name="T4" fmla="*/ 460 w 752"/>
                  <a:gd name="T5" fmla="*/ 739 h 752"/>
                  <a:gd name="T6" fmla="*/ 475 w 752"/>
                  <a:gd name="T7" fmla="*/ 740 h 752"/>
                  <a:gd name="T8" fmla="*/ 485 w 752"/>
                  <a:gd name="T9" fmla="*/ 732 h 752"/>
                  <a:gd name="T10" fmla="*/ 555 w 752"/>
                  <a:gd name="T11" fmla="*/ 706 h 752"/>
                  <a:gd name="T12" fmla="*/ 569 w 752"/>
                  <a:gd name="T13" fmla="*/ 700 h 752"/>
                  <a:gd name="T14" fmla="*/ 622 w 752"/>
                  <a:gd name="T15" fmla="*/ 647 h 752"/>
                  <a:gd name="T16" fmla="*/ 640 w 752"/>
                  <a:gd name="T17" fmla="*/ 644 h 752"/>
                  <a:gd name="T18" fmla="*/ 647 w 752"/>
                  <a:gd name="T19" fmla="*/ 633 h 752"/>
                  <a:gd name="T20" fmla="*/ 695 w 752"/>
                  <a:gd name="T21" fmla="*/ 572 h 752"/>
                  <a:gd name="T22" fmla="*/ 704 w 752"/>
                  <a:gd name="T23" fmla="*/ 560 h 752"/>
                  <a:gd name="T24" fmla="*/ 665 w 752"/>
                  <a:gd name="T25" fmla="*/ 508 h 752"/>
                  <a:gd name="T26" fmla="*/ 737 w 752"/>
                  <a:gd name="T27" fmla="*/ 480 h 752"/>
                  <a:gd name="T28" fmla="*/ 741 w 752"/>
                  <a:gd name="T29" fmla="*/ 465 h 752"/>
                  <a:gd name="T30" fmla="*/ 747 w 752"/>
                  <a:gd name="T31" fmla="*/ 390 h 752"/>
                  <a:gd name="T32" fmla="*/ 752 w 752"/>
                  <a:gd name="T33" fmla="*/ 378 h 752"/>
                  <a:gd name="T34" fmla="*/ 748 w 752"/>
                  <a:gd name="T35" fmla="*/ 364 h 752"/>
                  <a:gd name="T36" fmla="*/ 741 w 752"/>
                  <a:gd name="T37" fmla="*/ 289 h 752"/>
                  <a:gd name="T38" fmla="*/ 737 w 752"/>
                  <a:gd name="T39" fmla="*/ 274 h 752"/>
                  <a:gd name="T40" fmla="*/ 674 w 752"/>
                  <a:gd name="T41" fmla="*/ 265 h 752"/>
                  <a:gd name="T42" fmla="*/ 704 w 752"/>
                  <a:gd name="T43" fmla="*/ 194 h 752"/>
                  <a:gd name="T44" fmla="*/ 696 w 752"/>
                  <a:gd name="T45" fmla="*/ 182 h 752"/>
                  <a:gd name="T46" fmla="*/ 647 w 752"/>
                  <a:gd name="T47" fmla="*/ 124 h 752"/>
                  <a:gd name="T48" fmla="*/ 644 w 752"/>
                  <a:gd name="T49" fmla="*/ 113 h 752"/>
                  <a:gd name="T50" fmla="*/ 631 w 752"/>
                  <a:gd name="T51" fmla="*/ 105 h 752"/>
                  <a:gd name="T52" fmla="*/ 573 w 752"/>
                  <a:gd name="T53" fmla="*/ 61 h 752"/>
                  <a:gd name="T54" fmla="*/ 562 w 752"/>
                  <a:gd name="T55" fmla="*/ 50 h 752"/>
                  <a:gd name="T56" fmla="*/ 549 w 752"/>
                  <a:gd name="T57" fmla="*/ 50 h 752"/>
                  <a:gd name="T58" fmla="*/ 482 w 752"/>
                  <a:gd name="T59" fmla="*/ 17 h 752"/>
                  <a:gd name="T60" fmla="*/ 463 w 752"/>
                  <a:gd name="T61" fmla="*/ 12 h 752"/>
                  <a:gd name="T62" fmla="*/ 389 w 752"/>
                  <a:gd name="T63" fmla="*/ 7 h 752"/>
                  <a:gd name="T64" fmla="*/ 374 w 752"/>
                  <a:gd name="T65" fmla="*/ 0 h 752"/>
                  <a:gd name="T66" fmla="*/ 355 w 752"/>
                  <a:gd name="T67" fmla="*/ 22 h 752"/>
                  <a:gd name="T68" fmla="*/ 282 w 752"/>
                  <a:gd name="T69" fmla="*/ 13 h 752"/>
                  <a:gd name="T70" fmla="*/ 267 w 752"/>
                  <a:gd name="T71" fmla="*/ 23 h 752"/>
                  <a:gd name="T72" fmla="*/ 195 w 752"/>
                  <a:gd name="T73" fmla="*/ 48 h 752"/>
                  <a:gd name="T74" fmla="*/ 179 w 752"/>
                  <a:gd name="T75" fmla="*/ 61 h 752"/>
                  <a:gd name="T76" fmla="*/ 117 w 752"/>
                  <a:gd name="T77" fmla="*/ 105 h 752"/>
                  <a:gd name="T78" fmla="*/ 104 w 752"/>
                  <a:gd name="T79" fmla="*/ 119 h 752"/>
                  <a:gd name="T80" fmla="*/ 61 w 752"/>
                  <a:gd name="T81" fmla="*/ 179 h 752"/>
                  <a:gd name="T82" fmla="*/ 49 w 752"/>
                  <a:gd name="T83" fmla="*/ 191 h 752"/>
                  <a:gd name="T84" fmla="*/ 87 w 752"/>
                  <a:gd name="T85" fmla="*/ 246 h 752"/>
                  <a:gd name="T86" fmla="*/ 14 w 752"/>
                  <a:gd name="T87" fmla="*/ 275 h 752"/>
                  <a:gd name="T88" fmla="*/ 12 w 752"/>
                  <a:gd name="T89" fmla="*/ 293 h 752"/>
                  <a:gd name="T90" fmla="*/ 1 w 752"/>
                  <a:gd name="T91" fmla="*/ 366 h 752"/>
                  <a:gd name="T92" fmla="*/ 0 w 752"/>
                  <a:gd name="T93" fmla="*/ 382 h 752"/>
                  <a:gd name="T94" fmla="*/ 34 w 752"/>
                  <a:gd name="T95" fmla="*/ 402 h 752"/>
                  <a:gd name="T96" fmla="*/ 11 w 752"/>
                  <a:gd name="T97" fmla="*/ 467 h 752"/>
                  <a:gd name="T98" fmla="*/ 15 w 752"/>
                  <a:gd name="T99" fmla="*/ 482 h 752"/>
                  <a:gd name="T100" fmla="*/ 58 w 752"/>
                  <a:gd name="T101" fmla="*/ 537 h 752"/>
                  <a:gd name="T102" fmla="*/ 48 w 752"/>
                  <a:gd name="T103" fmla="*/ 561 h 752"/>
                  <a:gd name="T104" fmla="*/ 58 w 752"/>
                  <a:gd name="T105" fmla="*/ 574 h 752"/>
                  <a:gd name="T106" fmla="*/ 104 w 752"/>
                  <a:gd name="T107" fmla="*/ 630 h 752"/>
                  <a:gd name="T108" fmla="*/ 109 w 752"/>
                  <a:gd name="T109" fmla="*/ 643 h 752"/>
                  <a:gd name="T110" fmla="*/ 138 w 752"/>
                  <a:gd name="T111" fmla="*/ 643 h 752"/>
                  <a:gd name="T112" fmla="*/ 180 w 752"/>
                  <a:gd name="T113" fmla="*/ 697 h 752"/>
                  <a:gd name="T114" fmla="*/ 193 w 752"/>
                  <a:gd name="T115" fmla="*/ 706 h 752"/>
                  <a:gd name="T116" fmla="*/ 263 w 752"/>
                  <a:gd name="T117" fmla="*/ 701 h 752"/>
                  <a:gd name="T118" fmla="*/ 274 w 752"/>
                  <a:gd name="T119" fmla="*/ 739 h 752"/>
                  <a:gd name="T120" fmla="*/ 290 w 752"/>
                  <a:gd name="T121" fmla="*/ 741 h 752"/>
                  <a:gd name="T122" fmla="*/ 295 w 752"/>
                  <a:gd name="T123" fmla="*/ 140 h 752"/>
                  <a:gd name="T124" fmla="*/ 540 w 752"/>
                  <a:gd name="T125" fmla="*/ 566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2" h="752">
                    <a:moveTo>
                      <a:pt x="345" y="693"/>
                    </a:moveTo>
                    <a:lnTo>
                      <a:pt x="345" y="693"/>
                    </a:lnTo>
                    <a:lnTo>
                      <a:pt x="347" y="707"/>
                    </a:lnTo>
                    <a:lnTo>
                      <a:pt x="350" y="718"/>
                    </a:lnTo>
                    <a:lnTo>
                      <a:pt x="355" y="732"/>
                    </a:lnTo>
                    <a:lnTo>
                      <a:pt x="355" y="732"/>
                    </a:lnTo>
                    <a:lnTo>
                      <a:pt x="359" y="742"/>
                    </a:lnTo>
                    <a:lnTo>
                      <a:pt x="363" y="749"/>
                    </a:lnTo>
                    <a:lnTo>
                      <a:pt x="363" y="749"/>
                    </a:lnTo>
                    <a:lnTo>
                      <a:pt x="364" y="750"/>
                    </a:lnTo>
                    <a:lnTo>
                      <a:pt x="364" y="750"/>
                    </a:lnTo>
                    <a:lnTo>
                      <a:pt x="364" y="750"/>
                    </a:lnTo>
                    <a:lnTo>
                      <a:pt x="364" y="750"/>
                    </a:lnTo>
                    <a:lnTo>
                      <a:pt x="365" y="751"/>
                    </a:lnTo>
                    <a:lnTo>
                      <a:pt x="365" y="751"/>
                    </a:lnTo>
                    <a:lnTo>
                      <a:pt x="365" y="751"/>
                    </a:lnTo>
                    <a:lnTo>
                      <a:pt x="365" y="751"/>
                    </a:lnTo>
                    <a:lnTo>
                      <a:pt x="366" y="751"/>
                    </a:lnTo>
                    <a:lnTo>
                      <a:pt x="366" y="751"/>
                    </a:lnTo>
                    <a:lnTo>
                      <a:pt x="366" y="752"/>
                    </a:lnTo>
                    <a:lnTo>
                      <a:pt x="366" y="752"/>
                    </a:lnTo>
                    <a:lnTo>
                      <a:pt x="368" y="752"/>
                    </a:lnTo>
                    <a:lnTo>
                      <a:pt x="368" y="752"/>
                    </a:lnTo>
                    <a:lnTo>
                      <a:pt x="368" y="752"/>
                    </a:lnTo>
                    <a:lnTo>
                      <a:pt x="368" y="752"/>
                    </a:lnTo>
                    <a:lnTo>
                      <a:pt x="369" y="752"/>
                    </a:lnTo>
                    <a:lnTo>
                      <a:pt x="369" y="752"/>
                    </a:lnTo>
                    <a:lnTo>
                      <a:pt x="370" y="752"/>
                    </a:lnTo>
                    <a:lnTo>
                      <a:pt x="370" y="752"/>
                    </a:lnTo>
                    <a:lnTo>
                      <a:pt x="371" y="752"/>
                    </a:lnTo>
                    <a:lnTo>
                      <a:pt x="371" y="752"/>
                    </a:lnTo>
                    <a:lnTo>
                      <a:pt x="371" y="752"/>
                    </a:lnTo>
                    <a:lnTo>
                      <a:pt x="371" y="752"/>
                    </a:lnTo>
                    <a:lnTo>
                      <a:pt x="373" y="752"/>
                    </a:lnTo>
                    <a:lnTo>
                      <a:pt x="373" y="752"/>
                    </a:lnTo>
                    <a:lnTo>
                      <a:pt x="374" y="752"/>
                    </a:lnTo>
                    <a:lnTo>
                      <a:pt x="374" y="752"/>
                    </a:lnTo>
                    <a:lnTo>
                      <a:pt x="375" y="752"/>
                    </a:lnTo>
                    <a:lnTo>
                      <a:pt x="375" y="752"/>
                    </a:lnTo>
                    <a:lnTo>
                      <a:pt x="378" y="752"/>
                    </a:lnTo>
                    <a:lnTo>
                      <a:pt x="378" y="752"/>
                    </a:lnTo>
                    <a:lnTo>
                      <a:pt x="378" y="752"/>
                    </a:lnTo>
                    <a:lnTo>
                      <a:pt x="378" y="752"/>
                    </a:lnTo>
                    <a:lnTo>
                      <a:pt x="379" y="752"/>
                    </a:lnTo>
                    <a:lnTo>
                      <a:pt x="379" y="752"/>
                    </a:lnTo>
                    <a:lnTo>
                      <a:pt x="380" y="752"/>
                    </a:lnTo>
                    <a:lnTo>
                      <a:pt x="380" y="752"/>
                    </a:lnTo>
                    <a:lnTo>
                      <a:pt x="381" y="752"/>
                    </a:lnTo>
                    <a:lnTo>
                      <a:pt x="381" y="752"/>
                    </a:lnTo>
                    <a:lnTo>
                      <a:pt x="381" y="752"/>
                    </a:lnTo>
                    <a:lnTo>
                      <a:pt x="381" y="752"/>
                    </a:lnTo>
                    <a:lnTo>
                      <a:pt x="383" y="752"/>
                    </a:lnTo>
                    <a:lnTo>
                      <a:pt x="383" y="752"/>
                    </a:lnTo>
                    <a:lnTo>
                      <a:pt x="384" y="752"/>
                    </a:lnTo>
                    <a:lnTo>
                      <a:pt x="384" y="752"/>
                    </a:lnTo>
                    <a:lnTo>
                      <a:pt x="384" y="752"/>
                    </a:lnTo>
                    <a:lnTo>
                      <a:pt x="384" y="752"/>
                    </a:lnTo>
                    <a:lnTo>
                      <a:pt x="385" y="751"/>
                    </a:lnTo>
                    <a:lnTo>
                      <a:pt x="385" y="751"/>
                    </a:lnTo>
                    <a:lnTo>
                      <a:pt x="387" y="751"/>
                    </a:lnTo>
                    <a:lnTo>
                      <a:pt x="387" y="751"/>
                    </a:lnTo>
                    <a:lnTo>
                      <a:pt x="387" y="751"/>
                    </a:lnTo>
                    <a:lnTo>
                      <a:pt x="387" y="751"/>
                    </a:lnTo>
                    <a:lnTo>
                      <a:pt x="387" y="750"/>
                    </a:lnTo>
                    <a:lnTo>
                      <a:pt x="387" y="750"/>
                    </a:lnTo>
                    <a:lnTo>
                      <a:pt x="388" y="750"/>
                    </a:lnTo>
                    <a:lnTo>
                      <a:pt x="388" y="750"/>
                    </a:lnTo>
                    <a:lnTo>
                      <a:pt x="389" y="749"/>
                    </a:lnTo>
                    <a:lnTo>
                      <a:pt x="389" y="749"/>
                    </a:lnTo>
                    <a:lnTo>
                      <a:pt x="389" y="749"/>
                    </a:lnTo>
                    <a:lnTo>
                      <a:pt x="389" y="749"/>
                    </a:lnTo>
                    <a:lnTo>
                      <a:pt x="392" y="742"/>
                    </a:lnTo>
                    <a:lnTo>
                      <a:pt x="397" y="732"/>
                    </a:lnTo>
                    <a:lnTo>
                      <a:pt x="397" y="732"/>
                    </a:lnTo>
                    <a:lnTo>
                      <a:pt x="402" y="718"/>
                    </a:lnTo>
                    <a:lnTo>
                      <a:pt x="404" y="708"/>
                    </a:lnTo>
                    <a:lnTo>
                      <a:pt x="407" y="693"/>
                    </a:lnTo>
                    <a:lnTo>
                      <a:pt x="407" y="693"/>
                    </a:lnTo>
                    <a:lnTo>
                      <a:pt x="428" y="691"/>
                    </a:lnTo>
                    <a:lnTo>
                      <a:pt x="428" y="691"/>
                    </a:lnTo>
                    <a:lnTo>
                      <a:pt x="434" y="703"/>
                    </a:lnTo>
                    <a:lnTo>
                      <a:pt x="439" y="713"/>
                    </a:lnTo>
                    <a:lnTo>
                      <a:pt x="448" y="726"/>
                    </a:lnTo>
                    <a:lnTo>
                      <a:pt x="448" y="726"/>
                    </a:lnTo>
                    <a:lnTo>
                      <a:pt x="455" y="734"/>
                    </a:lnTo>
                    <a:lnTo>
                      <a:pt x="460" y="739"/>
                    </a:lnTo>
                    <a:lnTo>
                      <a:pt x="460" y="739"/>
                    </a:lnTo>
                    <a:lnTo>
                      <a:pt x="460" y="739"/>
                    </a:lnTo>
                    <a:lnTo>
                      <a:pt x="460" y="739"/>
                    </a:lnTo>
                    <a:lnTo>
                      <a:pt x="460" y="739"/>
                    </a:lnTo>
                    <a:lnTo>
                      <a:pt x="461" y="740"/>
                    </a:lnTo>
                    <a:lnTo>
                      <a:pt x="461" y="740"/>
                    </a:lnTo>
                    <a:lnTo>
                      <a:pt x="461" y="740"/>
                    </a:lnTo>
                    <a:lnTo>
                      <a:pt x="461" y="740"/>
                    </a:lnTo>
                    <a:lnTo>
                      <a:pt x="462" y="741"/>
                    </a:lnTo>
                    <a:lnTo>
                      <a:pt x="462" y="741"/>
                    </a:lnTo>
                    <a:lnTo>
                      <a:pt x="462" y="741"/>
                    </a:lnTo>
                    <a:lnTo>
                      <a:pt x="462" y="741"/>
                    </a:lnTo>
                    <a:lnTo>
                      <a:pt x="463" y="741"/>
                    </a:lnTo>
                    <a:lnTo>
                      <a:pt x="463" y="741"/>
                    </a:lnTo>
                    <a:lnTo>
                      <a:pt x="465" y="741"/>
                    </a:lnTo>
                    <a:lnTo>
                      <a:pt x="465" y="741"/>
                    </a:lnTo>
                    <a:lnTo>
                      <a:pt x="466" y="741"/>
                    </a:lnTo>
                    <a:lnTo>
                      <a:pt x="466" y="741"/>
                    </a:lnTo>
                    <a:lnTo>
                      <a:pt x="466" y="741"/>
                    </a:lnTo>
                    <a:lnTo>
                      <a:pt x="467" y="741"/>
                    </a:lnTo>
                    <a:lnTo>
                      <a:pt x="467" y="741"/>
                    </a:lnTo>
                    <a:lnTo>
                      <a:pt x="467" y="741"/>
                    </a:lnTo>
                    <a:lnTo>
                      <a:pt x="467" y="741"/>
                    </a:lnTo>
                    <a:lnTo>
                      <a:pt x="468" y="741"/>
                    </a:lnTo>
                    <a:lnTo>
                      <a:pt x="468" y="741"/>
                    </a:lnTo>
                    <a:lnTo>
                      <a:pt x="470" y="741"/>
                    </a:lnTo>
                    <a:lnTo>
                      <a:pt x="470" y="741"/>
                    </a:lnTo>
                    <a:lnTo>
                      <a:pt x="471" y="741"/>
                    </a:lnTo>
                    <a:lnTo>
                      <a:pt x="471" y="741"/>
                    </a:lnTo>
                    <a:lnTo>
                      <a:pt x="471" y="741"/>
                    </a:lnTo>
                    <a:lnTo>
                      <a:pt x="471" y="741"/>
                    </a:lnTo>
                    <a:lnTo>
                      <a:pt x="473" y="740"/>
                    </a:lnTo>
                    <a:lnTo>
                      <a:pt x="473" y="740"/>
                    </a:lnTo>
                    <a:lnTo>
                      <a:pt x="475" y="740"/>
                    </a:lnTo>
                    <a:lnTo>
                      <a:pt x="475" y="740"/>
                    </a:lnTo>
                    <a:lnTo>
                      <a:pt x="476" y="740"/>
                    </a:lnTo>
                    <a:lnTo>
                      <a:pt x="476" y="740"/>
                    </a:lnTo>
                    <a:lnTo>
                      <a:pt x="477" y="739"/>
                    </a:lnTo>
                    <a:lnTo>
                      <a:pt x="477" y="739"/>
                    </a:lnTo>
                    <a:lnTo>
                      <a:pt x="477" y="739"/>
                    </a:lnTo>
                    <a:lnTo>
                      <a:pt x="477" y="739"/>
                    </a:lnTo>
                    <a:lnTo>
                      <a:pt x="478" y="739"/>
                    </a:lnTo>
                    <a:lnTo>
                      <a:pt x="478" y="739"/>
                    </a:lnTo>
                    <a:lnTo>
                      <a:pt x="478" y="739"/>
                    </a:lnTo>
                    <a:lnTo>
                      <a:pt x="478" y="739"/>
                    </a:lnTo>
                    <a:lnTo>
                      <a:pt x="480" y="737"/>
                    </a:lnTo>
                    <a:lnTo>
                      <a:pt x="480" y="737"/>
                    </a:lnTo>
                    <a:lnTo>
                      <a:pt x="480" y="737"/>
                    </a:lnTo>
                    <a:lnTo>
                      <a:pt x="481" y="737"/>
                    </a:lnTo>
                    <a:lnTo>
                      <a:pt x="481" y="737"/>
                    </a:lnTo>
                    <a:lnTo>
                      <a:pt x="482" y="736"/>
                    </a:lnTo>
                    <a:lnTo>
                      <a:pt x="482" y="736"/>
                    </a:lnTo>
                    <a:lnTo>
                      <a:pt x="482" y="736"/>
                    </a:lnTo>
                    <a:lnTo>
                      <a:pt x="482" y="736"/>
                    </a:lnTo>
                    <a:lnTo>
                      <a:pt x="482" y="735"/>
                    </a:lnTo>
                    <a:lnTo>
                      <a:pt x="482" y="735"/>
                    </a:lnTo>
                    <a:lnTo>
                      <a:pt x="484" y="735"/>
                    </a:lnTo>
                    <a:lnTo>
                      <a:pt x="484" y="735"/>
                    </a:lnTo>
                    <a:lnTo>
                      <a:pt x="484" y="734"/>
                    </a:lnTo>
                    <a:lnTo>
                      <a:pt x="484" y="734"/>
                    </a:lnTo>
                    <a:lnTo>
                      <a:pt x="485" y="732"/>
                    </a:lnTo>
                    <a:lnTo>
                      <a:pt x="485" y="732"/>
                    </a:lnTo>
                    <a:lnTo>
                      <a:pt x="485" y="732"/>
                    </a:lnTo>
                    <a:lnTo>
                      <a:pt x="485" y="732"/>
                    </a:lnTo>
                    <a:lnTo>
                      <a:pt x="486" y="726"/>
                    </a:lnTo>
                    <a:lnTo>
                      <a:pt x="487" y="715"/>
                    </a:lnTo>
                    <a:lnTo>
                      <a:pt x="487" y="715"/>
                    </a:lnTo>
                    <a:lnTo>
                      <a:pt x="489" y="701"/>
                    </a:lnTo>
                    <a:lnTo>
                      <a:pt x="489" y="689"/>
                    </a:lnTo>
                    <a:lnTo>
                      <a:pt x="487" y="676"/>
                    </a:lnTo>
                    <a:lnTo>
                      <a:pt x="487" y="676"/>
                    </a:lnTo>
                    <a:lnTo>
                      <a:pt x="507" y="667"/>
                    </a:lnTo>
                    <a:lnTo>
                      <a:pt x="507" y="667"/>
                    </a:lnTo>
                    <a:lnTo>
                      <a:pt x="516" y="678"/>
                    </a:lnTo>
                    <a:lnTo>
                      <a:pt x="525" y="686"/>
                    </a:lnTo>
                    <a:lnTo>
                      <a:pt x="535" y="695"/>
                    </a:lnTo>
                    <a:lnTo>
                      <a:pt x="535" y="695"/>
                    </a:lnTo>
                    <a:lnTo>
                      <a:pt x="544" y="701"/>
                    </a:lnTo>
                    <a:lnTo>
                      <a:pt x="550" y="705"/>
                    </a:lnTo>
                    <a:lnTo>
                      <a:pt x="550" y="705"/>
                    </a:lnTo>
                    <a:lnTo>
                      <a:pt x="550" y="705"/>
                    </a:lnTo>
                    <a:lnTo>
                      <a:pt x="550" y="705"/>
                    </a:lnTo>
                    <a:lnTo>
                      <a:pt x="552" y="706"/>
                    </a:lnTo>
                    <a:lnTo>
                      <a:pt x="552" y="706"/>
                    </a:lnTo>
                    <a:lnTo>
                      <a:pt x="553" y="706"/>
                    </a:lnTo>
                    <a:lnTo>
                      <a:pt x="553" y="706"/>
                    </a:lnTo>
                    <a:lnTo>
                      <a:pt x="553" y="706"/>
                    </a:lnTo>
                    <a:lnTo>
                      <a:pt x="553" y="706"/>
                    </a:lnTo>
                    <a:lnTo>
                      <a:pt x="554" y="706"/>
                    </a:lnTo>
                    <a:lnTo>
                      <a:pt x="554" y="706"/>
                    </a:lnTo>
                    <a:lnTo>
                      <a:pt x="555" y="706"/>
                    </a:lnTo>
                    <a:lnTo>
                      <a:pt x="555" y="706"/>
                    </a:lnTo>
                    <a:lnTo>
                      <a:pt x="555" y="706"/>
                    </a:lnTo>
                    <a:lnTo>
                      <a:pt x="555" y="706"/>
                    </a:lnTo>
                    <a:lnTo>
                      <a:pt x="557" y="706"/>
                    </a:lnTo>
                    <a:lnTo>
                      <a:pt x="557" y="706"/>
                    </a:lnTo>
                    <a:lnTo>
                      <a:pt x="557" y="706"/>
                    </a:lnTo>
                    <a:lnTo>
                      <a:pt x="557" y="706"/>
                    </a:lnTo>
                    <a:lnTo>
                      <a:pt x="558" y="706"/>
                    </a:lnTo>
                    <a:lnTo>
                      <a:pt x="558" y="706"/>
                    </a:lnTo>
                    <a:lnTo>
                      <a:pt x="559" y="706"/>
                    </a:lnTo>
                    <a:lnTo>
                      <a:pt x="559" y="706"/>
                    </a:lnTo>
                    <a:lnTo>
                      <a:pt x="560" y="705"/>
                    </a:lnTo>
                    <a:lnTo>
                      <a:pt x="560" y="705"/>
                    </a:lnTo>
                    <a:lnTo>
                      <a:pt x="560" y="705"/>
                    </a:lnTo>
                    <a:lnTo>
                      <a:pt x="560" y="705"/>
                    </a:lnTo>
                    <a:lnTo>
                      <a:pt x="562" y="703"/>
                    </a:lnTo>
                    <a:lnTo>
                      <a:pt x="562" y="703"/>
                    </a:lnTo>
                    <a:lnTo>
                      <a:pt x="562" y="703"/>
                    </a:lnTo>
                    <a:lnTo>
                      <a:pt x="562" y="703"/>
                    </a:lnTo>
                    <a:lnTo>
                      <a:pt x="564" y="702"/>
                    </a:lnTo>
                    <a:lnTo>
                      <a:pt x="564" y="702"/>
                    </a:lnTo>
                    <a:lnTo>
                      <a:pt x="565" y="702"/>
                    </a:lnTo>
                    <a:lnTo>
                      <a:pt x="565" y="702"/>
                    </a:lnTo>
                    <a:lnTo>
                      <a:pt x="565" y="701"/>
                    </a:lnTo>
                    <a:lnTo>
                      <a:pt x="565" y="701"/>
                    </a:lnTo>
                    <a:lnTo>
                      <a:pt x="567" y="701"/>
                    </a:lnTo>
                    <a:lnTo>
                      <a:pt x="567" y="701"/>
                    </a:lnTo>
                    <a:lnTo>
                      <a:pt x="568" y="701"/>
                    </a:lnTo>
                    <a:lnTo>
                      <a:pt x="568" y="701"/>
                    </a:lnTo>
                    <a:lnTo>
                      <a:pt x="569" y="700"/>
                    </a:lnTo>
                    <a:lnTo>
                      <a:pt x="569" y="700"/>
                    </a:lnTo>
                    <a:lnTo>
                      <a:pt x="569" y="700"/>
                    </a:lnTo>
                    <a:lnTo>
                      <a:pt x="569" y="700"/>
                    </a:lnTo>
                    <a:lnTo>
                      <a:pt x="570" y="697"/>
                    </a:lnTo>
                    <a:lnTo>
                      <a:pt x="570" y="697"/>
                    </a:lnTo>
                    <a:lnTo>
                      <a:pt x="572" y="697"/>
                    </a:lnTo>
                    <a:lnTo>
                      <a:pt x="572" y="697"/>
                    </a:lnTo>
                    <a:lnTo>
                      <a:pt x="572" y="696"/>
                    </a:lnTo>
                    <a:lnTo>
                      <a:pt x="572" y="696"/>
                    </a:lnTo>
                    <a:lnTo>
                      <a:pt x="572" y="696"/>
                    </a:lnTo>
                    <a:lnTo>
                      <a:pt x="572" y="696"/>
                    </a:lnTo>
                    <a:lnTo>
                      <a:pt x="572" y="695"/>
                    </a:lnTo>
                    <a:lnTo>
                      <a:pt x="572" y="695"/>
                    </a:lnTo>
                    <a:lnTo>
                      <a:pt x="573" y="695"/>
                    </a:lnTo>
                    <a:lnTo>
                      <a:pt x="573" y="695"/>
                    </a:lnTo>
                    <a:lnTo>
                      <a:pt x="573" y="692"/>
                    </a:lnTo>
                    <a:lnTo>
                      <a:pt x="573" y="692"/>
                    </a:lnTo>
                    <a:lnTo>
                      <a:pt x="573" y="692"/>
                    </a:lnTo>
                    <a:lnTo>
                      <a:pt x="573" y="692"/>
                    </a:lnTo>
                    <a:lnTo>
                      <a:pt x="573" y="684"/>
                    </a:lnTo>
                    <a:lnTo>
                      <a:pt x="572" y="674"/>
                    </a:lnTo>
                    <a:lnTo>
                      <a:pt x="572" y="674"/>
                    </a:lnTo>
                    <a:lnTo>
                      <a:pt x="569" y="660"/>
                    </a:lnTo>
                    <a:lnTo>
                      <a:pt x="565" y="649"/>
                    </a:lnTo>
                    <a:lnTo>
                      <a:pt x="560" y="637"/>
                    </a:lnTo>
                    <a:lnTo>
                      <a:pt x="560" y="637"/>
                    </a:lnTo>
                    <a:lnTo>
                      <a:pt x="578" y="623"/>
                    </a:lnTo>
                    <a:lnTo>
                      <a:pt x="578" y="623"/>
                    </a:lnTo>
                    <a:lnTo>
                      <a:pt x="589" y="632"/>
                    </a:lnTo>
                    <a:lnTo>
                      <a:pt x="599" y="637"/>
                    </a:lnTo>
                    <a:lnTo>
                      <a:pt x="612" y="643"/>
                    </a:lnTo>
                    <a:lnTo>
                      <a:pt x="612" y="643"/>
                    </a:lnTo>
                    <a:lnTo>
                      <a:pt x="622" y="647"/>
                    </a:lnTo>
                    <a:lnTo>
                      <a:pt x="628" y="649"/>
                    </a:lnTo>
                    <a:lnTo>
                      <a:pt x="628" y="649"/>
                    </a:lnTo>
                    <a:lnTo>
                      <a:pt x="628" y="649"/>
                    </a:lnTo>
                    <a:lnTo>
                      <a:pt x="628" y="649"/>
                    </a:lnTo>
                    <a:lnTo>
                      <a:pt x="631" y="649"/>
                    </a:lnTo>
                    <a:lnTo>
                      <a:pt x="631" y="649"/>
                    </a:lnTo>
                    <a:lnTo>
                      <a:pt x="631" y="649"/>
                    </a:lnTo>
                    <a:lnTo>
                      <a:pt x="631" y="649"/>
                    </a:lnTo>
                    <a:lnTo>
                      <a:pt x="632" y="649"/>
                    </a:lnTo>
                    <a:lnTo>
                      <a:pt x="632" y="649"/>
                    </a:lnTo>
                    <a:lnTo>
                      <a:pt x="633" y="649"/>
                    </a:lnTo>
                    <a:lnTo>
                      <a:pt x="633" y="649"/>
                    </a:lnTo>
                    <a:lnTo>
                      <a:pt x="635" y="649"/>
                    </a:lnTo>
                    <a:lnTo>
                      <a:pt x="635" y="649"/>
                    </a:lnTo>
                    <a:lnTo>
                      <a:pt x="635" y="648"/>
                    </a:lnTo>
                    <a:lnTo>
                      <a:pt x="635" y="648"/>
                    </a:lnTo>
                    <a:lnTo>
                      <a:pt x="636" y="648"/>
                    </a:lnTo>
                    <a:lnTo>
                      <a:pt x="636" y="648"/>
                    </a:lnTo>
                    <a:lnTo>
                      <a:pt x="636" y="648"/>
                    </a:lnTo>
                    <a:lnTo>
                      <a:pt x="637" y="647"/>
                    </a:lnTo>
                    <a:lnTo>
                      <a:pt x="637" y="647"/>
                    </a:lnTo>
                    <a:lnTo>
                      <a:pt x="637" y="647"/>
                    </a:lnTo>
                    <a:lnTo>
                      <a:pt x="637" y="647"/>
                    </a:lnTo>
                    <a:lnTo>
                      <a:pt x="638" y="645"/>
                    </a:lnTo>
                    <a:lnTo>
                      <a:pt x="638" y="645"/>
                    </a:lnTo>
                    <a:lnTo>
                      <a:pt x="638" y="645"/>
                    </a:lnTo>
                    <a:lnTo>
                      <a:pt x="638" y="645"/>
                    </a:lnTo>
                    <a:lnTo>
                      <a:pt x="640" y="644"/>
                    </a:lnTo>
                    <a:lnTo>
                      <a:pt x="640" y="644"/>
                    </a:lnTo>
                    <a:lnTo>
                      <a:pt x="640" y="644"/>
                    </a:lnTo>
                    <a:lnTo>
                      <a:pt x="640" y="644"/>
                    </a:lnTo>
                    <a:lnTo>
                      <a:pt x="641" y="643"/>
                    </a:lnTo>
                    <a:lnTo>
                      <a:pt x="641" y="643"/>
                    </a:lnTo>
                    <a:lnTo>
                      <a:pt x="642" y="642"/>
                    </a:lnTo>
                    <a:lnTo>
                      <a:pt x="642" y="642"/>
                    </a:lnTo>
                    <a:lnTo>
                      <a:pt x="644" y="640"/>
                    </a:lnTo>
                    <a:lnTo>
                      <a:pt x="644" y="640"/>
                    </a:lnTo>
                    <a:lnTo>
                      <a:pt x="645" y="640"/>
                    </a:lnTo>
                    <a:lnTo>
                      <a:pt x="645" y="640"/>
                    </a:lnTo>
                    <a:lnTo>
                      <a:pt x="645" y="639"/>
                    </a:lnTo>
                    <a:lnTo>
                      <a:pt x="645" y="639"/>
                    </a:lnTo>
                    <a:lnTo>
                      <a:pt x="646" y="639"/>
                    </a:lnTo>
                    <a:lnTo>
                      <a:pt x="646" y="639"/>
                    </a:lnTo>
                    <a:lnTo>
                      <a:pt x="646" y="638"/>
                    </a:lnTo>
                    <a:lnTo>
                      <a:pt x="646" y="638"/>
                    </a:lnTo>
                    <a:lnTo>
                      <a:pt x="646" y="637"/>
                    </a:lnTo>
                    <a:lnTo>
                      <a:pt x="646" y="637"/>
                    </a:lnTo>
                    <a:lnTo>
                      <a:pt x="647" y="637"/>
                    </a:lnTo>
                    <a:lnTo>
                      <a:pt x="647" y="637"/>
                    </a:lnTo>
                    <a:lnTo>
                      <a:pt x="647" y="635"/>
                    </a:lnTo>
                    <a:lnTo>
                      <a:pt x="647" y="635"/>
                    </a:lnTo>
                    <a:lnTo>
                      <a:pt x="647" y="635"/>
                    </a:lnTo>
                    <a:lnTo>
                      <a:pt x="647" y="635"/>
                    </a:lnTo>
                    <a:lnTo>
                      <a:pt x="647" y="634"/>
                    </a:lnTo>
                    <a:lnTo>
                      <a:pt x="647" y="634"/>
                    </a:lnTo>
                    <a:lnTo>
                      <a:pt x="647" y="634"/>
                    </a:lnTo>
                    <a:lnTo>
                      <a:pt x="647" y="634"/>
                    </a:lnTo>
                    <a:lnTo>
                      <a:pt x="647" y="633"/>
                    </a:lnTo>
                    <a:lnTo>
                      <a:pt x="647" y="633"/>
                    </a:lnTo>
                    <a:lnTo>
                      <a:pt x="647" y="633"/>
                    </a:lnTo>
                    <a:lnTo>
                      <a:pt x="647" y="633"/>
                    </a:lnTo>
                    <a:lnTo>
                      <a:pt x="647" y="630"/>
                    </a:lnTo>
                    <a:lnTo>
                      <a:pt x="647" y="630"/>
                    </a:lnTo>
                    <a:lnTo>
                      <a:pt x="646" y="624"/>
                    </a:lnTo>
                    <a:lnTo>
                      <a:pt x="641" y="614"/>
                    </a:lnTo>
                    <a:lnTo>
                      <a:pt x="641" y="614"/>
                    </a:lnTo>
                    <a:lnTo>
                      <a:pt x="636" y="601"/>
                    </a:lnTo>
                    <a:lnTo>
                      <a:pt x="630" y="591"/>
                    </a:lnTo>
                    <a:lnTo>
                      <a:pt x="622" y="579"/>
                    </a:lnTo>
                    <a:lnTo>
                      <a:pt x="622" y="579"/>
                    </a:lnTo>
                    <a:lnTo>
                      <a:pt x="635" y="562"/>
                    </a:lnTo>
                    <a:lnTo>
                      <a:pt x="635" y="562"/>
                    </a:lnTo>
                    <a:lnTo>
                      <a:pt x="649" y="567"/>
                    </a:lnTo>
                    <a:lnTo>
                      <a:pt x="659" y="570"/>
                    </a:lnTo>
                    <a:lnTo>
                      <a:pt x="674" y="572"/>
                    </a:lnTo>
                    <a:lnTo>
                      <a:pt x="674" y="572"/>
                    </a:lnTo>
                    <a:lnTo>
                      <a:pt x="684" y="574"/>
                    </a:lnTo>
                    <a:lnTo>
                      <a:pt x="690" y="574"/>
                    </a:lnTo>
                    <a:lnTo>
                      <a:pt x="690" y="574"/>
                    </a:lnTo>
                    <a:lnTo>
                      <a:pt x="690" y="574"/>
                    </a:lnTo>
                    <a:lnTo>
                      <a:pt x="690" y="574"/>
                    </a:lnTo>
                    <a:lnTo>
                      <a:pt x="693" y="574"/>
                    </a:lnTo>
                    <a:lnTo>
                      <a:pt x="693" y="574"/>
                    </a:lnTo>
                    <a:lnTo>
                      <a:pt x="693" y="574"/>
                    </a:lnTo>
                    <a:lnTo>
                      <a:pt x="693" y="574"/>
                    </a:lnTo>
                    <a:lnTo>
                      <a:pt x="694" y="574"/>
                    </a:lnTo>
                    <a:lnTo>
                      <a:pt x="694" y="574"/>
                    </a:lnTo>
                    <a:lnTo>
                      <a:pt x="695" y="572"/>
                    </a:lnTo>
                    <a:lnTo>
                      <a:pt x="695" y="572"/>
                    </a:lnTo>
                    <a:lnTo>
                      <a:pt x="695" y="572"/>
                    </a:lnTo>
                    <a:lnTo>
                      <a:pt x="695" y="572"/>
                    </a:lnTo>
                    <a:lnTo>
                      <a:pt x="696" y="572"/>
                    </a:lnTo>
                    <a:lnTo>
                      <a:pt x="696" y="572"/>
                    </a:lnTo>
                    <a:lnTo>
                      <a:pt x="696" y="571"/>
                    </a:lnTo>
                    <a:lnTo>
                      <a:pt x="696" y="571"/>
                    </a:lnTo>
                    <a:lnTo>
                      <a:pt x="698" y="571"/>
                    </a:lnTo>
                    <a:lnTo>
                      <a:pt x="698" y="571"/>
                    </a:lnTo>
                    <a:lnTo>
                      <a:pt x="698" y="570"/>
                    </a:lnTo>
                    <a:lnTo>
                      <a:pt x="698" y="570"/>
                    </a:lnTo>
                    <a:lnTo>
                      <a:pt x="699" y="570"/>
                    </a:lnTo>
                    <a:lnTo>
                      <a:pt x="699" y="570"/>
                    </a:lnTo>
                    <a:lnTo>
                      <a:pt x="699" y="569"/>
                    </a:lnTo>
                    <a:lnTo>
                      <a:pt x="699" y="569"/>
                    </a:lnTo>
                    <a:lnTo>
                      <a:pt x="699" y="569"/>
                    </a:lnTo>
                    <a:lnTo>
                      <a:pt x="699" y="569"/>
                    </a:lnTo>
                    <a:lnTo>
                      <a:pt x="700" y="567"/>
                    </a:lnTo>
                    <a:lnTo>
                      <a:pt x="700" y="567"/>
                    </a:lnTo>
                    <a:lnTo>
                      <a:pt x="700" y="567"/>
                    </a:lnTo>
                    <a:lnTo>
                      <a:pt x="700" y="567"/>
                    </a:lnTo>
                    <a:lnTo>
                      <a:pt x="701" y="565"/>
                    </a:lnTo>
                    <a:lnTo>
                      <a:pt x="701" y="565"/>
                    </a:lnTo>
                    <a:lnTo>
                      <a:pt x="703" y="564"/>
                    </a:lnTo>
                    <a:lnTo>
                      <a:pt x="703" y="564"/>
                    </a:lnTo>
                    <a:lnTo>
                      <a:pt x="703" y="562"/>
                    </a:lnTo>
                    <a:lnTo>
                      <a:pt x="703" y="562"/>
                    </a:lnTo>
                    <a:lnTo>
                      <a:pt x="703" y="561"/>
                    </a:lnTo>
                    <a:lnTo>
                      <a:pt x="703" y="561"/>
                    </a:lnTo>
                    <a:lnTo>
                      <a:pt x="704" y="561"/>
                    </a:lnTo>
                    <a:lnTo>
                      <a:pt x="704" y="561"/>
                    </a:lnTo>
                    <a:lnTo>
                      <a:pt x="704" y="560"/>
                    </a:lnTo>
                    <a:lnTo>
                      <a:pt x="704" y="560"/>
                    </a:lnTo>
                    <a:lnTo>
                      <a:pt x="704" y="560"/>
                    </a:lnTo>
                    <a:lnTo>
                      <a:pt x="704" y="560"/>
                    </a:lnTo>
                    <a:lnTo>
                      <a:pt x="705" y="558"/>
                    </a:lnTo>
                    <a:lnTo>
                      <a:pt x="705" y="558"/>
                    </a:lnTo>
                    <a:lnTo>
                      <a:pt x="705" y="558"/>
                    </a:lnTo>
                    <a:lnTo>
                      <a:pt x="705" y="557"/>
                    </a:lnTo>
                    <a:lnTo>
                      <a:pt x="705" y="557"/>
                    </a:lnTo>
                    <a:lnTo>
                      <a:pt x="705" y="556"/>
                    </a:lnTo>
                    <a:lnTo>
                      <a:pt x="705" y="556"/>
                    </a:lnTo>
                    <a:lnTo>
                      <a:pt x="705" y="555"/>
                    </a:lnTo>
                    <a:lnTo>
                      <a:pt x="705" y="555"/>
                    </a:lnTo>
                    <a:lnTo>
                      <a:pt x="705" y="555"/>
                    </a:lnTo>
                    <a:lnTo>
                      <a:pt x="705" y="555"/>
                    </a:lnTo>
                    <a:lnTo>
                      <a:pt x="704" y="553"/>
                    </a:lnTo>
                    <a:lnTo>
                      <a:pt x="704" y="553"/>
                    </a:lnTo>
                    <a:lnTo>
                      <a:pt x="704" y="553"/>
                    </a:lnTo>
                    <a:lnTo>
                      <a:pt x="704" y="553"/>
                    </a:lnTo>
                    <a:lnTo>
                      <a:pt x="704" y="551"/>
                    </a:lnTo>
                    <a:lnTo>
                      <a:pt x="704" y="551"/>
                    </a:lnTo>
                    <a:lnTo>
                      <a:pt x="704" y="551"/>
                    </a:lnTo>
                    <a:lnTo>
                      <a:pt x="704" y="551"/>
                    </a:lnTo>
                    <a:lnTo>
                      <a:pt x="704" y="551"/>
                    </a:lnTo>
                    <a:lnTo>
                      <a:pt x="700" y="546"/>
                    </a:lnTo>
                    <a:lnTo>
                      <a:pt x="694" y="537"/>
                    </a:lnTo>
                    <a:lnTo>
                      <a:pt x="694" y="537"/>
                    </a:lnTo>
                    <a:lnTo>
                      <a:pt x="685" y="526"/>
                    </a:lnTo>
                    <a:lnTo>
                      <a:pt x="676" y="518"/>
                    </a:lnTo>
                    <a:lnTo>
                      <a:pt x="665" y="508"/>
                    </a:lnTo>
                    <a:lnTo>
                      <a:pt x="665" y="508"/>
                    </a:lnTo>
                    <a:lnTo>
                      <a:pt x="674" y="489"/>
                    </a:lnTo>
                    <a:lnTo>
                      <a:pt x="674" y="489"/>
                    </a:lnTo>
                    <a:lnTo>
                      <a:pt x="688" y="490"/>
                    </a:lnTo>
                    <a:lnTo>
                      <a:pt x="699" y="490"/>
                    </a:lnTo>
                    <a:lnTo>
                      <a:pt x="714" y="489"/>
                    </a:lnTo>
                    <a:lnTo>
                      <a:pt x="714" y="489"/>
                    </a:lnTo>
                    <a:lnTo>
                      <a:pt x="724" y="488"/>
                    </a:lnTo>
                    <a:lnTo>
                      <a:pt x="730" y="485"/>
                    </a:lnTo>
                    <a:lnTo>
                      <a:pt x="730" y="485"/>
                    </a:lnTo>
                    <a:lnTo>
                      <a:pt x="730" y="485"/>
                    </a:lnTo>
                    <a:lnTo>
                      <a:pt x="730" y="485"/>
                    </a:lnTo>
                    <a:lnTo>
                      <a:pt x="733" y="485"/>
                    </a:lnTo>
                    <a:lnTo>
                      <a:pt x="733" y="485"/>
                    </a:lnTo>
                    <a:lnTo>
                      <a:pt x="733" y="485"/>
                    </a:lnTo>
                    <a:lnTo>
                      <a:pt x="733" y="485"/>
                    </a:lnTo>
                    <a:lnTo>
                      <a:pt x="734" y="484"/>
                    </a:lnTo>
                    <a:lnTo>
                      <a:pt x="734" y="484"/>
                    </a:lnTo>
                    <a:lnTo>
                      <a:pt x="734" y="484"/>
                    </a:lnTo>
                    <a:lnTo>
                      <a:pt x="734" y="484"/>
                    </a:lnTo>
                    <a:lnTo>
                      <a:pt x="736" y="483"/>
                    </a:lnTo>
                    <a:lnTo>
                      <a:pt x="736" y="483"/>
                    </a:lnTo>
                    <a:lnTo>
                      <a:pt x="736" y="483"/>
                    </a:lnTo>
                    <a:lnTo>
                      <a:pt x="736" y="483"/>
                    </a:lnTo>
                    <a:lnTo>
                      <a:pt x="737" y="482"/>
                    </a:lnTo>
                    <a:lnTo>
                      <a:pt x="737" y="482"/>
                    </a:lnTo>
                    <a:lnTo>
                      <a:pt x="737" y="482"/>
                    </a:lnTo>
                    <a:lnTo>
                      <a:pt x="737" y="482"/>
                    </a:lnTo>
                    <a:lnTo>
                      <a:pt x="737" y="480"/>
                    </a:lnTo>
                    <a:lnTo>
                      <a:pt x="737" y="480"/>
                    </a:lnTo>
                    <a:lnTo>
                      <a:pt x="737" y="480"/>
                    </a:lnTo>
                    <a:lnTo>
                      <a:pt x="737" y="480"/>
                    </a:lnTo>
                    <a:lnTo>
                      <a:pt x="738" y="479"/>
                    </a:lnTo>
                    <a:lnTo>
                      <a:pt x="738" y="479"/>
                    </a:lnTo>
                    <a:lnTo>
                      <a:pt x="738" y="478"/>
                    </a:lnTo>
                    <a:lnTo>
                      <a:pt x="738" y="478"/>
                    </a:lnTo>
                    <a:lnTo>
                      <a:pt x="738" y="477"/>
                    </a:lnTo>
                    <a:lnTo>
                      <a:pt x="738" y="477"/>
                    </a:lnTo>
                    <a:lnTo>
                      <a:pt x="738" y="477"/>
                    </a:lnTo>
                    <a:lnTo>
                      <a:pt x="738" y="477"/>
                    </a:lnTo>
                    <a:lnTo>
                      <a:pt x="739" y="474"/>
                    </a:lnTo>
                    <a:lnTo>
                      <a:pt x="739" y="474"/>
                    </a:lnTo>
                    <a:lnTo>
                      <a:pt x="739" y="473"/>
                    </a:lnTo>
                    <a:lnTo>
                      <a:pt x="739" y="473"/>
                    </a:lnTo>
                    <a:lnTo>
                      <a:pt x="739" y="472"/>
                    </a:lnTo>
                    <a:lnTo>
                      <a:pt x="739" y="472"/>
                    </a:lnTo>
                    <a:lnTo>
                      <a:pt x="741" y="470"/>
                    </a:lnTo>
                    <a:lnTo>
                      <a:pt x="741" y="470"/>
                    </a:lnTo>
                    <a:lnTo>
                      <a:pt x="741" y="470"/>
                    </a:lnTo>
                    <a:lnTo>
                      <a:pt x="741" y="470"/>
                    </a:lnTo>
                    <a:lnTo>
                      <a:pt x="741" y="469"/>
                    </a:lnTo>
                    <a:lnTo>
                      <a:pt x="741" y="469"/>
                    </a:lnTo>
                    <a:lnTo>
                      <a:pt x="741" y="468"/>
                    </a:lnTo>
                    <a:lnTo>
                      <a:pt x="741" y="468"/>
                    </a:lnTo>
                    <a:lnTo>
                      <a:pt x="741" y="467"/>
                    </a:lnTo>
                    <a:lnTo>
                      <a:pt x="741" y="467"/>
                    </a:lnTo>
                    <a:lnTo>
                      <a:pt x="741" y="467"/>
                    </a:lnTo>
                    <a:lnTo>
                      <a:pt x="741" y="467"/>
                    </a:lnTo>
                    <a:lnTo>
                      <a:pt x="741" y="465"/>
                    </a:lnTo>
                    <a:lnTo>
                      <a:pt x="741" y="465"/>
                    </a:lnTo>
                    <a:lnTo>
                      <a:pt x="741" y="465"/>
                    </a:lnTo>
                    <a:lnTo>
                      <a:pt x="741" y="465"/>
                    </a:lnTo>
                    <a:lnTo>
                      <a:pt x="739" y="464"/>
                    </a:lnTo>
                    <a:lnTo>
                      <a:pt x="739" y="464"/>
                    </a:lnTo>
                    <a:lnTo>
                      <a:pt x="739" y="464"/>
                    </a:lnTo>
                    <a:lnTo>
                      <a:pt x="739" y="464"/>
                    </a:lnTo>
                    <a:lnTo>
                      <a:pt x="739" y="461"/>
                    </a:lnTo>
                    <a:lnTo>
                      <a:pt x="739" y="461"/>
                    </a:lnTo>
                    <a:lnTo>
                      <a:pt x="739" y="461"/>
                    </a:lnTo>
                    <a:lnTo>
                      <a:pt x="739" y="461"/>
                    </a:lnTo>
                    <a:lnTo>
                      <a:pt x="738" y="460"/>
                    </a:lnTo>
                    <a:lnTo>
                      <a:pt x="738" y="460"/>
                    </a:lnTo>
                    <a:lnTo>
                      <a:pt x="738" y="460"/>
                    </a:lnTo>
                    <a:lnTo>
                      <a:pt x="738" y="460"/>
                    </a:lnTo>
                    <a:lnTo>
                      <a:pt x="733" y="455"/>
                    </a:lnTo>
                    <a:lnTo>
                      <a:pt x="724" y="449"/>
                    </a:lnTo>
                    <a:lnTo>
                      <a:pt x="724" y="449"/>
                    </a:lnTo>
                    <a:lnTo>
                      <a:pt x="713" y="441"/>
                    </a:lnTo>
                    <a:lnTo>
                      <a:pt x="703" y="435"/>
                    </a:lnTo>
                    <a:lnTo>
                      <a:pt x="690" y="429"/>
                    </a:lnTo>
                    <a:lnTo>
                      <a:pt x="690" y="429"/>
                    </a:lnTo>
                    <a:lnTo>
                      <a:pt x="693" y="407"/>
                    </a:lnTo>
                    <a:lnTo>
                      <a:pt x="693" y="407"/>
                    </a:lnTo>
                    <a:lnTo>
                      <a:pt x="707" y="405"/>
                    </a:lnTo>
                    <a:lnTo>
                      <a:pt x="718" y="402"/>
                    </a:lnTo>
                    <a:lnTo>
                      <a:pt x="732" y="397"/>
                    </a:lnTo>
                    <a:lnTo>
                      <a:pt x="732" y="397"/>
                    </a:lnTo>
                    <a:lnTo>
                      <a:pt x="741" y="393"/>
                    </a:lnTo>
                    <a:lnTo>
                      <a:pt x="747" y="390"/>
                    </a:lnTo>
                    <a:lnTo>
                      <a:pt x="747" y="390"/>
                    </a:lnTo>
                    <a:lnTo>
                      <a:pt x="747" y="390"/>
                    </a:lnTo>
                    <a:lnTo>
                      <a:pt x="747" y="390"/>
                    </a:lnTo>
                    <a:lnTo>
                      <a:pt x="747" y="390"/>
                    </a:lnTo>
                    <a:lnTo>
                      <a:pt x="748" y="388"/>
                    </a:lnTo>
                    <a:lnTo>
                      <a:pt x="748" y="388"/>
                    </a:lnTo>
                    <a:lnTo>
                      <a:pt x="748" y="388"/>
                    </a:lnTo>
                    <a:lnTo>
                      <a:pt x="748" y="388"/>
                    </a:lnTo>
                    <a:lnTo>
                      <a:pt x="749" y="387"/>
                    </a:lnTo>
                    <a:lnTo>
                      <a:pt x="749" y="387"/>
                    </a:lnTo>
                    <a:lnTo>
                      <a:pt x="749" y="387"/>
                    </a:lnTo>
                    <a:lnTo>
                      <a:pt x="749" y="387"/>
                    </a:lnTo>
                    <a:lnTo>
                      <a:pt x="751" y="386"/>
                    </a:lnTo>
                    <a:lnTo>
                      <a:pt x="751" y="386"/>
                    </a:lnTo>
                    <a:lnTo>
                      <a:pt x="751" y="386"/>
                    </a:lnTo>
                    <a:lnTo>
                      <a:pt x="751" y="386"/>
                    </a:lnTo>
                    <a:lnTo>
                      <a:pt x="751" y="385"/>
                    </a:lnTo>
                    <a:lnTo>
                      <a:pt x="751" y="385"/>
                    </a:lnTo>
                    <a:lnTo>
                      <a:pt x="752" y="385"/>
                    </a:lnTo>
                    <a:lnTo>
                      <a:pt x="752" y="385"/>
                    </a:lnTo>
                    <a:lnTo>
                      <a:pt x="752" y="383"/>
                    </a:lnTo>
                    <a:lnTo>
                      <a:pt x="752" y="383"/>
                    </a:lnTo>
                    <a:lnTo>
                      <a:pt x="752" y="383"/>
                    </a:lnTo>
                    <a:lnTo>
                      <a:pt x="752" y="383"/>
                    </a:lnTo>
                    <a:lnTo>
                      <a:pt x="752" y="381"/>
                    </a:lnTo>
                    <a:lnTo>
                      <a:pt x="752" y="381"/>
                    </a:lnTo>
                    <a:lnTo>
                      <a:pt x="752" y="381"/>
                    </a:lnTo>
                    <a:lnTo>
                      <a:pt x="752" y="381"/>
                    </a:lnTo>
                    <a:lnTo>
                      <a:pt x="752" y="380"/>
                    </a:lnTo>
                    <a:lnTo>
                      <a:pt x="752" y="380"/>
                    </a:lnTo>
                    <a:lnTo>
                      <a:pt x="752" y="378"/>
                    </a:lnTo>
                    <a:lnTo>
                      <a:pt x="752" y="378"/>
                    </a:lnTo>
                    <a:lnTo>
                      <a:pt x="752" y="377"/>
                    </a:lnTo>
                    <a:lnTo>
                      <a:pt x="752" y="377"/>
                    </a:lnTo>
                    <a:lnTo>
                      <a:pt x="752" y="375"/>
                    </a:lnTo>
                    <a:lnTo>
                      <a:pt x="752" y="375"/>
                    </a:lnTo>
                    <a:lnTo>
                      <a:pt x="752" y="375"/>
                    </a:lnTo>
                    <a:lnTo>
                      <a:pt x="752" y="375"/>
                    </a:lnTo>
                    <a:lnTo>
                      <a:pt x="752" y="373"/>
                    </a:lnTo>
                    <a:lnTo>
                      <a:pt x="752" y="373"/>
                    </a:lnTo>
                    <a:lnTo>
                      <a:pt x="752" y="372"/>
                    </a:lnTo>
                    <a:lnTo>
                      <a:pt x="752" y="372"/>
                    </a:lnTo>
                    <a:lnTo>
                      <a:pt x="752" y="371"/>
                    </a:lnTo>
                    <a:lnTo>
                      <a:pt x="752" y="371"/>
                    </a:lnTo>
                    <a:lnTo>
                      <a:pt x="752" y="371"/>
                    </a:lnTo>
                    <a:lnTo>
                      <a:pt x="752" y="371"/>
                    </a:lnTo>
                    <a:lnTo>
                      <a:pt x="752" y="370"/>
                    </a:lnTo>
                    <a:lnTo>
                      <a:pt x="752" y="370"/>
                    </a:lnTo>
                    <a:lnTo>
                      <a:pt x="751" y="370"/>
                    </a:lnTo>
                    <a:lnTo>
                      <a:pt x="751" y="370"/>
                    </a:lnTo>
                    <a:lnTo>
                      <a:pt x="751" y="368"/>
                    </a:lnTo>
                    <a:lnTo>
                      <a:pt x="751" y="368"/>
                    </a:lnTo>
                    <a:lnTo>
                      <a:pt x="751" y="367"/>
                    </a:lnTo>
                    <a:lnTo>
                      <a:pt x="751" y="367"/>
                    </a:lnTo>
                    <a:lnTo>
                      <a:pt x="749" y="367"/>
                    </a:lnTo>
                    <a:lnTo>
                      <a:pt x="749" y="367"/>
                    </a:lnTo>
                    <a:lnTo>
                      <a:pt x="749" y="366"/>
                    </a:lnTo>
                    <a:lnTo>
                      <a:pt x="749" y="366"/>
                    </a:lnTo>
                    <a:lnTo>
                      <a:pt x="748" y="366"/>
                    </a:lnTo>
                    <a:lnTo>
                      <a:pt x="748" y="366"/>
                    </a:lnTo>
                    <a:lnTo>
                      <a:pt x="748" y="364"/>
                    </a:lnTo>
                    <a:lnTo>
                      <a:pt x="748" y="364"/>
                    </a:lnTo>
                    <a:lnTo>
                      <a:pt x="747" y="363"/>
                    </a:lnTo>
                    <a:lnTo>
                      <a:pt x="747" y="363"/>
                    </a:lnTo>
                    <a:lnTo>
                      <a:pt x="747" y="363"/>
                    </a:lnTo>
                    <a:lnTo>
                      <a:pt x="747" y="363"/>
                    </a:lnTo>
                    <a:lnTo>
                      <a:pt x="747" y="363"/>
                    </a:lnTo>
                    <a:lnTo>
                      <a:pt x="747" y="363"/>
                    </a:lnTo>
                    <a:lnTo>
                      <a:pt x="741" y="361"/>
                    </a:lnTo>
                    <a:lnTo>
                      <a:pt x="732" y="357"/>
                    </a:lnTo>
                    <a:lnTo>
                      <a:pt x="732" y="357"/>
                    </a:lnTo>
                    <a:lnTo>
                      <a:pt x="718" y="352"/>
                    </a:lnTo>
                    <a:lnTo>
                      <a:pt x="707" y="348"/>
                    </a:lnTo>
                    <a:lnTo>
                      <a:pt x="693" y="346"/>
                    </a:lnTo>
                    <a:lnTo>
                      <a:pt x="693" y="346"/>
                    </a:lnTo>
                    <a:lnTo>
                      <a:pt x="689" y="324"/>
                    </a:lnTo>
                    <a:lnTo>
                      <a:pt x="689" y="324"/>
                    </a:lnTo>
                    <a:lnTo>
                      <a:pt x="703" y="319"/>
                    </a:lnTo>
                    <a:lnTo>
                      <a:pt x="713" y="313"/>
                    </a:lnTo>
                    <a:lnTo>
                      <a:pt x="724" y="305"/>
                    </a:lnTo>
                    <a:lnTo>
                      <a:pt x="724" y="305"/>
                    </a:lnTo>
                    <a:lnTo>
                      <a:pt x="733" y="299"/>
                    </a:lnTo>
                    <a:lnTo>
                      <a:pt x="738" y="294"/>
                    </a:lnTo>
                    <a:lnTo>
                      <a:pt x="738" y="294"/>
                    </a:lnTo>
                    <a:lnTo>
                      <a:pt x="738" y="294"/>
                    </a:lnTo>
                    <a:lnTo>
                      <a:pt x="738" y="294"/>
                    </a:lnTo>
                    <a:lnTo>
                      <a:pt x="739" y="290"/>
                    </a:lnTo>
                    <a:lnTo>
                      <a:pt x="739" y="290"/>
                    </a:lnTo>
                    <a:lnTo>
                      <a:pt x="739" y="290"/>
                    </a:lnTo>
                    <a:lnTo>
                      <a:pt x="739" y="290"/>
                    </a:lnTo>
                    <a:lnTo>
                      <a:pt x="741" y="289"/>
                    </a:lnTo>
                    <a:lnTo>
                      <a:pt x="741" y="289"/>
                    </a:lnTo>
                    <a:lnTo>
                      <a:pt x="741" y="289"/>
                    </a:lnTo>
                    <a:lnTo>
                      <a:pt x="741" y="289"/>
                    </a:lnTo>
                    <a:lnTo>
                      <a:pt x="741" y="288"/>
                    </a:lnTo>
                    <a:lnTo>
                      <a:pt x="741" y="288"/>
                    </a:lnTo>
                    <a:lnTo>
                      <a:pt x="741" y="288"/>
                    </a:lnTo>
                    <a:lnTo>
                      <a:pt x="741" y="288"/>
                    </a:lnTo>
                    <a:lnTo>
                      <a:pt x="741" y="285"/>
                    </a:lnTo>
                    <a:lnTo>
                      <a:pt x="741" y="285"/>
                    </a:lnTo>
                    <a:lnTo>
                      <a:pt x="741" y="285"/>
                    </a:lnTo>
                    <a:lnTo>
                      <a:pt x="741" y="285"/>
                    </a:lnTo>
                    <a:lnTo>
                      <a:pt x="741" y="284"/>
                    </a:lnTo>
                    <a:lnTo>
                      <a:pt x="741" y="284"/>
                    </a:lnTo>
                    <a:lnTo>
                      <a:pt x="741" y="284"/>
                    </a:lnTo>
                    <a:lnTo>
                      <a:pt x="741" y="284"/>
                    </a:lnTo>
                    <a:lnTo>
                      <a:pt x="739" y="281"/>
                    </a:lnTo>
                    <a:lnTo>
                      <a:pt x="739" y="281"/>
                    </a:lnTo>
                    <a:lnTo>
                      <a:pt x="739" y="281"/>
                    </a:lnTo>
                    <a:lnTo>
                      <a:pt x="739" y="281"/>
                    </a:lnTo>
                    <a:lnTo>
                      <a:pt x="739" y="280"/>
                    </a:lnTo>
                    <a:lnTo>
                      <a:pt x="739" y="280"/>
                    </a:lnTo>
                    <a:lnTo>
                      <a:pt x="738" y="278"/>
                    </a:lnTo>
                    <a:lnTo>
                      <a:pt x="738" y="278"/>
                    </a:lnTo>
                    <a:lnTo>
                      <a:pt x="738" y="278"/>
                    </a:lnTo>
                    <a:lnTo>
                      <a:pt x="738" y="278"/>
                    </a:lnTo>
                    <a:lnTo>
                      <a:pt x="738" y="276"/>
                    </a:lnTo>
                    <a:lnTo>
                      <a:pt x="738" y="276"/>
                    </a:lnTo>
                    <a:lnTo>
                      <a:pt x="738" y="275"/>
                    </a:lnTo>
                    <a:lnTo>
                      <a:pt x="738" y="275"/>
                    </a:lnTo>
                    <a:lnTo>
                      <a:pt x="737" y="274"/>
                    </a:lnTo>
                    <a:lnTo>
                      <a:pt x="737" y="274"/>
                    </a:lnTo>
                    <a:lnTo>
                      <a:pt x="737" y="274"/>
                    </a:lnTo>
                    <a:lnTo>
                      <a:pt x="737" y="274"/>
                    </a:lnTo>
                    <a:lnTo>
                      <a:pt x="737" y="273"/>
                    </a:lnTo>
                    <a:lnTo>
                      <a:pt x="737" y="273"/>
                    </a:lnTo>
                    <a:lnTo>
                      <a:pt x="737" y="273"/>
                    </a:lnTo>
                    <a:lnTo>
                      <a:pt x="737" y="273"/>
                    </a:lnTo>
                    <a:lnTo>
                      <a:pt x="736" y="271"/>
                    </a:lnTo>
                    <a:lnTo>
                      <a:pt x="736" y="271"/>
                    </a:lnTo>
                    <a:lnTo>
                      <a:pt x="736" y="271"/>
                    </a:lnTo>
                    <a:lnTo>
                      <a:pt x="736" y="271"/>
                    </a:lnTo>
                    <a:lnTo>
                      <a:pt x="734" y="270"/>
                    </a:lnTo>
                    <a:lnTo>
                      <a:pt x="734" y="270"/>
                    </a:lnTo>
                    <a:lnTo>
                      <a:pt x="734" y="270"/>
                    </a:lnTo>
                    <a:lnTo>
                      <a:pt x="734" y="270"/>
                    </a:lnTo>
                    <a:lnTo>
                      <a:pt x="733" y="269"/>
                    </a:lnTo>
                    <a:lnTo>
                      <a:pt x="733" y="269"/>
                    </a:lnTo>
                    <a:lnTo>
                      <a:pt x="733" y="269"/>
                    </a:lnTo>
                    <a:lnTo>
                      <a:pt x="733" y="269"/>
                    </a:lnTo>
                    <a:lnTo>
                      <a:pt x="730" y="267"/>
                    </a:lnTo>
                    <a:lnTo>
                      <a:pt x="730" y="267"/>
                    </a:lnTo>
                    <a:lnTo>
                      <a:pt x="730" y="267"/>
                    </a:lnTo>
                    <a:lnTo>
                      <a:pt x="730" y="267"/>
                    </a:lnTo>
                    <a:lnTo>
                      <a:pt x="730" y="267"/>
                    </a:lnTo>
                    <a:lnTo>
                      <a:pt x="730" y="267"/>
                    </a:lnTo>
                    <a:lnTo>
                      <a:pt x="724" y="266"/>
                    </a:lnTo>
                    <a:lnTo>
                      <a:pt x="714" y="265"/>
                    </a:lnTo>
                    <a:lnTo>
                      <a:pt x="714" y="265"/>
                    </a:lnTo>
                    <a:lnTo>
                      <a:pt x="699" y="264"/>
                    </a:lnTo>
                    <a:lnTo>
                      <a:pt x="688" y="264"/>
                    </a:lnTo>
                    <a:lnTo>
                      <a:pt x="674" y="265"/>
                    </a:lnTo>
                    <a:lnTo>
                      <a:pt x="674" y="265"/>
                    </a:lnTo>
                    <a:lnTo>
                      <a:pt x="665" y="245"/>
                    </a:lnTo>
                    <a:lnTo>
                      <a:pt x="665" y="245"/>
                    </a:lnTo>
                    <a:lnTo>
                      <a:pt x="676" y="236"/>
                    </a:lnTo>
                    <a:lnTo>
                      <a:pt x="684" y="228"/>
                    </a:lnTo>
                    <a:lnTo>
                      <a:pt x="694" y="217"/>
                    </a:lnTo>
                    <a:lnTo>
                      <a:pt x="694" y="217"/>
                    </a:lnTo>
                    <a:lnTo>
                      <a:pt x="704" y="203"/>
                    </a:lnTo>
                    <a:lnTo>
                      <a:pt x="704" y="203"/>
                    </a:lnTo>
                    <a:lnTo>
                      <a:pt x="704" y="203"/>
                    </a:lnTo>
                    <a:lnTo>
                      <a:pt x="704" y="203"/>
                    </a:lnTo>
                    <a:lnTo>
                      <a:pt x="704" y="203"/>
                    </a:lnTo>
                    <a:lnTo>
                      <a:pt x="704" y="203"/>
                    </a:lnTo>
                    <a:lnTo>
                      <a:pt x="704" y="201"/>
                    </a:lnTo>
                    <a:lnTo>
                      <a:pt x="704" y="201"/>
                    </a:lnTo>
                    <a:lnTo>
                      <a:pt x="704" y="201"/>
                    </a:lnTo>
                    <a:lnTo>
                      <a:pt x="704" y="201"/>
                    </a:lnTo>
                    <a:lnTo>
                      <a:pt x="705" y="199"/>
                    </a:lnTo>
                    <a:lnTo>
                      <a:pt x="705" y="199"/>
                    </a:lnTo>
                    <a:lnTo>
                      <a:pt x="705" y="199"/>
                    </a:lnTo>
                    <a:lnTo>
                      <a:pt x="705" y="199"/>
                    </a:lnTo>
                    <a:lnTo>
                      <a:pt x="705" y="198"/>
                    </a:lnTo>
                    <a:lnTo>
                      <a:pt x="705" y="198"/>
                    </a:lnTo>
                    <a:lnTo>
                      <a:pt x="705" y="197"/>
                    </a:lnTo>
                    <a:lnTo>
                      <a:pt x="705" y="197"/>
                    </a:lnTo>
                    <a:lnTo>
                      <a:pt x="705" y="196"/>
                    </a:lnTo>
                    <a:lnTo>
                      <a:pt x="705" y="196"/>
                    </a:lnTo>
                    <a:lnTo>
                      <a:pt x="705" y="196"/>
                    </a:lnTo>
                    <a:lnTo>
                      <a:pt x="705" y="196"/>
                    </a:lnTo>
                    <a:lnTo>
                      <a:pt x="704" y="194"/>
                    </a:lnTo>
                    <a:lnTo>
                      <a:pt x="704" y="194"/>
                    </a:lnTo>
                    <a:lnTo>
                      <a:pt x="704" y="194"/>
                    </a:lnTo>
                    <a:lnTo>
                      <a:pt x="704" y="194"/>
                    </a:lnTo>
                    <a:lnTo>
                      <a:pt x="704" y="193"/>
                    </a:lnTo>
                    <a:lnTo>
                      <a:pt x="704" y="193"/>
                    </a:lnTo>
                    <a:lnTo>
                      <a:pt x="704" y="192"/>
                    </a:lnTo>
                    <a:lnTo>
                      <a:pt x="704" y="192"/>
                    </a:lnTo>
                    <a:lnTo>
                      <a:pt x="703" y="191"/>
                    </a:lnTo>
                    <a:lnTo>
                      <a:pt x="703" y="191"/>
                    </a:lnTo>
                    <a:lnTo>
                      <a:pt x="703" y="191"/>
                    </a:lnTo>
                    <a:lnTo>
                      <a:pt x="703" y="191"/>
                    </a:lnTo>
                    <a:lnTo>
                      <a:pt x="701" y="189"/>
                    </a:lnTo>
                    <a:lnTo>
                      <a:pt x="701" y="189"/>
                    </a:lnTo>
                    <a:lnTo>
                      <a:pt x="700" y="187"/>
                    </a:lnTo>
                    <a:lnTo>
                      <a:pt x="700" y="187"/>
                    </a:lnTo>
                    <a:lnTo>
                      <a:pt x="700" y="187"/>
                    </a:lnTo>
                    <a:lnTo>
                      <a:pt x="700" y="187"/>
                    </a:lnTo>
                    <a:lnTo>
                      <a:pt x="699" y="186"/>
                    </a:lnTo>
                    <a:lnTo>
                      <a:pt x="699" y="186"/>
                    </a:lnTo>
                    <a:lnTo>
                      <a:pt x="699" y="184"/>
                    </a:lnTo>
                    <a:lnTo>
                      <a:pt x="699" y="184"/>
                    </a:lnTo>
                    <a:lnTo>
                      <a:pt x="698" y="183"/>
                    </a:lnTo>
                    <a:lnTo>
                      <a:pt x="698" y="183"/>
                    </a:lnTo>
                    <a:lnTo>
                      <a:pt x="698" y="183"/>
                    </a:lnTo>
                    <a:lnTo>
                      <a:pt x="698" y="183"/>
                    </a:lnTo>
                    <a:lnTo>
                      <a:pt x="696" y="182"/>
                    </a:lnTo>
                    <a:lnTo>
                      <a:pt x="696" y="182"/>
                    </a:lnTo>
                    <a:lnTo>
                      <a:pt x="696" y="182"/>
                    </a:lnTo>
                    <a:lnTo>
                      <a:pt x="696" y="182"/>
                    </a:lnTo>
                    <a:lnTo>
                      <a:pt x="696" y="182"/>
                    </a:lnTo>
                    <a:lnTo>
                      <a:pt x="696" y="182"/>
                    </a:lnTo>
                    <a:lnTo>
                      <a:pt x="695" y="182"/>
                    </a:lnTo>
                    <a:lnTo>
                      <a:pt x="695" y="182"/>
                    </a:lnTo>
                    <a:lnTo>
                      <a:pt x="694" y="181"/>
                    </a:lnTo>
                    <a:lnTo>
                      <a:pt x="694" y="181"/>
                    </a:lnTo>
                    <a:lnTo>
                      <a:pt x="694" y="181"/>
                    </a:lnTo>
                    <a:lnTo>
                      <a:pt x="694" y="181"/>
                    </a:lnTo>
                    <a:lnTo>
                      <a:pt x="693" y="181"/>
                    </a:lnTo>
                    <a:lnTo>
                      <a:pt x="693" y="181"/>
                    </a:lnTo>
                    <a:lnTo>
                      <a:pt x="693" y="181"/>
                    </a:lnTo>
                    <a:lnTo>
                      <a:pt x="693" y="181"/>
                    </a:lnTo>
                    <a:lnTo>
                      <a:pt x="690" y="179"/>
                    </a:lnTo>
                    <a:lnTo>
                      <a:pt x="690" y="179"/>
                    </a:lnTo>
                    <a:lnTo>
                      <a:pt x="690" y="179"/>
                    </a:lnTo>
                    <a:lnTo>
                      <a:pt x="690" y="179"/>
                    </a:lnTo>
                    <a:lnTo>
                      <a:pt x="684" y="181"/>
                    </a:lnTo>
                    <a:lnTo>
                      <a:pt x="674" y="182"/>
                    </a:lnTo>
                    <a:lnTo>
                      <a:pt x="674" y="182"/>
                    </a:lnTo>
                    <a:lnTo>
                      <a:pt x="659" y="184"/>
                    </a:lnTo>
                    <a:lnTo>
                      <a:pt x="647" y="187"/>
                    </a:lnTo>
                    <a:lnTo>
                      <a:pt x="635" y="192"/>
                    </a:lnTo>
                    <a:lnTo>
                      <a:pt x="635" y="192"/>
                    </a:lnTo>
                    <a:lnTo>
                      <a:pt x="621" y="176"/>
                    </a:lnTo>
                    <a:lnTo>
                      <a:pt x="621" y="176"/>
                    </a:lnTo>
                    <a:lnTo>
                      <a:pt x="630" y="164"/>
                    </a:lnTo>
                    <a:lnTo>
                      <a:pt x="635" y="154"/>
                    </a:lnTo>
                    <a:lnTo>
                      <a:pt x="641" y="140"/>
                    </a:lnTo>
                    <a:lnTo>
                      <a:pt x="641" y="140"/>
                    </a:lnTo>
                    <a:lnTo>
                      <a:pt x="645" y="130"/>
                    </a:lnTo>
                    <a:lnTo>
                      <a:pt x="647" y="124"/>
                    </a:lnTo>
                    <a:lnTo>
                      <a:pt x="647" y="124"/>
                    </a:lnTo>
                    <a:lnTo>
                      <a:pt x="647" y="124"/>
                    </a:lnTo>
                    <a:lnTo>
                      <a:pt x="647" y="124"/>
                    </a:lnTo>
                    <a:lnTo>
                      <a:pt x="647" y="124"/>
                    </a:lnTo>
                    <a:lnTo>
                      <a:pt x="647" y="124"/>
                    </a:lnTo>
                    <a:lnTo>
                      <a:pt x="647" y="123"/>
                    </a:lnTo>
                    <a:lnTo>
                      <a:pt x="647" y="123"/>
                    </a:lnTo>
                    <a:lnTo>
                      <a:pt x="647" y="121"/>
                    </a:lnTo>
                    <a:lnTo>
                      <a:pt x="647" y="121"/>
                    </a:lnTo>
                    <a:lnTo>
                      <a:pt x="647" y="120"/>
                    </a:lnTo>
                    <a:lnTo>
                      <a:pt x="647" y="120"/>
                    </a:lnTo>
                    <a:lnTo>
                      <a:pt x="647" y="120"/>
                    </a:lnTo>
                    <a:lnTo>
                      <a:pt x="647" y="120"/>
                    </a:lnTo>
                    <a:lnTo>
                      <a:pt x="647" y="119"/>
                    </a:lnTo>
                    <a:lnTo>
                      <a:pt x="647" y="119"/>
                    </a:lnTo>
                    <a:lnTo>
                      <a:pt x="647" y="119"/>
                    </a:lnTo>
                    <a:lnTo>
                      <a:pt x="647" y="119"/>
                    </a:lnTo>
                    <a:lnTo>
                      <a:pt x="647" y="118"/>
                    </a:lnTo>
                    <a:lnTo>
                      <a:pt x="647" y="118"/>
                    </a:lnTo>
                    <a:lnTo>
                      <a:pt x="647" y="116"/>
                    </a:lnTo>
                    <a:lnTo>
                      <a:pt x="647" y="116"/>
                    </a:lnTo>
                    <a:lnTo>
                      <a:pt x="646" y="115"/>
                    </a:lnTo>
                    <a:lnTo>
                      <a:pt x="646" y="115"/>
                    </a:lnTo>
                    <a:lnTo>
                      <a:pt x="646" y="115"/>
                    </a:lnTo>
                    <a:lnTo>
                      <a:pt x="646" y="115"/>
                    </a:lnTo>
                    <a:lnTo>
                      <a:pt x="645" y="114"/>
                    </a:lnTo>
                    <a:lnTo>
                      <a:pt x="645" y="114"/>
                    </a:lnTo>
                    <a:lnTo>
                      <a:pt x="645" y="114"/>
                    </a:lnTo>
                    <a:lnTo>
                      <a:pt x="645" y="114"/>
                    </a:lnTo>
                    <a:lnTo>
                      <a:pt x="644" y="113"/>
                    </a:lnTo>
                    <a:lnTo>
                      <a:pt x="644" y="113"/>
                    </a:lnTo>
                    <a:lnTo>
                      <a:pt x="644" y="113"/>
                    </a:lnTo>
                    <a:lnTo>
                      <a:pt x="644" y="113"/>
                    </a:lnTo>
                    <a:lnTo>
                      <a:pt x="641" y="111"/>
                    </a:lnTo>
                    <a:lnTo>
                      <a:pt x="641" y="111"/>
                    </a:lnTo>
                    <a:lnTo>
                      <a:pt x="640" y="110"/>
                    </a:lnTo>
                    <a:lnTo>
                      <a:pt x="640" y="110"/>
                    </a:lnTo>
                    <a:lnTo>
                      <a:pt x="640" y="109"/>
                    </a:lnTo>
                    <a:lnTo>
                      <a:pt x="640" y="109"/>
                    </a:lnTo>
                    <a:lnTo>
                      <a:pt x="638" y="109"/>
                    </a:lnTo>
                    <a:lnTo>
                      <a:pt x="638" y="109"/>
                    </a:lnTo>
                    <a:lnTo>
                      <a:pt x="638" y="108"/>
                    </a:lnTo>
                    <a:lnTo>
                      <a:pt x="638" y="108"/>
                    </a:lnTo>
                    <a:lnTo>
                      <a:pt x="637" y="106"/>
                    </a:lnTo>
                    <a:lnTo>
                      <a:pt x="637" y="106"/>
                    </a:lnTo>
                    <a:lnTo>
                      <a:pt x="637" y="106"/>
                    </a:lnTo>
                    <a:lnTo>
                      <a:pt x="637" y="106"/>
                    </a:lnTo>
                    <a:lnTo>
                      <a:pt x="636" y="106"/>
                    </a:lnTo>
                    <a:lnTo>
                      <a:pt x="636" y="106"/>
                    </a:lnTo>
                    <a:lnTo>
                      <a:pt x="636" y="106"/>
                    </a:lnTo>
                    <a:lnTo>
                      <a:pt x="636" y="106"/>
                    </a:lnTo>
                    <a:lnTo>
                      <a:pt x="635" y="105"/>
                    </a:lnTo>
                    <a:lnTo>
                      <a:pt x="635" y="105"/>
                    </a:lnTo>
                    <a:lnTo>
                      <a:pt x="633" y="105"/>
                    </a:lnTo>
                    <a:lnTo>
                      <a:pt x="633" y="105"/>
                    </a:lnTo>
                    <a:lnTo>
                      <a:pt x="632" y="105"/>
                    </a:lnTo>
                    <a:lnTo>
                      <a:pt x="632" y="105"/>
                    </a:lnTo>
                    <a:lnTo>
                      <a:pt x="632" y="105"/>
                    </a:lnTo>
                    <a:lnTo>
                      <a:pt x="632" y="105"/>
                    </a:lnTo>
                    <a:lnTo>
                      <a:pt x="631" y="105"/>
                    </a:lnTo>
                    <a:lnTo>
                      <a:pt x="631" y="105"/>
                    </a:lnTo>
                    <a:lnTo>
                      <a:pt x="630" y="105"/>
                    </a:lnTo>
                    <a:lnTo>
                      <a:pt x="630" y="105"/>
                    </a:lnTo>
                    <a:lnTo>
                      <a:pt x="628" y="105"/>
                    </a:lnTo>
                    <a:lnTo>
                      <a:pt x="628" y="105"/>
                    </a:lnTo>
                    <a:lnTo>
                      <a:pt x="628" y="105"/>
                    </a:lnTo>
                    <a:lnTo>
                      <a:pt x="628" y="105"/>
                    </a:lnTo>
                    <a:lnTo>
                      <a:pt x="628" y="105"/>
                    </a:lnTo>
                    <a:lnTo>
                      <a:pt x="628" y="105"/>
                    </a:lnTo>
                    <a:lnTo>
                      <a:pt x="622" y="108"/>
                    </a:lnTo>
                    <a:lnTo>
                      <a:pt x="612" y="111"/>
                    </a:lnTo>
                    <a:lnTo>
                      <a:pt x="612" y="111"/>
                    </a:lnTo>
                    <a:lnTo>
                      <a:pt x="599" y="118"/>
                    </a:lnTo>
                    <a:lnTo>
                      <a:pt x="589" y="124"/>
                    </a:lnTo>
                    <a:lnTo>
                      <a:pt x="578" y="131"/>
                    </a:lnTo>
                    <a:lnTo>
                      <a:pt x="578" y="131"/>
                    </a:lnTo>
                    <a:lnTo>
                      <a:pt x="560" y="119"/>
                    </a:lnTo>
                    <a:lnTo>
                      <a:pt x="560" y="119"/>
                    </a:lnTo>
                    <a:lnTo>
                      <a:pt x="565" y="105"/>
                    </a:lnTo>
                    <a:lnTo>
                      <a:pt x="568" y="94"/>
                    </a:lnTo>
                    <a:lnTo>
                      <a:pt x="572" y="80"/>
                    </a:lnTo>
                    <a:lnTo>
                      <a:pt x="572" y="80"/>
                    </a:lnTo>
                    <a:lnTo>
                      <a:pt x="573" y="70"/>
                    </a:lnTo>
                    <a:lnTo>
                      <a:pt x="573" y="62"/>
                    </a:lnTo>
                    <a:lnTo>
                      <a:pt x="573" y="62"/>
                    </a:lnTo>
                    <a:lnTo>
                      <a:pt x="573" y="62"/>
                    </a:lnTo>
                    <a:lnTo>
                      <a:pt x="573" y="62"/>
                    </a:lnTo>
                    <a:lnTo>
                      <a:pt x="573" y="62"/>
                    </a:lnTo>
                    <a:lnTo>
                      <a:pt x="573" y="62"/>
                    </a:lnTo>
                    <a:lnTo>
                      <a:pt x="573" y="61"/>
                    </a:lnTo>
                    <a:lnTo>
                      <a:pt x="573" y="61"/>
                    </a:lnTo>
                    <a:lnTo>
                      <a:pt x="573" y="61"/>
                    </a:lnTo>
                    <a:lnTo>
                      <a:pt x="573" y="61"/>
                    </a:lnTo>
                    <a:lnTo>
                      <a:pt x="572" y="58"/>
                    </a:lnTo>
                    <a:lnTo>
                      <a:pt x="572" y="58"/>
                    </a:lnTo>
                    <a:lnTo>
                      <a:pt x="572" y="58"/>
                    </a:lnTo>
                    <a:lnTo>
                      <a:pt x="572" y="58"/>
                    </a:lnTo>
                    <a:lnTo>
                      <a:pt x="572" y="57"/>
                    </a:lnTo>
                    <a:lnTo>
                      <a:pt x="572" y="57"/>
                    </a:lnTo>
                    <a:lnTo>
                      <a:pt x="572" y="57"/>
                    </a:lnTo>
                    <a:lnTo>
                      <a:pt x="572" y="57"/>
                    </a:lnTo>
                    <a:lnTo>
                      <a:pt x="570" y="56"/>
                    </a:lnTo>
                    <a:lnTo>
                      <a:pt x="570" y="56"/>
                    </a:lnTo>
                    <a:lnTo>
                      <a:pt x="570" y="56"/>
                    </a:lnTo>
                    <a:lnTo>
                      <a:pt x="570" y="56"/>
                    </a:lnTo>
                    <a:lnTo>
                      <a:pt x="569" y="55"/>
                    </a:lnTo>
                    <a:lnTo>
                      <a:pt x="569" y="55"/>
                    </a:lnTo>
                    <a:lnTo>
                      <a:pt x="569" y="55"/>
                    </a:lnTo>
                    <a:lnTo>
                      <a:pt x="569" y="55"/>
                    </a:lnTo>
                    <a:lnTo>
                      <a:pt x="568" y="53"/>
                    </a:lnTo>
                    <a:lnTo>
                      <a:pt x="568" y="53"/>
                    </a:lnTo>
                    <a:lnTo>
                      <a:pt x="567" y="53"/>
                    </a:lnTo>
                    <a:lnTo>
                      <a:pt x="567" y="53"/>
                    </a:lnTo>
                    <a:lnTo>
                      <a:pt x="565" y="52"/>
                    </a:lnTo>
                    <a:lnTo>
                      <a:pt x="565" y="52"/>
                    </a:lnTo>
                    <a:lnTo>
                      <a:pt x="565" y="52"/>
                    </a:lnTo>
                    <a:lnTo>
                      <a:pt x="565" y="52"/>
                    </a:lnTo>
                    <a:lnTo>
                      <a:pt x="564" y="51"/>
                    </a:lnTo>
                    <a:lnTo>
                      <a:pt x="564" y="51"/>
                    </a:lnTo>
                    <a:lnTo>
                      <a:pt x="562" y="50"/>
                    </a:lnTo>
                    <a:lnTo>
                      <a:pt x="562" y="50"/>
                    </a:lnTo>
                    <a:lnTo>
                      <a:pt x="562" y="50"/>
                    </a:lnTo>
                    <a:lnTo>
                      <a:pt x="562" y="50"/>
                    </a:lnTo>
                    <a:lnTo>
                      <a:pt x="560" y="50"/>
                    </a:lnTo>
                    <a:lnTo>
                      <a:pt x="560" y="50"/>
                    </a:lnTo>
                    <a:lnTo>
                      <a:pt x="559" y="50"/>
                    </a:lnTo>
                    <a:lnTo>
                      <a:pt x="559" y="50"/>
                    </a:lnTo>
                    <a:lnTo>
                      <a:pt x="558" y="48"/>
                    </a:lnTo>
                    <a:lnTo>
                      <a:pt x="558" y="48"/>
                    </a:lnTo>
                    <a:lnTo>
                      <a:pt x="558" y="48"/>
                    </a:lnTo>
                    <a:lnTo>
                      <a:pt x="558" y="48"/>
                    </a:lnTo>
                    <a:lnTo>
                      <a:pt x="557" y="48"/>
                    </a:lnTo>
                    <a:lnTo>
                      <a:pt x="557" y="48"/>
                    </a:lnTo>
                    <a:lnTo>
                      <a:pt x="557" y="48"/>
                    </a:lnTo>
                    <a:lnTo>
                      <a:pt x="557" y="48"/>
                    </a:lnTo>
                    <a:lnTo>
                      <a:pt x="555" y="47"/>
                    </a:lnTo>
                    <a:lnTo>
                      <a:pt x="555" y="47"/>
                    </a:lnTo>
                    <a:lnTo>
                      <a:pt x="555" y="47"/>
                    </a:lnTo>
                    <a:lnTo>
                      <a:pt x="555" y="47"/>
                    </a:lnTo>
                    <a:lnTo>
                      <a:pt x="554" y="47"/>
                    </a:lnTo>
                    <a:lnTo>
                      <a:pt x="554" y="47"/>
                    </a:lnTo>
                    <a:lnTo>
                      <a:pt x="553" y="48"/>
                    </a:lnTo>
                    <a:lnTo>
                      <a:pt x="553" y="48"/>
                    </a:lnTo>
                    <a:lnTo>
                      <a:pt x="552" y="48"/>
                    </a:lnTo>
                    <a:lnTo>
                      <a:pt x="552" y="48"/>
                    </a:lnTo>
                    <a:lnTo>
                      <a:pt x="552" y="48"/>
                    </a:lnTo>
                    <a:lnTo>
                      <a:pt x="552" y="48"/>
                    </a:lnTo>
                    <a:lnTo>
                      <a:pt x="549" y="50"/>
                    </a:lnTo>
                    <a:lnTo>
                      <a:pt x="549" y="50"/>
                    </a:lnTo>
                    <a:lnTo>
                      <a:pt x="549" y="50"/>
                    </a:lnTo>
                    <a:lnTo>
                      <a:pt x="549" y="50"/>
                    </a:lnTo>
                    <a:lnTo>
                      <a:pt x="549" y="50"/>
                    </a:lnTo>
                    <a:lnTo>
                      <a:pt x="549" y="50"/>
                    </a:lnTo>
                    <a:lnTo>
                      <a:pt x="535" y="58"/>
                    </a:lnTo>
                    <a:lnTo>
                      <a:pt x="535" y="58"/>
                    </a:lnTo>
                    <a:lnTo>
                      <a:pt x="524" y="68"/>
                    </a:lnTo>
                    <a:lnTo>
                      <a:pt x="516" y="77"/>
                    </a:lnTo>
                    <a:lnTo>
                      <a:pt x="507" y="87"/>
                    </a:lnTo>
                    <a:lnTo>
                      <a:pt x="507" y="87"/>
                    </a:lnTo>
                    <a:lnTo>
                      <a:pt x="487" y="80"/>
                    </a:lnTo>
                    <a:lnTo>
                      <a:pt x="487" y="80"/>
                    </a:lnTo>
                    <a:lnTo>
                      <a:pt x="489" y="66"/>
                    </a:lnTo>
                    <a:lnTo>
                      <a:pt x="489" y="53"/>
                    </a:lnTo>
                    <a:lnTo>
                      <a:pt x="487" y="39"/>
                    </a:lnTo>
                    <a:lnTo>
                      <a:pt x="487" y="39"/>
                    </a:lnTo>
                    <a:lnTo>
                      <a:pt x="485" y="23"/>
                    </a:lnTo>
                    <a:lnTo>
                      <a:pt x="485" y="23"/>
                    </a:lnTo>
                    <a:lnTo>
                      <a:pt x="485" y="23"/>
                    </a:lnTo>
                    <a:lnTo>
                      <a:pt x="485" y="23"/>
                    </a:lnTo>
                    <a:lnTo>
                      <a:pt x="485" y="22"/>
                    </a:lnTo>
                    <a:lnTo>
                      <a:pt x="485" y="22"/>
                    </a:lnTo>
                    <a:lnTo>
                      <a:pt x="484" y="21"/>
                    </a:lnTo>
                    <a:lnTo>
                      <a:pt x="484" y="21"/>
                    </a:lnTo>
                    <a:lnTo>
                      <a:pt x="484" y="21"/>
                    </a:lnTo>
                    <a:lnTo>
                      <a:pt x="484" y="21"/>
                    </a:lnTo>
                    <a:lnTo>
                      <a:pt x="484" y="18"/>
                    </a:lnTo>
                    <a:lnTo>
                      <a:pt x="484" y="18"/>
                    </a:lnTo>
                    <a:lnTo>
                      <a:pt x="484" y="18"/>
                    </a:lnTo>
                    <a:lnTo>
                      <a:pt x="484" y="18"/>
                    </a:lnTo>
                    <a:lnTo>
                      <a:pt x="482" y="17"/>
                    </a:lnTo>
                    <a:lnTo>
                      <a:pt x="482" y="17"/>
                    </a:lnTo>
                    <a:lnTo>
                      <a:pt x="482" y="17"/>
                    </a:lnTo>
                    <a:lnTo>
                      <a:pt x="482" y="17"/>
                    </a:lnTo>
                    <a:lnTo>
                      <a:pt x="481" y="17"/>
                    </a:lnTo>
                    <a:lnTo>
                      <a:pt x="481" y="17"/>
                    </a:lnTo>
                    <a:lnTo>
                      <a:pt x="481" y="17"/>
                    </a:lnTo>
                    <a:lnTo>
                      <a:pt x="481" y="17"/>
                    </a:lnTo>
                    <a:lnTo>
                      <a:pt x="477" y="14"/>
                    </a:lnTo>
                    <a:lnTo>
                      <a:pt x="477" y="14"/>
                    </a:lnTo>
                    <a:lnTo>
                      <a:pt x="477" y="14"/>
                    </a:lnTo>
                    <a:lnTo>
                      <a:pt x="477" y="14"/>
                    </a:lnTo>
                    <a:lnTo>
                      <a:pt x="476" y="14"/>
                    </a:lnTo>
                    <a:lnTo>
                      <a:pt x="476" y="14"/>
                    </a:lnTo>
                    <a:lnTo>
                      <a:pt x="475" y="14"/>
                    </a:lnTo>
                    <a:lnTo>
                      <a:pt x="475" y="14"/>
                    </a:lnTo>
                    <a:lnTo>
                      <a:pt x="473" y="13"/>
                    </a:lnTo>
                    <a:lnTo>
                      <a:pt x="473" y="13"/>
                    </a:lnTo>
                    <a:lnTo>
                      <a:pt x="471" y="13"/>
                    </a:lnTo>
                    <a:lnTo>
                      <a:pt x="471" y="13"/>
                    </a:lnTo>
                    <a:lnTo>
                      <a:pt x="471" y="13"/>
                    </a:lnTo>
                    <a:lnTo>
                      <a:pt x="471" y="13"/>
                    </a:lnTo>
                    <a:lnTo>
                      <a:pt x="468" y="13"/>
                    </a:lnTo>
                    <a:lnTo>
                      <a:pt x="468" y="13"/>
                    </a:lnTo>
                    <a:lnTo>
                      <a:pt x="468" y="13"/>
                    </a:lnTo>
                    <a:lnTo>
                      <a:pt x="468" y="13"/>
                    </a:lnTo>
                    <a:lnTo>
                      <a:pt x="466" y="12"/>
                    </a:lnTo>
                    <a:lnTo>
                      <a:pt x="466" y="12"/>
                    </a:lnTo>
                    <a:lnTo>
                      <a:pt x="465" y="12"/>
                    </a:lnTo>
                    <a:lnTo>
                      <a:pt x="465" y="12"/>
                    </a:lnTo>
                    <a:lnTo>
                      <a:pt x="463" y="12"/>
                    </a:lnTo>
                    <a:lnTo>
                      <a:pt x="463" y="12"/>
                    </a:lnTo>
                    <a:lnTo>
                      <a:pt x="463" y="13"/>
                    </a:lnTo>
                    <a:lnTo>
                      <a:pt x="463" y="13"/>
                    </a:lnTo>
                    <a:lnTo>
                      <a:pt x="462" y="13"/>
                    </a:lnTo>
                    <a:lnTo>
                      <a:pt x="462" y="13"/>
                    </a:lnTo>
                    <a:lnTo>
                      <a:pt x="462" y="13"/>
                    </a:lnTo>
                    <a:lnTo>
                      <a:pt x="462" y="13"/>
                    </a:lnTo>
                    <a:lnTo>
                      <a:pt x="461" y="14"/>
                    </a:lnTo>
                    <a:lnTo>
                      <a:pt x="461" y="14"/>
                    </a:lnTo>
                    <a:lnTo>
                      <a:pt x="460" y="14"/>
                    </a:lnTo>
                    <a:lnTo>
                      <a:pt x="460" y="14"/>
                    </a:lnTo>
                    <a:lnTo>
                      <a:pt x="458" y="16"/>
                    </a:lnTo>
                    <a:lnTo>
                      <a:pt x="458" y="16"/>
                    </a:lnTo>
                    <a:lnTo>
                      <a:pt x="458" y="16"/>
                    </a:lnTo>
                    <a:lnTo>
                      <a:pt x="458" y="16"/>
                    </a:lnTo>
                    <a:lnTo>
                      <a:pt x="458" y="16"/>
                    </a:lnTo>
                    <a:lnTo>
                      <a:pt x="448" y="28"/>
                    </a:lnTo>
                    <a:lnTo>
                      <a:pt x="448" y="28"/>
                    </a:lnTo>
                    <a:lnTo>
                      <a:pt x="439" y="41"/>
                    </a:lnTo>
                    <a:lnTo>
                      <a:pt x="433" y="51"/>
                    </a:lnTo>
                    <a:lnTo>
                      <a:pt x="428" y="63"/>
                    </a:lnTo>
                    <a:lnTo>
                      <a:pt x="428" y="63"/>
                    </a:lnTo>
                    <a:lnTo>
                      <a:pt x="407" y="61"/>
                    </a:lnTo>
                    <a:lnTo>
                      <a:pt x="407" y="61"/>
                    </a:lnTo>
                    <a:lnTo>
                      <a:pt x="404" y="47"/>
                    </a:lnTo>
                    <a:lnTo>
                      <a:pt x="402" y="36"/>
                    </a:lnTo>
                    <a:lnTo>
                      <a:pt x="397" y="22"/>
                    </a:lnTo>
                    <a:lnTo>
                      <a:pt x="397" y="22"/>
                    </a:lnTo>
                    <a:lnTo>
                      <a:pt x="389" y="7"/>
                    </a:lnTo>
                    <a:lnTo>
                      <a:pt x="389" y="7"/>
                    </a:lnTo>
                    <a:lnTo>
                      <a:pt x="389" y="7"/>
                    </a:lnTo>
                    <a:lnTo>
                      <a:pt x="389" y="7"/>
                    </a:lnTo>
                    <a:lnTo>
                      <a:pt x="389" y="7"/>
                    </a:lnTo>
                    <a:lnTo>
                      <a:pt x="388" y="4"/>
                    </a:lnTo>
                    <a:lnTo>
                      <a:pt x="388" y="4"/>
                    </a:lnTo>
                    <a:lnTo>
                      <a:pt x="388" y="4"/>
                    </a:lnTo>
                    <a:lnTo>
                      <a:pt x="388" y="4"/>
                    </a:lnTo>
                    <a:lnTo>
                      <a:pt x="387" y="3"/>
                    </a:lnTo>
                    <a:lnTo>
                      <a:pt x="387" y="3"/>
                    </a:lnTo>
                    <a:lnTo>
                      <a:pt x="387" y="3"/>
                    </a:lnTo>
                    <a:lnTo>
                      <a:pt x="387" y="3"/>
                    </a:lnTo>
                    <a:lnTo>
                      <a:pt x="385" y="2"/>
                    </a:lnTo>
                    <a:lnTo>
                      <a:pt x="385" y="2"/>
                    </a:lnTo>
                    <a:lnTo>
                      <a:pt x="385" y="2"/>
                    </a:lnTo>
                    <a:lnTo>
                      <a:pt x="385" y="2"/>
                    </a:lnTo>
                    <a:lnTo>
                      <a:pt x="384" y="2"/>
                    </a:lnTo>
                    <a:lnTo>
                      <a:pt x="384" y="2"/>
                    </a:lnTo>
                    <a:lnTo>
                      <a:pt x="384" y="2"/>
                    </a:lnTo>
                    <a:lnTo>
                      <a:pt x="384" y="2"/>
                    </a:lnTo>
                    <a:lnTo>
                      <a:pt x="380" y="0"/>
                    </a:lnTo>
                    <a:lnTo>
                      <a:pt x="380" y="0"/>
                    </a:lnTo>
                    <a:lnTo>
                      <a:pt x="380" y="0"/>
                    </a:lnTo>
                    <a:lnTo>
                      <a:pt x="380" y="0"/>
                    </a:lnTo>
                    <a:lnTo>
                      <a:pt x="378" y="0"/>
                    </a:lnTo>
                    <a:lnTo>
                      <a:pt x="378" y="0"/>
                    </a:lnTo>
                    <a:lnTo>
                      <a:pt x="378" y="0"/>
                    </a:lnTo>
                    <a:lnTo>
                      <a:pt x="378" y="0"/>
                    </a:lnTo>
                    <a:lnTo>
                      <a:pt x="375" y="0"/>
                    </a:lnTo>
                    <a:lnTo>
                      <a:pt x="375" y="0"/>
                    </a:lnTo>
                    <a:lnTo>
                      <a:pt x="374" y="0"/>
                    </a:lnTo>
                    <a:lnTo>
                      <a:pt x="374" y="0"/>
                    </a:lnTo>
                    <a:lnTo>
                      <a:pt x="373" y="0"/>
                    </a:lnTo>
                    <a:lnTo>
                      <a:pt x="373" y="0"/>
                    </a:lnTo>
                    <a:lnTo>
                      <a:pt x="371" y="0"/>
                    </a:lnTo>
                    <a:lnTo>
                      <a:pt x="371" y="0"/>
                    </a:lnTo>
                    <a:lnTo>
                      <a:pt x="371" y="0"/>
                    </a:lnTo>
                    <a:lnTo>
                      <a:pt x="371" y="0"/>
                    </a:lnTo>
                    <a:lnTo>
                      <a:pt x="368" y="2"/>
                    </a:lnTo>
                    <a:lnTo>
                      <a:pt x="368" y="2"/>
                    </a:lnTo>
                    <a:lnTo>
                      <a:pt x="368" y="2"/>
                    </a:lnTo>
                    <a:lnTo>
                      <a:pt x="368" y="2"/>
                    </a:lnTo>
                    <a:lnTo>
                      <a:pt x="366" y="2"/>
                    </a:lnTo>
                    <a:lnTo>
                      <a:pt x="366" y="2"/>
                    </a:lnTo>
                    <a:lnTo>
                      <a:pt x="366" y="2"/>
                    </a:lnTo>
                    <a:lnTo>
                      <a:pt x="366" y="2"/>
                    </a:lnTo>
                    <a:lnTo>
                      <a:pt x="365" y="3"/>
                    </a:lnTo>
                    <a:lnTo>
                      <a:pt x="365" y="3"/>
                    </a:lnTo>
                    <a:lnTo>
                      <a:pt x="365" y="3"/>
                    </a:lnTo>
                    <a:lnTo>
                      <a:pt x="365" y="3"/>
                    </a:lnTo>
                    <a:lnTo>
                      <a:pt x="364" y="4"/>
                    </a:lnTo>
                    <a:lnTo>
                      <a:pt x="364" y="4"/>
                    </a:lnTo>
                    <a:lnTo>
                      <a:pt x="363" y="4"/>
                    </a:lnTo>
                    <a:lnTo>
                      <a:pt x="363" y="4"/>
                    </a:lnTo>
                    <a:lnTo>
                      <a:pt x="363" y="7"/>
                    </a:lnTo>
                    <a:lnTo>
                      <a:pt x="363" y="7"/>
                    </a:lnTo>
                    <a:lnTo>
                      <a:pt x="363" y="7"/>
                    </a:lnTo>
                    <a:lnTo>
                      <a:pt x="363" y="7"/>
                    </a:lnTo>
                    <a:lnTo>
                      <a:pt x="363" y="7"/>
                    </a:lnTo>
                    <a:lnTo>
                      <a:pt x="359" y="12"/>
                    </a:lnTo>
                    <a:lnTo>
                      <a:pt x="355" y="22"/>
                    </a:lnTo>
                    <a:lnTo>
                      <a:pt x="355" y="22"/>
                    </a:lnTo>
                    <a:lnTo>
                      <a:pt x="350" y="36"/>
                    </a:lnTo>
                    <a:lnTo>
                      <a:pt x="347" y="47"/>
                    </a:lnTo>
                    <a:lnTo>
                      <a:pt x="345" y="61"/>
                    </a:lnTo>
                    <a:lnTo>
                      <a:pt x="345" y="61"/>
                    </a:lnTo>
                    <a:lnTo>
                      <a:pt x="324" y="63"/>
                    </a:lnTo>
                    <a:lnTo>
                      <a:pt x="324" y="63"/>
                    </a:lnTo>
                    <a:lnTo>
                      <a:pt x="318" y="51"/>
                    </a:lnTo>
                    <a:lnTo>
                      <a:pt x="312" y="41"/>
                    </a:lnTo>
                    <a:lnTo>
                      <a:pt x="303" y="28"/>
                    </a:lnTo>
                    <a:lnTo>
                      <a:pt x="303" y="28"/>
                    </a:lnTo>
                    <a:lnTo>
                      <a:pt x="293" y="16"/>
                    </a:lnTo>
                    <a:lnTo>
                      <a:pt x="293" y="16"/>
                    </a:lnTo>
                    <a:lnTo>
                      <a:pt x="293" y="16"/>
                    </a:lnTo>
                    <a:lnTo>
                      <a:pt x="293" y="16"/>
                    </a:lnTo>
                    <a:lnTo>
                      <a:pt x="291" y="14"/>
                    </a:lnTo>
                    <a:lnTo>
                      <a:pt x="291" y="14"/>
                    </a:lnTo>
                    <a:lnTo>
                      <a:pt x="291" y="14"/>
                    </a:lnTo>
                    <a:lnTo>
                      <a:pt x="291" y="14"/>
                    </a:lnTo>
                    <a:lnTo>
                      <a:pt x="288" y="13"/>
                    </a:lnTo>
                    <a:lnTo>
                      <a:pt x="288" y="13"/>
                    </a:lnTo>
                    <a:lnTo>
                      <a:pt x="287" y="12"/>
                    </a:lnTo>
                    <a:lnTo>
                      <a:pt x="287" y="12"/>
                    </a:lnTo>
                    <a:lnTo>
                      <a:pt x="287" y="12"/>
                    </a:lnTo>
                    <a:lnTo>
                      <a:pt x="287" y="12"/>
                    </a:lnTo>
                    <a:lnTo>
                      <a:pt x="286" y="12"/>
                    </a:lnTo>
                    <a:lnTo>
                      <a:pt x="286" y="12"/>
                    </a:lnTo>
                    <a:lnTo>
                      <a:pt x="283" y="13"/>
                    </a:lnTo>
                    <a:lnTo>
                      <a:pt x="283" y="13"/>
                    </a:lnTo>
                    <a:lnTo>
                      <a:pt x="282" y="13"/>
                    </a:lnTo>
                    <a:lnTo>
                      <a:pt x="282" y="13"/>
                    </a:lnTo>
                    <a:lnTo>
                      <a:pt x="281" y="13"/>
                    </a:lnTo>
                    <a:lnTo>
                      <a:pt x="281" y="13"/>
                    </a:lnTo>
                    <a:lnTo>
                      <a:pt x="281" y="13"/>
                    </a:lnTo>
                    <a:lnTo>
                      <a:pt x="281" y="13"/>
                    </a:lnTo>
                    <a:lnTo>
                      <a:pt x="278" y="13"/>
                    </a:lnTo>
                    <a:lnTo>
                      <a:pt x="278" y="13"/>
                    </a:lnTo>
                    <a:lnTo>
                      <a:pt x="277" y="14"/>
                    </a:lnTo>
                    <a:lnTo>
                      <a:pt x="277" y="14"/>
                    </a:lnTo>
                    <a:lnTo>
                      <a:pt x="276" y="14"/>
                    </a:lnTo>
                    <a:lnTo>
                      <a:pt x="276" y="14"/>
                    </a:lnTo>
                    <a:lnTo>
                      <a:pt x="274" y="14"/>
                    </a:lnTo>
                    <a:lnTo>
                      <a:pt x="274" y="14"/>
                    </a:lnTo>
                    <a:lnTo>
                      <a:pt x="274" y="14"/>
                    </a:lnTo>
                    <a:lnTo>
                      <a:pt x="274" y="14"/>
                    </a:lnTo>
                    <a:lnTo>
                      <a:pt x="271" y="17"/>
                    </a:lnTo>
                    <a:lnTo>
                      <a:pt x="271" y="17"/>
                    </a:lnTo>
                    <a:lnTo>
                      <a:pt x="271" y="17"/>
                    </a:lnTo>
                    <a:lnTo>
                      <a:pt x="271" y="17"/>
                    </a:lnTo>
                    <a:lnTo>
                      <a:pt x="269" y="17"/>
                    </a:lnTo>
                    <a:lnTo>
                      <a:pt x="269" y="17"/>
                    </a:lnTo>
                    <a:lnTo>
                      <a:pt x="269" y="18"/>
                    </a:lnTo>
                    <a:lnTo>
                      <a:pt x="269" y="18"/>
                    </a:lnTo>
                    <a:lnTo>
                      <a:pt x="267" y="21"/>
                    </a:lnTo>
                    <a:lnTo>
                      <a:pt x="267" y="21"/>
                    </a:lnTo>
                    <a:lnTo>
                      <a:pt x="267" y="21"/>
                    </a:lnTo>
                    <a:lnTo>
                      <a:pt x="267" y="21"/>
                    </a:lnTo>
                    <a:lnTo>
                      <a:pt x="267" y="22"/>
                    </a:lnTo>
                    <a:lnTo>
                      <a:pt x="267" y="22"/>
                    </a:lnTo>
                    <a:lnTo>
                      <a:pt x="267" y="23"/>
                    </a:lnTo>
                    <a:lnTo>
                      <a:pt x="267" y="23"/>
                    </a:lnTo>
                    <a:lnTo>
                      <a:pt x="267" y="23"/>
                    </a:lnTo>
                    <a:lnTo>
                      <a:pt x="267" y="23"/>
                    </a:lnTo>
                    <a:lnTo>
                      <a:pt x="264" y="39"/>
                    </a:lnTo>
                    <a:lnTo>
                      <a:pt x="264" y="39"/>
                    </a:lnTo>
                    <a:lnTo>
                      <a:pt x="263" y="55"/>
                    </a:lnTo>
                    <a:lnTo>
                      <a:pt x="263" y="66"/>
                    </a:lnTo>
                    <a:lnTo>
                      <a:pt x="264" y="80"/>
                    </a:lnTo>
                    <a:lnTo>
                      <a:pt x="264" y="80"/>
                    </a:lnTo>
                    <a:lnTo>
                      <a:pt x="244" y="87"/>
                    </a:lnTo>
                    <a:lnTo>
                      <a:pt x="244" y="87"/>
                    </a:lnTo>
                    <a:lnTo>
                      <a:pt x="235" y="77"/>
                    </a:lnTo>
                    <a:lnTo>
                      <a:pt x="228" y="68"/>
                    </a:lnTo>
                    <a:lnTo>
                      <a:pt x="215" y="58"/>
                    </a:lnTo>
                    <a:lnTo>
                      <a:pt x="215" y="58"/>
                    </a:lnTo>
                    <a:lnTo>
                      <a:pt x="203" y="50"/>
                    </a:lnTo>
                    <a:lnTo>
                      <a:pt x="203" y="50"/>
                    </a:lnTo>
                    <a:lnTo>
                      <a:pt x="203" y="50"/>
                    </a:lnTo>
                    <a:lnTo>
                      <a:pt x="203" y="50"/>
                    </a:lnTo>
                    <a:lnTo>
                      <a:pt x="203" y="50"/>
                    </a:lnTo>
                    <a:lnTo>
                      <a:pt x="203" y="50"/>
                    </a:lnTo>
                    <a:lnTo>
                      <a:pt x="200" y="48"/>
                    </a:lnTo>
                    <a:lnTo>
                      <a:pt x="200" y="48"/>
                    </a:lnTo>
                    <a:lnTo>
                      <a:pt x="200" y="48"/>
                    </a:lnTo>
                    <a:lnTo>
                      <a:pt x="200" y="48"/>
                    </a:lnTo>
                    <a:lnTo>
                      <a:pt x="196" y="47"/>
                    </a:lnTo>
                    <a:lnTo>
                      <a:pt x="196" y="47"/>
                    </a:lnTo>
                    <a:lnTo>
                      <a:pt x="196" y="47"/>
                    </a:lnTo>
                    <a:lnTo>
                      <a:pt x="196" y="47"/>
                    </a:lnTo>
                    <a:lnTo>
                      <a:pt x="195" y="48"/>
                    </a:lnTo>
                    <a:lnTo>
                      <a:pt x="195" y="48"/>
                    </a:lnTo>
                    <a:lnTo>
                      <a:pt x="195" y="48"/>
                    </a:lnTo>
                    <a:lnTo>
                      <a:pt x="195" y="48"/>
                    </a:lnTo>
                    <a:lnTo>
                      <a:pt x="191" y="50"/>
                    </a:lnTo>
                    <a:lnTo>
                      <a:pt x="191" y="50"/>
                    </a:lnTo>
                    <a:lnTo>
                      <a:pt x="191" y="50"/>
                    </a:lnTo>
                    <a:lnTo>
                      <a:pt x="191" y="50"/>
                    </a:lnTo>
                    <a:lnTo>
                      <a:pt x="190" y="50"/>
                    </a:lnTo>
                    <a:lnTo>
                      <a:pt x="190" y="50"/>
                    </a:lnTo>
                    <a:lnTo>
                      <a:pt x="189" y="51"/>
                    </a:lnTo>
                    <a:lnTo>
                      <a:pt x="189" y="51"/>
                    </a:lnTo>
                    <a:lnTo>
                      <a:pt x="187" y="51"/>
                    </a:lnTo>
                    <a:lnTo>
                      <a:pt x="187" y="51"/>
                    </a:lnTo>
                    <a:lnTo>
                      <a:pt x="186" y="52"/>
                    </a:lnTo>
                    <a:lnTo>
                      <a:pt x="186" y="52"/>
                    </a:lnTo>
                    <a:lnTo>
                      <a:pt x="185" y="52"/>
                    </a:lnTo>
                    <a:lnTo>
                      <a:pt x="185" y="52"/>
                    </a:lnTo>
                    <a:lnTo>
                      <a:pt x="184" y="53"/>
                    </a:lnTo>
                    <a:lnTo>
                      <a:pt x="184" y="53"/>
                    </a:lnTo>
                    <a:lnTo>
                      <a:pt x="184" y="53"/>
                    </a:lnTo>
                    <a:lnTo>
                      <a:pt x="184" y="53"/>
                    </a:lnTo>
                    <a:lnTo>
                      <a:pt x="181" y="56"/>
                    </a:lnTo>
                    <a:lnTo>
                      <a:pt x="181" y="56"/>
                    </a:lnTo>
                    <a:lnTo>
                      <a:pt x="181" y="56"/>
                    </a:lnTo>
                    <a:lnTo>
                      <a:pt x="181" y="56"/>
                    </a:lnTo>
                    <a:lnTo>
                      <a:pt x="180" y="57"/>
                    </a:lnTo>
                    <a:lnTo>
                      <a:pt x="180" y="57"/>
                    </a:lnTo>
                    <a:lnTo>
                      <a:pt x="180" y="57"/>
                    </a:lnTo>
                    <a:lnTo>
                      <a:pt x="180" y="57"/>
                    </a:lnTo>
                    <a:lnTo>
                      <a:pt x="179" y="61"/>
                    </a:lnTo>
                    <a:lnTo>
                      <a:pt x="179" y="61"/>
                    </a:lnTo>
                    <a:lnTo>
                      <a:pt x="179" y="61"/>
                    </a:lnTo>
                    <a:lnTo>
                      <a:pt x="179" y="61"/>
                    </a:lnTo>
                    <a:lnTo>
                      <a:pt x="179" y="63"/>
                    </a:lnTo>
                    <a:lnTo>
                      <a:pt x="179" y="63"/>
                    </a:lnTo>
                    <a:lnTo>
                      <a:pt x="179" y="63"/>
                    </a:lnTo>
                    <a:lnTo>
                      <a:pt x="179" y="63"/>
                    </a:lnTo>
                    <a:lnTo>
                      <a:pt x="180" y="80"/>
                    </a:lnTo>
                    <a:lnTo>
                      <a:pt x="180" y="80"/>
                    </a:lnTo>
                    <a:lnTo>
                      <a:pt x="182" y="94"/>
                    </a:lnTo>
                    <a:lnTo>
                      <a:pt x="186" y="106"/>
                    </a:lnTo>
                    <a:lnTo>
                      <a:pt x="191" y="119"/>
                    </a:lnTo>
                    <a:lnTo>
                      <a:pt x="191" y="119"/>
                    </a:lnTo>
                    <a:lnTo>
                      <a:pt x="174" y="131"/>
                    </a:lnTo>
                    <a:lnTo>
                      <a:pt x="174" y="131"/>
                    </a:lnTo>
                    <a:lnTo>
                      <a:pt x="162" y="124"/>
                    </a:lnTo>
                    <a:lnTo>
                      <a:pt x="152" y="118"/>
                    </a:lnTo>
                    <a:lnTo>
                      <a:pt x="138" y="111"/>
                    </a:lnTo>
                    <a:lnTo>
                      <a:pt x="138" y="111"/>
                    </a:lnTo>
                    <a:lnTo>
                      <a:pt x="123" y="105"/>
                    </a:lnTo>
                    <a:lnTo>
                      <a:pt x="123" y="105"/>
                    </a:lnTo>
                    <a:lnTo>
                      <a:pt x="123" y="105"/>
                    </a:lnTo>
                    <a:lnTo>
                      <a:pt x="123" y="105"/>
                    </a:lnTo>
                    <a:lnTo>
                      <a:pt x="123" y="105"/>
                    </a:lnTo>
                    <a:lnTo>
                      <a:pt x="123" y="105"/>
                    </a:lnTo>
                    <a:lnTo>
                      <a:pt x="122" y="105"/>
                    </a:lnTo>
                    <a:lnTo>
                      <a:pt x="122" y="105"/>
                    </a:lnTo>
                    <a:lnTo>
                      <a:pt x="121" y="105"/>
                    </a:lnTo>
                    <a:lnTo>
                      <a:pt x="121" y="105"/>
                    </a:lnTo>
                    <a:lnTo>
                      <a:pt x="117" y="105"/>
                    </a:lnTo>
                    <a:lnTo>
                      <a:pt x="117" y="105"/>
                    </a:lnTo>
                    <a:lnTo>
                      <a:pt x="117" y="105"/>
                    </a:lnTo>
                    <a:lnTo>
                      <a:pt x="117" y="105"/>
                    </a:lnTo>
                    <a:lnTo>
                      <a:pt x="116" y="106"/>
                    </a:lnTo>
                    <a:lnTo>
                      <a:pt x="116" y="106"/>
                    </a:lnTo>
                    <a:lnTo>
                      <a:pt x="116" y="106"/>
                    </a:lnTo>
                    <a:lnTo>
                      <a:pt x="116" y="106"/>
                    </a:lnTo>
                    <a:lnTo>
                      <a:pt x="113" y="108"/>
                    </a:lnTo>
                    <a:lnTo>
                      <a:pt x="113" y="108"/>
                    </a:lnTo>
                    <a:lnTo>
                      <a:pt x="113" y="108"/>
                    </a:lnTo>
                    <a:lnTo>
                      <a:pt x="113" y="108"/>
                    </a:lnTo>
                    <a:lnTo>
                      <a:pt x="112" y="109"/>
                    </a:lnTo>
                    <a:lnTo>
                      <a:pt x="112" y="109"/>
                    </a:lnTo>
                    <a:lnTo>
                      <a:pt x="111" y="110"/>
                    </a:lnTo>
                    <a:lnTo>
                      <a:pt x="111" y="110"/>
                    </a:lnTo>
                    <a:lnTo>
                      <a:pt x="109" y="111"/>
                    </a:lnTo>
                    <a:lnTo>
                      <a:pt x="109" y="111"/>
                    </a:lnTo>
                    <a:lnTo>
                      <a:pt x="108" y="113"/>
                    </a:lnTo>
                    <a:lnTo>
                      <a:pt x="108" y="113"/>
                    </a:lnTo>
                    <a:lnTo>
                      <a:pt x="108" y="113"/>
                    </a:lnTo>
                    <a:lnTo>
                      <a:pt x="108" y="113"/>
                    </a:lnTo>
                    <a:lnTo>
                      <a:pt x="107" y="114"/>
                    </a:lnTo>
                    <a:lnTo>
                      <a:pt x="107" y="114"/>
                    </a:lnTo>
                    <a:lnTo>
                      <a:pt x="107" y="114"/>
                    </a:lnTo>
                    <a:lnTo>
                      <a:pt x="107" y="114"/>
                    </a:lnTo>
                    <a:lnTo>
                      <a:pt x="104" y="116"/>
                    </a:lnTo>
                    <a:lnTo>
                      <a:pt x="104" y="116"/>
                    </a:lnTo>
                    <a:lnTo>
                      <a:pt x="104" y="118"/>
                    </a:lnTo>
                    <a:lnTo>
                      <a:pt x="104" y="118"/>
                    </a:lnTo>
                    <a:lnTo>
                      <a:pt x="104" y="119"/>
                    </a:lnTo>
                    <a:lnTo>
                      <a:pt x="104" y="119"/>
                    </a:lnTo>
                    <a:lnTo>
                      <a:pt x="104" y="119"/>
                    </a:lnTo>
                    <a:lnTo>
                      <a:pt x="104" y="119"/>
                    </a:lnTo>
                    <a:lnTo>
                      <a:pt x="103" y="123"/>
                    </a:lnTo>
                    <a:lnTo>
                      <a:pt x="103" y="123"/>
                    </a:lnTo>
                    <a:lnTo>
                      <a:pt x="103" y="123"/>
                    </a:lnTo>
                    <a:lnTo>
                      <a:pt x="103" y="123"/>
                    </a:lnTo>
                    <a:lnTo>
                      <a:pt x="104" y="124"/>
                    </a:lnTo>
                    <a:lnTo>
                      <a:pt x="104" y="124"/>
                    </a:lnTo>
                    <a:lnTo>
                      <a:pt x="104" y="125"/>
                    </a:lnTo>
                    <a:lnTo>
                      <a:pt x="104" y="125"/>
                    </a:lnTo>
                    <a:lnTo>
                      <a:pt x="104" y="125"/>
                    </a:lnTo>
                    <a:lnTo>
                      <a:pt x="109" y="140"/>
                    </a:lnTo>
                    <a:lnTo>
                      <a:pt x="109" y="140"/>
                    </a:lnTo>
                    <a:lnTo>
                      <a:pt x="116" y="154"/>
                    </a:lnTo>
                    <a:lnTo>
                      <a:pt x="122" y="164"/>
                    </a:lnTo>
                    <a:lnTo>
                      <a:pt x="131" y="176"/>
                    </a:lnTo>
                    <a:lnTo>
                      <a:pt x="131" y="176"/>
                    </a:lnTo>
                    <a:lnTo>
                      <a:pt x="117" y="192"/>
                    </a:lnTo>
                    <a:lnTo>
                      <a:pt x="117" y="192"/>
                    </a:lnTo>
                    <a:lnTo>
                      <a:pt x="104" y="187"/>
                    </a:lnTo>
                    <a:lnTo>
                      <a:pt x="93" y="184"/>
                    </a:lnTo>
                    <a:lnTo>
                      <a:pt x="78" y="182"/>
                    </a:lnTo>
                    <a:lnTo>
                      <a:pt x="78" y="182"/>
                    </a:lnTo>
                    <a:lnTo>
                      <a:pt x="61" y="179"/>
                    </a:lnTo>
                    <a:lnTo>
                      <a:pt x="61" y="179"/>
                    </a:lnTo>
                    <a:lnTo>
                      <a:pt x="61" y="179"/>
                    </a:lnTo>
                    <a:lnTo>
                      <a:pt x="61" y="179"/>
                    </a:lnTo>
                    <a:lnTo>
                      <a:pt x="61" y="179"/>
                    </a:lnTo>
                    <a:lnTo>
                      <a:pt x="61" y="179"/>
                    </a:lnTo>
                    <a:lnTo>
                      <a:pt x="60" y="181"/>
                    </a:lnTo>
                    <a:lnTo>
                      <a:pt x="60" y="181"/>
                    </a:lnTo>
                    <a:lnTo>
                      <a:pt x="59" y="181"/>
                    </a:lnTo>
                    <a:lnTo>
                      <a:pt x="59" y="181"/>
                    </a:lnTo>
                    <a:lnTo>
                      <a:pt x="58" y="181"/>
                    </a:lnTo>
                    <a:lnTo>
                      <a:pt x="58" y="181"/>
                    </a:lnTo>
                    <a:lnTo>
                      <a:pt x="58" y="181"/>
                    </a:lnTo>
                    <a:lnTo>
                      <a:pt x="58" y="181"/>
                    </a:lnTo>
                    <a:lnTo>
                      <a:pt x="56" y="181"/>
                    </a:lnTo>
                    <a:lnTo>
                      <a:pt x="56" y="181"/>
                    </a:lnTo>
                    <a:lnTo>
                      <a:pt x="55" y="182"/>
                    </a:lnTo>
                    <a:lnTo>
                      <a:pt x="55" y="182"/>
                    </a:lnTo>
                    <a:lnTo>
                      <a:pt x="55" y="182"/>
                    </a:lnTo>
                    <a:lnTo>
                      <a:pt x="55" y="182"/>
                    </a:lnTo>
                    <a:lnTo>
                      <a:pt x="54" y="182"/>
                    </a:lnTo>
                    <a:lnTo>
                      <a:pt x="54" y="182"/>
                    </a:lnTo>
                    <a:lnTo>
                      <a:pt x="53" y="184"/>
                    </a:lnTo>
                    <a:lnTo>
                      <a:pt x="53" y="184"/>
                    </a:lnTo>
                    <a:lnTo>
                      <a:pt x="51" y="186"/>
                    </a:lnTo>
                    <a:lnTo>
                      <a:pt x="51" y="186"/>
                    </a:lnTo>
                    <a:lnTo>
                      <a:pt x="51" y="187"/>
                    </a:lnTo>
                    <a:lnTo>
                      <a:pt x="51" y="187"/>
                    </a:lnTo>
                    <a:lnTo>
                      <a:pt x="51" y="187"/>
                    </a:lnTo>
                    <a:lnTo>
                      <a:pt x="51" y="187"/>
                    </a:lnTo>
                    <a:lnTo>
                      <a:pt x="50" y="189"/>
                    </a:lnTo>
                    <a:lnTo>
                      <a:pt x="50" y="189"/>
                    </a:lnTo>
                    <a:lnTo>
                      <a:pt x="49" y="191"/>
                    </a:lnTo>
                    <a:lnTo>
                      <a:pt x="49" y="191"/>
                    </a:lnTo>
                    <a:lnTo>
                      <a:pt x="49" y="191"/>
                    </a:lnTo>
                    <a:lnTo>
                      <a:pt x="49" y="191"/>
                    </a:lnTo>
                    <a:lnTo>
                      <a:pt x="48" y="192"/>
                    </a:lnTo>
                    <a:lnTo>
                      <a:pt x="48" y="192"/>
                    </a:lnTo>
                    <a:lnTo>
                      <a:pt x="48" y="193"/>
                    </a:lnTo>
                    <a:lnTo>
                      <a:pt x="48" y="193"/>
                    </a:lnTo>
                    <a:lnTo>
                      <a:pt x="46" y="196"/>
                    </a:lnTo>
                    <a:lnTo>
                      <a:pt x="46" y="196"/>
                    </a:lnTo>
                    <a:lnTo>
                      <a:pt x="46" y="196"/>
                    </a:lnTo>
                    <a:lnTo>
                      <a:pt x="46" y="196"/>
                    </a:lnTo>
                    <a:lnTo>
                      <a:pt x="46" y="197"/>
                    </a:lnTo>
                    <a:lnTo>
                      <a:pt x="46" y="197"/>
                    </a:lnTo>
                    <a:lnTo>
                      <a:pt x="46" y="198"/>
                    </a:lnTo>
                    <a:lnTo>
                      <a:pt x="46" y="198"/>
                    </a:lnTo>
                    <a:lnTo>
                      <a:pt x="46" y="199"/>
                    </a:lnTo>
                    <a:lnTo>
                      <a:pt x="46" y="199"/>
                    </a:lnTo>
                    <a:lnTo>
                      <a:pt x="46" y="199"/>
                    </a:lnTo>
                    <a:lnTo>
                      <a:pt x="46" y="199"/>
                    </a:lnTo>
                    <a:lnTo>
                      <a:pt x="46" y="201"/>
                    </a:lnTo>
                    <a:lnTo>
                      <a:pt x="46" y="201"/>
                    </a:lnTo>
                    <a:lnTo>
                      <a:pt x="48" y="202"/>
                    </a:lnTo>
                    <a:lnTo>
                      <a:pt x="48" y="202"/>
                    </a:lnTo>
                    <a:lnTo>
                      <a:pt x="48" y="203"/>
                    </a:lnTo>
                    <a:lnTo>
                      <a:pt x="48" y="203"/>
                    </a:lnTo>
                    <a:lnTo>
                      <a:pt x="48" y="203"/>
                    </a:lnTo>
                    <a:lnTo>
                      <a:pt x="48" y="203"/>
                    </a:lnTo>
                    <a:lnTo>
                      <a:pt x="58" y="217"/>
                    </a:lnTo>
                    <a:lnTo>
                      <a:pt x="58" y="217"/>
                    </a:lnTo>
                    <a:lnTo>
                      <a:pt x="68" y="228"/>
                    </a:lnTo>
                    <a:lnTo>
                      <a:pt x="75" y="237"/>
                    </a:lnTo>
                    <a:lnTo>
                      <a:pt x="87" y="246"/>
                    </a:lnTo>
                    <a:lnTo>
                      <a:pt x="87" y="246"/>
                    </a:lnTo>
                    <a:lnTo>
                      <a:pt x="78" y="265"/>
                    </a:lnTo>
                    <a:lnTo>
                      <a:pt x="78" y="265"/>
                    </a:lnTo>
                    <a:lnTo>
                      <a:pt x="64" y="264"/>
                    </a:lnTo>
                    <a:lnTo>
                      <a:pt x="53" y="264"/>
                    </a:lnTo>
                    <a:lnTo>
                      <a:pt x="38" y="265"/>
                    </a:lnTo>
                    <a:lnTo>
                      <a:pt x="38" y="265"/>
                    </a:lnTo>
                    <a:lnTo>
                      <a:pt x="21" y="267"/>
                    </a:lnTo>
                    <a:lnTo>
                      <a:pt x="21" y="267"/>
                    </a:lnTo>
                    <a:lnTo>
                      <a:pt x="21" y="267"/>
                    </a:lnTo>
                    <a:lnTo>
                      <a:pt x="21" y="267"/>
                    </a:lnTo>
                    <a:lnTo>
                      <a:pt x="21" y="267"/>
                    </a:lnTo>
                    <a:lnTo>
                      <a:pt x="21" y="267"/>
                    </a:lnTo>
                    <a:lnTo>
                      <a:pt x="20" y="269"/>
                    </a:lnTo>
                    <a:lnTo>
                      <a:pt x="20" y="269"/>
                    </a:lnTo>
                    <a:lnTo>
                      <a:pt x="19" y="269"/>
                    </a:lnTo>
                    <a:lnTo>
                      <a:pt x="19" y="269"/>
                    </a:lnTo>
                    <a:lnTo>
                      <a:pt x="16" y="271"/>
                    </a:lnTo>
                    <a:lnTo>
                      <a:pt x="16" y="271"/>
                    </a:lnTo>
                    <a:lnTo>
                      <a:pt x="16" y="271"/>
                    </a:lnTo>
                    <a:lnTo>
                      <a:pt x="16" y="271"/>
                    </a:lnTo>
                    <a:lnTo>
                      <a:pt x="15" y="271"/>
                    </a:lnTo>
                    <a:lnTo>
                      <a:pt x="15" y="271"/>
                    </a:lnTo>
                    <a:lnTo>
                      <a:pt x="15" y="273"/>
                    </a:lnTo>
                    <a:lnTo>
                      <a:pt x="15" y="273"/>
                    </a:lnTo>
                    <a:lnTo>
                      <a:pt x="14" y="274"/>
                    </a:lnTo>
                    <a:lnTo>
                      <a:pt x="14" y="274"/>
                    </a:lnTo>
                    <a:lnTo>
                      <a:pt x="14" y="274"/>
                    </a:lnTo>
                    <a:lnTo>
                      <a:pt x="14" y="274"/>
                    </a:lnTo>
                    <a:lnTo>
                      <a:pt x="14" y="275"/>
                    </a:lnTo>
                    <a:lnTo>
                      <a:pt x="14" y="275"/>
                    </a:lnTo>
                    <a:lnTo>
                      <a:pt x="14" y="275"/>
                    </a:lnTo>
                    <a:lnTo>
                      <a:pt x="14" y="275"/>
                    </a:lnTo>
                    <a:lnTo>
                      <a:pt x="14" y="278"/>
                    </a:lnTo>
                    <a:lnTo>
                      <a:pt x="14" y="278"/>
                    </a:lnTo>
                    <a:lnTo>
                      <a:pt x="12" y="278"/>
                    </a:lnTo>
                    <a:lnTo>
                      <a:pt x="12" y="278"/>
                    </a:lnTo>
                    <a:lnTo>
                      <a:pt x="12" y="280"/>
                    </a:lnTo>
                    <a:lnTo>
                      <a:pt x="12" y="280"/>
                    </a:lnTo>
                    <a:lnTo>
                      <a:pt x="12" y="281"/>
                    </a:lnTo>
                    <a:lnTo>
                      <a:pt x="12" y="281"/>
                    </a:lnTo>
                    <a:lnTo>
                      <a:pt x="11" y="283"/>
                    </a:lnTo>
                    <a:lnTo>
                      <a:pt x="11" y="283"/>
                    </a:lnTo>
                    <a:lnTo>
                      <a:pt x="11" y="284"/>
                    </a:lnTo>
                    <a:lnTo>
                      <a:pt x="11" y="284"/>
                    </a:lnTo>
                    <a:lnTo>
                      <a:pt x="11" y="284"/>
                    </a:lnTo>
                    <a:lnTo>
                      <a:pt x="11" y="284"/>
                    </a:lnTo>
                    <a:lnTo>
                      <a:pt x="11" y="288"/>
                    </a:lnTo>
                    <a:lnTo>
                      <a:pt x="11" y="288"/>
                    </a:lnTo>
                    <a:lnTo>
                      <a:pt x="11" y="288"/>
                    </a:lnTo>
                    <a:lnTo>
                      <a:pt x="11" y="288"/>
                    </a:lnTo>
                    <a:lnTo>
                      <a:pt x="11" y="289"/>
                    </a:lnTo>
                    <a:lnTo>
                      <a:pt x="11" y="289"/>
                    </a:lnTo>
                    <a:lnTo>
                      <a:pt x="11" y="289"/>
                    </a:lnTo>
                    <a:lnTo>
                      <a:pt x="11" y="289"/>
                    </a:lnTo>
                    <a:lnTo>
                      <a:pt x="11" y="290"/>
                    </a:lnTo>
                    <a:lnTo>
                      <a:pt x="11" y="290"/>
                    </a:lnTo>
                    <a:lnTo>
                      <a:pt x="11" y="290"/>
                    </a:lnTo>
                    <a:lnTo>
                      <a:pt x="11" y="290"/>
                    </a:lnTo>
                    <a:lnTo>
                      <a:pt x="12" y="293"/>
                    </a:lnTo>
                    <a:lnTo>
                      <a:pt x="12" y="293"/>
                    </a:lnTo>
                    <a:lnTo>
                      <a:pt x="12" y="293"/>
                    </a:lnTo>
                    <a:lnTo>
                      <a:pt x="12" y="293"/>
                    </a:lnTo>
                    <a:lnTo>
                      <a:pt x="14" y="294"/>
                    </a:lnTo>
                    <a:lnTo>
                      <a:pt x="14" y="294"/>
                    </a:lnTo>
                    <a:lnTo>
                      <a:pt x="14" y="294"/>
                    </a:lnTo>
                    <a:lnTo>
                      <a:pt x="15" y="294"/>
                    </a:lnTo>
                    <a:lnTo>
                      <a:pt x="15" y="294"/>
                    </a:lnTo>
                    <a:lnTo>
                      <a:pt x="27" y="305"/>
                    </a:lnTo>
                    <a:lnTo>
                      <a:pt x="27" y="305"/>
                    </a:lnTo>
                    <a:lnTo>
                      <a:pt x="39" y="313"/>
                    </a:lnTo>
                    <a:lnTo>
                      <a:pt x="49" y="319"/>
                    </a:lnTo>
                    <a:lnTo>
                      <a:pt x="63" y="325"/>
                    </a:lnTo>
                    <a:lnTo>
                      <a:pt x="63" y="325"/>
                    </a:lnTo>
                    <a:lnTo>
                      <a:pt x="59" y="346"/>
                    </a:lnTo>
                    <a:lnTo>
                      <a:pt x="59" y="346"/>
                    </a:lnTo>
                    <a:lnTo>
                      <a:pt x="45" y="348"/>
                    </a:lnTo>
                    <a:lnTo>
                      <a:pt x="34" y="352"/>
                    </a:lnTo>
                    <a:lnTo>
                      <a:pt x="20" y="357"/>
                    </a:lnTo>
                    <a:lnTo>
                      <a:pt x="20" y="357"/>
                    </a:lnTo>
                    <a:lnTo>
                      <a:pt x="5" y="363"/>
                    </a:lnTo>
                    <a:lnTo>
                      <a:pt x="5" y="363"/>
                    </a:lnTo>
                    <a:lnTo>
                      <a:pt x="5" y="363"/>
                    </a:lnTo>
                    <a:lnTo>
                      <a:pt x="5" y="363"/>
                    </a:lnTo>
                    <a:lnTo>
                      <a:pt x="4" y="364"/>
                    </a:lnTo>
                    <a:lnTo>
                      <a:pt x="4" y="364"/>
                    </a:lnTo>
                    <a:lnTo>
                      <a:pt x="4" y="364"/>
                    </a:lnTo>
                    <a:lnTo>
                      <a:pt x="4" y="364"/>
                    </a:lnTo>
                    <a:lnTo>
                      <a:pt x="2" y="366"/>
                    </a:lnTo>
                    <a:lnTo>
                      <a:pt x="2" y="366"/>
                    </a:lnTo>
                    <a:lnTo>
                      <a:pt x="1" y="366"/>
                    </a:lnTo>
                    <a:lnTo>
                      <a:pt x="1" y="366"/>
                    </a:lnTo>
                    <a:lnTo>
                      <a:pt x="1" y="367"/>
                    </a:lnTo>
                    <a:lnTo>
                      <a:pt x="1" y="367"/>
                    </a:lnTo>
                    <a:lnTo>
                      <a:pt x="1" y="368"/>
                    </a:lnTo>
                    <a:lnTo>
                      <a:pt x="1" y="368"/>
                    </a:lnTo>
                    <a:lnTo>
                      <a:pt x="0" y="368"/>
                    </a:lnTo>
                    <a:lnTo>
                      <a:pt x="0" y="368"/>
                    </a:lnTo>
                    <a:lnTo>
                      <a:pt x="0" y="370"/>
                    </a:lnTo>
                    <a:lnTo>
                      <a:pt x="0" y="370"/>
                    </a:lnTo>
                    <a:lnTo>
                      <a:pt x="0" y="371"/>
                    </a:lnTo>
                    <a:lnTo>
                      <a:pt x="0" y="371"/>
                    </a:lnTo>
                    <a:lnTo>
                      <a:pt x="0" y="371"/>
                    </a:lnTo>
                    <a:lnTo>
                      <a:pt x="0" y="371"/>
                    </a:lnTo>
                    <a:lnTo>
                      <a:pt x="0" y="372"/>
                    </a:lnTo>
                    <a:lnTo>
                      <a:pt x="0" y="372"/>
                    </a:lnTo>
                    <a:lnTo>
                      <a:pt x="0" y="373"/>
                    </a:lnTo>
                    <a:lnTo>
                      <a:pt x="0" y="373"/>
                    </a:lnTo>
                    <a:lnTo>
                      <a:pt x="0" y="375"/>
                    </a:lnTo>
                    <a:lnTo>
                      <a:pt x="0" y="375"/>
                    </a:lnTo>
                    <a:lnTo>
                      <a:pt x="0" y="375"/>
                    </a:lnTo>
                    <a:lnTo>
                      <a:pt x="0" y="375"/>
                    </a:lnTo>
                    <a:lnTo>
                      <a:pt x="0" y="377"/>
                    </a:lnTo>
                    <a:lnTo>
                      <a:pt x="0" y="377"/>
                    </a:lnTo>
                    <a:lnTo>
                      <a:pt x="0" y="378"/>
                    </a:lnTo>
                    <a:lnTo>
                      <a:pt x="0" y="378"/>
                    </a:lnTo>
                    <a:lnTo>
                      <a:pt x="0" y="380"/>
                    </a:lnTo>
                    <a:lnTo>
                      <a:pt x="0" y="380"/>
                    </a:lnTo>
                    <a:lnTo>
                      <a:pt x="0" y="381"/>
                    </a:lnTo>
                    <a:lnTo>
                      <a:pt x="0" y="381"/>
                    </a:lnTo>
                    <a:lnTo>
                      <a:pt x="0" y="382"/>
                    </a:lnTo>
                    <a:lnTo>
                      <a:pt x="0" y="382"/>
                    </a:lnTo>
                    <a:lnTo>
                      <a:pt x="0" y="383"/>
                    </a:lnTo>
                    <a:lnTo>
                      <a:pt x="0" y="383"/>
                    </a:lnTo>
                    <a:lnTo>
                      <a:pt x="0" y="383"/>
                    </a:lnTo>
                    <a:lnTo>
                      <a:pt x="0" y="383"/>
                    </a:lnTo>
                    <a:lnTo>
                      <a:pt x="0" y="385"/>
                    </a:lnTo>
                    <a:lnTo>
                      <a:pt x="0" y="385"/>
                    </a:lnTo>
                    <a:lnTo>
                      <a:pt x="0" y="385"/>
                    </a:lnTo>
                    <a:lnTo>
                      <a:pt x="0" y="385"/>
                    </a:lnTo>
                    <a:lnTo>
                      <a:pt x="1" y="386"/>
                    </a:lnTo>
                    <a:lnTo>
                      <a:pt x="1" y="386"/>
                    </a:lnTo>
                    <a:lnTo>
                      <a:pt x="1" y="386"/>
                    </a:lnTo>
                    <a:lnTo>
                      <a:pt x="1" y="386"/>
                    </a:lnTo>
                    <a:lnTo>
                      <a:pt x="1" y="387"/>
                    </a:lnTo>
                    <a:lnTo>
                      <a:pt x="1" y="387"/>
                    </a:lnTo>
                    <a:lnTo>
                      <a:pt x="2" y="387"/>
                    </a:lnTo>
                    <a:lnTo>
                      <a:pt x="2" y="387"/>
                    </a:lnTo>
                    <a:lnTo>
                      <a:pt x="4" y="388"/>
                    </a:lnTo>
                    <a:lnTo>
                      <a:pt x="4" y="388"/>
                    </a:lnTo>
                    <a:lnTo>
                      <a:pt x="4" y="390"/>
                    </a:lnTo>
                    <a:lnTo>
                      <a:pt x="4" y="390"/>
                    </a:lnTo>
                    <a:lnTo>
                      <a:pt x="5" y="391"/>
                    </a:lnTo>
                    <a:lnTo>
                      <a:pt x="5" y="391"/>
                    </a:lnTo>
                    <a:lnTo>
                      <a:pt x="5" y="391"/>
                    </a:lnTo>
                    <a:lnTo>
                      <a:pt x="5" y="391"/>
                    </a:lnTo>
                    <a:lnTo>
                      <a:pt x="5" y="391"/>
                    </a:lnTo>
                    <a:lnTo>
                      <a:pt x="5" y="391"/>
                    </a:lnTo>
                    <a:lnTo>
                      <a:pt x="20" y="397"/>
                    </a:lnTo>
                    <a:lnTo>
                      <a:pt x="20" y="397"/>
                    </a:lnTo>
                    <a:lnTo>
                      <a:pt x="34" y="402"/>
                    </a:lnTo>
                    <a:lnTo>
                      <a:pt x="45" y="406"/>
                    </a:lnTo>
                    <a:lnTo>
                      <a:pt x="59" y="407"/>
                    </a:lnTo>
                    <a:lnTo>
                      <a:pt x="59" y="407"/>
                    </a:lnTo>
                    <a:lnTo>
                      <a:pt x="63" y="429"/>
                    </a:lnTo>
                    <a:lnTo>
                      <a:pt x="63" y="429"/>
                    </a:lnTo>
                    <a:lnTo>
                      <a:pt x="49" y="435"/>
                    </a:lnTo>
                    <a:lnTo>
                      <a:pt x="39" y="440"/>
                    </a:lnTo>
                    <a:lnTo>
                      <a:pt x="27" y="449"/>
                    </a:lnTo>
                    <a:lnTo>
                      <a:pt x="27" y="449"/>
                    </a:lnTo>
                    <a:lnTo>
                      <a:pt x="19" y="455"/>
                    </a:lnTo>
                    <a:lnTo>
                      <a:pt x="14" y="460"/>
                    </a:lnTo>
                    <a:lnTo>
                      <a:pt x="14" y="460"/>
                    </a:lnTo>
                    <a:lnTo>
                      <a:pt x="14" y="460"/>
                    </a:lnTo>
                    <a:lnTo>
                      <a:pt x="14" y="460"/>
                    </a:lnTo>
                    <a:lnTo>
                      <a:pt x="14" y="460"/>
                    </a:lnTo>
                    <a:lnTo>
                      <a:pt x="12" y="461"/>
                    </a:lnTo>
                    <a:lnTo>
                      <a:pt x="12" y="461"/>
                    </a:lnTo>
                    <a:lnTo>
                      <a:pt x="12" y="461"/>
                    </a:lnTo>
                    <a:lnTo>
                      <a:pt x="12" y="461"/>
                    </a:lnTo>
                    <a:lnTo>
                      <a:pt x="11" y="463"/>
                    </a:lnTo>
                    <a:lnTo>
                      <a:pt x="11" y="463"/>
                    </a:lnTo>
                    <a:lnTo>
                      <a:pt x="11" y="464"/>
                    </a:lnTo>
                    <a:lnTo>
                      <a:pt x="11" y="464"/>
                    </a:lnTo>
                    <a:lnTo>
                      <a:pt x="11" y="465"/>
                    </a:lnTo>
                    <a:lnTo>
                      <a:pt x="11" y="465"/>
                    </a:lnTo>
                    <a:lnTo>
                      <a:pt x="11" y="465"/>
                    </a:lnTo>
                    <a:lnTo>
                      <a:pt x="11" y="465"/>
                    </a:lnTo>
                    <a:lnTo>
                      <a:pt x="11" y="467"/>
                    </a:lnTo>
                    <a:lnTo>
                      <a:pt x="11" y="467"/>
                    </a:lnTo>
                    <a:lnTo>
                      <a:pt x="11" y="467"/>
                    </a:lnTo>
                    <a:lnTo>
                      <a:pt x="11" y="467"/>
                    </a:lnTo>
                    <a:lnTo>
                      <a:pt x="11" y="468"/>
                    </a:lnTo>
                    <a:lnTo>
                      <a:pt x="11" y="468"/>
                    </a:lnTo>
                    <a:lnTo>
                      <a:pt x="11" y="468"/>
                    </a:lnTo>
                    <a:lnTo>
                      <a:pt x="11" y="468"/>
                    </a:lnTo>
                    <a:lnTo>
                      <a:pt x="11" y="470"/>
                    </a:lnTo>
                    <a:lnTo>
                      <a:pt x="11" y="470"/>
                    </a:lnTo>
                    <a:lnTo>
                      <a:pt x="11" y="470"/>
                    </a:lnTo>
                    <a:lnTo>
                      <a:pt x="11" y="470"/>
                    </a:lnTo>
                    <a:lnTo>
                      <a:pt x="11" y="472"/>
                    </a:lnTo>
                    <a:lnTo>
                      <a:pt x="11" y="472"/>
                    </a:lnTo>
                    <a:lnTo>
                      <a:pt x="12" y="473"/>
                    </a:lnTo>
                    <a:lnTo>
                      <a:pt x="12" y="473"/>
                    </a:lnTo>
                    <a:lnTo>
                      <a:pt x="12" y="474"/>
                    </a:lnTo>
                    <a:lnTo>
                      <a:pt x="12" y="474"/>
                    </a:lnTo>
                    <a:lnTo>
                      <a:pt x="12" y="477"/>
                    </a:lnTo>
                    <a:lnTo>
                      <a:pt x="12" y="477"/>
                    </a:lnTo>
                    <a:lnTo>
                      <a:pt x="14" y="477"/>
                    </a:lnTo>
                    <a:lnTo>
                      <a:pt x="14" y="477"/>
                    </a:lnTo>
                    <a:lnTo>
                      <a:pt x="14" y="478"/>
                    </a:lnTo>
                    <a:lnTo>
                      <a:pt x="14" y="478"/>
                    </a:lnTo>
                    <a:lnTo>
                      <a:pt x="14" y="479"/>
                    </a:lnTo>
                    <a:lnTo>
                      <a:pt x="14" y="479"/>
                    </a:lnTo>
                    <a:lnTo>
                      <a:pt x="14" y="480"/>
                    </a:lnTo>
                    <a:lnTo>
                      <a:pt x="14" y="480"/>
                    </a:lnTo>
                    <a:lnTo>
                      <a:pt x="14" y="480"/>
                    </a:lnTo>
                    <a:lnTo>
                      <a:pt x="14" y="480"/>
                    </a:lnTo>
                    <a:lnTo>
                      <a:pt x="15" y="482"/>
                    </a:lnTo>
                    <a:lnTo>
                      <a:pt x="15" y="482"/>
                    </a:lnTo>
                    <a:lnTo>
                      <a:pt x="15" y="482"/>
                    </a:lnTo>
                    <a:lnTo>
                      <a:pt x="15" y="482"/>
                    </a:lnTo>
                    <a:lnTo>
                      <a:pt x="16" y="483"/>
                    </a:lnTo>
                    <a:lnTo>
                      <a:pt x="16" y="483"/>
                    </a:lnTo>
                    <a:lnTo>
                      <a:pt x="16" y="483"/>
                    </a:lnTo>
                    <a:lnTo>
                      <a:pt x="16" y="483"/>
                    </a:lnTo>
                    <a:lnTo>
                      <a:pt x="17" y="484"/>
                    </a:lnTo>
                    <a:lnTo>
                      <a:pt x="17" y="484"/>
                    </a:lnTo>
                    <a:lnTo>
                      <a:pt x="17" y="484"/>
                    </a:lnTo>
                    <a:lnTo>
                      <a:pt x="17" y="484"/>
                    </a:lnTo>
                    <a:lnTo>
                      <a:pt x="19" y="485"/>
                    </a:lnTo>
                    <a:lnTo>
                      <a:pt x="19" y="485"/>
                    </a:lnTo>
                    <a:lnTo>
                      <a:pt x="19" y="485"/>
                    </a:lnTo>
                    <a:lnTo>
                      <a:pt x="19" y="485"/>
                    </a:lnTo>
                    <a:lnTo>
                      <a:pt x="21" y="485"/>
                    </a:lnTo>
                    <a:lnTo>
                      <a:pt x="21" y="485"/>
                    </a:lnTo>
                    <a:lnTo>
                      <a:pt x="21" y="485"/>
                    </a:lnTo>
                    <a:lnTo>
                      <a:pt x="21" y="485"/>
                    </a:lnTo>
                    <a:lnTo>
                      <a:pt x="27" y="488"/>
                    </a:lnTo>
                    <a:lnTo>
                      <a:pt x="38" y="489"/>
                    </a:lnTo>
                    <a:lnTo>
                      <a:pt x="38" y="489"/>
                    </a:lnTo>
                    <a:lnTo>
                      <a:pt x="53" y="490"/>
                    </a:lnTo>
                    <a:lnTo>
                      <a:pt x="64" y="490"/>
                    </a:lnTo>
                    <a:lnTo>
                      <a:pt x="78" y="488"/>
                    </a:lnTo>
                    <a:lnTo>
                      <a:pt x="78" y="488"/>
                    </a:lnTo>
                    <a:lnTo>
                      <a:pt x="87" y="508"/>
                    </a:lnTo>
                    <a:lnTo>
                      <a:pt x="87" y="508"/>
                    </a:lnTo>
                    <a:lnTo>
                      <a:pt x="75" y="517"/>
                    </a:lnTo>
                    <a:lnTo>
                      <a:pt x="67" y="526"/>
                    </a:lnTo>
                    <a:lnTo>
                      <a:pt x="58" y="537"/>
                    </a:lnTo>
                    <a:lnTo>
                      <a:pt x="58" y="537"/>
                    </a:lnTo>
                    <a:lnTo>
                      <a:pt x="51" y="545"/>
                    </a:lnTo>
                    <a:lnTo>
                      <a:pt x="48" y="551"/>
                    </a:lnTo>
                    <a:lnTo>
                      <a:pt x="48" y="551"/>
                    </a:lnTo>
                    <a:lnTo>
                      <a:pt x="48" y="551"/>
                    </a:lnTo>
                    <a:lnTo>
                      <a:pt x="48" y="551"/>
                    </a:lnTo>
                    <a:lnTo>
                      <a:pt x="48" y="551"/>
                    </a:lnTo>
                    <a:lnTo>
                      <a:pt x="48" y="551"/>
                    </a:lnTo>
                    <a:lnTo>
                      <a:pt x="46" y="552"/>
                    </a:lnTo>
                    <a:lnTo>
                      <a:pt x="46" y="552"/>
                    </a:lnTo>
                    <a:lnTo>
                      <a:pt x="46" y="552"/>
                    </a:lnTo>
                    <a:lnTo>
                      <a:pt x="46" y="552"/>
                    </a:lnTo>
                    <a:lnTo>
                      <a:pt x="46" y="555"/>
                    </a:lnTo>
                    <a:lnTo>
                      <a:pt x="46" y="555"/>
                    </a:lnTo>
                    <a:lnTo>
                      <a:pt x="46" y="555"/>
                    </a:lnTo>
                    <a:lnTo>
                      <a:pt x="46" y="555"/>
                    </a:lnTo>
                    <a:lnTo>
                      <a:pt x="46" y="556"/>
                    </a:lnTo>
                    <a:lnTo>
                      <a:pt x="46" y="556"/>
                    </a:lnTo>
                    <a:lnTo>
                      <a:pt x="46" y="556"/>
                    </a:lnTo>
                    <a:lnTo>
                      <a:pt x="46" y="556"/>
                    </a:lnTo>
                    <a:lnTo>
                      <a:pt x="46" y="557"/>
                    </a:lnTo>
                    <a:lnTo>
                      <a:pt x="46" y="557"/>
                    </a:lnTo>
                    <a:lnTo>
                      <a:pt x="46" y="558"/>
                    </a:lnTo>
                    <a:lnTo>
                      <a:pt x="46" y="558"/>
                    </a:lnTo>
                    <a:lnTo>
                      <a:pt x="46" y="560"/>
                    </a:lnTo>
                    <a:lnTo>
                      <a:pt x="46" y="560"/>
                    </a:lnTo>
                    <a:lnTo>
                      <a:pt x="48" y="560"/>
                    </a:lnTo>
                    <a:lnTo>
                      <a:pt x="48" y="560"/>
                    </a:lnTo>
                    <a:lnTo>
                      <a:pt x="48" y="561"/>
                    </a:lnTo>
                    <a:lnTo>
                      <a:pt x="48" y="561"/>
                    </a:lnTo>
                    <a:lnTo>
                      <a:pt x="48" y="561"/>
                    </a:lnTo>
                    <a:lnTo>
                      <a:pt x="48" y="561"/>
                    </a:lnTo>
                    <a:lnTo>
                      <a:pt x="49" y="562"/>
                    </a:lnTo>
                    <a:lnTo>
                      <a:pt x="49" y="562"/>
                    </a:lnTo>
                    <a:lnTo>
                      <a:pt x="49" y="564"/>
                    </a:lnTo>
                    <a:lnTo>
                      <a:pt x="49" y="564"/>
                    </a:lnTo>
                    <a:lnTo>
                      <a:pt x="50" y="565"/>
                    </a:lnTo>
                    <a:lnTo>
                      <a:pt x="50" y="565"/>
                    </a:lnTo>
                    <a:lnTo>
                      <a:pt x="51" y="567"/>
                    </a:lnTo>
                    <a:lnTo>
                      <a:pt x="51" y="567"/>
                    </a:lnTo>
                    <a:lnTo>
                      <a:pt x="51" y="567"/>
                    </a:lnTo>
                    <a:lnTo>
                      <a:pt x="51" y="567"/>
                    </a:lnTo>
                    <a:lnTo>
                      <a:pt x="51" y="569"/>
                    </a:lnTo>
                    <a:lnTo>
                      <a:pt x="51" y="569"/>
                    </a:lnTo>
                    <a:lnTo>
                      <a:pt x="53" y="569"/>
                    </a:lnTo>
                    <a:lnTo>
                      <a:pt x="53" y="569"/>
                    </a:lnTo>
                    <a:lnTo>
                      <a:pt x="53" y="570"/>
                    </a:lnTo>
                    <a:lnTo>
                      <a:pt x="53" y="570"/>
                    </a:lnTo>
                    <a:lnTo>
                      <a:pt x="53" y="570"/>
                    </a:lnTo>
                    <a:lnTo>
                      <a:pt x="53" y="570"/>
                    </a:lnTo>
                    <a:lnTo>
                      <a:pt x="54" y="571"/>
                    </a:lnTo>
                    <a:lnTo>
                      <a:pt x="54" y="571"/>
                    </a:lnTo>
                    <a:lnTo>
                      <a:pt x="54" y="571"/>
                    </a:lnTo>
                    <a:lnTo>
                      <a:pt x="54" y="571"/>
                    </a:lnTo>
                    <a:lnTo>
                      <a:pt x="55" y="572"/>
                    </a:lnTo>
                    <a:lnTo>
                      <a:pt x="55" y="572"/>
                    </a:lnTo>
                    <a:lnTo>
                      <a:pt x="55" y="572"/>
                    </a:lnTo>
                    <a:lnTo>
                      <a:pt x="55" y="572"/>
                    </a:lnTo>
                    <a:lnTo>
                      <a:pt x="56" y="574"/>
                    </a:lnTo>
                    <a:lnTo>
                      <a:pt x="56" y="574"/>
                    </a:lnTo>
                    <a:lnTo>
                      <a:pt x="58" y="574"/>
                    </a:lnTo>
                    <a:lnTo>
                      <a:pt x="58" y="574"/>
                    </a:lnTo>
                    <a:lnTo>
                      <a:pt x="59" y="574"/>
                    </a:lnTo>
                    <a:lnTo>
                      <a:pt x="59" y="574"/>
                    </a:lnTo>
                    <a:lnTo>
                      <a:pt x="59" y="574"/>
                    </a:lnTo>
                    <a:lnTo>
                      <a:pt x="59" y="574"/>
                    </a:lnTo>
                    <a:lnTo>
                      <a:pt x="61" y="574"/>
                    </a:lnTo>
                    <a:lnTo>
                      <a:pt x="61" y="574"/>
                    </a:lnTo>
                    <a:lnTo>
                      <a:pt x="61" y="574"/>
                    </a:lnTo>
                    <a:lnTo>
                      <a:pt x="61" y="574"/>
                    </a:lnTo>
                    <a:lnTo>
                      <a:pt x="61" y="574"/>
                    </a:lnTo>
                    <a:lnTo>
                      <a:pt x="61" y="574"/>
                    </a:lnTo>
                    <a:lnTo>
                      <a:pt x="68" y="574"/>
                    </a:lnTo>
                    <a:lnTo>
                      <a:pt x="78" y="572"/>
                    </a:lnTo>
                    <a:lnTo>
                      <a:pt x="78" y="572"/>
                    </a:lnTo>
                    <a:lnTo>
                      <a:pt x="93" y="570"/>
                    </a:lnTo>
                    <a:lnTo>
                      <a:pt x="104" y="567"/>
                    </a:lnTo>
                    <a:lnTo>
                      <a:pt x="117" y="562"/>
                    </a:lnTo>
                    <a:lnTo>
                      <a:pt x="117" y="562"/>
                    </a:lnTo>
                    <a:lnTo>
                      <a:pt x="130" y="579"/>
                    </a:lnTo>
                    <a:lnTo>
                      <a:pt x="130" y="579"/>
                    </a:lnTo>
                    <a:lnTo>
                      <a:pt x="122" y="590"/>
                    </a:lnTo>
                    <a:lnTo>
                      <a:pt x="116" y="600"/>
                    </a:lnTo>
                    <a:lnTo>
                      <a:pt x="109" y="614"/>
                    </a:lnTo>
                    <a:lnTo>
                      <a:pt x="109" y="614"/>
                    </a:lnTo>
                    <a:lnTo>
                      <a:pt x="106" y="623"/>
                    </a:lnTo>
                    <a:lnTo>
                      <a:pt x="104" y="630"/>
                    </a:lnTo>
                    <a:lnTo>
                      <a:pt x="104" y="630"/>
                    </a:lnTo>
                    <a:lnTo>
                      <a:pt x="104" y="630"/>
                    </a:lnTo>
                    <a:lnTo>
                      <a:pt x="104" y="630"/>
                    </a:lnTo>
                    <a:lnTo>
                      <a:pt x="104" y="630"/>
                    </a:lnTo>
                    <a:lnTo>
                      <a:pt x="104" y="630"/>
                    </a:lnTo>
                    <a:lnTo>
                      <a:pt x="103" y="632"/>
                    </a:lnTo>
                    <a:lnTo>
                      <a:pt x="103" y="632"/>
                    </a:lnTo>
                    <a:lnTo>
                      <a:pt x="103" y="632"/>
                    </a:lnTo>
                    <a:lnTo>
                      <a:pt x="103" y="634"/>
                    </a:lnTo>
                    <a:lnTo>
                      <a:pt x="103" y="634"/>
                    </a:lnTo>
                    <a:lnTo>
                      <a:pt x="103" y="634"/>
                    </a:lnTo>
                    <a:lnTo>
                      <a:pt x="103" y="634"/>
                    </a:lnTo>
                    <a:lnTo>
                      <a:pt x="104" y="635"/>
                    </a:lnTo>
                    <a:lnTo>
                      <a:pt x="104" y="635"/>
                    </a:lnTo>
                    <a:lnTo>
                      <a:pt x="104" y="635"/>
                    </a:lnTo>
                    <a:lnTo>
                      <a:pt x="104" y="635"/>
                    </a:lnTo>
                    <a:lnTo>
                      <a:pt x="104" y="637"/>
                    </a:lnTo>
                    <a:lnTo>
                      <a:pt x="104" y="637"/>
                    </a:lnTo>
                    <a:lnTo>
                      <a:pt x="104" y="637"/>
                    </a:lnTo>
                    <a:lnTo>
                      <a:pt x="104" y="637"/>
                    </a:lnTo>
                    <a:lnTo>
                      <a:pt x="106" y="638"/>
                    </a:lnTo>
                    <a:lnTo>
                      <a:pt x="106" y="638"/>
                    </a:lnTo>
                    <a:lnTo>
                      <a:pt x="106" y="639"/>
                    </a:lnTo>
                    <a:lnTo>
                      <a:pt x="106" y="639"/>
                    </a:lnTo>
                    <a:lnTo>
                      <a:pt x="107" y="639"/>
                    </a:lnTo>
                    <a:lnTo>
                      <a:pt x="107" y="639"/>
                    </a:lnTo>
                    <a:lnTo>
                      <a:pt x="107" y="640"/>
                    </a:lnTo>
                    <a:lnTo>
                      <a:pt x="107" y="640"/>
                    </a:lnTo>
                    <a:lnTo>
                      <a:pt x="108" y="642"/>
                    </a:lnTo>
                    <a:lnTo>
                      <a:pt x="108" y="642"/>
                    </a:lnTo>
                    <a:lnTo>
                      <a:pt x="108" y="642"/>
                    </a:lnTo>
                    <a:lnTo>
                      <a:pt x="108" y="642"/>
                    </a:lnTo>
                    <a:lnTo>
                      <a:pt x="109" y="643"/>
                    </a:lnTo>
                    <a:lnTo>
                      <a:pt x="109" y="643"/>
                    </a:lnTo>
                    <a:lnTo>
                      <a:pt x="111" y="644"/>
                    </a:lnTo>
                    <a:lnTo>
                      <a:pt x="111" y="644"/>
                    </a:lnTo>
                    <a:lnTo>
                      <a:pt x="112" y="644"/>
                    </a:lnTo>
                    <a:lnTo>
                      <a:pt x="112" y="644"/>
                    </a:lnTo>
                    <a:lnTo>
                      <a:pt x="113" y="645"/>
                    </a:lnTo>
                    <a:lnTo>
                      <a:pt x="113" y="645"/>
                    </a:lnTo>
                    <a:lnTo>
                      <a:pt x="113" y="645"/>
                    </a:lnTo>
                    <a:lnTo>
                      <a:pt x="113" y="645"/>
                    </a:lnTo>
                    <a:lnTo>
                      <a:pt x="114" y="647"/>
                    </a:lnTo>
                    <a:lnTo>
                      <a:pt x="114" y="647"/>
                    </a:lnTo>
                    <a:lnTo>
                      <a:pt x="114" y="647"/>
                    </a:lnTo>
                    <a:lnTo>
                      <a:pt x="114" y="647"/>
                    </a:lnTo>
                    <a:lnTo>
                      <a:pt x="116" y="648"/>
                    </a:lnTo>
                    <a:lnTo>
                      <a:pt x="116" y="648"/>
                    </a:lnTo>
                    <a:lnTo>
                      <a:pt x="116" y="648"/>
                    </a:lnTo>
                    <a:lnTo>
                      <a:pt x="116" y="648"/>
                    </a:lnTo>
                    <a:lnTo>
                      <a:pt x="117" y="649"/>
                    </a:lnTo>
                    <a:lnTo>
                      <a:pt x="117" y="649"/>
                    </a:lnTo>
                    <a:lnTo>
                      <a:pt x="117" y="649"/>
                    </a:lnTo>
                    <a:lnTo>
                      <a:pt x="117" y="649"/>
                    </a:lnTo>
                    <a:lnTo>
                      <a:pt x="118" y="649"/>
                    </a:lnTo>
                    <a:lnTo>
                      <a:pt x="118" y="649"/>
                    </a:lnTo>
                    <a:lnTo>
                      <a:pt x="118" y="649"/>
                    </a:lnTo>
                    <a:lnTo>
                      <a:pt x="118" y="649"/>
                    </a:lnTo>
                    <a:lnTo>
                      <a:pt x="123" y="649"/>
                    </a:lnTo>
                    <a:lnTo>
                      <a:pt x="123" y="649"/>
                    </a:lnTo>
                    <a:lnTo>
                      <a:pt x="123" y="649"/>
                    </a:lnTo>
                    <a:lnTo>
                      <a:pt x="123" y="649"/>
                    </a:lnTo>
                    <a:lnTo>
                      <a:pt x="130" y="647"/>
                    </a:lnTo>
                    <a:lnTo>
                      <a:pt x="138" y="643"/>
                    </a:lnTo>
                    <a:lnTo>
                      <a:pt x="138" y="643"/>
                    </a:lnTo>
                    <a:lnTo>
                      <a:pt x="152" y="637"/>
                    </a:lnTo>
                    <a:lnTo>
                      <a:pt x="162" y="630"/>
                    </a:lnTo>
                    <a:lnTo>
                      <a:pt x="174" y="623"/>
                    </a:lnTo>
                    <a:lnTo>
                      <a:pt x="174" y="623"/>
                    </a:lnTo>
                    <a:lnTo>
                      <a:pt x="190" y="635"/>
                    </a:lnTo>
                    <a:lnTo>
                      <a:pt x="190" y="635"/>
                    </a:lnTo>
                    <a:lnTo>
                      <a:pt x="186" y="649"/>
                    </a:lnTo>
                    <a:lnTo>
                      <a:pt x="182" y="660"/>
                    </a:lnTo>
                    <a:lnTo>
                      <a:pt x="180" y="674"/>
                    </a:lnTo>
                    <a:lnTo>
                      <a:pt x="180" y="674"/>
                    </a:lnTo>
                    <a:lnTo>
                      <a:pt x="179" y="684"/>
                    </a:lnTo>
                    <a:lnTo>
                      <a:pt x="179" y="692"/>
                    </a:lnTo>
                    <a:lnTo>
                      <a:pt x="179" y="692"/>
                    </a:lnTo>
                    <a:lnTo>
                      <a:pt x="179" y="692"/>
                    </a:lnTo>
                    <a:lnTo>
                      <a:pt x="179" y="692"/>
                    </a:lnTo>
                    <a:lnTo>
                      <a:pt x="179" y="692"/>
                    </a:lnTo>
                    <a:lnTo>
                      <a:pt x="179" y="692"/>
                    </a:lnTo>
                    <a:lnTo>
                      <a:pt x="179" y="693"/>
                    </a:lnTo>
                    <a:lnTo>
                      <a:pt x="179" y="693"/>
                    </a:lnTo>
                    <a:lnTo>
                      <a:pt x="179" y="695"/>
                    </a:lnTo>
                    <a:lnTo>
                      <a:pt x="179" y="695"/>
                    </a:lnTo>
                    <a:lnTo>
                      <a:pt x="180" y="696"/>
                    </a:lnTo>
                    <a:lnTo>
                      <a:pt x="180" y="696"/>
                    </a:lnTo>
                    <a:lnTo>
                      <a:pt x="180" y="696"/>
                    </a:lnTo>
                    <a:lnTo>
                      <a:pt x="180" y="696"/>
                    </a:lnTo>
                    <a:lnTo>
                      <a:pt x="180" y="697"/>
                    </a:lnTo>
                    <a:lnTo>
                      <a:pt x="180" y="697"/>
                    </a:lnTo>
                    <a:lnTo>
                      <a:pt x="180" y="697"/>
                    </a:lnTo>
                    <a:lnTo>
                      <a:pt x="180" y="697"/>
                    </a:lnTo>
                    <a:lnTo>
                      <a:pt x="181" y="698"/>
                    </a:lnTo>
                    <a:lnTo>
                      <a:pt x="181" y="698"/>
                    </a:lnTo>
                    <a:lnTo>
                      <a:pt x="181" y="698"/>
                    </a:lnTo>
                    <a:lnTo>
                      <a:pt x="181" y="698"/>
                    </a:lnTo>
                    <a:lnTo>
                      <a:pt x="182" y="700"/>
                    </a:lnTo>
                    <a:lnTo>
                      <a:pt x="182" y="700"/>
                    </a:lnTo>
                    <a:lnTo>
                      <a:pt x="182" y="700"/>
                    </a:lnTo>
                    <a:lnTo>
                      <a:pt x="182" y="700"/>
                    </a:lnTo>
                    <a:lnTo>
                      <a:pt x="184" y="701"/>
                    </a:lnTo>
                    <a:lnTo>
                      <a:pt x="184" y="701"/>
                    </a:lnTo>
                    <a:lnTo>
                      <a:pt x="184" y="701"/>
                    </a:lnTo>
                    <a:lnTo>
                      <a:pt x="184" y="701"/>
                    </a:lnTo>
                    <a:lnTo>
                      <a:pt x="185" y="701"/>
                    </a:lnTo>
                    <a:lnTo>
                      <a:pt x="185" y="701"/>
                    </a:lnTo>
                    <a:lnTo>
                      <a:pt x="186" y="702"/>
                    </a:lnTo>
                    <a:lnTo>
                      <a:pt x="186" y="702"/>
                    </a:lnTo>
                    <a:lnTo>
                      <a:pt x="187" y="702"/>
                    </a:lnTo>
                    <a:lnTo>
                      <a:pt x="187" y="702"/>
                    </a:lnTo>
                    <a:lnTo>
                      <a:pt x="190" y="703"/>
                    </a:lnTo>
                    <a:lnTo>
                      <a:pt x="190" y="703"/>
                    </a:lnTo>
                    <a:lnTo>
                      <a:pt x="190" y="703"/>
                    </a:lnTo>
                    <a:lnTo>
                      <a:pt x="190" y="703"/>
                    </a:lnTo>
                    <a:lnTo>
                      <a:pt x="191" y="705"/>
                    </a:lnTo>
                    <a:lnTo>
                      <a:pt x="191" y="705"/>
                    </a:lnTo>
                    <a:lnTo>
                      <a:pt x="191" y="705"/>
                    </a:lnTo>
                    <a:lnTo>
                      <a:pt x="191" y="705"/>
                    </a:lnTo>
                    <a:lnTo>
                      <a:pt x="193" y="706"/>
                    </a:lnTo>
                    <a:lnTo>
                      <a:pt x="193" y="706"/>
                    </a:lnTo>
                    <a:lnTo>
                      <a:pt x="193" y="706"/>
                    </a:lnTo>
                    <a:lnTo>
                      <a:pt x="193" y="706"/>
                    </a:lnTo>
                    <a:lnTo>
                      <a:pt x="195" y="706"/>
                    </a:lnTo>
                    <a:lnTo>
                      <a:pt x="195" y="706"/>
                    </a:lnTo>
                    <a:lnTo>
                      <a:pt x="195" y="706"/>
                    </a:lnTo>
                    <a:lnTo>
                      <a:pt x="195" y="706"/>
                    </a:lnTo>
                    <a:lnTo>
                      <a:pt x="196" y="706"/>
                    </a:lnTo>
                    <a:lnTo>
                      <a:pt x="196" y="706"/>
                    </a:lnTo>
                    <a:lnTo>
                      <a:pt x="196" y="706"/>
                    </a:lnTo>
                    <a:lnTo>
                      <a:pt x="196" y="706"/>
                    </a:lnTo>
                    <a:lnTo>
                      <a:pt x="198" y="706"/>
                    </a:lnTo>
                    <a:lnTo>
                      <a:pt x="198" y="706"/>
                    </a:lnTo>
                    <a:lnTo>
                      <a:pt x="198" y="706"/>
                    </a:lnTo>
                    <a:lnTo>
                      <a:pt x="198" y="706"/>
                    </a:lnTo>
                    <a:lnTo>
                      <a:pt x="200" y="706"/>
                    </a:lnTo>
                    <a:lnTo>
                      <a:pt x="200" y="706"/>
                    </a:lnTo>
                    <a:lnTo>
                      <a:pt x="200" y="706"/>
                    </a:lnTo>
                    <a:lnTo>
                      <a:pt x="201" y="705"/>
                    </a:lnTo>
                    <a:lnTo>
                      <a:pt x="201" y="705"/>
                    </a:lnTo>
                    <a:lnTo>
                      <a:pt x="201" y="705"/>
                    </a:lnTo>
                    <a:lnTo>
                      <a:pt x="201" y="705"/>
                    </a:lnTo>
                    <a:lnTo>
                      <a:pt x="208" y="701"/>
                    </a:lnTo>
                    <a:lnTo>
                      <a:pt x="215" y="695"/>
                    </a:lnTo>
                    <a:lnTo>
                      <a:pt x="215" y="695"/>
                    </a:lnTo>
                    <a:lnTo>
                      <a:pt x="227" y="686"/>
                    </a:lnTo>
                    <a:lnTo>
                      <a:pt x="235" y="678"/>
                    </a:lnTo>
                    <a:lnTo>
                      <a:pt x="244" y="667"/>
                    </a:lnTo>
                    <a:lnTo>
                      <a:pt x="244" y="667"/>
                    </a:lnTo>
                    <a:lnTo>
                      <a:pt x="264" y="674"/>
                    </a:lnTo>
                    <a:lnTo>
                      <a:pt x="264" y="674"/>
                    </a:lnTo>
                    <a:lnTo>
                      <a:pt x="263" y="689"/>
                    </a:lnTo>
                    <a:lnTo>
                      <a:pt x="263" y="701"/>
                    </a:lnTo>
                    <a:lnTo>
                      <a:pt x="264" y="715"/>
                    </a:lnTo>
                    <a:lnTo>
                      <a:pt x="264" y="715"/>
                    </a:lnTo>
                    <a:lnTo>
                      <a:pt x="266" y="725"/>
                    </a:lnTo>
                    <a:lnTo>
                      <a:pt x="267" y="732"/>
                    </a:lnTo>
                    <a:lnTo>
                      <a:pt x="267" y="732"/>
                    </a:lnTo>
                    <a:lnTo>
                      <a:pt x="267" y="732"/>
                    </a:lnTo>
                    <a:lnTo>
                      <a:pt x="267" y="732"/>
                    </a:lnTo>
                    <a:lnTo>
                      <a:pt x="268" y="734"/>
                    </a:lnTo>
                    <a:lnTo>
                      <a:pt x="268" y="734"/>
                    </a:lnTo>
                    <a:lnTo>
                      <a:pt x="268" y="734"/>
                    </a:lnTo>
                    <a:lnTo>
                      <a:pt x="268" y="734"/>
                    </a:lnTo>
                    <a:lnTo>
                      <a:pt x="268" y="735"/>
                    </a:lnTo>
                    <a:lnTo>
                      <a:pt x="268" y="735"/>
                    </a:lnTo>
                    <a:lnTo>
                      <a:pt x="268" y="736"/>
                    </a:lnTo>
                    <a:lnTo>
                      <a:pt x="268" y="736"/>
                    </a:lnTo>
                    <a:lnTo>
                      <a:pt x="269" y="736"/>
                    </a:lnTo>
                    <a:lnTo>
                      <a:pt x="269" y="736"/>
                    </a:lnTo>
                    <a:lnTo>
                      <a:pt x="269" y="737"/>
                    </a:lnTo>
                    <a:lnTo>
                      <a:pt x="269" y="737"/>
                    </a:lnTo>
                    <a:lnTo>
                      <a:pt x="271" y="737"/>
                    </a:lnTo>
                    <a:lnTo>
                      <a:pt x="271" y="737"/>
                    </a:lnTo>
                    <a:lnTo>
                      <a:pt x="271" y="737"/>
                    </a:lnTo>
                    <a:lnTo>
                      <a:pt x="271" y="737"/>
                    </a:lnTo>
                    <a:lnTo>
                      <a:pt x="272" y="739"/>
                    </a:lnTo>
                    <a:lnTo>
                      <a:pt x="272" y="739"/>
                    </a:lnTo>
                    <a:lnTo>
                      <a:pt x="273" y="739"/>
                    </a:lnTo>
                    <a:lnTo>
                      <a:pt x="273" y="739"/>
                    </a:lnTo>
                    <a:lnTo>
                      <a:pt x="274" y="739"/>
                    </a:lnTo>
                    <a:lnTo>
                      <a:pt x="274" y="739"/>
                    </a:lnTo>
                    <a:lnTo>
                      <a:pt x="274" y="739"/>
                    </a:lnTo>
                    <a:lnTo>
                      <a:pt x="274" y="739"/>
                    </a:lnTo>
                    <a:lnTo>
                      <a:pt x="276" y="740"/>
                    </a:lnTo>
                    <a:lnTo>
                      <a:pt x="276" y="740"/>
                    </a:lnTo>
                    <a:lnTo>
                      <a:pt x="277" y="740"/>
                    </a:lnTo>
                    <a:lnTo>
                      <a:pt x="277" y="740"/>
                    </a:lnTo>
                    <a:lnTo>
                      <a:pt x="278" y="740"/>
                    </a:lnTo>
                    <a:lnTo>
                      <a:pt x="278" y="740"/>
                    </a:lnTo>
                    <a:lnTo>
                      <a:pt x="281" y="741"/>
                    </a:lnTo>
                    <a:lnTo>
                      <a:pt x="281" y="741"/>
                    </a:lnTo>
                    <a:lnTo>
                      <a:pt x="281" y="741"/>
                    </a:lnTo>
                    <a:lnTo>
                      <a:pt x="281" y="741"/>
                    </a:lnTo>
                    <a:lnTo>
                      <a:pt x="282" y="741"/>
                    </a:lnTo>
                    <a:lnTo>
                      <a:pt x="282" y="741"/>
                    </a:lnTo>
                    <a:lnTo>
                      <a:pt x="283" y="741"/>
                    </a:lnTo>
                    <a:lnTo>
                      <a:pt x="283" y="741"/>
                    </a:lnTo>
                    <a:lnTo>
                      <a:pt x="284" y="741"/>
                    </a:lnTo>
                    <a:lnTo>
                      <a:pt x="284" y="741"/>
                    </a:lnTo>
                    <a:lnTo>
                      <a:pt x="284" y="741"/>
                    </a:lnTo>
                    <a:lnTo>
                      <a:pt x="284" y="741"/>
                    </a:lnTo>
                    <a:lnTo>
                      <a:pt x="286" y="741"/>
                    </a:lnTo>
                    <a:lnTo>
                      <a:pt x="286" y="741"/>
                    </a:lnTo>
                    <a:lnTo>
                      <a:pt x="286" y="741"/>
                    </a:lnTo>
                    <a:lnTo>
                      <a:pt x="286" y="741"/>
                    </a:lnTo>
                    <a:lnTo>
                      <a:pt x="287" y="741"/>
                    </a:lnTo>
                    <a:lnTo>
                      <a:pt x="287" y="741"/>
                    </a:lnTo>
                    <a:lnTo>
                      <a:pt x="288" y="741"/>
                    </a:lnTo>
                    <a:lnTo>
                      <a:pt x="288" y="741"/>
                    </a:lnTo>
                    <a:lnTo>
                      <a:pt x="288" y="741"/>
                    </a:lnTo>
                    <a:lnTo>
                      <a:pt x="288" y="741"/>
                    </a:lnTo>
                    <a:lnTo>
                      <a:pt x="290" y="741"/>
                    </a:lnTo>
                    <a:lnTo>
                      <a:pt x="290" y="741"/>
                    </a:lnTo>
                    <a:lnTo>
                      <a:pt x="291" y="740"/>
                    </a:lnTo>
                    <a:lnTo>
                      <a:pt x="291" y="740"/>
                    </a:lnTo>
                    <a:lnTo>
                      <a:pt x="291" y="740"/>
                    </a:lnTo>
                    <a:lnTo>
                      <a:pt x="291" y="740"/>
                    </a:lnTo>
                    <a:lnTo>
                      <a:pt x="292" y="739"/>
                    </a:lnTo>
                    <a:lnTo>
                      <a:pt x="292" y="739"/>
                    </a:lnTo>
                    <a:lnTo>
                      <a:pt x="292" y="739"/>
                    </a:lnTo>
                    <a:lnTo>
                      <a:pt x="292" y="739"/>
                    </a:lnTo>
                    <a:lnTo>
                      <a:pt x="297" y="734"/>
                    </a:lnTo>
                    <a:lnTo>
                      <a:pt x="303" y="726"/>
                    </a:lnTo>
                    <a:lnTo>
                      <a:pt x="303" y="726"/>
                    </a:lnTo>
                    <a:lnTo>
                      <a:pt x="312" y="713"/>
                    </a:lnTo>
                    <a:lnTo>
                      <a:pt x="317" y="703"/>
                    </a:lnTo>
                    <a:lnTo>
                      <a:pt x="324" y="691"/>
                    </a:lnTo>
                    <a:lnTo>
                      <a:pt x="324" y="691"/>
                    </a:lnTo>
                    <a:lnTo>
                      <a:pt x="345" y="693"/>
                    </a:lnTo>
                    <a:lnTo>
                      <a:pt x="345" y="693"/>
                    </a:lnTo>
                    <a:close/>
                    <a:moveTo>
                      <a:pt x="133" y="313"/>
                    </a:moveTo>
                    <a:lnTo>
                      <a:pt x="133" y="313"/>
                    </a:lnTo>
                    <a:lnTo>
                      <a:pt x="141" y="288"/>
                    </a:lnTo>
                    <a:lnTo>
                      <a:pt x="152" y="265"/>
                    </a:lnTo>
                    <a:lnTo>
                      <a:pt x="164" y="244"/>
                    </a:lnTo>
                    <a:lnTo>
                      <a:pt x="177" y="223"/>
                    </a:lnTo>
                    <a:lnTo>
                      <a:pt x="194" y="205"/>
                    </a:lnTo>
                    <a:lnTo>
                      <a:pt x="211" y="188"/>
                    </a:lnTo>
                    <a:lnTo>
                      <a:pt x="230" y="173"/>
                    </a:lnTo>
                    <a:lnTo>
                      <a:pt x="250" y="160"/>
                    </a:lnTo>
                    <a:lnTo>
                      <a:pt x="272" y="149"/>
                    </a:lnTo>
                    <a:lnTo>
                      <a:pt x="295" y="140"/>
                    </a:lnTo>
                    <a:lnTo>
                      <a:pt x="317" y="134"/>
                    </a:lnTo>
                    <a:lnTo>
                      <a:pt x="341" y="129"/>
                    </a:lnTo>
                    <a:lnTo>
                      <a:pt x="366" y="126"/>
                    </a:lnTo>
                    <a:lnTo>
                      <a:pt x="390" y="126"/>
                    </a:lnTo>
                    <a:lnTo>
                      <a:pt x="415" y="130"/>
                    </a:lnTo>
                    <a:lnTo>
                      <a:pt x="441" y="135"/>
                    </a:lnTo>
                    <a:lnTo>
                      <a:pt x="441" y="135"/>
                    </a:lnTo>
                    <a:lnTo>
                      <a:pt x="465" y="143"/>
                    </a:lnTo>
                    <a:lnTo>
                      <a:pt x="489" y="153"/>
                    </a:lnTo>
                    <a:lnTo>
                      <a:pt x="510" y="165"/>
                    </a:lnTo>
                    <a:lnTo>
                      <a:pt x="530" y="179"/>
                    </a:lnTo>
                    <a:lnTo>
                      <a:pt x="549" y="196"/>
                    </a:lnTo>
                    <a:lnTo>
                      <a:pt x="565" y="213"/>
                    </a:lnTo>
                    <a:lnTo>
                      <a:pt x="581" y="232"/>
                    </a:lnTo>
                    <a:lnTo>
                      <a:pt x="593" y="252"/>
                    </a:lnTo>
                    <a:lnTo>
                      <a:pt x="604" y="274"/>
                    </a:lnTo>
                    <a:lnTo>
                      <a:pt x="613" y="295"/>
                    </a:lnTo>
                    <a:lnTo>
                      <a:pt x="620" y="319"/>
                    </a:lnTo>
                    <a:lnTo>
                      <a:pt x="625" y="343"/>
                    </a:lnTo>
                    <a:lnTo>
                      <a:pt x="627" y="367"/>
                    </a:lnTo>
                    <a:lnTo>
                      <a:pt x="626" y="392"/>
                    </a:lnTo>
                    <a:lnTo>
                      <a:pt x="623" y="417"/>
                    </a:lnTo>
                    <a:lnTo>
                      <a:pt x="618" y="443"/>
                    </a:lnTo>
                    <a:lnTo>
                      <a:pt x="618" y="443"/>
                    </a:lnTo>
                    <a:lnTo>
                      <a:pt x="611" y="467"/>
                    </a:lnTo>
                    <a:lnTo>
                      <a:pt x="601" y="489"/>
                    </a:lnTo>
                    <a:lnTo>
                      <a:pt x="588" y="512"/>
                    </a:lnTo>
                    <a:lnTo>
                      <a:pt x="574" y="532"/>
                    </a:lnTo>
                    <a:lnTo>
                      <a:pt x="558" y="550"/>
                    </a:lnTo>
                    <a:lnTo>
                      <a:pt x="540" y="566"/>
                    </a:lnTo>
                    <a:lnTo>
                      <a:pt x="521" y="581"/>
                    </a:lnTo>
                    <a:lnTo>
                      <a:pt x="501" y="595"/>
                    </a:lnTo>
                    <a:lnTo>
                      <a:pt x="480" y="605"/>
                    </a:lnTo>
                    <a:lnTo>
                      <a:pt x="457" y="614"/>
                    </a:lnTo>
                    <a:lnTo>
                      <a:pt x="434" y="621"/>
                    </a:lnTo>
                    <a:lnTo>
                      <a:pt x="410" y="625"/>
                    </a:lnTo>
                    <a:lnTo>
                      <a:pt x="387" y="628"/>
                    </a:lnTo>
                    <a:lnTo>
                      <a:pt x="361" y="628"/>
                    </a:lnTo>
                    <a:lnTo>
                      <a:pt x="336" y="625"/>
                    </a:lnTo>
                    <a:lnTo>
                      <a:pt x="311" y="620"/>
                    </a:lnTo>
                    <a:lnTo>
                      <a:pt x="311" y="620"/>
                    </a:lnTo>
                    <a:lnTo>
                      <a:pt x="287" y="611"/>
                    </a:lnTo>
                    <a:lnTo>
                      <a:pt x="263" y="601"/>
                    </a:lnTo>
                    <a:lnTo>
                      <a:pt x="242" y="590"/>
                    </a:lnTo>
                    <a:lnTo>
                      <a:pt x="221" y="575"/>
                    </a:lnTo>
                    <a:lnTo>
                      <a:pt x="204" y="560"/>
                    </a:lnTo>
                    <a:lnTo>
                      <a:pt x="186" y="542"/>
                    </a:lnTo>
                    <a:lnTo>
                      <a:pt x="171" y="523"/>
                    </a:lnTo>
                    <a:lnTo>
                      <a:pt x="158" y="503"/>
                    </a:lnTo>
                    <a:lnTo>
                      <a:pt x="147" y="482"/>
                    </a:lnTo>
                    <a:lnTo>
                      <a:pt x="138" y="459"/>
                    </a:lnTo>
                    <a:lnTo>
                      <a:pt x="132" y="436"/>
                    </a:lnTo>
                    <a:lnTo>
                      <a:pt x="127" y="412"/>
                    </a:lnTo>
                    <a:lnTo>
                      <a:pt x="126" y="387"/>
                    </a:lnTo>
                    <a:lnTo>
                      <a:pt x="126" y="362"/>
                    </a:lnTo>
                    <a:lnTo>
                      <a:pt x="128" y="338"/>
                    </a:lnTo>
                    <a:lnTo>
                      <a:pt x="133" y="313"/>
                    </a:lnTo>
                    <a:lnTo>
                      <a:pt x="133" y="3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3" name="Freeform 16"/>
              <p:cNvSpPr>
                <a:spLocks/>
              </p:cNvSpPr>
              <p:nvPr/>
            </p:nvSpPr>
            <p:spPr bwMode="auto">
              <a:xfrm>
                <a:off x="3564467" y="3772723"/>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4" name="Freeform 17"/>
              <p:cNvSpPr>
                <a:spLocks noEditPoints="1"/>
              </p:cNvSpPr>
              <p:nvPr/>
            </p:nvSpPr>
            <p:spPr bwMode="auto">
              <a:xfrm>
                <a:off x="3118203" y="3656307"/>
                <a:ext cx="486363" cy="486363"/>
              </a:xfrm>
              <a:custGeom>
                <a:avLst/>
                <a:gdLst>
                  <a:gd name="T0" fmla="*/ 697 w 753"/>
                  <a:gd name="T1" fmla="*/ 570 h 752"/>
                  <a:gd name="T2" fmla="*/ 706 w 753"/>
                  <a:gd name="T3" fmla="*/ 556 h 752"/>
                  <a:gd name="T4" fmla="*/ 725 w 753"/>
                  <a:gd name="T5" fmla="*/ 486 h 752"/>
                  <a:gd name="T6" fmla="*/ 739 w 753"/>
                  <a:gd name="T7" fmla="*/ 475 h 752"/>
                  <a:gd name="T8" fmla="*/ 740 w 753"/>
                  <a:gd name="T9" fmla="*/ 461 h 752"/>
                  <a:gd name="T10" fmla="*/ 750 w 753"/>
                  <a:gd name="T11" fmla="*/ 386 h 752"/>
                  <a:gd name="T12" fmla="*/ 753 w 753"/>
                  <a:gd name="T13" fmla="*/ 370 h 752"/>
                  <a:gd name="T14" fmla="*/ 693 w 753"/>
                  <a:gd name="T15" fmla="*/ 345 h 752"/>
                  <a:gd name="T16" fmla="*/ 741 w 753"/>
                  <a:gd name="T17" fmla="*/ 283 h 752"/>
                  <a:gd name="T18" fmla="*/ 735 w 753"/>
                  <a:gd name="T19" fmla="*/ 269 h 752"/>
                  <a:gd name="T20" fmla="*/ 705 w 753"/>
                  <a:gd name="T21" fmla="*/ 200 h 752"/>
                  <a:gd name="T22" fmla="*/ 701 w 753"/>
                  <a:gd name="T23" fmla="*/ 186 h 752"/>
                  <a:gd name="T24" fmla="*/ 684 w 753"/>
                  <a:gd name="T25" fmla="*/ 179 h 752"/>
                  <a:gd name="T26" fmla="*/ 648 w 753"/>
                  <a:gd name="T27" fmla="*/ 117 h 752"/>
                  <a:gd name="T28" fmla="*/ 637 w 753"/>
                  <a:gd name="T29" fmla="*/ 104 h 752"/>
                  <a:gd name="T30" fmla="*/ 566 w 753"/>
                  <a:gd name="T31" fmla="*/ 104 h 752"/>
                  <a:gd name="T32" fmla="*/ 569 w 753"/>
                  <a:gd name="T33" fmla="*/ 53 h 752"/>
                  <a:gd name="T34" fmla="*/ 555 w 753"/>
                  <a:gd name="T35" fmla="*/ 46 h 752"/>
                  <a:gd name="T36" fmla="*/ 484 w 753"/>
                  <a:gd name="T37" fmla="*/ 20 h 752"/>
                  <a:gd name="T38" fmla="*/ 469 w 753"/>
                  <a:gd name="T39" fmla="*/ 11 h 752"/>
                  <a:gd name="T40" fmla="*/ 407 w 753"/>
                  <a:gd name="T41" fmla="*/ 60 h 752"/>
                  <a:gd name="T42" fmla="*/ 381 w 753"/>
                  <a:gd name="T43" fmla="*/ 0 h 752"/>
                  <a:gd name="T44" fmla="*/ 363 w 753"/>
                  <a:gd name="T45" fmla="*/ 5 h 752"/>
                  <a:gd name="T46" fmla="*/ 286 w 753"/>
                  <a:gd name="T47" fmla="*/ 11 h 752"/>
                  <a:gd name="T48" fmla="*/ 267 w 753"/>
                  <a:gd name="T49" fmla="*/ 20 h 752"/>
                  <a:gd name="T50" fmla="*/ 197 w 753"/>
                  <a:gd name="T51" fmla="*/ 46 h 752"/>
                  <a:gd name="T52" fmla="*/ 181 w 753"/>
                  <a:gd name="T53" fmla="*/ 56 h 752"/>
                  <a:gd name="T54" fmla="*/ 121 w 753"/>
                  <a:gd name="T55" fmla="*/ 104 h 752"/>
                  <a:gd name="T56" fmla="*/ 105 w 753"/>
                  <a:gd name="T57" fmla="*/ 117 h 752"/>
                  <a:gd name="T58" fmla="*/ 60 w 753"/>
                  <a:gd name="T59" fmla="*/ 179 h 752"/>
                  <a:gd name="T60" fmla="*/ 48 w 753"/>
                  <a:gd name="T61" fmla="*/ 191 h 752"/>
                  <a:gd name="T62" fmla="*/ 65 w 753"/>
                  <a:gd name="T63" fmla="*/ 263 h 752"/>
                  <a:gd name="T64" fmla="*/ 14 w 753"/>
                  <a:gd name="T65" fmla="*/ 276 h 752"/>
                  <a:gd name="T66" fmla="*/ 14 w 753"/>
                  <a:gd name="T67" fmla="*/ 293 h 752"/>
                  <a:gd name="T68" fmla="*/ 0 w 753"/>
                  <a:gd name="T69" fmla="*/ 367 h 752"/>
                  <a:gd name="T70" fmla="*/ 0 w 753"/>
                  <a:gd name="T71" fmla="*/ 384 h 752"/>
                  <a:gd name="T72" fmla="*/ 28 w 753"/>
                  <a:gd name="T73" fmla="*/ 448 h 752"/>
                  <a:gd name="T74" fmla="*/ 12 w 753"/>
                  <a:gd name="T75" fmla="*/ 469 h 752"/>
                  <a:gd name="T76" fmla="*/ 19 w 753"/>
                  <a:gd name="T77" fmla="*/ 483 h 752"/>
                  <a:gd name="T78" fmla="*/ 47 w 753"/>
                  <a:gd name="T79" fmla="*/ 551 h 752"/>
                  <a:gd name="T80" fmla="*/ 52 w 753"/>
                  <a:gd name="T81" fmla="*/ 568 h 752"/>
                  <a:gd name="T82" fmla="*/ 78 w 753"/>
                  <a:gd name="T83" fmla="*/ 572 h 752"/>
                  <a:gd name="T84" fmla="*/ 105 w 753"/>
                  <a:gd name="T85" fmla="*/ 636 h 752"/>
                  <a:gd name="T86" fmla="*/ 116 w 753"/>
                  <a:gd name="T87" fmla="*/ 647 h 752"/>
                  <a:gd name="T88" fmla="*/ 179 w 753"/>
                  <a:gd name="T89" fmla="*/ 691 h 752"/>
                  <a:gd name="T90" fmla="*/ 188 w 753"/>
                  <a:gd name="T91" fmla="*/ 701 h 752"/>
                  <a:gd name="T92" fmla="*/ 202 w 753"/>
                  <a:gd name="T93" fmla="*/ 704 h 752"/>
                  <a:gd name="T94" fmla="*/ 270 w 753"/>
                  <a:gd name="T95" fmla="*/ 735 h 752"/>
                  <a:gd name="T96" fmla="*/ 286 w 753"/>
                  <a:gd name="T97" fmla="*/ 740 h 752"/>
                  <a:gd name="T98" fmla="*/ 356 w 753"/>
                  <a:gd name="T99" fmla="*/ 732 h 752"/>
                  <a:gd name="T100" fmla="*/ 375 w 753"/>
                  <a:gd name="T101" fmla="*/ 752 h 752"/>
                  <a:gd name="T102" fmla="*/ 388 w 753"/>
                  <a:gd name="T103" fmla="*/ 749 h 752"/>
                  <a:gd name="T104" fmla="*/ 463 w 753"/>
                  <a:gd name="T105" fmla="*/ 740 h 752"/>
                  <a:gd name="T106" fmla="*/ 479 w 753"/>
                  <a:gd name="T107" fmla="*/ 738 h 752"/>
                  <a:gd name="T108" fmla="*/ 508 w 753"/>
                  <a:gd name="T109" fmla="*/ 666 h 752"/>
                  <a:gd name="T110" fmla="*/ 560 w 753"/>
                  <a:gd name="T111" fmla="*/ 704 h 752"/>
                  <a:gd name="T112" fmla="*/ 572 w 753"/>
                  <a:gd name="T113" fmla="*/ 694 h 752"/>
                  <a:gd name="T114" fmla="*/ 634 w 753"/>
                  <a:gd name="T115" fmla="*/ 648 h 752"/>
                  <a:gd name="T116" fmla="*/ 647 w 753"/>
                  <a:gd name="T117" fmla="*/ 638 h 752"/>
                  <a:gd name="T118" fmla="*/ 204 w 753"/>
                  <a:gd name="T119" fmla="*/ 559 h 752"/>
                  <a:gd name="T120" fmla="*/ 489 w 753"/>
                  <a:gd name="T121" fmla="*/ 152 h 752"/>
                  <a:gd name="T122" fmla="*/ 312 w 753"/>
                  <a:gd name="T123" fmla="*/ 618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53" h="752">
                    <a:moveTo>
                      <a:pt x="642" y="613"/>
                    </a:moveTo>
                    <a:lnTo>
                      <a:pt x="642" y="613"/>
                    </a:lnTo>
                    <a:lnTo>
                      <a:pt x="637" y="599"/>
                    </a:lnTo>
                    <a:lnTo>
                      <a:pt x="630" y="589"/>
                    </a:lnTo>
                    <a:lnTo>
                      <a:pt x="623" y="578"/>
                    </a:lnTo>
                    <a:lnTo>
                      <a:pt x="623" y="578"/>
                    </a:lnTo>
                    <a:lnTo>
                      <a:pt x="635" y="561"/>
                    </a:lnTo>
                    <a:lnTo>
                      <a:pt x="635" y="561"/>
                    </a:lnTo>
                    <a:lnTo>
                      <a:pt x="649" y="566"/>
                    </a:lnTo>
                    <a:lnTo>
                      <a:pt x="659" y="569"/>
                    </a:lnTo>
                    <a:lnTo>
                      <a:pt x="674" y="572"/>
                    </a:lnTo>
                    <a:lnTo>
                      <a:pt x="674" y="572"/>
                    </a:lnTo>
                    <a:lnTo>
                      <a:pt x="684" y="573"/>
                    </a:lnTo>
                    <a:lnTo>
                      <a:pt x="691" y="573"/>
                    </a:lnTo>
                    <a:lnTo>
                      <a:pt x="691" y="573"/>
                    </a:lnTo>
                    <a:lnTo>
                      <a:pt x="691" y="573"/>
                    </a:lnTo>
                    <a:lnTo>
                      <a:pt x="691" y="573"/>
                    </a:lnTo>
                    <a:lnTo>
                      <a:pt x="693" y="573"/>
                    </a:lnTo>
                    <a:lnTo>
                      <a:pt x="693" y="573"/>
                    </a:lnTo>
                    <a:lnTo>
                      <a:pt x="693" y="573"/>
                    </a:lnTo>
                    <a:lnTo>
                      <a:pt x="693" y="573"/>
                    </a:lnTo>
                    <a:lnTo>
                      <a:pt x="695" y="572"/>
                    </a:lnTo>
                    <a:lnTo>
                      <a:pt x="695" y="572"/>
                    </a:lnTo>
                    <a:lnTo>
                      <a:pt x="696" y="572"/>
                    </a:lnTo>
                    <a:lnTo>
                      <a:pt x="696" y="572"/>
                    </a:lnTo>
                    <a:lnTo>
                      <a:pt x="696" y="572"/>
                    </a:lnTo>
                    <a:lnTo>
                      <a:pt x="696" y="572"/>
                    </a:lnTo>
                    <a:lnTo>
                      <a:pt x="697" y="572"/>
                    </a:lnTo>
                    <a:lnTo>
                      <a:pt x="697" y="572"/>
                    </a:lnTo>
                    <a:lnTo>
                      <a:pt x="697" y="570"/>
                    </a:lnTo>
                    <a:lnTo>
                      <a:pt x="697" y="570"/>
                    </a:lnTo>
                    <a:lnTo>
                      <a:pt x="698" y="570"/>
                    </a:lnTo>
                    <a:lnTo>
                      <a:pt x="698" y="570"/>
                    </a:lnTo>
                    <a:lnTo>
                      <a:pt x="698" y="569"/>
                    </a:lnTo>
                    <a:lnTo>
                      <a:pt x="698" y="569"/>
                    </a:lnTo>
                    <a:lnTo>
                      <a:pt x="700" y="569"/>
                    </a:lnTo>
                    <a:lnTo>
                      <a:pt x="700" y="569"/>
                    </a:lnTo>
                    <a:lnTo>
                      <a:pt x="700" y="568"/>
                    </a:lnTo>
                    <a:lnTo>
                      <a:pt x="700" y="568"/>
                    </a:lnTo>
                    <a:lnTo>
                      <a:pt x="700" y="568"/>
                    </a:lnTo>
                    <a:lnTo>
                      <a:pt x="700" y="568"/>
                    </a:lnTo>
                    <a:lnTo>
                      <a:pt x="701" y="566"/>
                    </a:lnTo>
                    <a:lnTo>
                      <a:pt x="701" y="566"/>
                    </a:lnTo>
                    <a:lnTo>
                      <a:pt x="701" y="565"/>
                    </a:lnTo>
                    <a:lnTo>
                      <a:pt x="701" y="565"/>
                    </a:lnTo>
                    <a:lnTo>
                      <a:pt x="702" y="564"/>
                    </a:lnTo>
                    <a:lnTo>
                      <a:pt x="702" y="564"/>
                    </a:lnTo>
                    <a:lnTo>
                      <a:pt x="703" y="563"/>
                    </a:lnTo>
                    <a:lnTo>
                      <a:pt x="703" y="563"/>
                    </a:lnTo>
                    <a:lnTo>
                      <a:pt x="703" y="561"/>
                    </a:lnTo>
                    <a:lnTo>
                      <a:pt x="703" y="561"/>
                    </a:lnTo>
                    <a:lnTo>
                      <a:pt x="703" y="560"/>
                    </a:lnTo>
                    <a:lnTo>
                      <a:pt x="703" y="560"/>
                    </a:lnTo>
                    <a:lnTo>
                      <a:pt x="705" y="560"/>
                    </a:lnTo>
                    <a:lnTo>
                      <a:pt x="705" y="560"/>
                    </a:lnTo>
                    <a:lnTo>
                      <a:pt x="705" y="559"/>
                    </a:lnTo>
                    <a:lnTo>
                      <a:pt x="705" y="559"/>
                    </a:lnTo>
                    <a:lnTo>
                      <a:pt x="705" y="559"/>
                    </a:lnTo>
                    <a:lnTo>
                      <a:pt x="705" y="559"/>
                    </a:lnTo>
                    <a:lnTo>
                      <a:pt x="706" y="556"/>
                    </a:lnTo>
                    <a:lnTo>
                      <a:pt x="706" y="556"/>
                    </a:lnTo>
                    <a:lnTo>
                      <a:pt x="706" y="556"/>
                    </a:lnTo>
                    <a:lnTo>
                      <a:pt x="706" y="555"/>
                    </a:lnTo>
                    <a:lnTo>
                      <a:pt x="706" y="555"/>
                    </a:lnTo>
                    <a:lnTo>
                      <a:pt x="706" y="555"/>
                    </a:lnTo>
                    <a:lnTo>
                      <a:pt x="706" y="555"/>
                    </a:lnTo>
                    <a:lnTo>
                      <a:pt x="706" y="554"/>
                    </a:lnTo>
                    <a:lnTo>
                      <a:pt x="706" y="554"/>
                    </a:lnTo>
                    <a:lnTo>
                      <a:pt x="706" y="554"/>
                    </a:lnTo>
                    <a:lnTo>
                      <a:pt x="706" y="554"/>
                    </a:lnTo>
                    <a:lnTo>
                      <a:pt x="705" y="553"/>
                    </a:lnTo>
                    <a:lnTo>
                      <a:pt x="705" y="553"/>
                    </a:lnTo>
                    <a:lnTo>
                      <a:pt x="705" y="551"/>
                    </a:lnTo>
                    <a:lnTo>
                      <a:pt x="705" y="551"/>
                    </a:lnTo>
                    <a:lnTo>
                      <a:pt x="705" y="550"/>
                    </a:lnTo>
                    <a:lnTo>
                      <a:pt x="705" y="550"/>
                    </a:lnTo>
                    <a:lnTo>
                      <a:pt x="705" y="550"/>
                    </a:lnTo>
                    <a:lnTo>
                      <a:pt x="705" y="550"/>
                    </a:lnTo>
                    <a:lnTo>
                      <a:pt x="705" y="550"/>
                    </a:lnTo>
                    <a:lnTo>
                      <a:pt x="701" y="544"/>
                    </a:lnTo>
                    <a:lnTo>
                      <a:pt x="695" y="536"/>
                    </a:lnTo>
                    <a:lnTo>
                      <a:pt x="695" y="536"/>
                    </a:lnTo>
                    <a:lnTo>
                      <a:pt x="686" y="525"/>
                    </a:lnTo>
                    <a:lnTo>
                      <a:pt x="677" y="516"/>
                    </a:lnTo>
                    <a:lnTo>
                      <a:pt x="666" y="507"/>
                    </a:lnTo>
                    <a:lnTo>
                      <a:pt x="666" y="507"/>
                    </a:lnTo>
                    <a:lnTo>
                      <a:pt x="674" y="487"/>
                    </a:lnTo>
                    <a:lnTo>
                      <a:pt x="674" y="487"/>
                    </a:lnTo>
                    <a:lnTo>
                      <a:pt x="688" y="488"/>
                    </a:lnTo>
                    <a:lnTo>
                      <a:pt x="700" y="488"/>
                    </a:lnTo>
                    <a:lnTo>
                      <a:pt x="715" y="487"/>
                    </a:lnTo>
                    <a:lnTo>
                      <a:pt x="715" y="487"/>
                    </a:lnTo>
                    <a:lnTo>
                      <a:pt x="725" y="486"/>
                    </a:lnTo>
                    <a:lnTo>
                      <a:pt x="731" y="485"/>
                    </a:lnTo>
                    <a:lnTo>
                      <a:pt x="731" y="485"/>
                    </a:lnTo>
                    <a:lnTo>
                      <a:pt x="731" y="485"/>
                    </a:lnTo>
                    <a:lnTo>
                      <a:pt x="731" y="485"/>
                    </a:lnTo>
                    <a:lnTo>
                      <a:pt x="734" y="483"/>
                    </a:lnTo>
                    <a:lnTo>
                      <a:pt x="734" y="483"/>
                    </a:lnTo>
                    <a:lnTo>
                      <a:pt x="734" y="483"/>
                    </a:lnTo>
                    <a:lnTo>
                      <a:pt x="734" y="483"/>
                    </a:lnTo>
                    <a:lnTo>
                      <a:pt x="735" y="483"/>
                    </a:lnTo>
                    <a:lnTo>
                      <a:pt x="735" y="483"/>
                    </a:lnTo>
                    <a:lnTo>
                      <a:pt x="735" y="483"/>
                    </a:lnTo>
                    <a:lnTo>
                      <a:pt x="735" y="483"/>
                    </a:lnTo>
                    <a:lnTo>
                      <a:pt x="736" y="482"/>
                    </a:lnTo>
                    <a:lnTo>
                      <a:pt x="736" y="482"/>
                    </a:lnTo>
                    <a:lnTo>
                      <a:pt x="736" y="482"/>
                    </a:lnTo>
                    <a:lnTo>
                      <a:pt x="736" y="482"/>
                    </a:lnTo>
                    <a:lnTo>
                      <a:pt x="737" y="481"/>
                    </a:lnTo>
                    <a:lnTo>
                      <a:pt x="737" y="481"/>
                    </a:lnTo>
                    <a:lnTo>
                      <a:pt x="737" y="481"/>
                    </a:lnTo>
                    <a:lnTo>
                      <a:pt x="737" y="481"/>
                    </a:lnTo>
                    <a:lnTo>
                      <a:pt x="737" y="480"/>
                    </a:lnTo>
                    <a:lnTo>
                      <a:pt x="737" y="480"/>
                    </a:lnTo>
                    <a:lnTo>
                      <a:pt x="737" y="478"/>
                    </a:lnTo>
                    <a:lnTo>
                      <a:pt x="737" y="478"/>
                    </a:lnTo>
                    <a:lnTo>
                      <a:pt x="739" y="477"/>
                    </a:lnTo>
                    <a:lnTo>
                      <a:pt x="739" y="477"/>
                    </a:lnTo>
                    <a:lnTo>
                      <a:pt x="739" y="477"/>
                    </a:lnTo>
                    <a:lnTo>
                      <a:pt x="739" y="477"/>
                    </a:lnTo>
                    <a:lnTo>
                      <a:pt x="739" y="476"/>
                    </a:lnTo>
                    <a:lnTo>
                      <a:pt x="739" y="476"/>
                    </a:lnTo>
                    <a:lnTo>
                      <a:pt x="739" y="475"/>
                    </a:lnTo>
                    <a:lnTo>
                      <a:pt x="739" y="475"/>
                    </a:lnTo>
                    <a:lnTo>
                      <a:pt x="740" y="473"/>
                    </a:lnTo>
                    <a:lnTo>
                      <a:pt x="740" y="473"/>
                    </a:lnTo>
                    <a:lnTo>
                      <a:pt x="740" y="471"/>
                    </a:lnTo>
                    <a:lnTo>
                      <a:pt x="740" y="471"/>
                    </a:lnTo>
                    <a:lnTo>
                      <a:pt x="740" y="471"/>
                    </a:lnTo>
                    <a:lnTo>
                      <a:pt x="740" y="471"/>
                    </a:lnTo>
                    <a:lnTo>
                      <a:pt x="741" y="469"/>
                    </a:lnTo>
                    <a:lnTo>
                      <a:pt x="741" y="469"/>
                    </a:lnTo>
                    <a:lnTo>
                      <a:pt x="741" y="468"/>
                    </a:lnTo>
                    <a:lnTo>
                      <a:pt x="741" y="468"/>
                    </a:lnTo>
                    <a:lnTo>
                      <a:pt x="741" y="467"/>
                    </a:lnTo>
                    <a:lnTo>
                      <a:pt x="741" y="467"/>
                    </a:lnTo>
                    <a:lnTo>
                      <a:pt x="741" y="467"/>
                    </a:lnTo>
                    <a:lnTo>
                      <a:pt x="741" y="467"/>
                    </a:lnTo>
                    <a:lnTo>
                      <a:pt x="741" y="466"/>
                    </a:lnTo>
                    <a:lnTo>
                      <a:pt x="741" y="466"/>
                    </a:lnTo>
                    <a:lnTo>
                      <a:pt x="741" y="466"/>
                    </a:lnTo>
                    <a:lnTo>
                      <a:pt x="741" y="466"/>
                    </a:lnTo>
                    <a:lnTo>
                      <a:pt x="741" y="464"/>
                    </a:lnTo>
                    <a:lnTo>
                      <a:pt x="741" y="464"/>
                    </a:lnTo>
                    <a:lnTo>
                      <a:pt x="741" y="463"/>
                    </a:lnTo>
                    <a:lnTo>
                      <a:pt x="741" y="463"/>
                    </a:lnTo>
                    <a:lnTo>
                      <a:pt x="740" y="463"/>
                    </a:lnTo>
                    <a:lnTo>
                      <a:pt x="740" y="463"/>
                    </a:lnTo>
                    <a:lnTo>
                      <a:pt x="740" y="462"/>
                    </a:lnTo>
                    <a:lnTo>
                      <a:pt x="740" y="462"/>
                    </a:lnTo>
                    <a:lnTo>
                      <a:pt x="740" y="461"/>
                    </a:lnTo>
                    <a:lnTo>
                      <a:pt x="740" y="461"/>
                    </a:lnTo>
                    <a:lnTo>
                      <a:pt x="740" y="461"/>
                    </a:lnTo>
                    <a:lnTo>
                      <a:pt x="740" y="461"/>
                    </a:lnTo>
                    <a:lnTo>
                      <a:pt x="739" y="459"/>
                    </a:lnTo>
                    <a:lnTo>
                      <a:pt x="739" y="459"/>
                    </a:lnTo>
                    <a:lnTo>
                      <a:pt x="739" y="459"/>
                    </a:lnTo>
                    <a:lnTo>
                      <a:pt x="739" y="459"/>
                    </a:lnTo>
                    <a:lnTo>
                      <a:pt x="734" y="454"/>
                    </a:lnTo>
                    <a:lnTo>
                      <a:pt x="725" y="448"/>
                    </a:lnTo>
                    <a:lnTo>
                      <a:pt x="725" y="448"/>
                    </a:lnTo>
                    <a:lnTo>
                      <a:pt x="713" y="439"/>
                    </a:lnTo>
                    <a:lnTo>
                      <a:pt x="703" y="434"/>
                    </a:lnTo>
                    <a:lnTo>
                      <a:pt x="691" y="428"/>
                    </a:lnTo>
                    <a:lnTo>
                      <a:pt x="691" y="428"/>
                    </a:lnTo>
                    <a:lnTo>
                      <a:pt x="693" y="407"/>
                    </a:lnTo>
                    <a:lnTo>
                      <a:pt x="693" y="407"/>
                    </a:lnTo>
                    <a:lnTo>
                      <a:pt x="707" y="404"/>
                    </a:lnTo>
                    <a:lnTo>
                      <a:pt x="719" y="401"/>
                    </a:lnTo>
                    <a:lnTo>
                      <a:pt x="732" y="396"/>
                    </a:lnTo>
                    <a:lnTo>
                      <a:pt x="732" y="396"/>
                    </a:lnTo>
                    <a:lnTo>
                      <a:pt x="741" y="393"/>
                    </a:lnTo>
                    <a:lnTo>
                      <a:pt x="747" y="389"/>
                    </a:lnTo>
                    <a:lnTo>
                      <a:pt x="747" y="389"/>
                    </a:lnTo>
                    <a:lnTo>
                      <a:pt x="747" y="389"/>
                    </a:lnTo>
                    <a:lnTo>
                      <a:pt x="747" y="389"/>
                    </a:lnTo>
                    <a:lnTo>
                      <a:pt x="747" y="389"/>
                    </a:lnTo>
                    <a:lnTo>
                      <a:pt x="749" y="388"/>
                    </a:lnTo>
                    <a:lnTo>
                      <a:pt x="749" y="388"/>
                    </a:lnTo>
                    <a:lnTo>
                      <a:pt x="749" y="388"/>
                    </a:lnTo>
                    <a:lnTo>
                      <a:pt x="749" y="388"/>
                    </a:lnTo>
                    <a:lnTo>
                      <a:pt x="750" y="386"/>
                    </a:lnTo>
                    <a:lnTo>
                      <a:pt x="750" y="386"/>
                    </a:lnTo>
                    <a:lnTo>
                      <a:pt x="750" y="386"/>
                    </a:lnTo>
                    <a:lnTo>
                      <a:pt x="750" y="386"/>
                    </a:lnTo>
                    <a:lnTo>
                      <a:pt x="751" y="385"/>
                    </a:lnTo>
                    <a:lnTo>
                      <a:pt x="751" y="385"/>
                    </a:lnTo>
                    <a:lnTo>
                      <a:pt x="751" y="385"/>
                    </a:lnTo>
                    <a:lnTo>
                      <a:pt x="751" y="385"/>
                    </a:lnTo>
                    <a:lnTo>
                      <a:pt x="751" y="384"/>
                    </a:lnTo>
                    <a:lnTo>
                      <a:pt x="751" y="384"/>
                    </a:lnTo>
                    <a:lnTo>
                      <a:pt x="751" y="384"/>
                    </a:lnTo>
                    <a:lnTo>
                      <a:pt x="751" y="384"/>
                    </a:lnTo>
                    <a:lnTo>
                      <a:pt x="753" y="383"/>
                    </a:lnTo>
                    <a:lnTo>
                      <a:pt x="753" y="383"/>
                    </a:lnTo>
                    <a:lnTo>
                      <a:pt x="753" y="381"/>
                    </a:lnTo>
                    <a:lnTo>
                      <a:pt x="753" y="381"/>
                    </a:lnTo>
                    <a:lnTo>
                      <a:pt x="753" y="380"/>
                    </a:lnTo>
                    <a:lnTo>
                      <a:pt x="753" y="380"/>
                    </a:lnTo>
                    <a:lnTo>
                      <a:pt x="753" y="380"/>
                    </a:lnTo>
                    <a:lnTo>
                      <a:pt x="753" y="380"/>
                    </a:lnTo>
                    <a:lnTo>
                      <a:pt x="753" y="379"/>
                    </a:lnTo>
                    <a:lnTo>
                      <a:pt x="753" y="379"/>
                    </a:lnTo>
                    <a:lnTo>
                      <a:pt x="753" y="378"/>
                    </a:lnTo>
                    <a:lnTo>
                      <a:pt x="753" y="378"/>
                    </a:lnTo>
                    <a:lnTo>
                      <a:pt x="753" y="376"/>
                    </a:lnTo>
                    <a:lnTo>
                      <a:pt x="753" y="376"/>
                    </a:lnTo>
                    <a:lnTo>
                      <a:pt x="753" y="374"/>
                    </a:lnTo>
                    <a:lnTo>
                      <a:pt x="753" y="374"/>
                    </a:lnTo>
                    <a:lnTo>
                      <a:pt x="753" y="374"/>
                    </a:lnTo>
                    <a:lnTo>
                      <a:pt x="753" y="374"/>
                    </a:lnTo>
                    <a:lnTo>
                      <a:pt x="753" y="373"/>
                    </a:lnTo>
                    <a:lnTo>
                      <a:pt x="753" y="373"/>
                    </a:lnTo>
                    <a:lnTo>
                      <a:pt x="753" y="371"/>
                    </a:lnTo>
                    <a:lnTo>
                      <a:pt x="753" y="371"/>
                    </a:lnTo>
                    <a:lnTo>
                      <a:pt x="753" y="370"/>
                    </a:lnTo>
                    <a:lnTo>
                      <a:pt x="753" y="370"/>
                    </a:lnTo>
                    <a:lnTo>
                      <a:pt x="753" y="370"/>
                    </a:lnTo>
                    <a:lnTo>
                      <a:pt x="753" y="370"/>
                    </a:lnTo>
                    <a:lnTo>
                      <a:pt x="751" y="369"/>
                    </a:lnTo>
                    <a:lnTo>
                      <a:pt x="751" y="369"/>
                    </a:lnTo>
                    <a:lnTo>
                      <a:pt x="751" y="367"/>
                    </a:lnTo>
                    <a:lnTo>
                      <a:pt x="751" y="367"/>
                    </a:lnTo>
                    <a:lnTo>
                      <a:pt x="751" y="366"/>
                    </a:lnTo>
                    <a:lnTo>
                      <a:pt x="751" y="366"/>
                    </a:lnTo>
                    <a:lnTo>
                      <a:pt x="751" y="366"/>
                    </a:lnTo>
                    <a:lnTo>
                      <a:pt x="751" y="366"/>
                    </a:lnTo>
                    <a:lnTo>
                      <a:pt x="750" y="365"/>
                    </a:lnTo>
                    <a:lnTo>
                      <a:pt x="750" y="365"/>
                    </a:lnTo>
                    <a:lnTo>
                      <a:pt x="750" y="365"/>
                    </a:lnTo>
                    <a:lnTo>
                      <a:pt x="750" y="365"/>
                    </a:lnTo>
                    <a:lnTo>
                      <a:pt x="749" y="364"/>
                    </a:lnTo>
                    <a:lnTo>
                      <a:pt x="749" y="364"/>
                    </a:lnTo>
                    <a:lnTo>
                      <a:pt x="749" y="364"/>
                    </a:lnTo>
                    <a:lnTo>
                      <a:pt x="749" y="364"/>
                    </a:lnTo>
                    <a:lnTo>
                      <a:pt x="747" y="362"/>
                    </a:lnTo>
                    <a:lnTo>
                      <a:pt x="747" y="362"/>
                    </a:lnTo>
                    <a:lnTo>
                      <a:pt x="747" y="362"/>
                    </a:lnTo>
                    <a:lnTo>
                      <a:pt x="747" y="362"/>
                    </a:lnTo>
                    <a:lnTo>
                      <a:pt x="747" y="362"/>
                    </a:lnTo>
                    <a:lnTo>
                      <a:pt x="747" y="362"/>
                    </a:lnTo>
                    <a:lnTo>
                      <a:pt x="741" y="360"/>
                    </a:lnTo>
                    <a:lnTo>
                      <a:pt x="732" y="355"/>
                    </a:lnTo>
                    <a:lnTo>
                      <a:pt x="732" y="355"/>
                    </a:lnTo>
                    <a:lnTo>
                      <a:pt x="719" y="350"/>
                    </a:lnTo>
                    <a:lnTo>
                      <a:pt x="707" y="347"/>
                    </a:lnTo>
                    <a:lnTo>
                      <a:pt x="693" y="345"/>
                    </a:lnTo>
                    <a:lnTo>
                      <a:pt x="693" y="345"/>
                    </a:lnTo>
                    <a:lnTo>
                      <a:pt x="690" y="323"/>
                    </a:lnTo>
                    <a:lnTo>
                      <a:pt x="690" y="323"/>
                    </a:lnTo>
                    <a:lnTo>
                      <a:pt x="703" y="318"/>
                    </a:lnTo>
                    <a:lnTo>
                      <a:pt x="713" y="312"/>
                    </a:lnTo>
                    <a:lnTo>
                      <a:pt x="725" y="303"/>
                    </a:lnTo>
                    <a:lnTo>
                      <a:pt x="725" y="303"/>
                    </a:lnTo>
                    <a:lnTo>
                      <a:pt x="734" y="297"/>
                    </a:lnTo>
                    <a:lnTo>
                      <a:pt x="739" y="293"/>
                    </a:lnTo>
                    <a:lnTo>
                      <a:pt x="739" y="293"/>
                    </a:lnTo>
                    <a:lnTo>
                      <a:pt x="739" y="293"/>
                    </a:lnTo>
                    <a:lnTo>
                      <a:pt x="739" y="293"/>
                    </a:lnTo>
                    <a:lnTo>
                      <a:pt x="740" y="289"/>
                    </a:lnTo>
                    <a:lnTo>
                      <a:pt x="740" y="289"/>
                    </a:lnTo>
                    <a:lnTo>
                      <a:pt x="740" y="289"/>
                    </a:lnTo>
                    <a:lnTo>
                      <a:pt x="740" y="289"/>
                    </a:lnTo>
                    <a:lnTo>
                      <a:pt x="741" y="288"/>
                    </a:lnTo>
                    <a:lnTo>
                      <a:pt x="741" y="288"/>
                    </a:lnTo>
                    <a:lnTo>
                      <a:pt x="741" y="288"/>
                    </a:lnTo>
                    <a:lnTo>
                      <a:pt x="741" y="288"/>
                    </a:lnTo>
                    <a:lnTo>
                      <a:pt x="741" y="287"/>
                    </a:lnTo>
                    <a:lnTo>
                      <a:pt x="741" y="287"/>
                    </a:lnTo>
                    <a:lnTo>
                      <a:pt x="741" y="286"/>
                    </a:lnTo>
                    <a:lnTo>
                      <a:pt x="741" y="286"/>
                    </a:lnTo>
                    <a:lnTo>
                      <a:pt x="741" y="284"/>
                    </a:lnTo>
                    <a:lnTo>
                      <a:pt x="741" y="284"/>
                    </a:lnTo>
                    <a:lnTo>
                      <a:pt x="741" y="284"/>
                    </a:lnTo>
                    <a:lnTo>
                      <a:pt x="741" y="284"/>
                    </a:lnTo>
                    <a:lnTo>
                      <a:pt x="741" y="283"/>
                    </a:lnTo>
                    <a:lnTo>
                      <a:pt x="741" y="283"/>
                    </a:lnTo>
                    <a:lnTo>
                      <a:pt x="741" y="283"/>
                    </a:lnTo>
                    <a:lnTo>
                      <a:pt x="741" y="283"/>
                    </a:lnTo>
                    <a:lnTo>
                      <a:pt x="740" y="281"/>
                    </a:lnTo>
                    <a:lnTo>
                      <a:pt x="740" y="281"/>
                    </a:lnTo>
                    <a:lnTo>
                      <a:pt x="740" y="281"/>
                    </a:lnTo>
                    <a:lnTo>
                      <a:pt x="740" y="281"/>
                    </a:lnTo>
                    <a:lnTo>
                      <a:pt x="740" y="278"/>
                    </a:lnTo>
                    <a:lnTo>
                      <a:pt x="740" y="278"/>
                    </a:lnTo>
                    <a:lnTo>
                      <a:pt x="739" y="277"/>
                    </a:lnTo>
                    <a:lnTo>
                      <a:pt x="739" y="277"/>
                    </a:lnTo>
                    <a:lnTo>
                      <a:pt x="739" y="276"/>
                    </a:lnTo>
                    <a:lnTo>
                      <a:pt x="739" y="276"/>
                    </a:lnTo>
                    <a:lnTo>
                      <a:pt x="739" y="274"/>
                    </a:lnTo>
                    <a:lnTo>
                      <a:pt x="739" y="274"/>
                    </a:lnTo>
                    <a:lnTo>
                      <a:pt x="739" y="274"/>
                    </a:lnTo>
                    <a:lnTo>
                      <a:pt x="739" y="274"/>
                    </a:lnTo>
                    <a:lnTo>
                      <a:pt x="737" y="273"/>
                    </a:lnTo>
                    <a:lnTo>
                      <a:pt x="737" y="273"/>
                    </a:lnTo>
                    <a:lnTo>
                      <a:pt x="737" y="273"/>
                    </a:lnTo>
                    <a:lnTo>
                      <a:pt x="737" y="273"/>
                    </a:lnTo>
                    <a:lnTo>
                      <a:pt x="737" y="272"/>
                    </a:lnTo>
                    <a:lnTo>
                      <a:pt x="737" y="272"/>
                    </a:lnTo>
                    <a:lnTo>
                      <a:pt x="737" y="270"/>
                    </a:lnTo>
                    <a:lnTo>
                      <a:pt x="737" y="270"/>
                    </a:lnTo>
                    <a:lnTo>
                      <a:pt x="736" y="270"/>
                    </a:lnTo>
                    <a:lnTo>
                      <a:pt x="736" y="270"/>
                    </a:lnTo>
                    <a:lnTo>
                      <a:pt x="736" y="269"/>
                    </a:lnTo>
                    <a:lnTo>
                      <a:pt x="736" y="269"/>
                    </a:lnTo>
                    <a:lnTo>
                      <a:pt x="735" y="269"/>
                    </a:lnTo>
                    <a:lnTo>
                      <a:pt x="735" y="269"/>
                    </a:lnTo>
                    <a:lnTo>
                      <a:pt x="735" y="269"/>
                    </a:lnTo>
                    <a:lnTo>
                      <a:pt x="735" y="269"/>
                    </a:lnTo>
                    <a:lnTo>
                      <a:pt x="734" y="268"/>
                    </a:lnTo>
                    <a:lnTo>
                      <a:pt x="734" y="268"/>
                    </a:lnTo>
                    <a:lnTo>
                      <a:pt x="734" y="268"/>
                    </a:lnTo>
                    <a:lnTo>
                      <a:pt x="734" y="268"/>
                    </a:lnTo>
                    <a:lnTo>
                      <a:pt x="731" y="267"/>
                    </a:lnTo>
                    <a:lnTo>
                      <a:pt x="731" y="267"/>
                    </a:lnTo>
                    <a:lnTo>
                      <a:pt x="731" y="267"/>
                    </a:lnTo>
                    <a:lnTo>
                      <a:pt x="731" y="267"/>
                    </a:lnTo>
                    <a:lnTo>
                      <a:pt x="731" y="267"/>
                    </a:lnTo>
                    <a:lnTo>
                      <a:pt x="731" y="267"/>
                    </a:lnTo>
                    <a:lnTo>
                      <a:pt x="725" y="265"/>
                    </a:lnTo>
                    <a:lnTo>
                      <a:pt x="715" y="264"/>
                    </a:lnTo>
                    <a:lnTo>
                      <a:pt x="715" y="264"/>
                    </a:lnTo>
                    <a:lnTo>
                      <a:pt x="700" y="263"/>
                    </a:lnTo>
                    <a:lnTo>
                      <a:pt x="688" y="263"/>
                    </a:lnTo>
                    <a:lnTo>
                      <a:pt x="674" y="264"/>
                    </a:lnTo>
                    <a:lnTo>
                      <a:pt x="674" y="264"/>
                    </a:lnTo>
                    <a:lnTo>
                      <a:pt x="666" y="244"/>
                    </a:lnTo>
                    <a:lnTo>
                      <a:pt x="666" y="244"/>
                    </a:lnTo>
                    <a:lnTo>
                      <a:pt x="677" y="235"/>
                    </a:lnTo>
                    <a:lnTo>
                      <a:pt x="684" y="228"/>
                    </a:lnTo>
                    <a:lnTo>
                      <a:pt x="695" y="216"/>
                    </a:lnTo>
                    <a:lnTo>
                      <a:pt x="695" y="216"/>
                    </a:lnTo>
                    <a:lnTo>
                      <a:pt x="701" y="207"/>
                    </a:lnTo>
                    <a:lnTo>
                      <a:pt x="705" y="202"/>
                    </a:lnTo>
                    <a:lnTo>
                      <a:pt x="705" y="202"/>
                    </a:lnTo>
                    <a:lnTo>
                      <a:pt x="705" y="202"/>
                    </a:lnTo>
                    <a:lnTo>
                      <a:pt x="705" y="202"/>
                    </a:lnTo>
                    <a:lnTo>
                      <a:pt x="705" y="202"/>
                    </a:lnTo>
                    <a:lnTo>
                      <a:pt x="705" y="202"/>
                    </a:lnTo>
                    <a:lnTo>
                      <a:pt x="705" y="200"/>
                    </a:lnTo>
                    <a:lnTo>
                      <a:pt x="705" y="200"/>
                    </a:lnTo>
                    <a:lnTo>
                      <a:pt x="705" y="200"/>
                    </a:lnTo>
                    <a:lnTo>
                      <a:pt x="705" y="200"/>
                    </a:lnTo>
                    <a:lnTo>
                      <a:pt x="706" y="199"/>
                    </a:lnTo>
                    <a:lnTo>
                      <a:pt x="706" y="199"/>
                    </a:lnTo>
                    <a:lnTo>
                      <a:pt x="706" y="197"/>
                    </a:lnTo>
                    <a:lnTo>
                      <a:pt x="706" y="197"/>
                    </a:lnTo>
                    <a:lnTo>
                      <a:pt x="706" y="196"/>
                    </a:lnTo>
                    <a:lnTo>
                      <a:pt x="706" y="196"/>
                    </a:lnTo>
                    <a:lnTo>
                      <a:pt x="706" y="196"/>
                    </a:lnTo>
                    <a:lnTo>
                      <a:pt x="706" y="196"/>
                    </a:lnTo>
                    <a:lnTo>
                      <a:pt x="706" y="195"/>
                    </a:lnTo>
                    <a:lnTo>
                      <a:pt x="706" y="195"/>
                    </a:lnTo>
                    <a:lnTo>
                      <a:pt x="706" y="195"/>
                    </a:lnTo>
                    <a:lnTo>
                      <a:pt x="706" y="195"/>
                    </a:lnTo>
                    <a:lnTo>
                      <a:pt x="705" y="194"/>
                    </a:lnTo>
                    <a:lnTo>
                      <a:pt x="705" y="194"/>
                    </a:lnTo>
                    <a:lnTo>
                      <a:pt x="705" y="194"/>
                    </a:lnTo>
                    <a:lnTo>
                      <a:pt x="705" y="194"/>
                    </a:lnTo>
                    <a:lnTo>
                      <a:pt x="705" y="192"/>
                    </a:lnTo>
                    <a:lnTo>
                      <a:pt x="705" y="192"/>
                    </a:lnTo>
                    <a:lnTo>
                      <a:pt x="703" y="191"/>
                    </a:lnTo>
                    <a:lnTo>
                      <a:pt x="703" y="191"/>
                    </a:lnTo>
                    <a:lnTo>
                      <a:pt x="703" y="190"/>
                    </a:lnTo>
                    <a:lnTo>
                      <a:pt x="703" y="190"/>
                    </a:lnTo>
                    <a:lnTo>
                      <a:pt x="703" y="190"/>
                    </a:lnTo>
                    <a:lnTo>
                      <a:pt x="703" y="190"/>
                    </a:lnTo>
                    <a:lnTo>
                      <a:pt x="702" y="187"/>
                    </a:lnTo>
                    <a:lnTo>
                      <a:pt x="702" y="187"/>
                    </a:lnTo>
                    <a:lnTo>
                      <a:pt x="701" y="186"/>
                    </a:lnTo>
                    <a:lnTo>
                      <a:pt x="701" y="186"/>
                    </a:lnTo>
                    <a:lnTo>
                      <a:pt x="701" y="186"/>
                    </a:lnTo>
                    <a:lnTo>
                      <a:pt x="701" y="186"/>
                    </a:lnTo>
                    <a:lnTo>
                      <a:pt x="700" y="185"/>
                    </a:lnTo>
                    <a:lnTo>
                      <a:pt x="700" y="185"/>
                    </a:lnTo>
                    <a:lnTo>
                      <a:pt x="700" y="184"/>
                    </a:lnTo>
                    <a:lnTo>
                      <a:pt x="700" y="184"/>
                    </a:lnTo>
                    <a:lnTo>
                      <a:pt x="698" y="182"/>
                    </a:lnTo>
                    <a:lnTo>
                      <a:pt x="698" y="182"/>
                    </a:lnTo>
                    <a:lnTo>
                      <a:pt x="698" y="182"/>
                    </a:lnTo>
                    <a:lnTo>
                      <a:pt x="698" y="182"/>
                    </a:lnTo>
                    <a:lnTo>
                      <a:pt x="697" y="181"/>
                    </a:lnTo>
                    <a:lnTo>
                      <a:pt x="697" y="181"/>
                    </a:lnTo>
                    <a:lnTo>
                      <a:pt x="697" y="181"/>
                    </a:lnTo>
                    <a:lnTo>
                      <a:pt x="697" y="181"/>
                    </a:lnTo>
                    <a:lnTo>
                      <a:pt x="697" y="181"/>
                    </a:lnTo>
                    <a:lnTo>
                      <a:pt x="697" y="181"/>
                    </a:lnTo>
                    <a:lnTo>
                      <a:pt x="696" y="180"/>
                    </a:lnTo>
                    <a:lnTo>
                      <a:pt x="696" y="180"/>
                    </a:lnTo>
                    <a:lnTo>
                      <a:pt x="695" y="180"/>
                    </a:lnTo>
                    <a:lnTo>
                      <a:pt x="695" y="180"/>
                    </a:lnTo>
                    <a:lnTo>
                      <a:pt x="695" y="180"/>
                    </a:lnTo>
                    <a:lnTo>
                      <a:pt x="695" y="180"/>
                    </a:lnTo>
                    <a:lnTo>
                      <a:pt x="693" y="179"/>
                    </a:lnTo>
                    <a:lnTo>
                      <a:pt x="693" y="179"/>
                    </a:lnTo>
                    <a:lnTo>
                      <a:pt x="693" y="179"/>
                    </a:lnTo>
                    <a:lnTo>
                      <a:pt x="693" y="179"/>
                    </a:lnTo>
                    <a:lnTo>
                      <a:pt x="691" y="179"/>
                    </a:lnTo>
                    <a:lnTo>
                      <a:pt x="691" y="179"/>
                    </a:lnTo>
                    <a:lnTo>
                      <a:pt x="691" y="179"/>
                    </a:lnTo>
                    <a:lnTo>
                      <a:pt x="691" y="179"/>
                    </a:lnTo>
                    <a:lnTo>
                      <a:pt x="684" y="179"/>
                    </a:lnTo>
                    <a:lnTo>
                      <a:pt x="674" y="180"/>
                    </a:lnTo>
                    <a:lnTo>
                      <a:pt x="674" y="180"/>
                    </a:lnTo>
                    <a:lnTo>
                      <a:pt x="659" y="184"/>
                    </a:lnTo>
                    <a:lnTo>
                      <a:pt x="648" y="186"/>
                    </a:lnTo>
                    <a:lnTo>
                      <a:pt x="635" y="191"/>
                    </a:lnTo>
                    <a:lnTo>
                      <a:pt x="635" y="191"/>
                    </a:lnTo>
                    <a:lnTo>
                      <a:pt x="622" y="173"/>
                    </a:lnTo>
                    <a:lnTo>
                      <a:pt x="622" y="173"/>
                    </a:lnTo>
                    <a:lnTo>
                      <a:pt x="630" y="162"/>
                    </a:lnTo>
                    <a:lnTo>
                      <a:pt x="635" y="152"/>
                    </a:lnTo>
                    <a:lnTo>
                      <a:pt x="642" y="139"/>
                    </a:lnTo>
                    <a:lnTo>
                      <a:pt x="642" y="139"/>
                    </a:lnTo>
                    <a:lnTo>
                      <a:pt x="645" y="129"/>
                    </a:lnTo>
                    <a:lnTo>
                      <a:pt x="648" y="123"/>
                    </a:lnTo>
                    <a:lnTo>
                      <a:pt x="648" y="123"/>
                    </a:lnTo>
                    <a:lnTo>
                      <a:pt x="648" y="123"/>
                    </a:lnTo>
                    <a:lnTo>
                      <a:pt x="648" y="123"/>
                    </a:lnTo>
                    <a:lnTo>
                      <a:pt x="648" y="123"/>
                    </a:lnTo>
                    <a:lnTo>
                      <a:pt x="648" y="123"/>
                    </a:lnTo>
                    <a:lnTo>
                      <a:pt x="648" y="122"/>
                    </a:lnTo>
                    <a:lnTo>
                      <a:pt x="648" y="122"/>
                    </a:lnTo>
                    <a:lnTo>
                      <a:pt x="648" y="121"/>
                    </a:lnTo>
                    <a:lnTo>
                      <a:pt x="648" y="121"/>
                    </a:lnTo>
                    <a:lnTo>
                      <a:pt x="648" y="119"/>
                    </a:lnTo>
                    <a:lnTo>
                      <a:pt x="648" y="119"/>
                    </a:lnTo>
                    <a:lnTo>
                      <a:pt x="648" y="119"/>
                    </a:lnTo>
                    <a:lnTo>
                      <a:pt x="648" y="119"/>
                    </a:lnTo>
                    <a:lnTo>
                      <a:pt x="648" y="118"/>
                    </a:lnTo>
                    <a:lnTo>
                      <a:pt x="648" y="118"/>
                    </a:lnTo>
                    <a:lnTo>
                      <a:pt x="648" y="117"/>
                    </a:lnTo>
                    <a:lnTo>
                      <a:pt x="648" y="117"/>
                    </a:lnTo>
                    <a:lnTo>
                      <a:pt x="648" y="116"/>
                    </a:lnTo>
                    <a:lnTo>
                      <a:pt x="648" y="116"/>
                    </a:lnTo>
                    <a:lnTo>
                      <a:pt x="648" y="116"/>
                    </a:lnTo>
                    <a:lnTo>
                      <a:pt x="648" y="116"/>
                    </a:lnTo>
                    <a:lnTo>
                      <a:pt x="647" y="114"/>
                    </a:lnTo>
                    <a:lnTo>
                      <a:pt x="647" y="114"/>
                    </a:lnTo>
                    <a:lnTo>
                      <a:pt x="647" y="114"/>
                    </a:lnTo>
                    <a:lnTo>
                      <a:pt x="647" y="114"/>
                    </a:lnTo>
                    <a:lnTo>
                      <a:pt x="645" y="113"/>
                    </a:lnTo>
                    <a:lnTo>
                      <a:pt x="645" y="113"/>
                    </a:lnTo>
                    <a:lnTo>
                      <a:pt x="645" y="113"/>
                    </a:lnTo>
                    <a:lnTo>
                      <a:pt x="645" y="113"/>
                    </a:lnTo>
                    <a:lnTo>
                      <a:pt x="644" y="112"/>
                    </a:lnTo>
                    <a:lnTo>
                      <a:pt x="644" y="112"/>
                    </a:lnTo>
                    <a:lnTo>
                      <a:pt x="644" y="112"/>
                    </a:lnTo>
                    <a:lnTo>
                      <a:pt x="644" y="112"/>
                    </a:lnTo>
                    <a:lnTo>
                      <a:pt x="642" y="110"/>
                    </a:lnTo>
                    <a:lnTo>
                      <a:pt x="642" y="110"/>
                    </a:lnTo>
                    <a:lnTo>
                      <a:pt x="640" y="108"/>
                    </a:lnTo>
                    <a:lnTo>
                      <a:pt x="640" y="108"/>
                    </a:lnTo>
                    <a:lnTo>
                      <a:pt x="640" y="108"/>
                    </a:lnTo>
                    <a:lnTo>
                      <a:pt x="640" y="108"/>
                    </a:lnTo>
                    <a:lnTo>
                      <a:pt x="639" y="107"/>
                    </a:lnTo>
                    <a:lnTo>
                      <a:pt x="639" y="107"/>
                    </a:lnTo>
                    <a:lnTo>
                      <a:pt x="639" y="107"/>
                    </a:lnTo>
                    <a:lnTo>
                      <a:pt x="639" y="107"/>
                    </a:lnTo>
                    <a:lnTo>
                      <a:pt x="638" y="105"/>
                    </a:lnTo>
                    <a:lnTo>
                      <a:pt x="638" y="105"/>
                    </a:lnTo>
                    <a:lnTo>
                      <a:pt x="638" y="105"/>
                    </a:lnTo>
                    <a:lnTo>
                      <a:pt x="638" y="105"/>
                    </a:lnTo>
                    <a:lnTo>
                      <a:pt x="637" y="104"/>
                    </a:lnTo>
                    <a:lnTo>
                      <a:pt x="637" y="104"/>
                    </a:lnTo>
                    <a:lnTo>
                      <a:pt x="637" y="104"/>
                    </a:lnTo>
                    <a:lnTo>
                      <a:pt x="637" y="104"/>
                    </a:lnTo>
                    <a:lnTo>
                      <a:pt x="635" y="104"/>
                    </a:lnTo>
                    <a:lnTo>
                      <a:pt x="635" y="104"/>
                    </a:lnTo>
                    <a:lnTo>
                      <a:pt x="634" y="104"/>
                    </a:lnTo>
                    <a:lnTo>
                      <a:pt x="634" y="104"/>
                    </a:lnTo>
                    <a:lnTo>
                      <a:pt x="633" y="104"/>
                    </a:lnTo>
                    <a:lnTo>
                      <a:pt x="633" y="104"/>
                    </a:lnTo>
                    <a:lnTo>
                      <a:pt x="633" y="104"/>
                    </a:lnTo>
                    <a:lnTo>
                      <a:pt x="633" y="104"/>
                    </a:lnTo>
                    <a:lnTo>
                      <a:pt x="632" y="104"/>
                    </a:lnTo>
                    <a:lnTo>
                      <a:pt x="632" y="104"/>
                    </a:lnTo>
                    <a:lnTo>
                      <a:pt x="630" y="104"/>
                    </a:lnTo>
                    <a:lnTo>
                      <a:pt x="630" y="104"/>
                    </a:lnTo>
                    <a:lnTo>
                      <a:pt x="629" y="104"/>
                    </a:lnTo>
                    <a:lnTo>
                      <a:pt x="629" y="104"/>
                    </a:lnTo>
                    <a:lnTo>
                      <a:pt x="629" y="104"/>
                    </a:lnTo>
                    <a:lnTo>
                      <a:pt x="629" y="104"/>
                    </a:lnTo>
                    <a:lnTo>
                      <a:pt x="629" y="104"/>
                    </a:lnTo>
                    <a:lnTo>
                      <a:pt x="629" y="104"/>
                    </a:lnTo>
                    <a:lnTo>
                      <a:pt x="623" y="107"/>
                    </a:lnTo>
                    <a:lnTo>
                      <a:pt x="613" y="110"/>
                    </a:lnTo>
                    <a:lnTo>
                      <a:pt x="613" y="110"/>
                    </a:lnTo>
                    <a:lnTo>
                      <a:pt x="600" y="117"/>
                    </a:lnTo>
                    <a:lnTo>
                      <a:pt x="590" y="122"/>
                    </a:lnTo>
                    <a:lnTo>
                      <a:pt x="579" y="131"/>
                    </a:lnTo>
                    <a:lnTo>
                      <a:pt x="579" y="131"/>
                    </a:lnTo>
                    <a:lnTo>
                      <a:pt x="561" y="117"/>
                    </a:lnTo>
                    <a:lnTo>
                      <a:pt x="561" y="117"/>
                    </a:lnTo>
                    <a:lnTo>
                      <a:pt x="566" y="104"/>
                    </a:lnTo>
                    <a:lnTo>
                      <a:pt x="569" y="93"/>
                    </a:lnTo>
                    <a:lnTo>
                      <a:pt x="572" y="78"/>
                    </a:lnTo>
                    <a:lnTo>
                      <a:pt x="572" y="78"/>
                    </a:lnTo>
                    <a:lnTo>
                      <a:pt x="574" y="69"/>
                    </a:lnTo>
                    <a:lnTo>
                      <a:pt x="574" y="61"/>
                    </a:lnTo>
                    <a:lnTo>
                      <a:pt x="574" y="61"/>
                    </a:lnTo>
                    <a:lnTo>
                      <a:pt x="574" y="61"/>
                    </a:lnTo>
                    <a:lnTo>
                      <a:pt x="574" y="61"/>
                    </a:lnTo>
                    <a:lnTo>
                      <a:pt x="574" y="61"/>
                    </a:lnTo>
                    <a:lnTo>
                      <a:pt x="574" y="61"/>
                    </a:lnTo>
                    <a:lnTo>
                      <a:pt x="574" y="60"/>
                    </a:lnTo>
                    <a:lnTo>
                      <a:pt x="574" y="60"/>
                    </a:lnTo>
                    <a:lnTo>
                      <a:pt x="574" y="59"/>
                    </a:lnTo>
                    <a:lnTo>
                      <a:pt x="574" y="59"/>
                    </a:lnTo>
                    <a:lnTo>
                      <a:pt x="572" y="58"/>
                    </a:lnTo>
                    <a:lnTo>
                      <a:pt x="572" y="58"/>
                    </a:lnTo>
                    <a:lnTo>
                      <a:pt x="572" y="58"/>
                    </a:lnTo>
                    <a:lnTo>
                      <a:pt x="572" y="58"/>
                    </a:lnTo>
                    <a:lnTo>
                      <a:pt x="572" y="56"/>
                    </a:lnTo>
                    <a:lnTo>
                      <a:pt x="572" y="56"/>
                    </a:lnTo>
                    <a:lnTo>
                      <a:pt x="572" y="55"/>
                    </a:lnTo>
                    <a:lnTo>
                      <a:pt x="572" y="55"/>
                    </a:lnTo>
                    <a:lnTo>
                      <a:pt x="571" y="55"/>
                    </a:lnTo>
                    <a:lnTo>
                      <a:pt x="571" y="55"/>
                    </a:lnTo>
                    <a:lnTo>
                      <a:pt x="571" y="55"/>
                    </a:lnTo>
                    <a:lnTo>
                      <a:pt x="571" y="55"/>
                    </a:lnTo>
                    <a:lnTo>
                      <a:pt x="570" y="54"/>
                    </a:lnTo>
                    <a:lnTo>
                      <a:pt x="570" y="54"/>
                    </a:lnTo>
                    <a:lnTo>
                      <a:pt x="570" y="54"/>
                    </a:lnTo>
                    <a:lnTo>
                      <a:pt x="570" y="54"/>
                    </a:lnTo>
                    <a:lnTo>
                      <a:pt x="569" y="53"/>
                    </a:lnTo>
                    <a:lnTo>
                      <a:pt x="569" y="53"/>
                    </a:lnTo>
                    <a:lnTo>
                      <a:pt x="567" y="53"/>
                    </a:lnTo>
                    <a:lnTo>
                      <a:pt x="567" y="53"/>
                    </a:lnTo>
                    <a:lnTo>
                      <a:pt x="566" y="51"/>
                    </a:lnTo>
                    <a:lnTo>
                      <a:pt x="566" y="51"/>
                    </a:lnTo>
                    <a:lnTo>
                      <a:pt x="566" y="51"/>
                    </a:lnTo>
                    <a:lnTo>
                      <a:pt x="566" y="51"/>
                    </a:lnTo>
                    <a:lnTo>
                      <a:pt x="565" y="50"/>
                    </a:lnTo>
                    <a:lnTo>
                      <a:pt x="565" y="50"/>
                    </a:lnTo>
                    <a:lnTo>
                      <a:pt x="562" y="49"/>
                    </a:lnTo>
                    <a:lnTo>
                      <a:pt x="562" y="49"/>
                    </a:lnTo>
                    <a:lnTo>
                      <a:pt x="562" y="49"/>
                    </a:lnTo>
                    <a:lnTo>
                      <a:pt x="562" y="49"/>
                    </a:lnTo>
                    <a:lnTo>
                      <a:pt x="561" y="48"/>
                    </a:lnTo>
                    <a:lnTo>
                      <a:pt x="561" y="48"/>
                    </a:lnTo>
                    <a:lnTo>
                      <a:pt x="560" y="48"/>
                    </a:lnTo>
                    <a:lnTo>
                      <a:pt x="560" y="48"/>
                    </a:lnTo>
                    <a:lnTo>
                      <a:pt x="559" y="48"/>
                    </a:lnTo>
                    <a:lnTo>
                      <a:pt x="559" y="48"/>
                    </a:lnTo>
                    <a:lnTo>
                      <a:pt x="559" y="48"/>
                    </a:lnTo>
                    <a:lnTo>
                      <a:pt x="559" y="48"/>
                    </a:lnTo>
                    <a:lnTo>
                      <a:pt x="557" y="46"/>
                    </a:lnTo>
                    <a:lnTo>
                      <a:pt x="557" y="46"/>
                    </a:lnTo>
                    <a:lnTo>
                      <a:pt x="557" y="46"/>
                    </a:lnTo>
                    <a:lnTo>
                      <a:pt x="557" y="46"/>
                    </a:lnTo>
                    <a:lnTo>
                      <a:pt x="556" y="46"/>
                    </a:lnTo>
                    <a:lnTo>
                      <a:pt x="556" y="46"/>
                    </a:lnTo>
                    <a:lnTo>
                      <a:pt x="555" y="46"/>
                    </a:lnTo>
                    <a:lnTo>
                      <a:pt x="555" y="46"/>
                    </a:lnTo>
                    <a:lnTo>
                      <a:pt x="555" y="46"/>
                    </a:lnTo>
                    <a:lnTo>
                      <a:pt x="555" y="46"/>
                    </a:lnTo>
                    <a:lnTo>
                      <a:pt x="553" y="46"/>
                    </a:lnTo>
                    <a:lnTo>
                      <a:pt x="553" y="46"/>
                    </a:lnTo>
                    <a:lnTo>
                      <a:pt x="552" y="48"/>
                    </a:lnTo>
                    <a:lnTo>
                      <a:pt x="552" y="48"/>
                    </a:lnTo>
                    <a:lnTo>
                      <a:pt x="551" y="48"/>
                    </a:lnTo>
                    <a:lnTo>
                      <a:pt x="551" y="48"/>
                    </a:lnTo>
                    <a:lnTo>
                      <a:pt x="550" y="48"/>
                    </a:lnTo>
                    <a:lnTo>
                      <a:pt x="550" y="48"/>
                    </a:lnTo>
                    <a:lnTo>
                      <a:pt x="550" y="48"/>
                    </a:lnTo>
                    <a:lnTo>
                      <a:pt x="550" y="48"/>
                    </a:lnTo>
                    <a:lnTo>
                      <a:pt x="550" y="48"/>
                    </a:lnTo>
                    <a:lnTo>
                      <a:pt x="550" y="48"/>
                    </a:lnTo>
                    <a:lnTo>
                      <a:pt x="536" y="58"/>
                    </a:lnTo>
                    <a:lnTo>
                      <a:pt x="536" y="58"/>
                    </a:lnTo>
                    <a:lnTo>
                      <a:pt x="524" y="68"/>
                    </a:lnTo>
                    <a:lnTo>
                      <a:pt x="517" y="75"/>
                    </a:lnTo>
                    <a:lnTo>
                      <a:pt x="508" y="87"/>
                    </a:lnTo>
                    <a:lnTo>
                      <a:pt x="508" y="87"/>
                    </a:lnTo>
                    <a:lnTo>
                      <a:pt x="488" y="79"/>
                    </a:lnTo>
                    <a:lnTo>
                      <a:pt x="488" y="79"/>
                    </a:lnTo>
                    <a:lnTo>
                      <a:pt x="489" y="65"/>
                    </a:lnTo>
                    <a:lnTo>
                      <a:pt x="489" y="53"/>
                    </a:lnTo>
                    <a:lnTo>
                      <a:pt x="488" y="37"/>
                    </a:lnTo>
                    <a:lnTo>
                      <a:pt x="488" y="37"/>
                    </a:lnTo>
                    <a:lnTo>
                      <a:pt x="485" y="21"/>
                    </a:lnTo>
                    <a:lnTo>
                      <a:pt x="485" y="21"/>
                    </a:lnTo>
                    <a:lnTo>
                      <a:pt x="485" y="21"/>
                    </a:lnTo>
                    <a:lnTo>
                      <a:pt x="485" y="21"/>
                    </a:lnTo>
                    <a:lnTo>
                      <a:pt x="485" y="21"/>
                    </a:lnTo>
                    <a:lnTo>
                      <a:pt x="485" y="21"/>
                    </a:lnTo>
                    <a:lnTo>
                      <a:pt x="484" y="20"/>
                    </a:lnTo>
                    <a:lnTo>
                      <a:pt x="484" y="20"/>
                    </a:lnTo>
                    <a:lnTo>
                      <a:pt x="484" y="20"/>
                    </a:lnTo>
                    <a:lnTo>
                      <a:pt x="484" y="20"/>
                    </a:lnTo>
                    <a:lnTo>
                      <a:pt x="484" y="17"/>
                    </a:lnTo>
                    <a:lnTo>
                      <a:pt x="484" y="17"/>
                    </a:lnTo>
                    <a:lnTo>
                      <a:pt x="483" y="17"/>
                    </a:lnTo>
                    <a:lnTo>
                      <a:pt x="483" y="17"/>
                    </a:lnTo>
                    <a:lnTo>
                      <a:pt x="483" y="16"/>
                    </a:lnTo>
                    <a:lnTo>
                      <a:pt x="483" y="16"/>
                    </a:lnTo>
                    <a:lnTo>
                      <a:pt x="482" y="16"/>
                    </a:lnTo>
                    <a:lnTo>
                      <a:pt x="482" y="16"/>
                    </a:lnTo>
                    <a:lnTo>
                      <a:pt x="482" y="15"/>
                    </a:lnTo>
                    <a:lnTo>
                      <a:pt x="482" y="15"/>
                    </a:lnTo>
                    <a:lnTo>
                      <a:pt x="482" y="15"/>
                    </a:lnTo>
                    <a:lnTo>
                      <a:pt x="482" y="15"/>
                    </a:lnTo>
                    <a:lnTo>
                      <a:pt x="478" y="14"/>
                    </a:lnTo>
                    <a:lnTo>
                      <a:pt x="478" y="14"/>
                    </a:lnTo>
                    <a:lnTo>
                      <a:pt x="478" y="14"/>
                    </a:lnTo>
                    <a:lnTo>
                      <a:pt x="478" y="14"/>
                    </a:lnTo>
                    <a:lnTo>
                      <a:pt x="477" y="14"/>
                    </a:lnTo>
                    <a:lnTo>
                      <a:pt x="477" y="14"/>
                    </a:lnTo>
                    <a:lnTo>
                      <a:pt x="475" y="14"/>
                    </a:lnTo>
                    <a:lnTo>
                      <a:pt x="475" y="14"/>
                    </a:lnTo>
                    <a:lnTo>
                      <a:pt x="474" y="12"/>
                    </a:lnTo>
                    <a:lnTo>
                      <a:pt x="474" y="12"/>
                    </a:lnTo>
                    <a:lnTo>
                      <a:pt x="472" y="12"/>
                    </a:lnTo>
                    <a:lnTo>
                      <a:pt x="472" y="12"/>
                    </a:lnTo>
                    <a:lnTo>
                      <a:pt x="472" y="12"/>
                    </a:lnTo>
                    <a:lnTo>
                      <a:pt x="472" y="12"/>
                    </a:lnTo>
                    <a:lnTo>
                      <a:pt x="469" y="11"/>
                    </a:lnTo>
                    <a:lnTo>
                      <a:pt x="469" y="11"/>
                    </a:lnTo>
                    <a:lnTo>
                      <a:pt x="469" y="11"/>
                    </a:lnTo>
                    <a:lnTo>
                      <a:pt x="469" y="11"/>
                    </a:lnTo>
                    <a:lnTo>
                      <a:pt x="465" y="11"/>
                    </a:lnTo>
                    <a:lnTo>
                      <a:pt x="465" y="11"/>
                    </a:lnTo>
                    <a:lnTo>
                      <a:pt x="465" y="11"/>
                    </a:lnTo>
                    <a:lnTo>
                      <a:pt x="465" y="11"/>
                    </a:lnTo>
                    <a:lnTo>
                      <a:pt x="464" y="11"/>
                    </a:lnTo>
                    <a:lnTo>
                      <a:pt x="464" y="11"/>
                    </a:lnTo>
                    <a:lnTo>
                      <a:pt x="464" y="11"/>
                    </a:lnTo>
                    <a:lnTo>
                      <a:pt x="464" y="11"/>
                    </a:lnTo>
                    <a:lnTo>
                      <a:pt x="463" y="12"/>
                    </a:lnTo>
                    <a:lnTo>
                      <a:pt x="463" y="12"/>
                    </a:lnTo>
                    <a:lnTo>
                      <a:pt x="463" y="12"/>
                    </a:lnTo>
                    <a:lnTo>
                      <a:pt x="463" y="12"/>
                    </a:lnTo>
                    <a:lnTo>
                      <a:pt x="461" y="14"/>
                    </a:lnTo>
                    <a:lnTo>
                      <a:pt x="461" y="14"/>
                    </a:lnTo>
                    <a:lnTo>
                      <a:pt x="460" y="14"/>
                    </a:lnTo>
                    <a:lnTo>
                      <a:pt x="460" y="14"/>
                    </a:lnTo>
                    <a:lnTo>
                      <a:pt x="459" y="15"/>
                    </a:lnTo>
                    <a:lnTo>
                      <a:pt x="459" y="15"/>
                    </a:lnTo>
                    <a:lnTo>
                      <a:pt x="459" y="15"/>
                    </a:lnTo>
                    <a:lnTo>
                      <a:pt x="459" y="15"/>
                    </a:lnTo>
                    <a:lnTo>
                      <a:pt x="459" y="15"/>
                    </a:lnTo>
                    <a:lnTo>
                      <a:pt x="459" y="15"/>
                    </a:lnTo>
                    <a:lnTo>
                      <a:pt x="449" y="27"/>
                    </a:lnTo>
                    <a:lnTo>
                      <a:pt x="449" y="27"/>
                    </a:lnTo>
                    <a:lnTo>
                      <a:pt x="440" y="40"/>
                    </a:lnTo>
                    <a:lnTo>
                      <a:pt x="434" y="50"/>
                    </a:lnTo>
                    <a:lnTo>
                      <a:pt x="429" y="63"/>
                    </a:lnTo>
                    <a:lnTo>
                      <a:pt x="429" y="63"/>
                    </a:lnTo>
                    <a:lnTo>
                      <a:pt x="407" y="60"/>
                    </a:lnTo>
                    <a:lnTo>
                      <a:pt x="407" y="60"/>
                    </a:lnTo>
                    <a:lnTo>
                      <a:pt x="405" y="46"/>
                    </a:lnTo>
                    <a:lnTo>
                      <a:pt x="402" y="35"/>
                    </a:lnTo>
                    <a:lnTo>
                      <a:pt x="397" y="20"/>
                    </a:lnTo>
                    <a:lnTo>
                      <a:pt x="397" y="20"/>
                    </a:lnTo>
                    <a:lnTo>
                      <a:pt x="390" y="6"/>
                    </a:lnTo>
                    <a:lnTo>
                      <a:pt x="390" y="6"/>
                    </a:lnTo>
                    <a:lnTo>
                      <a:pt x="390" y="6"/>
                    </a:lnTo>
                    <a:lnTo>
                      <a:pt x="390" y="6"/>
                    </a:lnTo>
                    <a:lnTo>
                      <a:pt x="390" y="5"/>
                    </a:lnTo>
                    <a:lnTo>
                      <a:pt x="390" y="5"/>
                    </a:lnTo>
                    <a:lnTo>
                      <a:pt x="388" y="3"/>
                    </a:lnTo>
                    <a:lnTo>
                      <a:pt x="388" y="3"/>
                    </a:lnTo>
                    <a:lnTo>
                      <a:pt x="388" y="3"/>
                    </a:lnTo>
                    <a:lnTo>
                      <a:pt x="388" y="3"/>
                    </a:lnTo>
                    <a:lnTo>
                      <a:pt x="387" y="2"/>
                    </a:lnTo>
                    <a:lnTo>
                      <a:pt x="387" y="2"/>
                    </a:lnTo>
                    <a:lnTo>
                      <a:pt x="387" y="2"/>
                    </a:lnTo>
                    <a:lnTo>
                      <a:pt x="387" y="2"/>
                    </a:lnTo>
                    <a:lnTo>
                      <a:pt x="386" y="1"/>
                    </a:lnTo>
                    <a:lnTo>
                      <a:pt x="386" y="1"/>
                    </a:lnTo>
                    <a:lnTo>
                      <a:pt x="386" y="1"/>
                    </a:lnTo>
                    <a:lnTo>
                      <a:pt x="386" y="1"/>
                    </a:lnTo>
                    <a:lnTo>
                      <a:pt x="385" y="1"/>
                    </a:lnTo>
                    <a:lnTo>
                      <a:pt x="385" y="1"/>
                    </a:lnTo>
                    <a:lnTo>
                      <a:pt x="385" y="1"/>
                    </a:lnTo>
                    <a:lnTo>
                      <a:pt x="385" y="1"/>
                    </a:lnTo>
                    <a:lnTo>
                      <a:pt x="381" y="0"/>
                    </a:lnTo>
                    <a:lnTo>
                      <a:pt x="381" y="0"/>
                    </a:lnTo>
                    <a:lnTo>
                      <a:pt x="381" y="0"/>
                    </a:lnTo>
                    <a:lnTo>
                      <a:pt x="381" y="0"/>
                    </a:lnTo>
                    <a:lnTo>
                      <a:pt x="378" y="0"/>
                    </a:lnTo>
                    <a:lnTo>
                      <a:pt x="378" y="0"/>
                    </a:lnTo>
                    <a:lnTo>
                      <a:pt x="378" y="0"/>
                    </a:lnTo>
                    <a:lnTo>
                      <a:pt x="378" y="0"/>
                    </a:lnTo>
                    <a:lnTo>
                      <a:pt x="376" y="0"/>
                    </a:lnTo>
                    <a:lnTo>
                      <a:pt x="376" y="0"/>
                    </a:lnTo>
                    <a:lnTo>
                      <a:pt x="375" y="0"/>
                    </a:lnTo>
                    <a:lnTo>
                      <a:pt x="375" y="0"/>
                    </a:lnTo>
                    <a:lnTo>
                      <a:pt x="373" y="0"/>
                    </a:lnTo>
                    <a:lnTo>
                      <a:pt x="373" y="0"/>
                    </a:lnTo>
                    <a:lnTo>
                      <a:pt x="372" y="0"/>
                    </a:lnTo>
                    <a:lnTo>
                      <a:pt x="372" y="0"/>
                    </a:lnTo>
                    <a:lnTo>
                      <a:pt x="372" y="0"/>
                    </a:lnTo>
                    <a:lnTo>
                      <a:pt x="372" y="0"/>
                    </a:lnTo>
                    <a:lnTo>
                      <a:pt x="368" y="1"/>
                    </a:lnTo>
                    <a:lnTo>
                      <a:pt x="368" y="1"/>
                    </a:lnTo>
                    <a:lnTo>
                      <a:pt x="368" y="1"/>
                    </a:lnTo>
                    <a:lnTo>
                      <a:pt x="368" y="1"/>
                    </a:lnTo>
                    <a:lnTo>
                      <a:pt x="367" y="1"/>
                    </a:lnTo>
                    <a:lnTo>
                      <a:pt x="367" y="1"/>
                    </a:lnTo>
                    <a:lnTo>
                      <a:pt x="367" y="1"/>
                    </a:lnTo>
                    <a:lnTo>
                      <a:pt x="367" y="1"/>
                    </a:lnTo>
                    <a:lnTo>
                      <a:pt x="366" y="2"/>
                    </a:lnTo>
                    <a:lnTo>
                      <a:pt x="366" y="2"/>
                    </a:lnTo>
                    <a:lnTo>
                      <a:pt x="366" y="2"/>
                    </a:lnTo>
                    <a:lnTo>
                      <a:pt x="366" y="2"/>
                    </a:lnTo>
                    <a:lnTo>
                      <a:pt x="364" y="3"/>
                    </a:lnTo>
                    <a:lnTo>
                      <a:pt x="364" y="3"/>
                    </a:lnTo>
                    <a:lnTo>
                      <a:pt x="363" y="3"/>
                    </a:lnTo>
                    <a:lnTo>
                      <a:pt x="363" y="3"/>
                    </a:lnTo>
                    <a:lnTo>
                      <a:pt x="363" y="5"/>
                    </a:lnTo>
                    <a:lnTo>
                      <a:pt x="363" y="5"/>
                    </a:lnTo>
                    <a:lnTo>
                      <a:pt x="362" y="6"/>
                    </a:lnTo>
                    <a:lnTo>
                      <a:pt x="362" y="6"/>
                    </a:lnTo>
                    <a:lnTo>
                      <a:pt x="363" y="6"/>
                    </a:lnTo>
                    <a:lnTo>
                      <a:pt x="363" y="6"/>
                    </a:lnTo>
                    <a:lnTo>
                      <a:pt x="356" y="20"/>
                    </a:lnTo>
                    <a:lnTo>
                      <a:pt x="356" y="20"/>
                    </a:lnTo>
                    <a:lnTo>
                      <a:pt x="351" y="35"/>
                    </a:lnTo>
                    <a:lnTo>
                      <a:pt x="348" y="46"/>
                    </a:lnTo>
                    <a:lnTo>
                      <a:pt x="346" y="60"/>
                    </a:lnTo>
                    <a:lnTo>
                      <a:pt x="346" y="60"/>
                    </a:lnTo>
                    <a:lnTo>
                      <a:pt x="324" y="63"/>
                    </a:lnTo>
                    <a:lnTo>
                      <a:pt x="324" y="63"/>
                    </a:lnTo>
                    <a:lnTo>
                      <a:pt x="319" y="50"/>
                    </a:lnTo>
                    <a:lnTo>
                      <a:pt x="313" y="40"/>
                    </a:lnTo>
                    <a:lnTo>
                      <a:pt x="304" y="27"/>
                    </a:lnTo>
                    <a:lnTo>
                      <a:pt x="304" y="27"/>
                    </a:lnTo>
                    <a:lnTo>
                      <a:pt x="294" y="15"/>
                    </a:lnTo>
                    <a:lnTo>
                      <a:pt x="294" y="15"/>
                    </a:lnTo>
                    <a:lnTo>
                      <a:pt x="294" y="15"/>
                    </a:lnTo>
                    <a:lnTo>
                      <a:pt x="294" y="15"/>
                    </a:lnTo>
                    <a:lnTo>
                      <a:pt x="291" y="14"/>
                    </a:lnTo>
                    <a:lnTo>
                      <a:pt x="291" y="14"/>
                    </a:lnTo>
                    <a:lnTo>
                      <a:pt x="291" y="14"/>
                    </a:lnTo>
                    <a:lnTo>
                      <a:pt x="291" y="14"/>
                    </a:lnTo>
                    <a:lnTo>
                      <a:pt x="289" y="11"/>
                    </a:lnTo>
                    <a:lnTo>
                      <a:pt x="289" y="11"/>
                    </a:lnTo>
                    <a:lnTo>
                      <a:pt x="288" y="11"/>
                    </a:lnTo>
                    <a:lnTo>
                      <a:pt x="288" y="11"/>
                    </a:lnTo>
                    <a:lnTo>
                      <a:pt x="286" y="11"/>
                    </a:lnTo>
                    <a:lnTo>
                      <a:pt x="286" y="11"/>
                    </a:lnTo>
                    <a:lnTo>
                      <a:pt x="286" y="11"/>
                    </a:lnTo>
                    <a:lnTo>
                      <a:pt x="286" y="11"/>
                    </a:lnTo>
                    <a:lnTo>
                      <a:pt x="284" y="11"/>
                    </a:lnTo>
                    <a:lnTo>
                      <a:pt x="284" y="11"/>
                    </a:lnTo>
                    <a:lnTo>
                      <a:pt x="283" y="11"/>
                    </a:lnTo>
                    <a:lnTo>
                      <a:pt x="283" y="11"/>
                    </a:lnTo>
                    <a:lnTo>
                      <a:pt x="281" y="12"/>
                    </a:lnTo>
                    <a:lnTo>
                      <a:pt x="281" y="12"/>
                    </a:lnTo>
                    <a:lnTo>
                      <a:pt x="281" y="12"/>
                    </a:lnTo>
                    <a:lnTo>
                      <a:pt x="281" y="12"/>
                    </a:lnTo>
                    <a:lnTo>
                      <a:pt x="279" y="12"/>
                    </a:lnTo>
                    <a:lnTo>
                      <a:pt x="279" y="12"/>
                    </a:lnTo>
                    <a:lnTo>
                      <a:pt x="278" y="14"/>
                    </a:lnTo>
                    <a:lnTo>
                      <a:pt x="278" y="14"/>
                    </a:lnTo>
                    <a:lnTo>
                      <a:pt x="276" y="14"/>
                    </a:lnTo>
                    <a:lnTo>
                      <a:pt x="276" y="14"/>
                    </a:lnTo>
                    <a:lnTo>
                      <a:pt x="275" y="14"/>
                    </a:lnTo>
                    <a:lnTo>
                      <a:pt x="275" y="14"/>
                    </a:lnTo>
                    <a:lnTo>
                      <a:pt x="275" y="14"/>
                    </a:lnTo>
                    <a:lnTo>
                      <a:pt x="275" y="14"/>
                    </a:lnTo>
                    <a:lnTo>
                      <a:pt x="271" y="15"/>
                    </a:lnTo>
                    <a:lnTo>
                      <a:pt x="271" y="15"/>
                    </a:lnTo>
                    <a:lnTo>
                      <a:pt x="271" y="15"/>
                    </a:lnTo>
                    <a:lnTo>
                      <a:pt x="271" y="15"/>
                    </a:lnTo>
                    <a:lnTo>
                      <a:pt x="270" y="16"/>
                    </a:lnTo>
                    <a:lnTo>
                      <a:pt x="270" y="16"/>
                    </a:lnTo>
                    <a:lnTo>
                      <a:pt x="270" y="16"/>
                    </a:lnTo>
                    <a:lnTo>
                      <a:pt x="270" y="16"/>
                    </a:lnTo>
                    <a:lnTo>
                      <a:pt x="267" y="20"/>
                    </a:lnTo>
                    <a:lnTo>
                      <a:pt x="267" y="20"/>
                    </a:lnTo>
                    <a:lnTo>
                      <a:pt x="267" y="20"/>
                    </a:lnTo>
                    <a:lnTo>
                      <a:pt x="267" y="20"/>
                    </a:lnTo>
                    <a:lnTo>
                      <a:pt x="267" y="21"/>
                    </a:lnTo>
                    <a:lnTo>
                      <a:pt x="267" y="21"/>
                    </a:lnTo>
                    <a:lnTo>
                      <a:pt x="267" y="22"/>
                    </a:lnTo>
                    <a:lnTo>
                      <a:pt x="267" y="22"/>
                    </a:lnTo>
                    <a:lnTo>
                      <a:pt x="267" y="22"/>
                    </a:lnTo>
                    <a:lnTo>
                      <a:pt x="267" y="22"/>
                    </a:lnTo>
                    <a:lnTo>
                      <a:pt x="264" y="37"/>
                    </a:lnTo>
                    <a:lnTo>
                      <a:pt x="264" y="37"/>
                    </a:lnTo>
                    <a:lnTo>
                      <a:pt x="264" y="53"/>
                    </a:lnTo>
                    <a:lnTo>
                      <a:pt x="264" y="65"/>
                    </a:lnTo>
                    <a:lnTo>
                      <a:pt x="265" y="79"/>
                    </a:lnTo>
                    <a:lnTo>
                      <a:pt x="265" y="79"/>
                    </a:lnTo>
                    <a:lnTo>
                      <a:pt x="245" y="87"/>
                    </a:lnTo>
                    <a:lnTo>
                      <a:pt x="245" y="87"/>
                    </a:lnTo>
                    <a:lnTo>
                      <a:pt x="236" y="76"/>
                    </a:lnTo>
                    <a:lnTo>
                      <a:pt x="228" y="68"/>
                    </a:lnTo>
                    <a:lnTo>
                      <a:pt x="216" y="58"/>
                    </a:lnTo>
                    <a:lnTo>
                      <a:pt x="216" y="58"/>
                    </a:lnTo>
                    <a:lnTo>
                      <a:pt x="203" y="49"/>
                    </a:lnTo>
                    <a:lnTo>
                      <a:pt x="203" y="49"/>
                    </a:lnTo>
                    <a:lnTo>
                      <a:pt x="203" y="49"/>
                    </a:lnTo>
                    <a:lnTo>
                      <a:pt x="203" y="49"/>
                    </a:lnTo>
                    <a:lnTo>
                      <a:pt x="203" y="48"/>
                    </a:lnTo>
                    <a:lnTo>
                      <a:pt x="203" y="48"/>
                    </a:lnTo>
                    <a:lnTo>
                      <a:pt x="201" y="48"/>
                    </a:lnTo>
                    <a:lnTo>
                      <a:pt x="201" y="48"/>
                    </a:lnTo>
                    <a:lnTo>
                      <a:pt x="201" y="48"/>
                    </a:lnTo>
                    <a:lnTo>
                      <a:pt x="201" y="48"/>
                    </a:lnTo>
                    <a:lnTo>
                      <a:pt x="197" y="46"/>
                    </a:lnTo>
                    <a:lnTo>
                      <a:pt x="197" y="46"/>
                    </a:lnTo>
                    <a:lnTo>
                      <a:pt x="197" y="46"/>
                    </a:lnTo>
                    <a:lnTo>
                      <a:pt x="197" y="46"/>
                    </a:lnTo>
                    <a:lnTo>
                      <a:pt x="196" y="46"/>
                    </a:lnTo>
                    <a:lnTo>
                      <a:pt x="196" y="46"/>
                    </a:lnTo>
                    <a:lnTo>
                      <a:pt x="196" y="46"/>
                    </a:lnTo>
                    <a:lnTo>
                      <a:pt x="196" y="46"/>
                    </a:lnTo>
                    <a:lnTo>
                      <a:pt x="192" y="48"/>
                    </a:lnTo>
                    <a:lnTo>
                      <a:pt x="192" y="48"/>
                    </a:lnTo>
                    <a:lnTo>
                      <a:pt x="192" y="48"/>
                    </a:lnTo>
                    <a:lnTo>
                      <a:pt x="192" y="48"/>
                    </a:lnTo>
                    <a:lnTo>
                      <a:pt x="191" y="49"/>
                    </a:lnTo>
                    <a:lnTo>
                      <a:pt x="191" y="49"/>
                    </a:lnTo>
                    <a:lnTo>
                      <a:pt x="189" y="49"/>
                    </a:lnTo>
                    <a:lnTo>
                      <a:pt x="189" y="49"/>
                    </a:lnTo>
                    <a:lnTo>
                      <a:pt x="188" y="50"/>
                    </a:lnTo>
                    <a:lnTo>
                      <a:pt x="188" y="50"/>
                    </a:lnTo>
                    <a:lnTo>
                      <a:pt x="187" y="51"/>
                    </a:lnTo>
                    <a:lnTo>
                      <a:pt x="187" y="51"/>
                    </a:lnTo>
                    <a:lnTo>
                      <a:pt x="186" y="51"/>
                    </a:lnTo>
                    <a:lnTo>
                      <a:pt x="186" y="51"/>
                    </a:lnTo>
                    <a:lnTo>
                      <a:pt x="184" y="53"/>
                    </a:lnTo>
                    <a:lnTo>
                      <a:pt x="184" y="53"/>
                    </a:lnTo>
                    <a:lnTo>
                      <a:pt x="184" y="53"/>
                    </a:lnTo>
                    <a:lnTo>
                      <a:pt x="184" y="53"/>
                    </a:lnTo>
                    <a:lnTo>
                      <a:pt x="182" y="55"/>
                    </a:lnTo>
                    <a:lnTo>
                      <a:pt x="182" y="55"/>
                    </a:lnTo>
                    <a:lnTo>
                      <a:pt x="182" y="55"/>
                    </a:lnTo>
                    <a:lnTo>
                      <a:pt x="182" y="55"/>
                    </a:lnTo>
                    <a:lnTo>
                      <a:pt x="181" y="56"/>
                    </a:lnTo>
                    <a:lnTo>
                      <a:pt x="181" y="56"/>
                    </a:lnTo>
                    <a:lnTo>
                      <a:pt x="181" y="56"/>
                    </a:lnTo>
                    <a:lnTo>
                      <a:pt x="181" y="56"/>
                    </a:lnTo>
                    <a:lnTo>
                      <a:pt x="179" y="59"/>
                    </a:lnTo>
                    <a:lnTo>
                      <a:pt x="179" y="59"/>
                    </a:lnTo>
                    <a:lnTo>
                      <a:pt x="179" y="60"/>
                    </a:lnTo>
                    <a:lnTo>
                      <a:pt x="179" y="60"/>
                    </a:lnTo>
                    <a:lnTo>
                      <a:pt x="179" y="61"/>
                    </a:lnTo>
                    <a:lnTo>
                      <a:pt x="179" y="61"/>
                    </a:lnTo>
                    <a:lnTo>
                      <a:pt x="179" y="63"/>
                    </a:lnTo>
                    <a:lnTo>
                      <a:pt x="179" y="63"/>
                    </a:lnTo>
                    <a:lnTo>
                      <a:pt x="181" y="78"/>
                    </a:lnTo>
                    <a:lnTo>
                      <a:pt x="181" y="78"/>
                    </a:lnTo>
                    <a:lnTo>
                      <a:pt x="183" y="93"/>
                    </a:lnTo>
                    <a:lnTo>
                      <a:pt x="187" y="104"/>
                    </a:lnTo>
                    <a:lnTo>
                      <a:pt x="192" y="118"/>
                    </a:lnTo>
                    <a:lnTo>
                      <a:pt x="192" y="118"/>
                    </a:lnTo>
                    <a:lnTo>
                      <a:pt x="174" y="131"/>
                    </a:lnTo>
                    <a:lnTo>
                      <a:pt x="174" y="131"/>
                    </a:lnTo>
                    <a:lnTo>
                      <a:pt x="163" y="122"/>
                    </a:lnTo>
                    <a:lnTo>
                      <a:pt x="153" y="117"/>
                    </a:lnTo>
                    <a:lnTo>
                      <a:pt x="139" y="110"/>
                    </a:lnTo>
                    <a:lnTo>
                      <a:pt x="139" y="110"/>
                    </a:lnTo>
                    <a:lnTo>
                      <a:pt x="124" y="104"/>
                    </a:lnTo>
                    <a:lnTo>
                      <a:pt x="124" y="104"/>
                    </a:lnTo>
                    <a:lnTo>
                      <a:pt x="124" y="104"/>
                    </a:lnTo>
                    <a:lnTo>
                      <a:pt x="124" y="104"/>
                    </a:lnTo>
                    <a:lnTo>
                      <a:pt x="124" y="104"/>
                    </a:lnTo>
                    <a:lnTo>
                      <a:pt x="124" y="104"/>
                    </a:lnTo>
                    <a:lnTo>
                      <a:pt x="123" y="104"/>
                    </a:lnTo>
                    <a:lnTo>
                      <a:pt x="123" y="104"/>
                    </a:lnTo>
                    <a:lnTo>
                      <a:pt x="121" y="104"/>
                    </a:lnTo>
                    <a:lnTo>
                      <a:pt x="121" y="104"/>
                    </a:lnTo>
                    <a:lnTo>
                      <a:pt x="118" y="104"/>
                    </a:lnTo>
                    <a:lnTo>
                      <a:pt x="118" y="104"/>
                    </a:lnTo>
                    <a:lnTo>
                      <a:pt x="118" y="104"/>
                    </a:lnTo>
                    <a:lnTo>
                      <a:pt x="118" y="104"/>
                    </a:lnTo>
                    <a:lnTo>
                      <a:pt x="116" y="104"/>
                    </a:lnTo>
                    <a:lnTo>
                      <a:pt x="116" y="104"/>
                    </a:lnTo>
                    <a:lnTo>
                      <a:pt x="116" y="104"/>
                    </a:lnTo>
                    <a:lnTo>
                      <a:pt x="116" y="104"/>
                    </a:lnTo>
                    <a:lnTo>
                      <a:pt x="114" y="107"/>
                    </a:lnTo>
                    <a:lnTo>
                      <a:pt x="114" y="107"/>
                    </a:lnTo>
                    <a:lnTo>
                      <a:pt x="114" y="107"/>
                    </a:lnTo>
                    <a:lnTo>
                      <a:pt x="114" y="107"/>
                    </a:lnTo>
                    <a:lnTo>
                      <a:pt x="113" y="108"/>
                    </a:lnTo>
                    <a:lnTo>
                      <a:pt x="113" y="108"/>
                    </a:lnTo>
                    <a:lnTo>
                      <a:pt x="111" y="108"/>
                    </a:lnTo>
                    <a:lnTo>
                      <a:pt x="111" y="108"/>
                    </a:lnTo>
                    <a:lnTo>
                      <a:pt x="110" y="110"/>
                    </a:lnTo>
                    <a:lnTo>
                      <a:pt x="110" y="110"/>
                    </a:lnTo>
                    <a:lnTo>
                      <a:pt x="109" y="112"/>
                    </a:lnTo>
                    <a:lnTo>
                      <a:pt x="109" y="112"/>
                    </a:lnTo>
                    <a:lnTo>
                      <a:pt x="109" y="112"/>
                    </a:lnTo>
                    <a:lnTo>
                      <a:pt x="109" y="112"/>
                    </a:lnTo>
                    <a:lnTo>
                      <a:pt x="107" y="113"/>
                    </a:lnTo>
                    <a:lnTo>
                      <a:pt x="107" y="113"/>
                    </a:lnTo>
                    <a:lnTo>
                      <a:pt x="107" y="113"/>
                    </a:lnTo>
                    <a:lnTo>
                      <a:pt x="107" y="113"/>
                    </a:lnTo>
                    <a:lnTo>
                      <a:pt x="105" y="116"/>
                    </a:lnTo>
                    <a:lnTo>
                      <a:pt x="105" y="116"/>
                    </a:lnTo>
                    <a:lnTo>
                      <a:pt x="105" y="117"/>
                    </a:lnTo>
                    <a:lnTo>
                      <a:pt x="105" y="117"/>
                    </a:lnTo>
                    <a:lnTo>
                      <a:pt x="105" y="117"/>
                    </a:lnTo>
                    <a:lnTo>
                      <a:pt x="105" y="117"/>
                    </a:lnTo>
                    <a:lnTo>
                      <a:pt x="105" y="118"/>
                    </a:lnTo>
                    <a:lnTo>
                      <a:pt x="105" y="118"/>
                    </a:lnTo>
                    <a:lnTo>
                      <a:pt x="104" y="121"/>
                    </a:lnTo>
                    <a:lnTo>
                      <a:pt x="104" y="121"/>
                    </a:lnTo>
                    <a:lnTo>
                      <a:pt x="104" y="122"/>
                    </a:lnTo>
                    <a:lnTo>
                      <a:pt x="104" y="122"/>
                    </a:lnTo>
                    <a:lnTo>
                      <a:pt x="105" y="123"/>
                    </a:lnTo>
                    <a:lnTo>
                      <a:pt x="105" y="123"/>
                    </a:lnTo>
                    <a:lnTo>
                      <a:pt x="105" y="123"/>
                    </a:lnTo>
                    <a:lnTo>
                      <a:pt x="105" y="123"/>
                    </a:lnTo>
                    <a:lnTo>
                      <a:pt x="105" y="123"/>
                    </a:lnTo>
                    <a:lnTo>
                      <a:pt x="110" y="139"/>
                    </a:lnTo>
                    <a:lnTo>
                      <a:pt x="110" y="139"/>
                    </a:lnTo>
                    <a:lnTo>
                      <a:pt x="116" y="153"/>
                    </a:lnTo>
                    <a:lnTo>
                      <a:pt x="123" y="163"/>
                    </a:lnTo>
                    <a:lnTo>
                      <a:pt x="131" y="175"/>
                    </a:lnTo>
                    <a:lnTo>
                      <a:pt x="131" y="175"/>
                    </a:lnTo>
                    <a:lnTo>
                      <a:pt x="118" y="191"/>
                    </a:lnTo>
                    <a:lnTo>
                      <a:pt x="118" y="191"/>
                    </a:lnTo>
                    <a:lnTo>
                      <a:pt x="105" y="186"/>
                    </a:lnTo>
                    <a:lnTo>
                      <a:pt x="94" y="184"/>
                    </a:lnTo>
                    <a:lnTo>
                      <a:pt x="78" y="180"/>
                    </a:lnTo>
                    <a:lnTo>
                      <a:pt x="78" y="180"/>
                    </a:lnTo>
                    <a:lnTo>
                      <a:pt x="62" y="179"/>
                    </a:lnTo>
                    <a:lnTo>
                      <a:pt x="62" y="179"/>
                    </a:lnTo>
                    <a:lnTo>
                      <a:pt x="62" y="179"/>
                    </a:lnTo>
                    <a:lnTo>
                      <a:pt x="62" y="179"/>
                    </a:lnTo>
                    <a:lnTo>
                      <a:pt x="62" y="179"/>
                    </a:lnTo>
                    <a:lnTo>
                      <a:pt x="62" y="179"/>
                    </a:lnTo>
                    <a:lnTo>
                      <a:pt x="60" y="179"/>
                    </a:lnTo>
                    <a:lnTo>
                      <a:pt x="60" y="179"/>
                    </a:lnTo>
                    <a:lnTo>
                      <a:pt x="60" y="179"/>
                    </a:lnTo>
                    <a:lnTo>
                      <a:pt x="60" y="179"/>
                    </a:lnTo>
                    <a:lnTo>
                      <a:pt x="58" y="180"/>
                    </a:lnTo>
                    <a:lnTo>
                      <a:pt x="58" y="180"/>
                    </a:lnTo>
                    <a:lnTo>
                      <a:pt x="58" y="180"/>
                    </a:lnTo>
                    <a:lnTo>
                      <a:pt x="58" y="180"/>
                    </a:lnTo>
                    <a:lnTo>
                      <a:pt x="57" y="180"/>
                    </a:lnTo>
                    <a:lnTo>
                      <a:pt x="57" y="180"/>
                    </a:lnTo>
                    <a:lnTo>
                      <a:pt x="56" y="180"/>
                    </a:lnTo>
                    <a:lnTo>
                      <a:pt x="56" y="180"/>
                    </a:lnTo>
                    <a:lnTo>
                      <a:pt x="56" y="181"/>
                    </a:lnTo>
                    <a:lnTo>
                      <a:pt x="56" y="181"/>
                    </a:lnTo>
                    <a:lnTo>
                      <a:pt x="55" y="181"/>
                    </a:lnTo>
                    <a:lnTo>
                      <a:pt x="55" y="181"/>
                    </a:lnTo>
                    <a:lnTo>
                      <a:pt x="53" y="184"/>
                    </a:lnTo>
                    <a:lnTo>
                      <a:pt x="53" y="184"/>
                    </a:lnTo>
                    <a:lnTo>
                      <a:pt x="52" y="185"/>
                    </a:lnTo>
                    <a:lnTo>
                      <a:pt x="52" y="185"/>
                    </a:lnTo>
                    <a:lnTo>
                      <a:pt x="52" y="186"/>
                    </a:lnTo>
                    <a:lnTo>
                      <a:pt x="52" y="186"/>
                    </a:lnTo>
                    <a:lnTo>
                      <a:pt x="52" y="186"/>
                    </a:lnTo>
                    <a:lnTo>
                      <a:pt x="52" y="186"/>
                    </a:lnTo>
                    <a:lnTo>
                      <a:pt x="51" y="187"/>
                    </a:lnTo>
                    <a:lnTo>
                      <a:pt x="51" y="187"/>
                    </a:lnTo>
                    <a:lnTo>
                      <a:pt x="50" y="190"/>
                    </a:lnTo>
                    <a:lnTo>
                      <a:pt x="50" y="190"/>
                    </a:lnTo>
                    <a:lnTo>
                      <a:pt x="50" y="190"/>
                    </a:lnTo>
                    <a:lnTo>
                      <a:pt x="50" y="190"/>
                    </a:lnTo>
                    <a:lnTo>
                      <a:pt x="48" y="191"/>
                    </a:lnTo>
                    <a:lnTo>
                      <a:pt x="48" y="191"/>
                    </a:lnTo>
                    <a:lnTo>
                      <a:pt x="48" y="192"/>
                    </a:lnTo>
                    <a:lnTo>
                      <a:pt x="48" y="192"/>
                    </a:lnTo>
                    <a:lnTo>
                      <a:pt x="47" y="195"/>
                    </a:lnTo>
                    <a:lnTo>
                      <a:pt x="47" y="195"/>
                    </a:lnTo>
                    <a:lnTo>
                      <a:pt x="47" y="195"/>
                    </a:lnTo>
                    <a:lnTo>
                      <a:pt x="47" y="195"/>
                    </a:lnTo>
                    <a:lnTo>
                      <a:pt x="47" y="196"/>
                    </a:lnTo>
                    <a:lnTo>
                      <a:pt x="47" y="196"/>
                    </a:lnTo>
                    <a:lnTo>
                      <a:pt x="47" y="197"/>
                    </a:lnTo>
                    <a:lnTo>
                      <a:pt x="47" y="197"/>
                    </a:lnTo>
                    <a:lnTo>
                      <a:pt x="47" y="199"/>
                    </a:lnTo>
                    <a:lnTo>
                      <a:pt x="47" y="199"/>
                    </a:lnTo>
                    <a:lnTo>
                      <a:pt x="47" y="199"/>
                    </a:lnTo>
                    <a:lnTo>
                      <a:pt x="47" y="199"/>
                    </a:lnTo>
                    <a:lnTo>
                      <a:pt x="47" y="200"/>
                    </a:lnTo>
                    <a:lnTo>
                      <a:pt x="47" y="200"/>
                    </a:lnTo>
                    <a:lnTo>
                      <a:pt x="48" y="201"/>
                    </a:lnTo>
                    <a:lnTo>
                      <a:pt x="48" y="201"/>
                    </a:lnTo>
                    <a:lnTo>
                      <a:pt x="48" y="202"/>
                    </a:lnTo>
                    <a:lnTo>
                      <a:pt x="48" y="202"/>
                    </a:lnTo>
                    <a:lnTo>
                      <a:pt x="48" y="202"/>
                    </a:lnTo>
                    <a:lnTo>
                      <a:pt x="48" y="202"/>
                    </a:lnTo>
                    <a:lnTo>
                      <a:pt x="58" y="216"/>
                    </a:lnTo>
                    <a:lnTo>
                      <a:pt x="58" y="216"/>
                    </a:lnTo>
                    <a:lnTo>
                      <a:pt x="68" y="228"/>
                    </a:lnTo>
                    <a:lnTo>
                      <a:pt x="76" y="235"/>
                    </a:lnTo>
                    <a:lnTo>
                      <a:pt x="87" y="244"/>
                    </a:lnTo>
                    <a:lnTo>
                      <a:pt x="87" y="244"/>
                    </a:lnTo>
                    <a:lnTo>
                      <a:pt x="78" y="264"/>
                    </a:lnTo>
                    <a:lnTo>
                      <a:pt x="78" y="264"/>
                    </a:lnTo>
                    <a:lnTo>
                      <a:pt x="65" y="263"/>
                    </a:lnTo>
                    <a:lnTo>
                      <a:pt x="53" y="263"/>
                    </a:lnTo>
                    <a:lnTo>
                      <a:pt x="38" y="264"/>
                    </a:lnTo>
                    <a:lnTo>
                      <a:pt x="38" y="264"/>
                    </a:lnTo>
                    <a:lnTo>
                      <a:pt x="22" y="267"/>
                    </a:lnTo>
                    <a:lnTo>
                      <a:pt x="22" y="267"/>
                    </a:lnTo>
                    <a:lnTo>
                      <a:pt x="22" y="267"/>
                    </a:lnTo>
                    <a:lnTo>
                      <a:pt x="22" y="267"/>
                    </a:lnTo>
                    <a:lnTo>
                      <a:pt x="22" y="267"/>
                    </a:lnTo>
                    <a:lnTo>
                      <a:pt x="22" y="267"/>
                    </a:lnTo>
                    <a:lnTo>
                      <a:pt x="21" y="268"/>
                    </a:lnTo>
                    <a:lnTo>
                      <a:pt x="21" y="268"/>
                    </a:lnTo>
                    <a:lnTo>
                      <a:pt x="19" y="268"/>
                    </a:lnTo>
                    <a:lnTo>
                      <a:pt x="19" y="268"/>
                    </a:lnTo>
                    <a:lnTo>
                      <a:pt x="17" y="269"/>
                    </a:lnTo>
                    <a:lnTo>
                      <a:pt x="17" y="269"/>
                    </a:lnTo>
                    <a:lnTo>
                      <a:pt x="17" y="270"/>
                    </a:lnTo>
                    <a:lnTo>
                      <a:pt x="17" y="270"/>
                    </a:lnTo>
                    <a:lnTo>
                      <a:pt x="15" y="270"/>
                    </a:lnTo>
                    <a:lnTo>
                      <a:pt x="15" y="270"/>
                    </a:lnTo>
                    <a:lnTo>
                      <a:pt x="15" y="270"/>
                    </a:lnTo>
                    <a:lnTo>
                      <a:pt x="15" y="270"/>
                    </a:lnTo>
                    <a:lnTo>
                      <a:pt x="14" y="273"/>
                    </a:lnTo>
                    <a:lnTo>
                      <a:pt x="14" y="273"/>
                    </a:lnTo>
                    <a:lnTo>
                      <a:pt x="14" y="273"/>
                    </a:lnTo>
                    <a:lnTo>
                      <a:pt x="14" y="273"/>
                    </a:lnTo>
                    <a:lnTo>
                      <a:pt x="14" y="274"/>
                    </a:lnTo>
                    <a:lnTo>
                      <a:pt x="14" y="274"/>
                    </a:lnTo>
                    <a:lnTo>
                      <a:pt x="14" y="274"/>
                    </a:lnTo>
                    <a:lnTo>
                      <a:pt x="14" y="274"/>
                    </a:lnTo>
                    <a:lnTo>
                      <a:pt x="14" y="276"/>
                    </a:lnTo>
                    <a:lnTo>
                      <a:pt x="14" y="276"/>
                    </a:lnTo>
                    <a:lnTo>
                      <a:pt x="13" y="277"/>
                    </a:lnTo>
                    <a:lnTo>
                      <a:pt x="13" y="277"/>
                    </a:lnTo>
                    <a:lnTo>
                      <a:pt x="13" y="278"/>
                    </a:lnTo>
                    <a:lnTo>
                      <a:pt x="13" y="278"/>
                    </a:lnTo>
                    <a:lnTo>
                      <a:pt x="13" y="281"/>
                    </a:lnTo>
                    <a:lnTo>
                      <a:pt x="13" y="281"/>
                    </a:lnTo>
                    <a:lnTo>
                      <a:pt x="12" y="281"/>
                    </a:lnTo>
                    <a:lnTo>
                      <a:pt x="12" y="281"/>
                    </a:lnTo>
                    <a:lnTo>
                      <a:pt x="12" y="283"/>
                    </a:lnTo>
                    <a:lnTo>
                      <a:pt x="12" y="283"/>
                    </a:lnTo>
                    <a:lnTo>
                      <a:pt x="12" y="283"/>
                    </a:lnTo>
                    <a:lnTo>
                      <a:pt x="12" y="283"/>
                    </a:lnTo>
                    <a:lnTo>
                      <a:pt x="12" y="286"/>
                    </a:lnTo>
                    <a:lnTo>
                      <a:pt x="12" y="286"/>
                    </a:lnTo>
                    <a:lnTo>
                      <a:pt x="12" y="287"/>
                    </a:lnTo>
                    <a:lnTo>
                      <a:pt x="12" y="287"/>
                    </a:lnTo>
                    <a:lnTo>
                      <a:pt x="12" y="288"/>
                    </a:lnTo>
                    <a:lnTo>
                      <a:pt x="12" y="288"/>
                    </a:lnTo>
                    <a:lnTo>
                      <a:pt x="12" y="288"/>
                    </a:lnTo>
                    <a:lnTo>
                      <a:pt x="12" y="288"/>
                    </a:lnTo>
                    <a:lnTo>
                      <a:pt x="12" y="289"/>
                    </a:lnTo>
                    <a:lnTo>
                      <a:pt x="12" y="289"/>
                    </a:lnTo>
                    <a:lnTo>
                      <a:pt x="12" y="289"/>
                    </a:lnTo>
                    <a:lnTo>
                      <a:pt x="12" y="289"/>
                    </a:lnTo>
                    <a:lnTo>
                      <a:pt x="13" y="291"/>
                    </a:lnTo>
                    <a:lnTo>
                      <a:pt x="13" y="291"/>
                    </a:lnTo>
                    <a:lnTo>
                      <a:pt x="13" y="292"/>
                    </a:lnTo>
                    <a:lnTo>
                      <a:pt x="13" y="292"/>
                    </a:lnTo>
                    <a:lnTo>
                      <a:pt x="14" y="293"/>
                    </a:lnTo>
                    <a:lnTo>
                      <a:pt x="14" y="293"/>
                    </a:lnTo>
                    <a:lnTo>
                      <a:pt x="14" y="293"/>
                    </a:lnTo>
                    <a:lnTo>
                      <a:pt x="14" y="293"/>
                    </a:lnTo>
                    <a:lnTo>
                      <a:pt x="14" y="293"/>
                    </a:lnTo>
                    <a:lnTo>
                      <a:pt x="28" y="303"/>
                    </a:lnTo>
                    <a:lnTo>
                      <a:pt x="28" y="303"/>
                    </a:lnTo>
                    <a:lnTo>
                      <a:pt x="39" y="312"/>
                    </a:lnTo>
                    <a:lnTo>
                      <a:pt x="50" y="318"/>
                    </a:lnTo>
                    <a:lnTo>
                      <a:pt x="63" y="323"/>
                    </a:lnTo>
                    <a:lnTo>
                      <a:pt x="63" y="323"/>
                    </a:lnTo>
                    <a:lnTo>
                      <a:pt x="60" y="345"/>
                    </a:lnTo>
                    <a:lnTo>
                      <a:pt x="60" y="345"/>
                    </a:lnTo>
                    <a:lnTo>
                      <a:pt x="46" y="347"/>
                    </a:lnTo>
                    <a:lnTo>
                      <a:pt x="34" y="350"/>
                    </a:lnTo>
                    <a:lnTo>
                      <a:pt x="21" y="355"/>
                    </a:lnTo>
                    <a:lnTo>
                      <a:pt x="21" y="355"/>
                    </a:lnTo>
                    <a:lnTo>
                      <a:pt x="5" y="362"/>
                    </a:lnTo>
                    <a:lnTo>
                      <a:pt x="5" y="362"/>
                    </a:lnTo>
                    <a:lnTo>
                      <a:pt x="5" y="362"/>
                    </a:lnTo>
                    <a:lnTo>
                      <a:pt x="5" y="362"/>
                    </a:lnTo>
                    <a:lnTo>
                      <a:pt x="4" y="364"/>
                    </a:lnTo>
                    <a:lnTo>
                      <a:pt x="4" y="364"/>
                    </a:lnTo>
                    <a:lnTo>
                      <a:pt x="4" y="364"/>
                    </a:lnTo>
                    <a:lnTo>
                      <a:pt x="4" y="364"/>
                    </a:lnTo>
                    <a:lnTo>
                      <a:pt x="3" y="365"/>
                    </a:lnTo>
                    <a:lnTo>
                      <a:pt x="3" y="365"/>
                    </a:lnTo>
                    <a:lnTo>
                      <a:pt x="2" y="365"/>
                    </a:lnTo>
                    <a:lnTo>
                      <a:pt x="2" y="365"/>
                    </a:lnTo>
                    <a:lnTo>
                      <a:pt x="2" y="366"/>
                    </a:lnTo>
                    <a:lnTo>
                      <a:pt x="2" y="366"/>
                    </a:lnTo>
                    <a:lnTo>
                      <a:pt x="2" y="366"/>
                    </a:lnTo>
                    <a:lnTo>
                      <a:pt x="2" y="366"/>
                    </a:lnTo>
                    <a:lnTo>
                      <a:pt x="0" y="367"/>
                    </a:lnTo>
                    <a:lnTo>
                      <a:pt x="0" y="367"/>
                    </a:lnTo>
                    <a:lnTo>
                      <a:pt x="0" y="367"/>
                    </a:lnTo>
                    <a:lnTo>
                      <a:pt x="0" y="367"/>
                    </a:lnTo>
                    <a:lnTo>
                      <a:pt x="0" y="370"/>
                    </a:lnTo>
                    <a:lnTo>
                      <a:pt x="0" y="370"/>
                    </a:lnTo>
                    <a:lnTo>
                      <a:pt x="0" y="370"/>
                    </a:lnTo>
                    <a:lnTo>
                      <a:pt x="0" y="370"/>
                    </a:lnTo>
                    <a:lnTo>
                      <a:pt x="0" y="371"/>
                    </a:lnTo>
                    <a:lnTo>
                      <a:pt x="0" y="371"/>
                    </a:lnTo>
                    <a:lnTo>
                      <a:pt x="0" y="371"/>
                    </a:lnTo>
                    <a:lnTo>
                      <a:pt x="0" y="371"/>
                    </a:lnTo>
                    <a:lnTo>
                      <a:pt x="0" y="374"/>
                    </a:lnTo>
                    <a:lnTo>
                      <a:pt x="0" y="374"/>
                    </a:lnTo>
                    <a:lnTo>
                      <a:pt x="0" y="374"/>
                    </a:lnTo>
                    <a:lnTo>
                      <a:pt x="0" y="374"/>
                    </a:lnTo>
                    <a:lnTo>
                      <a:pt x="0" y="376"/>
                    </a:lnTo>
                    <a:lnTo>
                      <a:pt x="0" y="376"/>
                    </a:lnTo>
                    <a:lnTo>
                      <a:pt x="0" y="378"/>
                    </a:lnTo>
                    <a:lnTo>
                      <a:pt x="0" y="378"/>
                    </a:lnTo>
                    <a:lnTo>
                      <a:pt x="0" y="379"/>
                    </a:lnTo>
                    <a:lnTo>
                      <a:pt x="0" y="379"/>
                    </a:lnTo>
                    <a:lnTo>
                      <a:pt x="0" y="380"/>
                    </a:lnTo>
                    <a:lnTo>
                      <a:pt x="0" y="380"/>
                    </a:lnTo>
                    <a:lnTo>
                      <a:pt x="0" y="380"/>
                    </a:lnTo>
                    <a:lnTo>
                      <a:pt x="0" y="380"/>
                    </a:lnTo>
                    <a:lnTo>
                      <a:pt x="0" y="381"/>
                    </a:lnTo>
                    <a:lnTo>
                      <a:pt x="0" y="381"/>
                    </a:lnTo>
                    <a:lnTo>
                      <a:pt x="0" y="383"/>
                    </a:lnTo>
                    <a:lnTo>
                      <a:pt x="0" y="383"/>
                    </a:lnTo>
                    <a:lnTo>
                      <a:pt x="0" y="384"/>
                    </a:lnTo>
                    <a:lnTo>
                      <a:pt x="0" y="384"/>
                    </a:lnTo>
                    <a:lnTo>
                      <a:pt x="0" y="384"/>
                    </a:lnTo>
                    <a:lnTo>
                      <a:pt x="0" y="384"/>
                    </a:lnTo>
                    <a:lnTo>
                      <a:pt x="2" y="385"/>
                    </a:lnTo>
                    <a:lnTo>
                      <a:pt x="2" y="385"/>
                    </a:lnTo>
                    <a:lnTo>
                      <a:pt x="2" y="385"/>
                    </a:lnTo>
                    <a:lnTo>
                      <a:pt x="2" y="385"/>
                    </a:lnTo>
                    <a:lnTo>
                      <a:pt x="2" y="386"/>
                    </a:lnTo>
                    <a:lnTo>
                      <a:pt x="2" y="386"/>
                    </a:lnTo>
                    <a:lnTo>
                      <a:pt x="3" y="386"/>
                    </a:lnTo>
                    <a:lnTo>
                      <a:pt x="3" y="386"/>
                    </a:lnTo>
                    <a:lnTo>
                      <a:pt x="4" y="388"/>
                    </a:lnTo>
                    <a:lnTo>
                      <a:pt x="4" y="388"/>
                    </a:lnTo>
                    <a:lnTo>
                      <a:pt x="4" y="388"/>
                    </a:lnTo>
                    <a:lnTo>
                      <a:pt x="4" y="388"/>
                    </a:lnTo>
                    <a:lnTo>
                      <a:pt x="5" y="389"/>
                    </a:lnTo>
                    <a:lnTo>
                      <a:pt x="5" y="389"/>
                    </a:lnTo>
                    <a:lnTo>
                      <a:pt x="5" y="389"/>
                    </a:lnTo>
                    <a:lnTo>
                      <a:pt x="5" y="389"/>
                    </a:lnTo>
                    <a:lnTo>
                      <a:pt x="5" y="389"/>
                    </a:lnTo>
                    <a:lnTo>
                      <a:pt x="5" y="389"/>
                    </a:lnTo>
                    <a:lnTo>
                      <a:pt x="21" y="396"/>
                    </a:lnTo>
                    <a:lnTo>
                      <a:pt x="21" y="396"/>
                    </a:lnTo>
                    <a:lnTo>
                      <a:pt x="34" y="401"/>
                    </a:lnTo>
                    <a:lnTo>
                      <a:pt x="46" y="404"/>
                    </a:lnTo>
                    <a:lnTo>
                      <a:pt x="60" y="407"/>
                    </a:lnTo>
                    <a:lnTo>
                      <a:pt x="60" y="407"/>
                    </a:lnTo>
                    <a:lnTo>
                      <a:pt x="62" y="428"/>
                    </a:lnTo>
                    <a:lnTo>
                      <a:pt x="62" y="428"/>
                    </a:lnTo>
                    <a:lnTo>
                      <a:pt x="50" y="434"/>
                    </a:lnTo>
                    <a:lnTo>
                      <a:pt x="39" y="439"/>
                    </a:lnTo>
                    <a:lnTo>
                      <a:pt x="28" y="448"/>
                    </a:lnTo>
                    <a:lnTo>
                      <a:pt x="28" y="448"/>
                    </a:lnTo>
                    <a:lnTo>
                      <a:pt x="19" y="454"/>
                    </a:lnTo>
                    <a:lnTo>
                      <a:pt x="14" y="458"/>
                    </a:lnTo>
                    <a:lnTo>
                      <a:pt x="14" y="458"/>
                    </a:lnTo>
                    <a:lnTo>
                      <a:pt x="14" y="458"/>
                    </a:lnTo>
                    <a:lnTo>
                      <a:pt x="14" y="459"/>
                    </a:lnTo>
                    <a:lnTo>
                      <a:pt x="14" y="459"/>
                    </a:lnTo>
                    <a:lnTo>
                      <a:pt x="13" y="461"/>
                    </a:lnTo>
                    <a:lnTo>
                      <a:pt x="13" y="461"/>
                    </a:lnTo>
                    <a:lnTo>
                      <a:pt x="13" y="461"/>
                    </a:lnTo>
                    <a:lnTo>
                      <a:pt x="13" y="461"/>
                    </a:lnTo>
                    <a:lnTo>
                      <a:pt x="12" y="462"/>
                    </a:lnTo>
                    <a:lnTo>
                      <a:pt x="12" y="462"/>
                    </a:lnTo>
                    <a:lnTo>
                      <a:pt x="12" y="462"/>
                    </a:lnTo>
                    <a:lnTo>
                      <a:pt x="12" y="462"/>
                    </a:lnTo>
                    <a:lnTo>
                      <a:pt x="12" y="463"/>
                    </a:lnTo>
                    <a:lnTo>
                      <a:pt x="12" y="463"/>
                    </a:lnTo>
                    <a:lnTo>
                      <a:pt x="12" y="464"/>
                    </a:lnTo>
                    <a:lnTo>
                      <a:pt x="12" y="464"/>
                    </a:lnTo>
                    <a:lnTo>
                      <a:pt x="12" y="466"/>
                    </a:lnTo>
                    <a:lnTo>
                      <a:pt x="12" y="466"/>
                    </a:lnTo>
                    <a:lnTo>
                      <a:pt x="12" y="466"/>
                    </a:lnTo>
                    <a:lnTo>
                      <a:pt x="12" y="466"/>
                    </a:lnTo>
                    <a:lnTo>
                      <a:pt x="12" y="467"/>
                    </a:lnTo>
                    <a:lnTo>
                      <a:pt x="12" y="467"/>
                    </a:lnTo>
                    <a:lnTo>
                      <a:pt x="12" y="467"/>
                    </a:lnTo>
                    <a:lnTo>
                      <a:pt x="12" y="467"/>
                    </a:lnTo>
                    <a:lnTo>
                      <a:pt x="12" y="468"/>
                    </a:lnTo>
                    <a:lnTo>
                      <a:pt x="12" y="468"/>
                    </a:lnTo>
                    <a:lnTo>
                      <a:pt x="12" y="469"/>
                    </a:lnTo>
                    <a:lnTo>
                      <a:pt x="12" y="469"/>
                    </a:lnTo>
                    <a:lnTo>
                      <a:pt x="12" y="471"/>
                    </a:lnTo>
                    <a:lnTo>
                      <a:pt x="12" y="471"/>
                    </a:lnTo>
                    <a:lnTo>
                      <a:pt x="13" y="471"/>
                    </a:lnTo>
                    <a:lnTo>
                      <a:pt x="13" y="471"/>
                    </a:lnTo>
                    <a:lnTo>
                      <a:pt x="13" y="473"/>
                    </a:lnTo>
                    <a:lnTo>
                      <a:pt x="13" y="473"/>
                    </a:lnTo>
                    <a:lnTo>
                      <a:pt x="13" y="475"/>
                    </a:lnTo>
                    <a:lnTo>
                      <a:pt x="13" y="475"/>
                    </a:lnTo>
                    <a:lnTo>
                      <a:pt x="14" y="476"/>
                    </a:lnTo>
                    <a:lnTo>
                      <a:pt x="14" y="476"/>
                    </a:lnTo>
                    <a:lnTo>
                      <a:pt x="14" y="477"/>
                    </a:lnTo>
                    <a:lnTo>
                      <a:pt x="14" y="477"/>
                    </a:lnTo>
                    <a:lnTo>
                      <a:pt x="14" y="477"/>
                    </a:lnTo>
                    <a:lnTo>
                      <a:pt x="14" y="477"/>
                    </a:lnTo>
                    <a:lnTo>
                      <a:pt x="14" y="478"/>
                    </a:lnTo>
                    <a:lnTo>
                      <a:pt x="14" y="478"/>
                    </a:lnTo>
                    <a:lnTo>
                      <a:pt x="14" y="480"/>
                    </a:lnTo>
                    <a:lnTo>
                      <a:pt x="14" y="480"/>
                    </a:lnTo>
                    <a:lnTo>
                      <a:pt x="15" y="481"/>
                    </a:lnTo>
                    <a:lnTo>
                      <a:pt x="15" y="481"/>
                    </a:lnTo>
                    <a:lnTo>
                      <a:pt x="15" y="481"/>
                    </a:lnTo>
                    <a:lnTo>
                      <a:pt x="15" y="481"/>
                    </a:lnTo>
                    <a:lnTo>
                      <a:pt x="17" y="482"/>
                    </a:lnTo>
                    <a:lnTo>
                      <a:pt x="17" y="482"/>
                    </a:lnTo>
                    <a:lnTo>
                      <a:pt x="17" y="482"/>
                    </a:lnTo>
                    <a:lnTo>
                      <a:pt x="17" y="482"/>
                    </a:lnTo>
                    <a:lnTo>
                      <a:pt x="18" y="483"/>
                    </a:lnTo>
                    <a:lnTo>
                      <a:pt x="18" y="483"/>
                    </a:lnTo>
                    <a:lnTo>
                      <a:pt x="18" y="483"/>
                    </a:lnTo>
                    <a:lnTo>
                      <a:pt x="18" y="483"/>
                    </a:lnTo>
                    <a:lnTo>
                      <a:pt x="19" y="483"/>
                    </a:lnTo>
                    <a:lnTo>
                      <a:pt x="19" y="483"/>
                    </a:lnTo>
                    <a:lnTo>
                      <a:pt x="19" y="485"/>
                    </a:lnTo>
                    <a:lnTo>
                      <a:pt x="19" y="485"/>
                    </a:lnTo>
                    <a:lnTo>
                      <a:pt x="22" y="485"/>
                    </a:lnTo>
                    <a:lnTo>
                      <a:pt x="22" y="485"/>
                    </a:lnTo>
                    <a:lnTo>
                      <a:pt x="22" y="485"/>
                    </a:lnTo>
                    <a:lnTo>
                      <a:pt x="22" y="485"/>
                    </a:lnTo>
                    <a:lnTo>
                      <a:pt x="28" y="486"/>
                    </a:lnTo>
                    <a:lnTo>
                      <a:pt x="38" y="487"/>
                    </a:lnTo>
                    <a:lnTo>
                      <a:pt x="38" y="487"/>
                    </a:lnTo>
                    <a:lnTo>
                      <a:pt x="53" y="488"/>
                    </a:lnTo>
                    <a:lnTo>
                      <a:pt x="65" y="488"/>
                    </a:lnTo>
                    <a:lnTo>
                      <a:pt x="78" y="487"/>
                    </a:lnTo>
                    <a:lnTo>
                      <a:pt x="78" y="487"/>
                    </a:lnTo>
                    <a:lnTo>
                      <a:pt x="87" y="507"/>
                    </a:lnTo>
                    <a:lnTo>
                      <a:pt x="87" y="507"/>
                    </a:lnTo>
                    <a:lnTo>
                      <a:pt x="76" y="516"/>
                    </a:lnTo>
                    <a:lnTo>
                      <a:pt x="67" y="525"/>
                    </a:lnTo>
                    <a:lnTo>
                      <a:pt x="58" y="536"/>
                    </a:lnTo>
                    <a:lnTo>
                      <a:pt x="58" y="536"/>
                    </a:lnTo>
                    <a:lnTo>
                      <a:pt x="52" y="544"/>
                    </a:lnTo>
                    <a:lnTo>
                      <a:pt x="48" y="550"/>
                    </a:lnTo>
                    <a:lnTo>
                      <a:pt x="48" y="550"/>
                    </a:lnTo>
                    <a:lnTo>
                      <a:pt x="48" y="550"/>
                    </a:lnTo>
                    <a:lnTo>
                      <a:pt x="48" y="550"/>
                    </a:lnTo>
                    <a:lnTo>
                      <a:pt x="48" y="550"/>
                    </a:lnTo>
                    <a:lnTo>
                      <a:pt x="48" y="550"/>
                    </a:lnTo>
                    <a:lnTo>
                      <a:pt x="47" y="551"/>
                    </a:lnTo>
                    <a:lnTo>
                      <a:pt x="47" y="551"/>
                    </a:lnTo>
                    <a:lnTo>
                      <a:pt x="47" y="551"/>
                    </a:lnTo>
                    <a:lnTo>
                      <a:pt x="47" y="551"/>
                    </a:lnTo>
                    <a:lnTo>
                      <a:pt x="47" y="554"/>
                    </a:lnTo>
                    <a:lnTo>
                      <a:pt x="47" y="554"/>
                    </a:lnTo>
                    <a:lnTo>
                      <a:pt x="47" y="554"/>
                    </a:lnTo>
                    <a:lnTo>
                      <a:pt x="47" y="554"/>
                    </a:lnTo>
                    <a:lnTo>
                      <a:pt x="47" y="555"/>
                    </a:lnTo>
                    <a:lnTo>
                      <a:pt x="47" y="555"/>
                    </a:lnTo>
                    <a:lnTo>
                      <a:pt x="47" y="555"/>
                    </a:lnTo>
                    <a:lnTo>
                      <a:pt x="47" y="555"/>
                    </a:lnTo>
                    <a:lnTo>
                      <a:pt x="47" y="556"/>
                    </a:lnTo>
                    <a:lnTo>
                      <a:pt x="47" y="556"/>
                    </a:lnTo>
                    <a:lnTo>
                      <a:pt x="47" y="556"/>
                    </a:lnTo>
                    <a:lnTo>
                      <a:pt x="47" y="556"/>
                    </a:lnTo>
                    <a:lnTo>
                      <a:pt x="47" y="559"/>
                    </a:lnTo>
                    <a:lnTo>
                      <a:pt x="47" y="559"/>
                    </a:lnTo>
                    <a:lnTo>
                      <a:pt x="48" y="559"/>
                    </a:lnTo>
                    <a:lnTo>
                      <a:pt x="48" y="559"/>
                    </a:lnTo>
                    <a:lnTo>
                      <a:pt x="48" y="560"/>
                    </a:lnTo>
                    <a:lnTo>
                      <a:pt x="48" y="560"/>
                    </a:lnTo>
                    <a:lnTo>
                      <a:pt x="48" y="560"/>
                    </a:lnTo>
                    <a:lnTo>
                      <a:pt x="48" y="560"/>
                    </a:lnTo>
                    <a:lnTo>
                      <a:pt x="50" y="561"/>
                    </a:lnTo>
                    <a:lnTo>
                      <a:pt x="50" y="561"/>
                    </a:lnTo>
                    <a:lnTo>
                      <a:pt x="50" y="563"/>
                    </a:lnTo>
                    <a:lnTo>
                      <a:pt x="50" y="563"/>
                    </a:lnTo>
                    <a:lnTo>
                      <a:pt x="51" y="564"/>
                    </a:lnTo>
                    <a:lnTo>
                      <a:pt x="51" y="564"/>
                    </a:lnTo>
                    <a:lnTo>
                      <a:pt x="52" y="565"/>
                    </a:lnTo>
                    <a:lnTo>
                      <a:pt x="52" y="565"/>
                    </a:lnTo>
                    <a:lnTo>
                      <a:pt x="52" y="566"/>
                    </a:lnTo>
                    <a:lnTo>
                      <a:pt x="52" y="566"/>
                    </a:lnTo>
                    <a:lnTo>
                      <a:pt x="52" y="568"/>
                    </a:lnTo>
                    <a:lnTo>
                      <a:pt x="52" y="568"/>
                    </a:lnTo>
                    <a:lnTo>
                      <a:pt x="53" y="568"/>
                    </a:lnTo>
                    <a:lnTo>
                      <a:pt x="53" y="568"/>
                    </a:lnTo>
                    <a:lnTo>
                      <a:pt x="53" y="569"/>
                    </a:lnTo>
                    <a:lnTo>
                      <a:pt x="53" y="569"/>
                    </a:lnTo>
                    <a:lnTo>
                      <a:pt x="53" y="569"/>
                    </a:lnTo>
                    <a:lnTo>
                      <a:pt x="53" y="569"/>
                    </a:lnTo>
                    <a:lnTo>
                      <a:pt x="55" y="570"/>
                    </a:lnTo>
                    <a:lnTo>
                      <a:pt x="55" y="570"/>
                    </a:lnTo>
                    <a:lnTo>
                      <a:pt x="55" y="570"/>
                    </a:lnTo>
                    <a:lnTo>
                      <a:pt x="55" y="570"/>
                    </a:lnTo>
                    <a:lnTo>
                      <a:pt x="56" y="572"/>
                    </a:lnTo>
                    <a:lnTo>
                      <a:pt x="56" y="572"/>
                    </a:lnTo>
                    <a:lnTo>
                      <a:pt x="56" y="572"/>
                    </a:lnTo>
                    <a:lnTo>
                      <a:pt x="56" y="572"/>
                    </a:lnTo>
                    <a:lnTo>
                      <a:pt x="57" y="572"/>
                    </a:lnTo>
                    <a:lnTo>
                      <a:pt x="57" y="572"/>
                    </a:lnTo>
                    <a:lnTo>
                      <a:pt x="58" y="572"/>
                    </a:lnTo>
                    <a:lnTo>
                      <a:pt x="58" y="572"/>
                    </a:lnTo>
                    <a:lnTo>
                      <a:pt x="60" y="573"/>
                    </a:lnTo>
                    <a:lnTo>
                      <a:pt x="60" y="573"/>
                    </a:lnTo>
                    <a:lnTo>
                      <a:pt x="60" y="573"/>
                    </a:lnTo>
                    <a:lnTo>
                      <a:pt x="60" y="573"/>
                    </a:lnTo>
                    <a:lnTo>
                      <a:pt x="62" y="573"/>
                    </a:lnTo>
                    <a:lnTo>
                      <a:pt x="62" y="573"/>
                    </a:lnTo>
                    <a:lnTo>
                      <a:pt x="62" y="573"/>
                    </a:lnTo>
                    <a:lnTo>
                      <a:pt x="62" y="573"/>
                    </a:lnTo>
                    <a:lnTo>
                      <a:pt x="62" y="573"/>
                    </a:lnTo>
                    <a:lnTo>
                      <a:pt x="62" y="573"/>
                    </a:lnTo>
                    <a:lnTo>
                      <a:pt x="68" y="573"/>
                    </a:lnTo>
                    <a:lnTo>
                      <a:pt x="78" y="572"/>
                    </a:lnTo>
                    <a:lnTo>
                      <a:pt x="78" y="572"/>
                    </a:lnTo>
                    <a:lnTo>
                      <a:pt x="94" y="569"/>
                    </a:lnTo>
                    <a:lnTo>
                      <a:pt x="105" y="565"/>
                    </a:lnTo>
                    <a:lnTo>
                      <a:pt x="118" y="560"/>
                    </a:lnTo>
                    <a:lnTo>
                      <a:pt x="118" y="560"/>
                    </a:lnTo>
                    <a:lnTo>
                      <a:pt x="130" y="578"/>
                    </a:lnTo>
                    <a:lnTo>
                      <a:pt x="130" y="578"/>
                    </a:lnTo>
                    <a:lnTo>
                      <a:pt x="123" y="589"/>
                    </a:lnTo>
                    <a:lnTo>
                      <a:pt x="116" y="599"/>
                    </a:lnTo>
                    <a:lnTo>
                      <a:pt x="110" y="613"/>
                    </a:lnTo>
                    <a:lnTo>
                      <a:pt x="110" y="613"/>
                    </a:lnTo>
                    <a:lnTo>
                      <a:pt x="106" y="622"/>
                    </a:lnTo>
                    <a:lnTo>
                      <a:pt x="105" y="628"/>
                    </a:lnTo>
                    <a:lnTo>
                      <a:pt x="105" y="628"/>
                    </a:lnTo>
                    <a:lnTo>
                      <a:pt x="105" y="628"/>
                    </a:lnTo>
                    <a:lnTo>
                      <a:pt x="105" y="628"/>
                    </a:lnTo>
                    <a:lnTo>
                      <a:pt x="105" y="629"/>
                    </a:lnTo>
                    <a:lnTo>
                      <a:pt x="105" y="629"/>
                    </a:lnTo>
                    <a:lnTo>
                      <a:pt x="104" y="631"/>
                    </a:lnTo>
                    <a:lnTo>
                      <a:pt x="104" y="631"/>
                    </a:lnTo>
                    <a:lnTo>
                      <a:pt x="104" y="631"/>
                    </a:lnTo>
                    <a:lnTo>
                      <a:pt x="104" y="632"/>
                    </a:lnTo>
                    <a:lnTo>
                      <a:pt x="104" y="632"/>
                    </a:lnTo>
                    <a:lnTo>
                      <a:pt x="104" y="633"/>
                    </a:lnTo>
                    <a:lnTo>
                      <a:pt x="104" y="633"/>
                    </a:lnTo>
                    <a:lnTo>
                      <a:pt x="105" y="635"/>
                    </a:lnTo>
                    <a:lnTo>
                      <a:pt x="105" y="635"/>
                    </a:lnTo>
                    <a:lnTo>
                      <a:pt x="105" y="635"/>
                    </a:lnTo>
                    <a:lnTo>
                      <a:pt x="105" y="635"/>
                    </a:lnTo>
                    <a:lnTo>
                      <a:pt x="105" y="636"/>
                    </a:lnTo>
                    <a:lnTo>
                      <a:pt x="105" y="636"/>
                    </a:lnTo>
                    <a:lnTo>
                      <a:pt x="105" y="636"/>
                    </a:lnTo>
                    <a:lnTo>
                      <a:pt x="105" y="636"/>
                    </a:lnTo>
                    <a:lnTo>
                      <a:pt x="106" y="637"/>
                    </a:lnTo>
                    <a:lnTo>
                      <a:pt x="106" y="637"/>
                    </a:lnTo>
                    <a:lnTo>
                      <a:pt x="106" y="637"/>
                    </a:lnTo>
                    <a:lnTo>
                      <a:pt x="106" y="637"/>
                    </a:lnTo>
                    <a:lnTo>
                      <a:pt x="107" y="638"/>
                    </a:lnTo>
                    <a:lnTo>
                      <a:pt x="107" y="638"/>
                    </a:lnTo>
                    <a:lnTo>
                      <a:pt x="107" y="640"/>
                    </a:lnTo>
                    <a:lnTo>
                      <a:pt x="107" y="640"/>
                    </a:lnTo>
                    <a:lnTo>
                      <a:pt x="109" y="640"/>
                    </a:lnTo>
                    <a:lnTo>
                      <a:pt x="109" y="640"/>
                    </a:lnTo>
                    <a:lnTo>
                      <a:pt x="109" y="641"/>
                    </a:lnTo>
                    <a:lnTo>
                      <a:pt x="109" y="641"/>
                    </a:lnTo>
                    <a:lnTo>
                      <a:pt x="110" y="642"/>
                    </a:lnTo>
                    <a:lnTo>
                      <a:pt x="110" y="642"/>
                    </a:lnTo>
                    <a:lnTo>
                      <a:pt x="111" y="643"/>
                    </a:lnTo>
                    <a:lnTo>
                      <a:pt x="111" y="643"/>
                    </a:lnTo>
                    <a:lnTo>
                      <a:pt x="113" y="643"/>
                    </a:lnTo>
                    <a:lnTo>
                      <a:pt x="113" y="643"/>
                    </a:lnTo>
                    <a:lnTo>
                      <a:pt x="114" y="645"/>
                    </a:lnTo>
                    <a:lnTo>
                      <a:pt x="114" y="645"/>
                    </a:lnTo>
                    <a:lnTo>
                      <a:pt x="114" y="645"/>
                    </a:lnTo>
                    <a:lnTo>
                      <a:pt x="114" y="645"/>
                    </a:lnTo>
                    <a:lnTo>
                      <a:pt x="115" y="646"/>
                    </a:lnTo>
                    <a:lnTo>
                      <a:pt x="115" y="646"/>
                    </a:lnTo>
                    <a:lnTo>
                      <a:pt x="115" y="646"/>
                    </a:lnTo>
                    <a:lnTo>
                      <a:pt x="115" y="646"/>
                    </a:lnTo>
                    <a:lnTo>
                      <a:pt x="116" y="647"/>
                    </a:lnTo>
                    <a:lnTo>
                      <a:pt x="116" y="647"/>
                    </a:lnTo>
                    <a:lnTo>
                      <a:pt x="116" y="647"/>
                    </a:lnTo>
                    <a:lnTo>
                      <a:pt x="116" y="647"/>
                    </a:lnTo>
                    <a:lnTo>
                      <a:pt x="118" y="647"/>
                    </a:lnTo>
                    <a:lnTo>
                      <a:pt x="118" y="647"/>
                    </a:lnTo>
                    <a:lnTo>
                      <a:pt x="118" y="647"/>
                    </a:lnTo>
                    <a:lnTo>
                      <a:pt x="118" y="647"/>
                    </a:lnTo>
                    <a:lnTo>
                      <a:pt x="119" y="648"/>
                    </a:lnTo>
                    <a:lnTo>
                      <a:pt x="119" y="648"/>
                    </a:lnTo>
                    <a:lnTo>
                      <a:pt x="119" y="648"/>
                    </a:lnTo>
                    <a:lnTo>
                      <a:pt x="119" y="648"/>
                    </a:lnTo>
                    <a:lnTo>
                      <a:pt x="124" y="647"/>
                    </a:lnTo>
                    <a:lnTo>
                      <a:pt x="124" y="647"/>
                    </a:lnTo>
                    <a:lnTo>
                      <a:pt x="124" y="647"/>
                    </a:lnTo>
                    <a:lnTo>
                      <a:pt x="124" y="647"/>
                    </a:lnTo>
                    <a:lnTo>
                      <a:pt x="130" y="646"/>
                    </a:lnTo>
                    <a:lnTo>
                      <a:pt x="139" y="642"/>
                    </a:lnTo>
                    <a:lnTo>
                      <a:pt x="139" y="642"/>
                    </a:lnTo>
                    <a:lnTo>
                      <a:pt x="153" y="636"/>
                    </a:lnTo>
                    <a:lnTo>
                      <a:pt x="163" y="629"/>
                    </a:lnTo>
                    <a:lnTo>
                      <a:pt x="174" y="622"/>
                    </a:lnTo>
                    <a:lnTo>
                      <a:pt x="174" y="622"/>
                    </a:lnTo>
                    <a:lnTo>
                      <a:pt x="191" y="635"/>
                    </a:lnTo>
                    <a:lnTo>
                      <a:pt x="191" y="635"/>
                    </a:lnTo>
                    <a:lnTo>
                      <a:pt x="187" y="648"/>
                    </a:lnTo>
                    <a:lnTo>
                      <a:pt x="183" y="660"/>
                    </a:lnTo>
                    <a:lnTo>
                      <a:pt x="181" y="674"/>
                    </a:lnTo>
                    <a:lnTo>
                      <a:pt x="181" y="674"/>
                    </a:lnTo>
                    <a:lnTo>
                      <a:pt x="179" y="684"/>
                    </a:lnTo>
                    <a:lnTo>
                      <a:pt x="179" y="691"/>
                    </a:lnTo>
                    <a:lnTo>
                      <a:pt x="179" y="691"/>
                    </a:lnTo>
                    <a:lnTo>
                      <a:pt x="179" y="691"/>
                    </a:lnTo>
                    <a:lnTo>
                      <a:pt x="179" y="691"/>
                    </a:lnTo>
                    <a:lnTo>
                      <a:pt x="179" y="691"/>
                    </a:lnTo>
                    <a:lnTo>
                      <a:pt x="179" y="691"/>
                    </a:lnTo>
                    <a:lnTo>
                      <a:pt x="179" y="692"/>
                    </a:lnTo>
                    <a:lnTo>
                      <a:pt x="179" y="692"/>
                    </a:lnTo>
                    <a:lnTo>
                      <a:pt x="179" y="692"/>
                    </a:lnTo>
                    <a:lnTo>
                      <a:pt x="179" y="692"/>
                    </a:lnTo>
                    <a:lnTo>
                      <a:pt x="181" y="695"/>
                    </a:lnTo>
                    <a:lnTo>
                      <a:pt x="181" y="695"/>
                    </a:lnTo>
                    <a:lnTo>
                      <a:pt x="181" y="695"/>
                    </a:lnTo>
                    <a:lnTo>
                      <a:pt x="181" y="695"/>
                    </a:lnTo>
                    <a:lnTo>
                      <a:pt x="181" y="696"/>
                    </a:lnTo>
                    <a:lnTo>
                      <a:pt x="181" y="696"/>
                    </a:lnTo>
                    <a:lnTo>
                      <a:pt x="181" y="696"/>
                    </a:lnTo>
                    <a:lnTo>
                      <a:pt x="181" y="696"/>
                    </a:lnTo>
                    <a:lnTo>
                      <a:pt x="182" y="697"/>
                    </a:lnTo>
                    <a:lnTo>
                      <a:pt x="182" y="697"/>
                    </a:lnTo>
                    <a:lnTo>
                      <a:pt x="182" y="697"/>
                    </a:lnTo>
                    <a:lnTo>
                      <a:pt x="182" y="697"/>
                    </a:lnTo>
                    <a:lnTo>
                      <a:pt x="183" y="699"/>
                    </a:lnTo>
                    <a:lnTo>
                      <a:pt x="183" y="699"/>
                    </a:lnTo>
                    <a:lnTo>
                      <a:pt x="183" y="699"/>
                    </a:lnTo>
                    <a:lnTo>
                      <a:pt x="183" y="699"/>
                    </a:lnTo>
                    <a:lnTo>
                      <a:pt x="184" y="699"/>
                    </a:lnTo>
                    <a:lnTo>
                      <a:pt x="184" y="699"/>
                    </a:lnTo>
                    <a:lnTo>
                      <a:pt x="184" y="700"/>
                    </a:lnTo>
                    <a:lnTo>
                      <a:pt x="184" y="700"/>
                    </a:lnTo>
                    <a:lnTo>
                      <a:pt x="186" y="700"/>
                    </a:lnTo>
                    <a:lnTo>
                      <a:pt x="186" y="700"/>
                    </a:lnTo>
                    <a:lnTo>
                      <a:pt x="187" y="700"/>
                    </a:lnTo>
                    <a:lnTo>
                      <a:pt x="187" y="700"/>
                    </a:lnTo>
                    <a:lnTo>
                      <a:pt x="188" y="701"/>
                    </a:lnTo>
                    <a:lnTo>
                      <a:pt x="188" y="701"/>
                    </a:lnTo>
                    <a:lnTo>
                      <a:pt x="189" y="703"/>
                    </a:lnTo>
                    <a:lnTo>
                      <a:pt x="189" y="703"/>
                    </a:lnTo>
                    <a:lnTo>
                      <a:pt x="191" y="703"/>
                    </a:lnTo>
                    <a:lnTo>
                      <a:pt x="191" y="703"/>
                    </a:lnTo>
                    <a:lnTo>
                      <a:pt x="192" y="704"/>
                    </a:lnTo>
                    <a:lnTo>
                      <a:pt x="192" y="704"/>
                    </a:lnTo>
                    <a:lnTo>
                      <a:pt x="192" y="704"/>
                    </a:lnTo>
                    <a:lnTo>
                      <a:pt x="192" y="704"/>
                    </a:lnTo>
                    <a:lnTo>
                      <a:pt x="193" y="704"/>
                    </a:lnTo>
                    <a:lnTo>
                      <a:pt x="193" y="704"/>
                    </a:lnTo>
                    <a:lnTo>
                      <a:pt x="193" y="705"/>
                    </a:lnTo>
                    <a:lnTo>
                      <a:pt x="193" y="705"/>
                    </a:lnTo>
                    <a:lnTo>
                      <a:pt x="196" y="705"/>
                    </a:lnTo>
                    <a:lnTo>
                      <a:pt x="196" y="705"/>
                    </a:lnTo>
                    <a:lnTo>
                      <a:pt x="196" y="705"/>
                    </a:lnTo>
                    <a:lnTo>
                      <a:pt x="196" y="705"/>
                    </a:lnTo>
                    <a:lnTo>
                      <a:pt x="197" y="705"/>
                    </a:lnTo>
                    <a:lnTo>
                      <a:pt x="197" y="705"/>
                    </a:lnTo>
                    <a:lnTo>
                      <a:pt x="197" y="705"/>
                    </a:lnTo>
                    <a:lnTo>
                      <a:pt x="197" y="705"/>
                    </a:lnTo>
                    <a:lnTo>
                      <a:pt x="198" y="705"/>
                    </a:lnTo>
                    <a:lnTo>
                      <a:pt x="198" y="705"/>
                    </a:lnTo>
                    <a:lnTo>
                      <a:pt x="198" y="705"/>
                    </a:lnTo>
                    <a:lnTo>
                      <a:pt x="198" y="705"/>
                    </a:lnTo>
                    <a:lnTo>
                      <a:pt x="201" y="705"/>
                    </a:lnTo>
                    <a:lnTo>
                      <a:pt x="201" y="705"/>
                    </a:lnTo>
                    <a:lnTo>
                      <a:pt x="201" y="705"/>
                    </a:lnTo>
                    <a:lnTo>
                      <a:pt x="202" y="704"/>
                    </a:lnTo>
                    <a:lnTo>
                      <a:pt x="202" y="704"/>
                    </a:lnTo>
                    <a:lnTo>
                      <a:pt x="202" y="704"/>
                    </a:lnTo>
                    <a:lnTo>
                      <a:pt x="202" y="704"/>
                    </a:lnTo>
                    <a:lnTo>
                      <a:pt x="208" y="700"/>
                    </a:lnTo>
                    <a:lnTo>
                      <a:pt x="216" y="694"/>
                    </a:lnTo>
                    <a:lnTo>
                      <a:pt x="216" y="694"/>
                    </a:lnTo>
                    <a:lnTo>
                      <a:pt x="227" y="685"/>
                    </a:lnTo>
                    <a:lnTo>
                      <a:pt x="236" y="676"/>
                    </a:lnTo>
                    <a:lnTo>
                      <a:pt x="245" y="666"/>
                    </a:lnTo>
                    <a:lnTo>
                      <a:pt x="245" y="666"/>
                    </a:lnTo>
                    <a:lnTo>
                      <a:pt x="265" y="674"/>
                    </a:lnTo>
                    <a:lnTo>
                      <a:pt x="265" y="674"/>
                    </a:lnTo>
                    <a:lnTo>
                      <a:pt x="264" y="687"/>
                    </a:lnTo>
                    <a:lnTo>
                      <a:pt x="264" y="700"/>
                    </a:lnTo>
                    <a:lnTo>
                      <a:pt x="264" y="714"/>
                    </a:lnTo>
                    <a:lnTo>
                      <a:pt x="264" y="714"/>
                    </a:lnTo>
                    <a:lnTo>
                      <a:pt x="266" y="724"/>
                    </a:lnTo>
                    <a:lnTo>
                      <a:pt x="267" y="730"/>
                    </a:lnTo>
                    <a:lnTo>
                      <a:pt x="267" y="730"/>
                    </a:lnTo>
                    <a:lnTo>
                      <a:pt x="267" y="732"/>
                    </a:lnTo>
                    <a:lnTo>
                      <a:pt x="267" y="732"/>
                    </a:lnTo>
                    <a:lnTo>
                      <a:pt x="269" y="733"/>
                    </a:lnTo>
                    <a:lnTo>
                      <a:pt x="269" y="733"/>
                    </a:lnTo>
                    <a:lnTo>
                      <a:pt x="269" y="733"/>
                    </a:lnTo>
                    <a:lnTo>
                      <a:pt x="269" y="733"/>
                    </a:lnTo>
                    <a:lnTo>
                      <a:pt x="269" y="734"/>
                    </a:lnTo>
                    <a:lnTo>
                      <a:pt x="269" y="734"/>
                    </a:lnTo>
                    <a:lnTo>
                      <a:pt x="269" y="734"/>
                    </a:lnTo>
                    <a:lnTo>
                      <a:pt x="269" y="734"/>
                    </a:lnTo>
                    <a:lnTo>
                      <a:pt x="270" y="735"/>
                    </a:lnTo>
                    <a:lnTo>
                      <a:pt x="270" y="735"/>
                    </a:lnTo>
                    <a:lnTo>
                      <a:pt x="270" y="735"/>
                    </a:lnTo>
                    <a:lnTo>
                      <a:pt x="270" y="735"/>
                    </a:lnTo>
                    <a:lnTo>
                      <a:pt x="271" y="737"/>
                    </a:lnTo>
                    <a:lnTo>
                      <a:pt x="271" y="737"/>
                    </a:lnTo>
                    <a:lnTo>
                      <a:pt x="271" y="737"/>
                    </a:lnTo>
                    <a:lnTo>
                      <a:pt x="271" y="737"/>
                    </a:lnTo>
                    <a:lnTo>
                      <a:pt x="273" y="738"/>
                    </a:lnTo>
                    <a:lnTo>
                      <a:pt x="273" y="738"/>
                    </a:lnTo>
                    <a:lnTo>
                      <a:pt x="274" y="738"/>
                    </a:lnTo>
                    <a:lnTo>
                      <a:pt x="274" y="738"/>
                    </a:lnTo>
                    <a:lnTo>
                      <a:pt x="275" y="738"/>
                    </a:lnTo>
                    <a:lnTo>
                      <a:pt x="275" y="738"/>
                    </a:lnTo>
                    <a:lnTo>
                      <a:pt x="275" y="738"/>
                    </a:lnTo>
                    <a:lnTo>
                      <a:pt x="275" y="738"/>
                    </a:lnTo>
                    <a:lnTo>
                      <a:pt x="276" y="739"/>
                    </a:lnTo>
                    <a:lnTo>
                      <a:pt x="276" y="739"/>
                    </a:lnTo>
                    <a:lnTo>
                      <a:pt x="278" y="739"/>
                    </a:lnTo>
                    <a:lnTo>
                      <a:pt x="278" y="739"/>
                    </a:lnTo>
                    <a:lnTo>
                      <a:pt x="279" y="739"/>
                    </a:lnTo>
                    <a:lnTo>
                      <a:pt x="279" y="739"/>
                    </a:lnTo>
                    <a:lnTo>
                      <a:pt x="281" y="739"/>
                    </a:lnTo>
                    <a:lnTo>
                      <a:pt x="281" y="739"/>
                    </a:lnTo>
                    <a:lnTo>
                      <a:pt x="281" y="740"/>
                    </a:lnTo>
                    <a:lnTo>
                      <a:pt x="281" y="740"/>
                    </a:lnTo>
                    <a:lnTo>
                      <a:pt x="283" y="740"/>
                    </a:lnTo>
                    <a:lnTo>
                      <a:pt x="283" y="740"/>
                    </a:lnTo>
                    <a:lnTo>
                      <a:pt x="284" y="740"/>
                    </a:lnTo>
                    <a:lnTo>
                      <a:pt x="284" y="740"/>
                    </a:lnTo>
                    <a:lnTo>
                      <a:pt x="285" y="740"/>
                    </a:lnTo>
                    <a:lnTo>
                      <a:pt x="285" y="740"/>
                    </a:lnTo>
                    <a:lnTo>
                      <a:pt x="285" y="740"/>
                    </a:lnTo>
                    <a:lnTo>
                      <a:pt x="285" y="740"/>
                    </a:lnTo>
                    <a:lnTo>
                      <a:pt x="286" y="740"/>
                    </a:lnTo>
                    <a:lnTo>
                      <a:pt x="286" y="740"/>
                    </a:lnTo>
                    <a:lnTo>
                      <a:pt x="286" y="740"/>
                    </a:lnTo>
                    <a:lnTo>
                      <a:pt x="286" y="740"/>
                    </a:lnTo>
                    <a:lnTo>
                      <a:pt x="288" y="740"/>
                    </a:lnTo>
                    <a:lnTo>
                      <a:pt x="288" y="740"/>
                    </a:lnTo>
                    <a:lnTo>
                      <a:pt x="289" y="740"/>
                    </a:lnTo>
                    <a:lnTo>
                      <a:pt x="289" y="740"/>
                    </a:lnTo>
                    <a:lnTo>
                      <a:pt x="289" y="740"/>
                    </a:lnTo>
                    <a:lnTo>
                      <a:pt x="289" y="740"/>
                    </a:lnTo>
                    <a:lnTo>
                      <a:pt x="290" y="740"/>
                    </a:lnTo>
                    <a:lnTo>
                      <a:pt x="290" y="740"/>
                    </a:lnTo>
                    <a:lnTo>
                      <a:pt x="291" y="739"/>
                    </a:lnTo>
                    <a:lnTo>
                      <a:pt x="291" y="739"/>
                    </a:lnTo>
                    <a:lnTo>
                      <a:pt x="291" y="739"/>
                    </a:lnTo>
                    <a:lnTo>
                      <a:pt x="291" y="739"/>
                    </a:lnTo>
                    <a:lnTo>
                      <a:pt x="293" y="738"/>
                    </a:lnTo>
                    <a:lnTo>
                      <a:pt x="293" y="738"/>
                    </a:lnTo>
                    <a:lnTo>
                      <a:pt x="293" y="738"/>
                    </a:lnTo>
                    <a:lnTo>
                      <a:pt x="293" y="738"/>
                    </a:lnTo>
                    <a:lnTo>
                      <a:pt x="298" y="733"/>
                    </a:lnTo>
                    <a:lnTo>
                      <a:pt x="304" y="724"/>
                    </a:lnTo>
                    <a:lnTo>
                      <a:pt x="304" y="724"/>
                    </a:lnTo>
                    <a:lnTo>
                      <a:pt x="313" y="713"/>
                    </a:lnTo>
                    <a:lnTo>
                      <a:pt x="318" y="703"/>
                    </a:lnTo>
                    <a:lnTo>
                      <a:pt x="324" y="690"/>
                    </a:lnTo>
                    <a:lnTo>
                      <a:pt x="324" y="690"/>
                    </a:lnTo>
                    <a:lnTo>
                      <a:pt x="346" y="692"/>
                    </a:lnTo>
                    <a:lnTo>
                      <a:pt x="346" y="692"/>
                    </a:lnTo>
                    <a:lnTo>
                      <a:pt x="348" y="706"/>
                    </a:lnTo>
                    <a:lnTo>
                      <a:pt x="351" y="718"/>
                    </a:lnTo>
                    <a:lnTo>
                      <a:pt x="356" y="732"/>
                    </a:lnTo>
                    <a:lnTo>
                      <a:pt x="356" y="732"/>
                    </a:lnTo>
                    <a:lnTo>
                      <a:pt x="359" y="742"/>
                    </a:lnTo>
                    <a:lnTo>
                      <a:pt x="363" y="747"/>
                    </a:lnTo>
                    <a:lnTo>
                      <a:pt x="363" y="747"/>
                    </a:lnTo>
                    <a:lnTo>
                      <a:pt x="364" y="749"/>
                    </a:lnTo>
                    <a:lnTo>
                      <a:pt x="364" y="749"/>
                    </a:lnTo>
                    <a:lnTo>
                      <a:pt x="364" y="749"/>
                    </a:lnTo>
                    <a:lnTo>
                      <a:pt x="364" y="749"/>
                    </a:lnTo>
                    <a:lnTo>
                      <a:pt x="366" y="750"/>
                    </a:lnTo>
                    <a:lnTo>
                      <a:pt x="366" y="750"/>
                    </a:lnTo>
                    <a:lnTo>
                      <a:pt x="366" y="750"/>
                    </a:lnTo>
                    <a:lnTo>
                      <a:pt x="366" y="750"/>
                    </a:lnTo>
                    <a:lnTo>
                      <a:pt x="367" y="750"/>
                    </a:lnTo>
                    <a:lnTo>
                      <a:pt x="367" y="750"/>
                    </a:lnTo>
                    <a:lnTo>
                      <a:pt x="367" y="750"/>
                    </a:lnTo>
                    <a:lnTo>
                      <a:pt x="367" y="750"/>
                    </a:lnTo>
                    <a:lnTo>
                      <a:pt x="368" y="752"/>
                    </a:lnTo>
                    <a:lnTo>
                      <a:pt x="368" y="752"/>
                    </a:lnTo>
                    <a:lnTo>
                      <a:pt x="368" y="752"/>
                    </a:lnTo>
                    <a:lnTo>
                      <a:pt x="368" y="752"/>
                    </a:lnTo>
                    <a:lnTo>
                      <a:pt x="370" y="752"/>
                    </a:lnTo>
                    <a:lnTo>
                      <a:pt x="370" y="752"/>
                    </a:lnTo>
                    <a:lnTo>
                      <a:pt x="371" y="752"/>
                    </a:lnTo>
                    <a:lnTo>
                      <a:pt x="371" y="752"/>
                    </a:lnTo>
                    <a:lnTo>
                      <a:pt x="372" y="752"/>
                    </a:lnTo>
                    <a:lnTo>
                      <a:pt x="372" y="752"/>
                    </a:lnTo>
                    <a:lnTo>
                      <a:pt x="372" y="752"/>
                    </a:lnTo>
                    <a:lnTo>
                      <a:pt x="372" y="752"/>
                    </a:lnTo>
                    <a:lnTo>
                      <a:pt x="373" y="752"/>
                    </a:lnTo>
                    <a:lnTo>
                      <a:pt x="373" y="752"/>
                    </a:lnTo>
                    <a:lnTo>
                      <a:pt x="375" y="752"/>
                    </a:lnTo>
                    <a:lnTo>
                      <a:pt x="375" y="752"/>
                    </a:lnTo>
                    <a:lnTo>
                      <a:pt x="376" y="752"/>
                    </a:lnTo>
                    <a:lnTo>
                      <a:pt x="376" y="752"/>
                    </a:lnTo>
                    <a:lnTo>
                      <a:pt x="378" y="752"/>
                    </a:lnTo>
                    <a:lnTo>
                      <a:pt x="378" y="752"/>
                    </a:lnTo>
                    <a:lnTo>
                      <a:pt x="378" y="752"/>
                    </a:lnTo>
                    <a:lnTo>
                      <a:pt x="378" y="752"/>
                    </a:lnTo>
                    <a:lnTo>
                      <a:pt x="380" y="752"/>
                    </a:lnTo>
                    <a:lnTo>
                      <a:pt x="380" y="752"/>
                    </a:lnTo>
                    <a:lnTo>
                      <a:pt x="381" y="752"/>
                    </a:lnTo>
                    <a:lnTo>
                      <a:pt x="381" y="752"/>
                    </a:lnTo>
                    <a:lnTo>
                      <a:pt x="382" y="752"/>
                    </a:lnTo>
                    <a:lnTo>
                      <a:pt x="382" y="752"/>
                    </a:lnTo>
                    <a:lnTo>
                      <a:pt x="382" y="752"/>
                    </a:lnTo>
                    <a:lnTo>
                      <a:pt x="382" y="752"/>
                    </a:lnTo>
                    <a:lnTo>
                      <a:pt x="383" y="752"/>
                    </a:lnTo>
                    <a:lnTo>
                      <a:pt x="383" y="752"/>
                    </a:lnTo>
                    <a:lnTo>
                      <a:pt x="385" y="752"/>
                    </a:lnTo>
                    <a:lnTo>
                      <a:pt x="385" y="752"/>
                    </a:lnTo>
                    <a:lnTo>
                      <a:pt x="385" y="750"/>
                    </a:lnTo>
                    <a:lnTo>
                      <a:pt x="385" y="750"/>
                    </a:lnTo>
                    <a:lnTo>
                      <a:pt x="386" y="750"/>
                    </a:lnTo>
                    <a:lnTo>
                      <a:pt x="386" y="750"/>
                    </a:lnTo>
                    <a:lnTo>
                      <a:pt x="386" y="750"/>
                    </a:lnTo>
                    <a:lnTo>
                      <a:pt x="386" y="750"/>
                    </a:lnTo>
                    <a:lnTo>
                      <a:pt x="387" y="750"/>
                    </a:lnTo>
                    <a:lnTo>
                      <a:pt x="387" y="750"/>
                    </a:lnTo>
                    <a:lnTo>
                      <a:pt x="387" y="749"/>
                    </a:lnTo>
                    <a:lnTo>
                      <a:pt x="387" y="749"/>
                    </a:lnTo>
                    <a:lnTo>
                      <a:pt x="388" y="749"/>
                    </a:lnTo>
                    <a:lnTo>
                      <a:pt x="388" y="749"/>
                    </a:lnTo>
                    <a:lnTo>
                      <a:pt x="390" y="747"/>
                    </a:lnTo>
                    <a:lnTo>
                      <a:pt x="390" y="747"/>
                    </a:lnTo>
                    <a:lnTo>
                      <a:pt x="390" y="747"/>
                    </a:lnTo>
                    <a:lnTo>
                      <a:pt x="390" y="747"/>
                    </a:lnTo>
                    <a:lnTo>
                      <a:pt x="392" y="742"/>
                    </a:lnTo>
                    <a:lnTo>
                      <a:pt x="397" y="732"/>
                    </a:lnTo>
                    <a:lnTo>
                      <a:pt x="397" y="732"/>
                    </a:lnTo>
                    <a:lnTo>
                      <a:pt x="402" y="718"/>
                    </a:lnTo>
                    <a:lnTo>
                      <a:pt x="405" y="706"/>
                    </a:lnTo>
                    <a:lnTo>
                      <a:pt x="407" y="692"/>
                    </a:lnTo>
                    <a:lnTo>
                      <a:pt x="407" y="692"/>
                    </a:lnTo>
                    <a:lnTo>
                      <a:pt x="429" y="690"/>
                    </a:lnTo>
                    <a:lnTo>
                      <a:pt x="429" y="690"/>
                    </a:lnTo>
                    <a:lnTo>
                      <a:pt x="435" y="703"/>
                    </a:lnTo>
                    <a:lnTo>
                      <a:pt x="440" y="713"/>
                    </a:lnTo>
                    <a:lnTo>
                      <a:pt x="449" y="724"/>
                    </a:lnTo>
                    <a:lnTo>
                      <a:pt x="449" y="724"/>
                    </a:lnTo>
                    <a:lnTo>
                      <a:pt x="455" y="733"/>
                    </a:lnTo>
                    <a:lnTo>
                      <a:pt x="460" y="738"/>
                    </a:lnTo>
                    <a:lnTo>
                      <a:pt x="460" y="738"/>
                    </a:lnTo>
                    <a:lnTo>
                      <a:pt x="460" y="738"/>
                    </a:lnTo>
                    <a:lnTo>
                      <a:pt x="460" y="738"/>
                    </a:lnTo>
                    <a:lnTo>
                      <a:pt x="460" y="738"/>
                    </a:lnTo>
                    <a:lnTo>
                      <a:pt x="460" y="738"/>
                    </a:lnTo>
                    <a:lnTo>
                      <a:pt x="461" y="739"/>
                    </a:lnTo>
                    <a:lnTo>
                      <a:pt x="461" y="739"/>
                    </a:lnTo>
                    <a:lnTo>
                      <a:pt x="461" y="739"/>
                    </a:lnTo>
                    <a:lnTo>
                      <a:pt x="461" y="739"/>
                    </a:lnTo>
                    <a:lnTo>
                      <a:pt x="463" y="740"/>
                    </a:lnTo>
                    <a:lnTo>
                      <a:pt x="463" y="740"/>
                    </a:lnTo>
                    <a:lnTo>
                      <a:pt x="463" y="740"/>
                    </a:lnTo>
                    <a:lnTo>
                      <a:pt x="463" y="740"/>
                    </a:lnTo>
                    <a:lnTo>
                      <a:pt x="464" y="740"/>
                    </a:lnTo>
                    <a:lnTo>
                      <a:pt x="464" y="740"/>
                    </a:lnTo>
                    <a:lnTo>
                      <a:pt x="465" y="740"/>
                    </a:lnTo>
                    <a:lnTo>
                      <a:pt x="465" y="740"/>
                    </a:lnTo>
                    <a:lnTo>
                      <a:pt x="467" y="740"/>
                    </a:lnTo>
                    <a:lnTo>
                      <a:pt x="467" y="740"/>
                    </a:lnTo>
                    <a:lnTo>
                      <a:pt x="467" y="740"/>
                    </a:lnTo>
                    <a:lnTo>
                      <a:pt x="468" y="740"/>
                    </a:lnTo>
                    <a:lnTo>
                      <a:pt x="468" y="740"/>
                    </a:lnTo>
                    <a:lnTo>
                      <a:pt x="468" y="740"/>
                    </a:lnTo>
                    <a:lnTo>
                      <a:pt x="468" y="740"/>
                    </a:lnTo>
                    <a:lnTo>
                      <a:pt x="469" y="740"/>
                    </a:lnTo>
                    <a:lnTo>
                      <a:pt x="469" y="740"/>
                    </a:lnTo>
                    <a:lnTo>
                      <a:pt x="470" y="740"/>
                    </a:lnTo>
                    <a:lnTo>
                      <a:pt x="470" y="740"/>
                    </a:lnTo>
                    <a:lnTo>
                      <a:pt x="472" y="740"/>
                    </a:lnTo>
                    <a:lnTo>
                      <a:pt x="472" y="740"/>
                    </a:lnTo>
                    <a:lnTo>
                      <a:pt x="472" y="739"/>
                    </a:lnTo>
                    <a:lnTo>
                      <a:pt x="472" y="739"/>
                    </a:lnTo>
                    <a:lnTo>
                      <a:pt x="474" y="739"/>
                    </a:lnTo>
                    <a:lnTo>
                      <a:pt x="474" y="739"/>
                    </a:lnTo>
                    <a:lnTo>
                      <a:pt x="475" y="739"/>
                    </a:lnTo>
                    <a:lnTo>
                      <a:pt x="475" y="739"/>
                    </a:lnTo>
                    <a:lnTo>
                      <a:pt x="477" y="739"/>
                    </a:lnTo>
                    <a:lnTo>
                      <a:pt x="477" y="739"/>
                    </a:lnTo>
                    <a:lnTo>
                      <a:pt x="478" y="738"/>
                    </a:lnTo>
                    <a:lnTo>
                      <a:pt x="478" y="738"/>
                    </a:lnTo>
                    <a:lnTo>
                      <a:pt x="478" y="738"/>
                    </a:lnTo>
                    <a:lnTo>
                      <a:pt x="478" y="738"/>
                    </a:lnTo>
                    <a:lnTo>
                      <a:pt x="479" y="738"/>
                    </a:lnTo>
                    <a:lnTo>
                      <a:pt x="479" y="738"/>
                    </a:lnTo>
                    <a:lnTo>
                      <a:pt x="479" y="738"/>
                    </a:lnTo>
                    <a:lnTo>
                      <a:pt x="479" y="738"/>
                    </a:lnTo>
                    <a:lnTo>
                      <a:pt x="480" y="737"/>
                    </a:lnTo>
                    <a:lnTo>
                      <a:pt x="480" y="737"/>
                    </a:lnTo>
                    <a:lnTo>
                      <a:pt x="480" y="737"/>
                    </a:lnTo>
                    <a:lnTo>
                      <a:pt x="480" y="737"/>
                    </a:lnTo>
                    <a:lnTo>
                      <a:pt x="482" y="735"/>
                    </a:lnTo>
                    <a:lnTo>
                      <a:pt x="482" y="735"/>
                    </a:lnTo>
                    <a:lnTo>
                      <a:pt x="483" y="735"/>
                    </a:lnTo>
                    <a:lnTo>
                      <a:pt x="483" y="735"/>
                    </a:lnTo>
                    <a:lnTo>
                      <a:pt x="483" y="735"/>
                    </a:lnTo>
                    <a:lnTo>
                      <a:pt x="483" y="735"/>
                    </a:lnTo>
                    <a:lnTo>
                      <a:pt x="483" y="734"/>
                    </a:lnTo>
                    <a:lnTo>
                      <a:pt x="483" y="734"/>
                    </a:lnTo>
                    <a:lnTo>
                      <a:pt x="484" y="733"/>
                    </a:lnTo>
                    <a:lnTo>
                      <a:pt x="484" y="733"/>
                    </a:lnTo>
                    <a:lnTo>
                      <a:pt x="484" y="733"/>
                    </a:lnTo>
                    <a:lnTo>
                      <a:pt x="484" y="733"/>
                    </a:lnTo>
                    <a:lnTo>
                      <a:pt x="485" y="732"/>
                    </a:lnTo>
                    <a:lnTo>
                      <a:pt x="485" y="732"/>
                    </a:lnTo>
                    <a:lnTo>
                      <a:pt x="485" y="732"/>
                    </a:lnTo>
                    <a:lnTo>
                      <a:pt x="485" y="732"/>
                    </a:lnTo>
                    <a:lnTo>
                      <a:pt x="487" y="724"/>
                    </a:lnTo>
                    <a:lnTo>
                      <a:pt x="488" y="714"/>
                    </a:lnTo>
                    <a:lnTo>
                      <a:pt x="488" y="714"/>
                    </a:lnTo>
                    <a:lnTo>
                      <a:pt x="489" y="700"/>
                    </a:lnTo>
                    <a:lnTo>
                      <a:pt x="489" y="689"/>
                    </a:lnTo>
                    <a:lnTo>
                      <a:pt x="488" y="674"/>
                    </a:lnTo>
                    <a:lnTo>
                      <a:pt x="488" y="674"/>
                    </a:lnTo>
                    <a:lnTo>
                      <a:pt x="508" y="666"/>
                    </a:lnTo>
                    <a:lnTo>
                      <a:pt x="508" y="666"/>
                    </a:lnTo>
                    <a:lnTo>
                      <a:pt x="517" y="676"/>
                    </a:lnTo>
                    <a:lnTo>
                      <a:pt x="526" y="685"/>
                    </a:lnTo>
                    <a:lnTo>
                      <a:pt x="536" y="694"/>
                    </a:lnTo>
                    <a:lnTo>
                      <a:pt x="536" y="694"/>
                    </a:lnTo>
                    <a:lnTo>
                      <a:pt x="545" y="700"/>
                    </a:lnTo>
                    <a:lnTo>
                      <a:pt x="551" y="704"/>
                    </a:lnTo>
                    <a:lnTo>
                      <a:pt x="551" y="704"/>
                    </a:lnTo>
                    <a:lnTo>
                      <a:pt x="551" y="704"/>
                    </a:lnTo>
                    <a:lnTo>
                      <a:pt x="551" y="704"/>
                    </a:lnTo>
                    <a:lnTo>
                      <a:pt x="552" y="705"/>
                    </a:lnTo>
                    <a:lnTo>
                      <a:pt x="552" y="705"/>
                    </a:lnTo>
                    <a:lnTo>
                      <a:pt x="552" y="705"/>
                    </a:lnTo>
                    <a:lnTo>
                      <a:pt x="552" y="705"/>
                    </a:lnTo>
                    <a:lnTo>
                      <a:pt x="553" y="705"/>
                    </a:lnTo>
                    <a:lnTo>
                      <a:pt x="553" y="705"/>
                    </a:lnTo>
                    <a:lnTo>
                      <a:pt x="555" y="705"/>
                    </a:lnTo>
                    <a:lnTo>
                      <a:pt x="555" y="705"/>
                    </a:lnTo>
                    <a:lnTo>
                      <a:pt x="556" y="705"/>
                    </a:lnTo>
                    <a:lnTo>
                      <a:pt x="556" y="705"/>
                    </a:lnTo>
                    <a:lnTo>
                      <a:pt x="556" y="705"/>
                    </a:lnTo>
                    <a:lnTo>
                      <a:pt x="556" y="705"/>
                    </a:lnTo>
                    <a:lnTo>
                      <a:pt x="557" y="705"/>
                    </a:lnTo>
                    <a:lnTo>
                      <a:pt x="557" y="705"/>
                    </a:lnTo>
                    <a:lnTo>
                      <a:pt x="557" y="705"/>
                    </a:lnTo>
                    <a:lnTo>
                      <a:pt x="557" y="705"/>
                    </a:lnTo>
                    <a:lnTo>
                      <a:pt x="559" y="705"/>
                    </a:lnTo>
                    <a:lnTo>
                      <a:pt x="559" y="705"/>
                    </a:lnTo>
                    <a:lnTo>
                      <a:pt x="560" y="704"/>
                    </a:lnTo>
                    <a:lnTo>
                      <a:pt x="560" y="704"/>
                    </a:lnTo>
                    <a:lnTo>
                      <a:pt x="560" y="704"/>
                    </a:lnTo>
                    <a:lnTo>
                      <a:pt x="560" y="704"/>
                    </a:lnTo>
                    <a:lnTo>
                      <a:pt x="561" y="704"/>
                    </a:lnTo>
                    <a:lnTo>
                      <a:pt x="561" y="704"/>
                    </a:lnTo>
                    <a:lnTo>
                      <a:pt x="562" y="703"/>
                    </a:lnTo>
                    <a:lnTo>
                      <a:pt x="562" y="703"/>
                    </a:lnTo>
                    <a:lnTo>
                      <a:pt x="562" y="703"/>
                    </a:lnTo>
                    <a:lnTo>
                      <a:pt x="562" y="703"/>
                    </a:lnTo>
                    <a:lnTo>
                      <a:pt x="565" y="701"/>
                    </a:lnTo>
                    <a:lnTo>
                      <a:pt x="565" y="701"/>
                    </a:lnTo>
                    <a:lnTo>
                      <a:pt x="566" y="700"/>
                    </a:lnTo>
                    <a:lnTo>
                      <a:pt x="566" y="700"/>
                    </a:lnTo>
                    <a:lnTo>
                      <a:pt x="566" y="700"/>
                    </a:lnTo>
                    <a:lnTo>
                      <a:pt x="566" y="700"/>
                    </a:lnTo>
                    <a:lnTo>
                      <a:pt x="567" y="700"/>
                    </a:lnTo>
                    <a:lnTo>
                      <a:pt x="567" y="700"/>
                    </a:lnTo>
                    <a:lnTo>
                      <a:pt x="569" y="699"/>
                    </a:lnTo>
                    <a:lnTo>
                      <a:pt x="569" y="699"/>
                    </a:lnTo>
                    <a:lnTo>
                      <a:pt x="570" y="699"/>
                    </a:lnTo>
                    <a:lnTo>
                      <a:pt x="570" y="699"/>
                    </a:lnTo>
                    <a:lnTo>
                      <a:pt x="570" y="699"/>
                    </a:lnTo>
                    <a:lnTo>
                      <a:pt x="570" y="699"/>
                    </a:lnTo>
                    <a:lnTo>
                      <a:pt x="571" y="696"/>
                    </a:lnTo>
                    <a:lnTo>
                      <a:pt x="571" y="696"/>
                    </a:lnTo>
                    <a:lnTo>
                      <a:pt x="572" y="696"/>
                    </a:lnTo>
                    <a:lnTo>
                      <a:pt x="572" y="696"/>
                    </a:lnTo>
                    <a:lnTo>
                      <a:pt x="572" y="695"/>
                    </a:lnTo>
                    <a:lnTo>
                      <a:pt x="572" y="695"/>
                    </a:lnTo>
                    <a:lnTo>
                      <a:pt x="572" y="695"/>
                    </a:lnTo>
                    <a:lnTo>
                      <a:pt x="572" y="695"/>
                    </a:lnTo>
                    <a:lnTo>
                      <a:pt x="572" y="694"/>
                    </a:lnTo>
                    <a:lnTo>
                      <a:pt x="572" y="694"/>
                    </a:lnTo>
                    <a:lnTo>
                      <a:pt x="574" y="692"/>
                    </a:lnTo>
                    <a:lnTo>
                      <a:pt x="574" y="692"/>
                    </a:lnTo>
                    <a:lnTo>
                      <a:pt x="574" y="691"/>
                    </a:lnTo>
                    <a:lnTo>
                      <a:pt x="574" y="691"/>
                    </a:lnTo>
                    <a:lnTo>
                      <a:pt x="574" y="691"/>
                    </a:lnTo>
                    <a:lnTo>
                      <a:pt x="574" y="684"/>
                    </a:lnTo>
                    <a:lnTo>
                      <a:pt x="572" y="674"/>
                    </a:lnTo>
                    <a:lnTo>
                      <a:pt x="572" y="674"/>
                    </a:lnTo>
                    <a:lnTo>
                      <a:pt x="570" y="660"/>
                    </a:lnTo>
                    <a:lnTo>
                      <a:pt x="566" y="648"/>
                    </a:lnTo>
                    <a:lnTo>
                      <a:pt x="561" y="635"/>
                    </a:lnTo>
                    <a:lnTo>
                      <a:pt x="561" y="635"/>
                    </a:lnTo>
                    <a:lnTo>
                      <a:pt x="579" y="622"/>
                    </a:lnTo>
                    <a:lnTo>
                      <a:pt x="579" y="622"/>
                    </a:lnTo>
                    <a:lnTo>
                      <a:pt x="590" y="629"/>
                    </a:lnTo>
                    <a:lnTo>
                      <a:pt x="600" y="636"/>
                    </a:lnTo>
                    <a:lnTo>
                      <a:pt x="613" y="642"/>
                    </a:lnTo>
                    <a:lnTo>
                      <a:pt x="613" y="642"/>
                    </a:lnTo>
                    <a:lnTo>
                      <a:pt x="623" y="646"/>
                    </a:lnTo>
                    <a:lnTo>
                      <a:pt x="629" y="647"/>
                    </a:lnTo>
                    <a:lnTo>
                      <a:pt x="629" y="647"/>
                    </a:lnTo>
                    <a:lnTo>
                      <a:pt x="629" y="647"/>
                    </a:lnTo>
                    <a:lnTo>
                      <a:pt x="629" y="647"/>
                    </a:lnTo>
                    <a:lnTo>
                      <a:pt x="632" y="648"/>
                    </a:lnTo>
                    <a:lnTo>
                      <a:pt x="632" y="648"/>
                    </a:lnTo>
                    <a:lnTo>
                      <a:pt x="632" y="648"/>
                    </a:lnTo>
                    <a:lnTo>
                      <a:pt x="632" y="648"/>
                    </a:lnTo>
                    <a:lnTo>
                      <a:pt x="633" y="648"/>
                    </a:lnTo>
                    <a:lnTo>
                      <a:pt x="633" y="648"/>
                    </a:lnTo>
                    <a:lnTo>
                      <a:pt x="634" y="648"/>
                    </a:lnTo>
                    <a:lnTo>
                      <a:pt x="634" y="648"/>
                    </a:lnTo>
                    <a:lnTo>
                      <a:pt x="635" y="647"/>
                    </a:lnTo>
                    <a:lnTo>
                      <a:pt x="635" y="647"/>
                    </a:lnTo>
                    <a:lnTo>
                      <a:pt x="635" y="647"/>
                    </a:lnTo>
                    <a:lnTo>
                      <a:pt x="635" y="647"/>
                    </a:lnTo>
                    <a:lnTo>
                      <a:pt x="637" y="647"/>
                    </a:lnTo>
                    <a:lnTo>
                      <a:pt x="637" y="647"/>
                    </a:lnTo>
                    <a:lnTo>
                      <a:pt x="637" y="647"/>
                    </a:lnTo>
                    <a:lnTo>
                      <a:pt x="637" y="647"/>
                    </a:lnTo>
                    <a:lnTo>
                      <a:pt x="638" y="646"/>
                    </a:lnTo>
                    <a:lnTo>
                      <a:pt x="638" y="646"/>
                    </a:lnTo>
                    <a:lnTo>
                      <a:pt x="638" y="646"/>
                    </a:lnTo>
                    <a:lnTo>
                      <a:pt x="638" y="646"/>
                    </a:lnTo>
                    <a:lnTo>
                      <a:pt x="639" y="645"/>
                    </a:lnTo>
                    <a:lnTo>
                      <a:pt x="639" y="645"/>
                    </a:lnTo>
                    <a:lnTo>
                      <a:pt x="639" y="645"/>
                    </a:lnTo>
                    <a:lnTo>
                      <a:pt x="639" y="645"/>
                    </a:lnTo>
                    <a:lnTo>
                      <a:pt x="640" y="643"/>
                    </a:lnTo>
                    <a:lnTo>
                      <a:pt x="640" y="643"/>
                    </a:lnTo>
                    <a:lnTo>
                      <a:pt x="640" y="643"/>
                    </a:lnTo>
                    <a:lnTo>
                      <a:pt x="640" y="643"/>
                    </a:lnTo>
                    <a:lnTo>
                      <a:pt x="642" y="642"/>
                    </a:lnTo>
                    <a:lnTo>
                      <a:pt x="642" y="642"/>
                    </a:lnTo>
                    <a:lnTo>
                      <a:pt x="643" y="641"/>
                    </a:lnTo>
                    <a:lnTo>
                      <a:pt x="643" y="641"/>
                    </a:lnTo>
                    <a:lnTo>
                      <a:pt x="644" y="640"/>
                    </a:lnTo>
                    <a:lnTo>
                      <a:pt x="644" y="640"/>
                    </a:lnTo>
                    <a:lnTo>
                      <a:pt x="645" y="640"/>
                    </a:lnTo>
                    <a:lnTo>
                      <a:pt x="645" y="640"/>
                    </a:lnTo>
                    <a:lnTo>
                      <a:pt x="645" y="638"/>
                    </a:lnTo>
                    <a:lnTo>
                      <a:pt x="645" y="638"/>
                    </a:lnTo>
                    <a:lnTo>
                      <a:pt x="647" y="638"/>
                    </a:lnTo>
                    <a:lnTo>
                      <a:pt x="647" y="638"/>
                    </a:lnTo>
                    <a:lnTo>
                      <a:pt x="647" y="637"/>
                    </a:lnTo>
                    <a:lnTo>
                      <a:pt x="647" y="637"/>
                    </a:lnTo>
                    <a:lnTo>
                      <a:pt x="647" y="636"/>
                    </a:lnTo>
                    <a:lnTo>
                      <a:pt x="647" y="636"/>
                    </a:lnTo>
                    <a:lnTo>
                      <a:pt x="648" y="636"/>
                    </a:lnTo>
                    <a:lnTo>
                      <a:pt x="648" y="636"/>
                    </a:lnTo>
                    <a:lnTo>
                      <a:pt x="648" y="635"/>
                    </a:lnTo>
                    <a:lnTo>
                      <a:pt x="648" y="635"/>
                    </a:lnTo>
                    <a:lnTo>
                      <a:pt x="648" y="635"/>
                    </a:lnTo>
                    <a:lnTo>
                      <a:pt x="648" y="635"/>
                    </a:lnTo>
                    <a:lnTo>
                      <a:pt x="648" y="633"/>
                    </a:lnTo>
                    <a:lnTo>
                      <a:pt x="648" y="633"/>
                    </a:lnTo>
                    <a:lnTo>
                      <a:pt x="648" y="633"/>
                    </a:lnTo>
                    <a:lnTo>
                      <a:pt x="648" y="633"/>
                    </a:lnTo>
                    <a:lnTo>
                      <a:pt x="648" y="632"/>
                    </a:lnTo>
                    <a:lnTo>
                      <a:pt x="648" y="632"/>
                    </a:lnTo>
                    <a:lnTo>
                      <a:pt x="648" y="631"/>
                    </a:lnTo>
                    <a:lnTo>
                      <a:pt x="648" y="631"/>
                    </a:lnTo>
                    <a:lnTo>
                      <a:pt x="648" y="629"/>
                    </a:lnTo>
                    <a:lnTo>
                      <a:pt x="648" y="629"/>
                    </a:lnTo>
                    <a:lnTo>
                      <a:pt x="647" y="622"/>
                    </a:lnTo>
                    <a:lnTo>
                      <a:pt x="642" y="613"/>
                    </a:lnTo>
                    <a:lnTo>
                      <a:pt x="642" y="613"/>
                    </a:lnTo>
                    <a:close/>
                    <a:moveTo>
                      <a:pt x="312" y="618"/>
                    </a:moveTo>
                    <a:lnTo>
                      <a:pt x="312" y="618"/>
                    </a:lnTo>
                    <a:lnTo>
                      <a:pt x="288" y="611"/>
                    </a:lnTo>
                    <a:lnTo>
                      <a:pt x="264" y="601"/>
                    </a:lnTo>
                    <a:lnTo>
                      <a:pt x="242" y="588"/>
                    </a:lnTo>
                    <a:lnTo>
                      <a:pt x="222" y="574"/>
                    </a:lnTo>
                    <a:lnTo>
                      <a:pt x="204" y="559"/>
                    </a:lnTo>
                    <a:lnTo>
                      <a:pt x="187" y="541"/>
                    </a:lnTo>
                    <a:lnTo>
                      <a:pt x="172" y="522"/>
                    </a:lnTo>
                    <a:lnTo>
                      <a:pt x="159" y="502"/>
                    </a:lnTo>
                    <a:lnTo>
                      <a:pt x="148" y="481"/>
                    </a:lnTo>
                    <a:lnTo>
                      <a:pt x="139" y="458"/>
                    </a:lnTo>
                    <a:lnTo>
                      <a:pt x="133" y="434"/>
                    </a:lnTo>
                    <a:lnTo>
                      <a:pt x="128" y="410"/>
                    </a:lnTo>
                    <a:lnTo>
                      <a:pt x="126" y="386"/>
                    </a:lnTo>
                    <a:lnTo>
                      <a:pt x="126" y="361"/>
                    </a:lnTo>
                    <a:lnTo>
                      <a:pt x="129" y="336"/>
                    </a:lnTo>
                    <a:lnTo>
                      <a:pt x="134" y="311"/>
                    </a:lnTo>
                    <a:lnTo>
                      <a:pt x="134" y="311"/>
                    </a:lnTo>
                    <a:lnTo>
                      <a:pt x="141" y="287"/>
                    </a:lnTo>
                    <a:lnTo>
                      <a:pt x="153" y="264"/>
                    </a:lnTo>
                    <a:lnTo>
                      <a:pt x="164" y="243"/>
                    </a:lnTo>
                    <a:lnTo>
                      <a:pt x="178" y="223"/>
                    </a:lnTo>
                    <a:lnTo>
                      <a:pt x="194" y="204"/>
                    </a:lnTo>
                    <a:lnTo>
                      <a:pt x="212" y="187"/>
                    </a:lnTo>
                    <a:lnTo>
                      <a:pt x="231" y="172"/>
                    </a:lnTo>
                    <a:lnTo>
                      <a:pt x="251" y="160"/>
                    </a:lnTo>
                    <a:lnTo>
                      <a:pt x="273" y="148"/>
                    </a:lnTo>
                    <a:lnTo>
                      <a:pt x="295" y="139"/>
                    </a:lnTo>
                    <a:lnTo>
                      <a:pt x="318" y="132"/>
                    </a:lnTo>
                    <a:lnTo>
                      <a:pt x="342" y="128"/>
                    </a:lnTo>
                    <a:lnTo>
                      <a:pt x="367" y="126"/>
                    </a:lnTo>
                    <a:lnTo>
                      <a:pt x="391" y="126"/>
                    </a:lnTo>
                    <a:lnTo>
                      <a:pt x="416" y="128"/>
                    </a:lnTo>
                    <a:lnTo>
                      <a:pt x="441" y="134"/>
                    </a:lnTo>
                    <a:lnTo>
                      <a:pt x="441" y="134"/>
                    </a:lnTo>
                    <a:lnTo>
                      <a:pt x="465" y="142"/>
                    </a:lnTo>
                    <a:lnTo>
                      <a:pt x="489" y="152"/>
                    </a:lnTo>
                    <a:lnTo>
                      <a:pt x="511" y="165"/>
                    </a:lnTo>
                    <a:lnTo>
                      <a:pt x="531" y="179"/>
                    </a:lnTo>
                    <a:lnTo>
                      <a:pt x="550" y="194"/>
                    </a:lnTo>
                    <a:lnTo>
                      <a:pt x="566" y="211"/>
                    </a:lnTo>
                    <a:lnTo>
                      <a:pt x="581" y="230"/>
                    </a:lnTo>
                    <a:lnTo>
                      <a:pt x="594" y="250"/>
                    </a:lnTo>
                    <a:lnTo>
                      <a:pt x="605" y="272"/>
                    </a:lnTo>
                    <a:lnTo>
                      <a:pt x="614" y="294"/>
                    </a:lnTo>
                    <a:lnTo>
                      <a:pt x="620" y="318"/>
                    </a:lnTo>
                    <a:lnTo>
                      <a:pt x="625" y="342"/>
                    </a:lnTo>
                    <a:lnTo>
                      <a:pt x="628" y="366"/>
                    </a:lnTo>
                    <a:lnTo>
                      <a:pt x="627" y="391"/>
                    </a:lnTo>
                    <a:lnTo>
                      <a:pt x="624" y="417"/>
                    </a:lnTo>
                    <a:lnTo>
                      <a:pt x="619" y="442"/>
                    </a:lnTo>
                    <a:lnTo>
                      <a:pt x="619" y="442"/>
                    </a:lnTo>
                    <a:lnTo>
                      <a:pt x="611" y="466"/>
                    </a:lnTo>
                    <a:lnTo>
                      <a:pt x="601" y="488"/>
                    </a:lnTo>
                    <a:lnTo>
                      <a:pt x="589" y="510"/>
                    </a:lnTo>
                    <a:lnTo>
                      <a:pt x="575" y="530"/>
                    </a:lnTo>
                    <a:lnTo>
                      <a:pt x="559" y="549"/>
                    </a:lnTo>
                    <a:lnTo>
                      <a:pt x="541" y="565"/>
                    </a:lnTo>
                    <a:lnTo>
                      <a:pt x="522" y="580"/>
                    </a:lnTo>
                    <a:lnTo>
                      <a:pt x="502" y="593"/>
                    </a:lnTo>
                    <a:lnTo>
                      <a:pt x="480" y="604"/>
                    </a:lnTo>
                    <a:lnTo>
                      <a:pt x="458" y="613"/>
                    </a:lnTo>
                    <a:lnTo>
                      <a:pt x="435" y="621"/>
                    </a:lnTo>
                    <a:lnTo>
                      <a:pt x="411" y="624"/>
                    </a:lnTo>
                    <a:lnTo>
                      <a:pt x="387" y="627"/>
                    </a:lnTo>
                    <a:lnTo>
                      <a:pt x="362" y="627"/>
                    </a:lnTo>
                    <a:lnTo>
                      <a:pt x="337" y="624"/>
                    </a:lnTo>
                    <a:lnTo>
                      <a:pt x="312" y="618"/>
                    </a:lnTo>
                    <a:lnTo>
                      <a:pt x="312" y="6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6" name="Freeform 19"/>
              <p:cNvSpPr>
                <a:spLocks noEditPoints="1"/>
              </p:cNvSpPr>
              <p:nvPr/>
            </p:nvSpPr>
            <p:spPr bwMode="auto">
              <a:xfrm>
                <a:off x="4648435" y="1322800"/>
                <a:ext cx="358305" cy="358305"/>
              </a:xfrm>
              <a:custGeom>
                <a:avLst/>
                <a:gdLst>
                  <a:gd name="T0" fmla="*/ 253 w 555"/>
                  <a:gd name="T1" fmla="*/ 1 h 554"/>
                  <a:gd name="T2" fmla="*/ 243 w 555"/>
                  <a:gd name="T3" fmla="*/ 12 h 554"/>
                  <a:gd name="T4" fmla="*/ 207 w 555"/>
                  <a:gd name="T5" fmla="*/ 9 h 554"/>
                  <a:gd name="T6" fmla="*/ 199 w 555"/>
                  <a:gd name="T7" fmla="*/ 15 h 554"/>
                  <a:gd name="T8" fmla="*/ 164 w 555"/>
                  <a:gd name="T9" fmla="*/ 24 h 554"/>
                  <a:gd name="T10" fmla="*/ 155 w 555"/>
                  <a:gd name="T11" fmla="*/ 30 h 554"/>
                  <a:gd name="T12" fmla="*/ 124 w 555"/>
                  <a:gd name="T13" fmla="*/ 48 h 554"/>
                  <a:gd name="T14" fmla="*/ 115 w 555"/>
                  <a:gd name="T15" fmla="*/ 53 h 554"/>
                  <a:gd name="T16" fmla="*/ 87 w 555"/>
                  <a:gd name="T17" fmla="*/ 78 h 554"/>
                  <a:gd name="T18" fmla="*/ 78 w 555"/>
                  <a:gd name="T19" fmla="*/ 83 h 554"/>
                  <a:gd name="T20" fmla="*/ 56 w 555"/>
                  <a:gd name="T21" fmla="*/ 113 h 554"/>
                  <a:gd name="T22" fmla="*/ 48 w 555"/>
                  <a:gd name="T23" fmla="*/ 121 h 554"/>
                  <a:gd name="T24" fmla="*/ 33 w 555"/>
                  <a:gd name="T25" fmla="*/ 155 h 554"/>
                  <a:gd name="T26" fmla="*/ 25 w 555"/>
                  <a:gd name="T27" fmla="*/ 161 h 554"/>
                  <a:gd name="T28" fmla="*/ 39 w 555"/>
                  <a:gd name="T29" fmla="*/ 182 h 554"/>
                  <a:gd name="T30" fmla="*/ 9 w 555"/>
                  <a:gd name="T31" fmla="*/ 204 h 554"/>
                  <a:gd name="T32" fmla="*/ 17 w 555"/>
                  <a:gd name="T33" fmla="*/ 219 h 554"/>
                  <a:gd name="T34" fmla="*/ 1 w 555"/>
                  <a:gd name="T35" fmla="*/ 250 h 554"/>
                  <a:gd name="T36" fmla="*/ 3 w 555"/>
                  <a:gd name="T37" fmla="*/ 260 h 554"/>
                  <a:gd name="T38" fmla="*/ 0 w 555"/>
                  <a:gd name="T39" fmla="*/ 298 h 554"/>
                  <a:gd name="T40" fmla="*/ 3 w 555"/>
                  <a:gd name="T41" fmla="*/ 307 h 554"/>
                  <a:gd name="T42" fmla="*/ 9 w 555"/>
                  <a:gd name="T43" fmla="*/ 344 h 554"/>
                  <a:gd name="T44" fmla="*/ 10 w 555"/>
                  <a:gd name="T45" fmla="*/ 354 h 554"/>
                  <a:gd name="T46" fmla="*/ 25 w 555"/>
                  <a:gd name="T47" fmla="*/ 388 h 554"/>
                  <a:gd name="T48" fmla="*/ 28 w 555"/>
                  <a:gd name="T49" fmla="*/ 398 h 554"/>
                  <a:gd name="T50" fmla="*/ 48 w 555"/>
                  <a:gd name="T51" fmla="*/ 429 h 554"/>
                  <a:gd name="T52" fmla="*/ 52 w 555"/>
                  <a:gd name="T53" fmla="*/ 439 h 554"/>
                  <a:gd name="T54" fmla="*/ 78 w 555"/>
                  <a:gd name="T55" fmla="*/ 466 h 554"/>
                  <a:gd name="T56" fmla="*/ 82 w 555"/>
                  <a:gd name="T57" fmla="*/ 475 h 554"/>
                  <a:gd name="T58" fmla="*/ 122 w 555"/>
                  <a:gd name="T59" fmla="*/ 472 h 554"/>
                  <a:gd name="T60" fmla="*/ 117 w 555"/>
                  <a:gd name="T61" fmla="*/ 505 h 554"/>
                  <a:gd name="T62" fmla="*/ 134 w 555"/>
                  <a:gd name="T63" fmla="*/ 502 h 554"/>
                  <a:gd name="T64" fmla="*/ 158 w 555"/>
                  <a:gd name="T65" fmla="*/ 529 h 554"/>
                  <a:gd name="T66" fmla="*/ 168 w 555"/>
                  <a:gd name="T67" fmla="*/ 530 h 554"/>
                  <a:gd name="T68" fmla="*/ 203 w 555"/>
                  <a:gd name="T69" fmla="*/ 545 h 554"/>
                  <a:gd name="T70" fmla="*/ 213 w 555"/>
                  <a:gd name="T71" fmla="*/ 545 h 554"/>
                  <a:gd name="T72" fmla="*/ 250 w 555"/>
                  <a:gd name="T73" fmla="*/ 554 h 554"/>
                  <a:gd name="T74" fmla="*/ 258 w 555"/>
                  <a:gd name="T75" fmla="*/ 554 h 554"/>
                  <a:gd name="T76" fmla="*/ 296 w 555"/>
                  <a:gd name="T77" fmla="*/ 553 h 554"/>
                  <a:gd name="T78" fmla="*/ 305 w 555"/>
                  <a:gd name="T79" fmla="*/ 554 h 554"/>
                  <a:gd name="T80" fmla="*/ 342 w 555"/>
                  <a:gd name="T81" fmla="*/ 544 h 554"/>
                  <a:gd name="T82" fmla="*/ 350 w 555"/>
                  <a:gd name="T83" fmla="*/ 545 h 554"/>
                  <a:gd name="T84" fmla="*/ 358 w 555"/>
                  <a:gd name="T85" fmla="*/ 521 h 554"/>
                  <a:gd name="T86" fmla="*/ 395 w 555"/>
                  <a:gd name="T87" fmla="*/ 530 h 554"/>
                  <a:gd name="T88" fmla="*/ 401 w 555"/>
                  <a:gd name="T89" fmla="*/ 522 h 554"/>
                  <a:gd name="T90" fmla="*/ 435 w 555"/>
                  <a:gd name="T91" fmla="*/ 506 h 554"/>
                  <a:gd name="T92" fmla="*/ 441 w 555"/>
                  <a:gd name="T93" fmla="*/ 500 h 554"/>
                  <a:gd name="T94" fmla="*/ 471 w 555"/>
                  <a:gd name="T95" fmla="*/ 477 h 554"/>
                  <a:gd name="T96" fmla="*/ 478 w 555"/>
                  <a:gd name="T97" fmla="*/ 470 h 554"/>
                  <a:gd name="T98" fmla="*/ 500 w 555"/>
                  <a:gd name="T99" fmla="*/ 441 h 554"/>
                  <a:gd name="T100" fmla="*/ 508 w 555"/>
                  <a:gd name="T101" fmla="*/ 434 h 554"/>
                  <a:gd name="T102" fmla="*/ 523 w 555"/>
                  <a:gd name="T103" fmla="*/ 400 h 554"/>
                  <a:gd name="T104" fmla="*/ 531 w 555"/>
                  <a:gd name="T105" fmla="*/ 394 h 554"/>
                  <a:gd name="T106" fmla="*/ 514 w 555"/>
                  <a:gd name="T107" fmla="*/ 357 h 554"/>
                  <a:gd name="T108" fmla="*/ 546 w 555"/>
                  <a:gd name="T109" fmla="*/ 350 h 554"/>
                  <a:gd name="T110" fmla="*/ 544 w 555"/>
                  <a:gd name="T111" fmla="*/ 341 h 554"/>
                  <a:gd name="T112" fmla="*/ 555 w 555"/>
                  <a:gd name="T113" fmla="*/ 305 h 554"/>
                  <a:gd name="T114" fmla="*/ 553 w 555"/>
                  <a:gd name="T115" fmla="*/ 294 h 554"/>
                  <a:gd name="T116" fmla="*/ 555 w 555"/>
                  <a:gd name="T117" fmla="*/ 258 h 554"/>
                  <a:gd name="T118" fmla="*/ 553 w 555"/>
                  <a:gd name="T119" fmla="*/ 248 h 554"/>
                  <a:gd name="T120" fmla="*/ 372 w 555"/>
                  <a:gd name="T121" fmla="*/ 83 h 554"/>
                  <a:gd name="T122" fmla="*/ 303 w 555"/>
                  <a:gd name="T123" fmla="*/ 31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5" h="554">
                    <a:moveTo>
                      <a:pt x="272" y="29"/>
                    </a:moveTo>
                    <a:lnTo>
                      <a:pt x="272" y="29"/>
                    </a:lnTo>
                    <a:lnTo>
                      <a:pt x="270" y="21"/>
                    </a:lnTo>
                    <a:lnTo>
                      <a:pt x="266" y="11"/>
                    </a:lnTo>
                    <a:lnTo>
                      <a:pt x="266" y="11"/>
                    </a:lnTo>
                    <a:lnTo>
                      <a:pt x="262" y="4"/>
                    </a:lnTo>
                    <a:lnTo>
                      <a:pt x="262" y="4"/>
                    </a:lnTo>
                    <a:lnTo>
                      <a:pt x="261" y="4"/>
                    </a:lnTo>
                    <a:lnTo>
                      <a:pt x="261" y="4"/>
                    </a:lnTo>
                    <a:lnTo>
                      <a:pt x="260" y="1"/>
                    </a:lnTo>
                    <a:lnTo>
                      <a:pt x="260" y="1"/>
                    </a:lnTo>
                    <a:lnTo>
                      <a:pt x="260" y="1"/>
                    </a:lnTo>
                    <a:lnTo>
                      <a:pt x="260" y="1"/>
                    </a:lnTo>
                    <a:lnTo>
                      <a:pt x="258" y="1"/>
                    </a:lnTo>
                    <a:lnTo>
                      <a:pt x="258" y="1"/>
                    </a:lnTo>
                    <a:lnTo>
                      <a:pt x="258" y="1"/>
                    </a:lnTo>
                    <a:lnTo>
                      <a:pt x="258" y="1"/>
                    </a:lnTo>
                    <a:lnTo>
                      <a:pt x="258" y="1"/>
                    </a:lnTo>
                    <a:lnTo>
                      <a:pt x="258" y="1"/>
                    </a:lnTo>
                    <a:lnTo>
                      <a:pt x="258" y="1"/>
                    </a:lnTo>
                    <a:lnTo>
                      <a:pt x="258" y="1"/>
                    </a:lnTo>
                    <a:lnTo>
                      <a:pt x="257" y="0"/>
                    </a:lnTo>
                    <a:lnTo>
                      <a:pt x="257" y="0"/>
                    </a:lnTo>
                    <a:lnTo>
                      <a:pt x="257" y="0"/>
                    </a:lnTo>
                    <a:lnTo>
                      <a:pt x="257" y="0"/>
                    </a:lnTo>
                    <a:lnTo>
                      <a:pt x="256" y="0"/>
                    </a:lnTo>
                    <a:lnTo>
                      <a:pt x="256" y="0"/>
                    </a:lnTo>
                    <a:lnTo>
                      <a:pt x="256" y="0"/>
                    </a:lnTo>
                    <a:lnTo>
                      <a:pt x="256" y="0"/>
                    </a:lnTo>
                    <a:lnTo>
                      <a:pt x="255" y="0"/>
                    </a:lnTo>
                    <a:lnTo>
                      <a:pt x="255" y="0"/>
                    </a:lnTo>
                    <a:lnTo>
                      <a:pt x="255" y="1"/>
                    </a:lnTo>
                    <a:lnTo>
                      <a:pt x="255" y="1"/>
                    </a:lnTo>
                    <a:lnTo>
                      <a:pt x="253" y="1"/>
                    </a:lnTo>
                    <a:lnTo>
                      <a:pt x="253" y="1"/>
                    </a:lnTo>
                    <a:lnTo>
                      <a:pt x="252" y="1"/>
                    </a:lnTo>
                    <a:lnTo>
                      <a:pt x="252" y="1"/>
                    </a:lnTo>
                    <a:lnTo>
                      <a:pt x="252" y="1"/>
                    </a:lnTo>
                    <a:lnTo>
                      <a:pt x="252" y="1"/>
                    </a:lnTo>
                    <a:lnTo>
                      <a:pt x="251" y="1"/>
                    </a:lnTo>
                    <a:lnTo>
                      <a:pt x="251" y="1"/>
                    </a:lnTo>
                    <a:lnTo>
                      <a:pt x="251" y="1"/>
                    </a:lnTo>
                    <a:lnTo>
                      <a:pt x="251" y="1"/>
                    </a:lnTo>
                    <a:lnTo>
                      <a:pt x="250" y="1"/>
                    </a:lnTo>
                    <a:lnTo>
                      <a:pt x="250" y="1"/>
                    </a:lnTo>
                    <a:lnTo>
                      <a:pt x="250" y="1"/>
                    </a:lnTo>
                    <a:lnTo>
                      <a:pt x="250" y="1"/>
                    </a:lnTo>
                    <a:lnTo>
                      <a:pt x="250" y="1"/>
                    </a:lnTo>
                    <a:lnTo>
                      <a:pt x="250" y="1"/>
                    </a:lnTo>
                    <a:lnTo>
                      <a:pt x="248" y="1"/>
                    </a:lnTo>
                    <a:lnTo>
                      <a:pt x="248" y="1"/>
                    </a:lnTo>
                    <a:lnTo>
                      <a:pt x="248" y="2"/>
                    </a:lnTo>
                    <a:lnTo>
                      <a:pt x="248" y="2"/>
                    </a:lnTo>
                    <a:lnTo>
                      <a:pt x="248" y="2"/>
                    </a:lnTo>
                    <a:lnTo>
                      <a:pt x="248" y="2"/>
                    </a:lnTo>
                    <a:lnTo>
                      <a:pt x="247" y="2"/>
                    </a:lnTo>
                    <a:lnTo>
                      <a:pt x="247" y="2"/>
                    </a:lnTo>
                    <a:lnTo>
                      <a:pt x="247" y="2"/>
                    </a:lnTo>
                    <a:lnTo>
                      <a:pt x="247" y="2"/>
                    </a:lnTo>
                    <a:lnTo>
                      <a:pt x="247" y="4"/>
                    </a:lnTo>
                    <a:lnTo>
                      <a:pt x="247" y="4"/>
                    </a:lnTo>
                    <a:lnTo>
                      <a:pt x="246" y="5"/>
                    </a:lnTo>
                    <a:lnTo>
                      <a:pt x="246" y="5"/>
                    </a:lnTo>
                    <a:lnTo>
                      <a:pt x="246" y="5"/>
                    </a:lnTo>
                    <a:lnTo>
                      <a:pt x="246" y="5"/>
                    </a:lnTo>
                    <a:lnTo>
                      <a:pt x="246" y="5"/>
                    </a:lnTo>
                    <a:lnTo>
                      <a:pt x="246" y="5"/>
                    </a:lnTo>
                    <a:lnTo>
                      <a:pt x="243" y="12"/>
                    </a:lnTo>
                    <a:lnTo>
                      <a:pt x="243" y="12"/>
                    </a:lnTo>
                    <a:lnTo>
                      <a:pt x="241" y="24"/>
                    </a:lnTo>
                    <a:lnTo>
                      <a:pt x="240" y="31"/>
                    </a:lnTo>
                    <a:lnTo>
                      <a:pt x="240" y="31"/>
                    </a:lnTo>
                    <a:lnTo>
                      <a:pt x="229" y="34"/>
                    </a:lnTo>
                    <a:lnTo>
                      <a:pt x="229" y="34"/>
                    </a:lnTo>
                    <a:lnTo>
                      <a:pt x="226" y="26"/>
                    </a:lnTo>
                    <a:lnTo>
                      <a:pt x="219" y="16"/>
                    </a:lnTo>
                    <a:lnTo>
                      <a:pt x="219" y="16"/>
                    </a:lnTo>
                    <a:lnTo>
                      <a:pt x="214" y="11"/>
                    </a:lnTo>
                    <a:lnTo>
                      <a:pt x="214" y="11"/>
                    </a:lnTo>
                    <a:lnTo>
                      <a:pt x="214" y="11"/>
                    </a:lnTo>
                    <a:lnTo>
                      <a:pt x="214" y="11"/>
                    </a:lnTo>
                    <a:lnTo>
                      <a:pt x="212" y="9"/>
                    </a:lnTo>
                    <a:lnTo>
                      <a:pt x="212" y="9"/>
                    </a:lnTo>
                    <a:lnTo>
                      <a:pt x="212" y="9"/>
                    </a:lnTo>
                    <a:lnTo>
                      <a:pt x="212" y="9"/>
                    </a:lnTo>
                    <a:lnTo>
                      <a:pt x="212" y="9"/>
                    </a:lnTo>
                    <a:lnTo>
                      <a:pt x="212" y="9"/>
                    </a:lnTo>
                    <a:lnTo>
                      <a:pt x="211" y="9"/>
                    </a:lnTo>
                    <a:lnTo>
                      <a:pt x="211" y="9"/>
                    </a:lnTo>
                    <a:lnTo>
                      <a:pt x="211" y="9"/>
                    </a:lnTo>
                    <a:lnTo>
                      <a:pt x="211" y="9"/>
                    </a:lnTo>
                    <a:lnTo>
                      <a:pt x="211" y="9"/>
                    </a:lnTo>
                    <a:lnTo>
                      <a:pt x="211" y="9"/>
                    </a:lnTo>
                    <a:lnTo>
                      <a:pt x="209" y="9"/>
                    </a:lnTo>
                    <a:lnTo>
                      <a:pt x="209" y="9"/>
                    </a:lnTo>
                    <a:lnTo>
                      <a:pt x="209" y="9"/>
                    </a:lnTo>
                    <a:lnTo>
                      <a:pt x="209" y="9"/>
                    </a:lnTo>
                    <a:lnTo>
                      <a:pt x="208" y="9"/>
                    </a:lnTo>
                    <a:lnTo>
                      <a:pt x="208" y="9"/>
                    </a:lnTo>
                    <a:lnTo>
                      <a:pt x="208" y="9"/>
                    </a:lnTo>
                    <a:lnTo>
                      <a:pt x="208" y="9"/>
                    </a:lnTo>
                    <a:lnTo>
                      <a:pt x="207" y="9"/>
                    </a:lnTo>
                    <a:lnTo>
                      <a:pt x="207" y="9"/>
                    </a:lnTo>
                    <a:lnTo>
                      <a:pt x="207" y="9"/>
                    </a:lnTo>
                    <a:lnTo>
                      <a:pt x="207" y="9"/>
                    </a:lnTo>
                    <a:lnTo>
                      <a:pt x="206" y="9"/>
                    </a:lnTo>
                    <a:lnTo>
                      <a:pt x="206" y="9"/>
                    </a:lnTo>
                    <a:lnTo>
                      <a:pt x="204" y="9"/>
                    </a:lnTo>
                    <a:lnTo>
                      <a:pt x="204" y="9"/>
                    </a:lnTo>
                    <a:lnTo>
                      <a:pt x="204" y="10"/>
                    </a:lnTo>
                    <a:lnTo>
                      <a:pt x="204" y="10"/>
                    </a:lnTo>
                    <a:lnTo>
                      <a:pt x="203" y="10"/>
                    </a:lnTo>
                    <a:lnTo>
                      <a:pt x="203" y="10"/>
                    </a:lnTo>
                    <a:lnTo>
                      <a:pt x="203" y="10"/>
                    </a:lnTo>
                    <a:lnTo>
                      <a:pt x="203" y="10"/>
                    </a:lnTo>
                    <a:lnTo>
                      <a:pt x="203" y="10"/>
                    </a:lnTo>
                    <a:lnTo>
                      <a:pt x="203" y="10"/>
                    </a:lnTo>
                    <a:lnTo>
                      <a:pt x="202" y="10"/>
                    </a:lnTo>
                    <a:lnTo>
                      <a:pt x="202" y="10"/>
                    </a:lnTo>
                    <a:lnTo>
                      <a:pt x="202" y="10"/>
                    </a:lnTo>
                    <a:lnTo>
                      <a:pt x="202" y="10"/>
                    </a:lnTo>
                    <a:lnTo>
                      <a:pt x="202" y="11"/>
                    </a:lnTo>
                    <a:lnTo>
                      <a:pt x="202" y="11"/>
                    </a:lnTo>
                    <a:lnTo>
                      <a:pt x="201" y="11"/>
                    </a:lnTo>
                    <a:lnTo>
                      <a:pt x="201" y="11"/>
                    </a:lnTo>
                    <a:lnTo>
                      <a:pt x="201" y="11"/>
                    </a:lnTo>
                    <a:lnTo>
                      <a:pt x="201" y="11"/>
                    </a:lnTo>
                    <a:lnTo>
                      <a:pt x="201" y="12"/>
                    </a:lnTo>
                    <a:lnTo>
                      <a:pt x="201" y="12"/>
                    </a:lnTo>
                    <a:lnTo>
                      <a:pt x="201" y="12"/>
                    </a:lnTo>
                    <a:lnTo>
                      <a:pt x="201" y="12"/>
                    </a:lnTo>
                    <a:lnTo>
                      <a:pt x="199" y="14"/>
                    </a:lnTo>
                    <a:lnTo>
                      <a:pt x="199" y="14"/>
                    </a:lnTo>
                    <a:lnTo>
                      <a:pt x="199" y="15"/>
                    </a:lnTo>
                    <a:lnTo>
                      <a:pt x="199" y="15"/>
                    </a:lnTo>
                    <a:lnTo>
                      <a:pt x="199" y="15"/>
                    </a:lnTo>
                    <a:lnTo>
                      <a:pt x="199" y="15"/>
                    </a:lnTo>
                    <a:lnTo>
                      <a:pt x="198" y="22"/>
                    </a:lnTo>
                    <a:lnTo>
                      <a:pt x="198" y="22"/>
                    </a:lnTo>
                    <a:lnTo>
                      <a:pt x="197" y="34"/>
                    </a:lnTo>
                    <a:lnTo>
                      <a:pt x="198" y="41"/>
                    </a:lnTo>
                    <a:lnTo>
                      <a:pt x="198" y="41"/>
                    </a:lnTo>
                    <a:lnTo>
                      <a:pt x="188" y="45"/>
                    </a:lnTo>
                    <a:lnTo>
                      <a:pt x="188" y="45"/>
                    </a:lnTo>
                    <a:lnTo>
                      <a:pt x="183" y="39"/>
                    </a:lnTo>
                    <a:lnTo>
                      <a:pt x="175" y="31"/>
                    </a:lnTo>
                    <a:lnTo>
                      <a:pt x="175" y="31"/>
                    </a:lnTo>
                    <a:lnTo>
                      <a:pt x="169" y="26"/>
                    </a:lnTo>
                    <a:lnTo>
                      <a:pt x="169" y="26"/>
                    </a:lnTo>
                    <a:lnTo>
                      <a:pt x="169" y="26"/>
                    </a:lnTo>
                    <a:lnTo>
                      <a:pt x="169" y="26"/>
                    </a:lnTo>
                    <a:lnTo>
                      <a:pt x="169" y="26"/>
                    </a:lnTo>
                    <a:lnTo>
                      <a:pt x="169" y="26"/>
                    </a:lnTo>
                    <a:lnTo>
                      <a:pt x="168" y="25"/>
                    </a:lnTo>
                    <a:lnTo>
                      <a:pt x="168" y="25"/>
                    </a:lnTo>
                    <a:lnTo>
                      <a:pt x="168" y="25"/>
                    </a:lnTo>
                    <a:lnTo>
                      <a:pt x="168" y="25"/>
                    </a:lnTo>
                    <a:lnTo>
                      <a:pt x="166" y="24"/>
                    </a:lnTo>
                    <a:lnTo>
                      <a:pt x="166" y="24"/>
                    </a:lnTo>
                    <a:lnTo>
                      <a:pt x="166" y="24"/>
                    </a:lnTo>
                    <a:lnTo>
                      <a:pt x="166" y="24"/>
                    </a:lnTo>
                    <a:lnTo>
                      <a:pt x="165" y="24"/>
                    </a:lnTo>
                    <a:lnTo>
                      <a:pt x="165" y="24"/>
                    </a:lnTo>
                    <a:lnTo>
                      <a:pt x="165" y="24"/>
                    </a:lnTo>
                    <a:lnTo>
                      <a:pt x="165" y="24"/>
                    </a:lnTo>
                    <a:lnTo>
                      <a:pt x="165" y="24"/>
                    </a:lnTo>
                    <a:lnTo>
                      <a:pt x="165" y="24"/>
                    </a:lnTo>
                    <a:lnTo>
                      <a:pt x="164" y="24"/>
                    </a:lnTo>
                    <a:lnTo>
                      <a:pt x="164" y="24"/>
                    </a:lnTo>
                    <a:lnTo>
                      <a:pt x="164" y="24"/>
                    </a:lnTo>
                    <a:lnTo>
                      <a:pt x="164" y="24"/>
                    </a:lnTo>
                    <a:lnTo>
                      <a:pt x="164" y="24"/>
                    </a:lnTo>
                    <a:lnTo>
                      <a:pt x="164" y="24"/>
                    </a:lnTo>
                    <a:lnTo>
                      <a:pt x="163" y="25"/>
                    </a:lnTo>
                    <a:lnTo>
                      <a:pt x="163" y="25"/>
                    </a:lnTo>
                    <a:lnTo>
                      <a:pt x="163" y="25"/>
                    </a:lnTo>
                    <a:lnTo>
                      <a:pt x="163" y="25"/>
                    </a:lnTo>
                    <a:lnTo>
                      <a:pt x="161" y="25"/>
                    </a:lnTo>
                    <a:lnTo>
                      <a:pt x="161" y="25"/>
                    </a:lnTo>
                    <a:lnTo>
                      <a:pt x="161" y="25"/>
                    </a:lnTo>
                    <a:lnTo>
                      <a:pt x="161" y="25"/>
                    </a:lnTo>
                    <a:lnTo>
                      <a:pt x="160" y="25"/>
                    </a:lnTo>
                    <a:lnTo>
                      <a:pt x="160" y="25"/>
                    </a:lnTo>
                    <a:lnTo>
                      <a:pt x="159" y="26"/>
                    </a:lnTo>
                    <a:lnTo>
                      <a:pt x="159" y="26"/>
                    </a:lnTo>
                    <a:lnTo>
                      <a:pt x="159" y="26"/>
                    </a:lnTo>
                    <a:lnTo>
                      <a:pt x="159" y="26"/>
                    </a:lnTo>
                    <a:lnTo>
                      <a:pt x="158" y="26"/>
                    </a:lnTo>
                    <a:lnTo>
                      <a:pt x="158" y="26"/>
                    </a:lnTo>
                    <a:lnTo>
                      <a:pt x="158" y="26"/>
                    </a:lnTo>
                    <a:lnTo>
                      <a:pt x="158" y="26"/>
                    </a:lnTo>
                    <a:lnTo>
                      <a:pt x="158" y="27"/>
                    </a:lnTo>
                    <a:lnTo>
                      <a:pt x="158" y="27"/>
                    </a:lnTo>
                    <a:lnTo>
                      <a:pt x="156" y="27"/>
                    </a:lnTo>
                    <a:lnTo>
                      <a:pt x="156" y="27"/>
                    </a:lnTo>
                    <a:lnTo>
                      <a:pt x="156" y="27"/>
                    </a:lnTo>
                    <a:lnTo>
                      <a:pt x="156" y="27"/>
                    </a:lnTo>
                    <a:lnTo>
                      <a:pt x="156" y="27"/>
                    </a:lnTo>
                    <a:lnTo>
                      <a:pt x="156" y="27"/>
                    </a:lnTo>
                    <a:lnTo>
                      <a:pt x="155" y="29"/>
                    </a:lnTo>
                    <a:lnTo>
                      <a:pt x="155" y="29"/>
                    </a:lnTo>
                    <a:lnTo>
                      <a:pt x="155" y="29"/>
                    </a:lnTo>
                    <a:lnTo>
                      <a:pt x="155" y="29"/>
                    </a:lnTo>
                    <a:lnTo>
                      <a:pt x="155" y="30"/>
                    </a:lnTo>
                    <a:lnTo>
                      <a:pt x="155" y="30"/>
                    </a:lnTo>
                    <a:lnTo>
                      <a:pt x="155" y="30"/>
                    </a:lnTo>
                    <a:lnTo>
                      <a:pt x="155" y="30"/>
                    </a:lnTo>
                    <a:lnTo>
                      <a:pt x="155" y="31"/>
                    </a:lnTo>
                    <a:lnTo>
                      <a:pt x="155" y="31"/>
                    </a:lnTo>
                    <a:lnTo>
                      <a:pt x="155" y="31"/>
                    </a:lnTo>
                    <a:lnTo>
                      <a:pt x="155" y="31"/>
                    </a:lnTo>
                    <a:lnTo>
                      <a:pt x="155" y="32"/>
                    </a:lnTo>
                    <a:lnTo>
                      <a:pt x="155" y="32"/>
                    </a:lnTo>
                    <a:lnTo>
                      <a:pt x="155" y="32"/>
                    </a:lnTo>
                    <a:lnTo>
                      <a:pt x="155" y="32"/>
                    </a:lnTo>
                    <a:lnTo>
                      <a:pt x="155" y="40"/>
                    </a:lnTo>
                    <a:lnTo>
                      <a:pt x="155" y="40"/>
                    </a:lnTo>
                    <a:lnTo>
                      <a:pt x="156" y="51"/>
                    </a:lnTo>
                    <a:lnTo>
                      <a:pt x="158" y="59"/>
                    </a:lnTo>
                    <a:lnTo>
                      <a:pt x="158" y="59"/>
                    </a:lnTo>
                    <a:lnTo>
                      <a:pt x="149" y="65"/>
                    </a:lnTo>
                    <a:lnTo>
                      <a:pt x="149" y="65"/>
                    </a:lnTo>
                    <a:lnTo>
                      <a:pt x="144" y="59"/>
                    </a:lnTo>
                    <a:lnTo>
                      <a:pt x="134" y="53"/>
                    </a:lnTo>
                    <a:lnTo>
                      <a:pt x="134" y="53"/>
                    </a:lnTo>
                    <a:lnTo>
                      <a:pt x="127" y="49"/>
                    </a:lnTo>
                    <a:lnTo>
                      <a:pt x="127" y="49"/>
                    </a:lnTo>
                    <a:lnTo>
                      <a:pt x="127" y="49"/>
                    </a:lnTo>
                    <a:lnTo>
                      <a:pt x="127" y="49"/>
                    </a:lnTo>
                    <a:lnTo>
                      <a:pt x="126" y="48"/>
                    </a:lnTo>
                    <a:lnTo>
                      <a:pt x="126" y="48"/>
                    </a:lnTo>
                    <a:lnTo>
                      <a:pt x="126" y="48"/>
                    </a:lnTo>
                    <a:lnTo>
                      <a:pt x="126" y="48"/>
                    </a:lnTo>
                    <a:lnTo>
                      <a:pt x="125" y="48"/>
                    </a:lnTo>
                    <a:lnTo>
                      <a:pt x="125" y="48"/>
                    </a:lnTo>
                    <a:lnTo>
                      <a:pt x="124" y="48"/>
                    </a:lnTo>
                    <a:lnTo>
                      <a:pt x="124" y="48"/>
                    </a:lnTo>
                    <a:lnTo>
                      <a:pt x="124" y="48"/>
                    </a:lnTo>
                    <a:lnTo>
                      <a:pt x="124" y="48"/>
                    </a:lnTo>
                    <a:lnTo>
                      <a:pt x="124" y="48"/>
                    </a:lnTo>
                    <a:lnTo>
                      <a:pt x="124" y="48"/>
                    </a:lnTo>
                    <a:lnTo>
                      <a:pt x="122" y="48"/>
                    </a:lnTo>
                    <a:lnTo>
                      <a:pt x="122" y="48"/>
                    </a:lnTo>
                    <a:lnTo>
                      <a:pt x="122" y="48"/>
                    </a:lnTo>
                    <a:lnTo>
                      <a:pt x="122" y="48"/>
                    </a:lnTo>
                    <a:lnTo>
                      <a:pt x="121" y="48"/>
                    </a:lnTo>
                    <a:lnTo>
                      <a:pt x="121" y="48"/>
                    </a:lnTo>
                    <a:lnTo>
                      <a:pt x="121" y="48"/>
                    </a:lnTo>
                    <a:lnTo>
                      <a:pt x="121" y="48"/>
                    </a:lnTo>
                    <a:lnTo>
                      <a:pt x="120" y="48"/>
                    </a:lnTo>
                    <a:lnTo>
                      <a:pt x="120" y="48"/>
                    </a:lnTo>
                    <a:lnTo>
                      <a:pt x="120" y="49"/>
                    </a:lnTo>
                    <a:lnTo>
                      <a:pt x="120" y="49"/>
                    </a:lnTo>
                    <a:lnTo>
                      <a:pt x="120" y="49"/>
                    </a:lnTo>
                    <a:lnTo>
                      <a:pt x="120" y="49"/>
                    </a:lnTo>
                    <a:lnTo>
                      <a:pt x="120" y="49"/>
                    </a:lnTo>
                    <a:lnTo>
                      <a:pt x="120" y="49"/>
                    </a:lnTo>
                    <a:lnTo>
                      <a:pt x="119" y="50"/>
                    </a:lnTo>
                    <a:lnTo>
                      <a:pt x="119" y="50"/>
                    </a:lnTo>
                    <a:lnTo>
                      <a:pt x="117" y="50"/>
                    </a:lnTo>
                    <a:lnTo>
                      <a:pt x="117" y="50"/>
                    </a:lnTo>
                    <a:lnTo>
                      <a:pt x="117" y="50"/>
                    </a:lnTo>
                    <a:lnTo>
                      <a:pt x="117" y="50"/>
                    </a:lnTo>
                    <a:lnTo>
                      <a:pt x="116" y="51"/>
                    </a:lnTo>
                    <a:lnTo>
                      <a:pt x="116" y="51"/>
                    </a:lnTo>
                    <a:lnTo>
                      <a:pt x="116" y="51"/>
                    </a:lnTo>
                    <a:lnTo>
                      <a:pt x="116" y="51"/>
                    </a:lnTo>
                    <a:lnTo>
                      <a:pt x="116" y="51"/>
                    </a:lnTo>
                    <a:lnTo>
                      <a:pt x="116" y="51"/>
                    </a:lnTo>
                    <a:lnTo>
                      <a:pt x="115" y="51"/>
                    </a:lnTo>
                    <a:lnTo>
                      <a:pt x="115" y="51"/>
                    </a:lnTo>
                    <a:lnTo>
                      <a:pt x="115" y="53"/>
                    </a:lnTo>
                    <a:lnTo>
                      <a:pt x="115" y="53"/>
                    </a:lnTo>
                    <a:lnTo>
                      <a:pt x="115" y="53"/>
                    </a:lnTo>
                    <a:lnTo>
                      <a:pt x="115" y="53"/>
                    </a:lnTo>
                    <a:lnTo>
                      <a:pt x="115" y="54"/>
                    </a:lnTo>
                    <a:lnTo>
                      <a:pt x="115" y="54"/>
                    </a:lnTo>
                    <a:lnTo>
                      <a:pt x="115" y="54"/>
                    </a:lnTo>
                    <a:lnTo>
                      <a:pt x="115" y="54"/>
                    </a:lnTo>
                    <a:lnTo>
                      <a:pt x="114" y="54"/>
                    </a:lnTo>
                    <a:lnTo>
                      <a:pt x="114" y="54"/>
                    </a:lnTo>
                    <a:lnTo>
                      <a:pt x="114" y="55"/>
                    </a:lnTo>
                    <a:lnTo>
                      <a:pt x="114" y="55"/>
                    </a:lnTo>
                    <a:lnTo>
                      <a:pt x="114" y="56"/>
                    </a:lnTo>
                    <a:lnTo>
                      <a:pt x="114" y="56"/>
                    </a:lnTo>
                    <a:lnTo>
                      <a:pt x="114" y="56"/>
                    </a:lnTo>
                    <a:lnTo>
                      <a:pt x="114" y="56"/>
                    </a:lnTo>
                    <a:lnTo>
                      <a:pt x="114" y="58"/>
                    </a:lnTo>
                    <a:lnTo>
                      <a:pt x="114" y="58"/>
                    </a:lnTo>
                    <a:lnTo>
                      <a:pt x="114" y="58"/>
                    </a:lnTo>
                    <a:lnTo>
                      <a:pt x="114" y="58"/>
                    </a:lnTo>
                    <a:lnTo>
                      <a:pt x="116" y="65"/>
                    </a:lnTo>
                    <a:lnTo>
                      <a:pt x="116" y="65"/>
                    </a:lnTo>
                    <a:lnTo>
                      <a:pt x="119" y="77"/>
                    </a:lnTo>
                    <a:lnTo>
                      <a:pt x="122" y="83"/>
                    </a:lnTo>
                    <a:lnTo>
                      <a:pt x="122" y="83"/>
                    </a:lnTo>
                    <a:lnTo>
                      <a:pt x="114" y="90"/>
                    </a:lnTo>
                    <a:lnTo>
                      <a:pt x="114" y="90"/>
                    </a:lnTo>
                    <a:lnTo>
                      <a:pt x="107" y="87"/>
                    </a:lnTo>
                    <a:lnTo>
                      <a:pt x="97" y="80"/>
                    </a:lnTo>
                    <a:lnTo>
                      <a:pt x="97" y="80"/>
                    </a:lnTo>
                    <a:lnTo>
                      <a:pt x="90" y="78"/>
                    </a:lnTo>
                    <a:lnTo>
                      <a:pt x="90" y="78"/>
                    </a:lnTo>
                    <a:lnTo>
                      <a:pt x="90" y="78"/>
                    </a:lnTo>
                    <a:lnTo>
                      <a:pt x="90" y="78"/>
                    </a:lnTo>
                    <a:lnTo>
                      <a:pt x="87" y="78"/>
                    </a:lnTo>
                    <a:lnTo>
                      <a:pt x="87" y="78"/>
                    </a:lnTo>
                    <a:lnTo>
                      <a:pt x="87" y="78"/>
                    </a:lnTo>
                    <a:lnTo>
                      <a:pt x="87" y="78"/>
                    </a:lnTo>
                    <a:lnTo>
                      <a:pt x="86" y="78"/>
                    </a:lnTo>
                    <a:lnTo>
                      <a:pt x="86" y="78"/>
                    </a:lnTo>
                    <a:lnTo>
                      <a:pt x="86" y="78"/>
                    </a:lnTo>
                    <a:lnTo>
                      <a:pt x="86" y="78"/>
                    </a:lnTo>
                    <a:lnTo>
                      <a:pt x="85" y="78"/>
                    </a:lnTo>
                    <a:lnTo>
                      <a:pt x="85" y="78"/>
                    </a:lnTo>
                    <a:lnTo>
                      <a:pt x="85" y="78"/>
                    </a:lnTo>
                    <a:lnTo>
                      <a:pt x="85" y="78"/>
                    </a:lnTo>
                    <a:lnTo>
                      <a:pt x="85" y="78"/>
                    </a:lnTo>
                    <a:lnTo>
                      <a:pt x="85" y="78"/>
                    </a:lnTo>
                    <a:lnTo>
                      <a:pt x="83" y="78"/>
                    </a:lnTo>
                    <a:lnTo>
                      <a:pt x="83" y="78"/>
                    </a:lnTo>
                    <a:lnTo>
                      <a:pt x="83" y="79"/>
                    </a:lnTo>
                    <a:lnTo>
                      <a:pt x="83" y="79"/>
                    </a:lnTo>
                    <a:lnTo>
                      <a:pt x="83" y="79"/>
                    </a:lnTo>
                    <a:lnTo>
                      <a:pt x="83" y="79"/>
                    </a:lnTo>
                    <a:lnTo>
                      <a:pt x="82" y="80"/>
                    </a:lnTo>
                    <a:lnTo>
                      <a:pt x="82" y="80"/>
                    </a:lnTo>
                    <a:lnTo>
                      <a:pt x="82" y="80"/>
                    </a:lnTo>
                    <a:lnTo>
                      <a:pt x="82" y="80"/>
                    </a:lnTo>
                    <a:lnTo>
                      <a:pt x="81" y="80"/>
                    </a:lnTo>
                    <a:lnTo>
                      <a:pt x="81" y="80"/>
                    </a:lnTo>
                    <a:lnTo>
                      <a:pt x="81" y="82"/>
                    </a:lnTo>
                    <a:lnTo>
                      <a:pt x="81" y="82"/>
                    </a:lnTo>
                    <a:lnTo>
                      <a:pt x="80" y="82"/>
                    </a:lnTo>
                    <a:lnTo>
                      <a:pt x="80" y="82"/>
                    </a:lnTo>
                    <a:lnTo>
                      <a:pt x="80" y="83"/>
                    </a:lnTo>
                    <a:lnTo>
                      <a:pt x="80" y="83"/>
                    </a:lnTo>
                    <a:lnTo>
                      <a:pt x="80" y="83"/>
                    </a:lnTo>
                    <a:lnTo>
                      <a:pt x="80" y="83"/>
                    </a:lnTo>
                    <a:lnTo>
                      <a:pt x="78" y="83"/>
                    </a:lnTo>
                    <a:lnTo>
                      <a:pt x="78" y="83"/>
                    </a:lnTo>
                    <a:lnTo>
                      <a:pt x="78" y="84"/>
                    </a:lnTo>
                    <a:lnTo>
                      <a:pt x="78" y="84"/>
                    </a:lnTo>
                    <a:lnTo>
                      <a:pt x="78" y="84"/>
                    </a:lnTo>
                    <a:lnTo>
                      <a:pt x="78" y="84"/>
                    </a:lnTo>
                    <a:lnTo>
                      <a:pt x="78" y="84"/>
                    </a:lnTo>
                    <a:lnTo>
                      <a:pt x="78" y="84"/>
                    </a:lnTo>
                    <a:lnTo>
                      <a:pt x="78" y="85"/>
                    </a:lnTo>
                    <a:lnTo>
                      <a:pt x="78" y="85"/>
                    </a:lnTo>
                    <a:lnTo>
                      <a:pt x="78" y="85"/>
                    </a:lnTo>
                    <a:lnTo>
                      <a:pt x="78" y="85"/>
                    </a:lnTo>
                    <a:lnTo>
                      <a:pt x="78" y="87"/>
                    </a:lnTo>
                    <a:lnTo>
                      <a:pt x="78" y="87"/>
                    </a:lnTo>
                    <a:lnTo>
                      <a:pt x="78" y="87"/>
                    </a:lnTo>
                    <a:lnTo>
                      <a:pt x="78" y="87"/>
                    </a:lnTo>
                    <a:lnTo>
                      <a:pt x="78" y="89"/>
                    </a:lnTo>
                    <a:lnTo>
                      <a:pt x="78" y="89"/>
                    </a:lnTo>
                    <a:lnTo>
                      <a:pt x="78" y="89"/>
                    </a:lnTo>
                    <a:lnTo>
                      <a:pt x="78" y="89"/>
                    </a:lnTo>
                    <a:lnTo>
                      <a:pt x="81" y="97"/>
                    </a:lnTo>
                    <a:lnTo>
                      <a:pt x="81" y="97"/>
                    </a:lnTo>
                    <a:lnTo>
                      <a:pt x="86" y="107"/>
                    </a:lnTo>
                    <a:lnTo>
                      <a:pt x="91" y="113"/>
                    </a:lnTo>
                    <a:lnTo>
                      <a:pt x="91" y="113"/>
                    </a:lnTo>
                    <a:lnTo>
                      <a:pt x="83" y="122"/>
                    </a:lnTo>
                    <a:lnTo>
                      <a:pt x="83" y="122"/>
                    </a:lnTo>
                    <a:lnTo>
                      <a:pt x="77" y="118"/>
                    </a:lnTo>
                    <a:lnTo>
                      <a:pt x="66" y="116"/>
                    </a:lnTo>
                    <a:lnTo>
                      <a:pt x="66" y="116"/>
                    </a:lnTo>
                    <a:lnTo>
                      <a:pt x="58" y="113"/>
                    </a:lnTo>
                    <a:lnTo>
                      <a:pt x="58" y="113"/>
                    </a:lnTo>
                    <a:lnTo>
                      <a:pt x="58" y="113"/>
                    </a:lnTo>
                    <a:lnTo>
                      <a:pt x="58" y="113"/>
                    </a:lnTo>
                    <a:lnTo>
                      <a:pt x="56" y="113"/>
                    </a:lnTo>
                    <a:lnTo>
                      <a:pt x="56" y="113"/>
                    </a:lnTo>
                    <a:lnTo>
                      <a:pt x="56" y="113"/>
                    </a:lnTo>
                    <a:lnTo>
                      <a:pt x="56" y="113"/>
                    </a:lnTo>
                    <a:lnTo>
                      <a:pt x="54" y="113"/>
                    </a:lnTo>
                    <a:lnTo>
                      <a:pt x="54" y="113"/>
                    </a:lnTo>
                    <a:lnTo>
                      <a:pt x="54" y="114"/>
                    </a:lnTo>
                    <a:lnTo>
                      <a:pt x="54" y="114"/>
                    </a:lnTo>
                    <a:lnTo>
                      <a:pt x="54" y="114"/>
                    </a:lnTo>
                    <a:lnTo>
                      <a:pt x="54" y="114"/>
                    </a:lnTo>
                    <a:lnTo>
                      <a:pt x="53" y="114"/>
                    </a:lnTo>
                    <a:lnTo>
                      <a:pt x="53" y="114"/>
                    </a:lnTo>
                    <a:lnTo>
                      <a:pt x="53" y="114"/>
                    </a:lnTo>
                    <a:lnTo>
                      <a:pt x="53" y="114"/>
                    </a:lnTo>
                    <a:lnTo>
                      <a:pt x="52" y="114"/>
                    </a:lnTo>
                    <a:lnTo>
                      <a:pt x="52" y="114"/>
                    </a:lnTo>
                    <a:lnTo>
                      <a:pt x="52" y="116"/>
                    </a:lnTo>
                    <a:lnTo>
                      <a:pt x="52" y="116"/>
                    </a:lnTo>
                    <a:lnTo>
                      <a:pt x="52" y="116"/>
                    </a:lnTo>
                    <a:lnTo>
                      <a:pt x="52" y="116"/>
                    </a:lnTo>
                    <a:lnTo>
                      <a:pt x="52" y="116"/>
                    </a:lnTo>
                    <a:lnTo>
                      <a:pt x="52" y="116"/>
                    </a:lnTo>
                    <a:lnTo>
                      <a:pt x="51" y="117"/>
                    </a:lnTo>
                    <a:lnTo>
                      <a:pt x="51" y="117"/>
                    </a:lnTo>
                    <a:lnTo>
                      <a:pt x="51" y="117"/>
                    </a:lnTo>
                    <a:lnTo>
                      <a:pt x="51" y="117"/>
                    </a:lnTo>
                    <a:lnTo>
                      <a:pt x="51" y="118"/>
                    </a:lnTo>
                    <a:lnTo>
                      <a:pt x="51" y="118"/>
                    </a:lnTo>
                    <a:lnTo>
                      <a:pt x="49" y="119"/>
                    </a:lnTo>
                    <a:lnTo>
                      <a:pt x="49" y="119"/>
                    </a:lnTo>
                    <a:lnTo>
                      <a:pt x="49" y="119"/>
                    </a:lnTo>
                    <a:lnTo>
                      <a:pt x="49" y="119"/>
                    </a:lnTo>
                    <a:lnTo>
                      <a:pt x="49" y="119"/>
                    </a:lnTo>
                    <a:lnTo>
                      <a:pt x="49" y="119"/>
                    </a:lnTo>
                    <a:lnTo>
                      <a:pt x="48" y="121"/>
                    </a:lnTo>
                    <a:lnTo>
                      <a:pt x="48" y="121"/>
                    </a:lnTo>
                    <a:lnTo>
                      <a:pt x="48" y="121"/>
                    </a:lnTo>
                    <a:lnTo>
                      <a:pt x="48" y="121"/>
                    </a:lnTo>
                    <a:lnTo>
                      <a:pt x="48" y="121"/>
                    </a:lnTo>
                    <a:lnTo>
                      <a:pt x="48" y="121"/>
                    </a:lnTo>
                    <a:lnTo>
                      <a:pt x="48" y="122"/>
                    </a:lnTo>
                    <a:lnTo>
                      <a:pt x="48" y="122"/>
                    </a:lnTo>
                    <a:lnTo>
                      <a:pt x="48" y="122"/>
                    </a:lnTo>
                    <a:lnTo>
                      <a:pt x="48" y="122"/>
                    </a:lnTo>
                    <a:lnTo>
                      <a:pt x="48" y="123"/>
                    </a:lnTo>
                    <a:lnTo>
                      <a:pt x="48" y="123"/>
                    </a:lnTo>
                    <a:lnTo>
                      <a:pt x="48" y="123"/>
                    </a:lnTo>
                    <a:lnTo>
                      <a:pt x="48" y="123"/>
                    </a:lnTo>
                    <a:lnTo>
                      <a:pt x="48" y="123"/>
                    </a:lnTo>
                    <a:lnTo>
                      <a:pt x="48" y="123"/>
                    </a:lnTo>
                    <a:lnTo>
                      <a:pt x="48" y="124"/>
                    </a:lnTo>
                    <a:lnTo>
                      <a:pt x="48" y="124"/>
                    </a:lnTo>
                    <a:lnTo>
                      <a:pt x="48" y="126"/>
                    </a:lnTo>
                    <a:lnTo>
                      <a:pt x="48" y="126"/>
                    </a:lnTo>
                    <a:lnTo>
                      <a:pt x="48" y="127"/>
                    </a:lnTo>
                    <a:lnTo>
                      <a:pt x="48" y="127"/>
                    </a:lnTo>
                    <a:lnTo>
                      <a:pt x="49" y="127"/>
                    </a:lnTo>
                    <a:lnTo>
                      <a:pt x="49" y="127"/>
                    </a:lnTo>
                    <a:lnTo>
                      <a:pt x="53" y="133"/>
                    </a:lnTo>
                    <a:lnTo>
                      <a:pt x="53" y="133"/>
                    </a:lnTo>
                    <a:lnTo>
                      <a:pt x="59" y="143"/>
                    </a:lnTo>
                    <a:lnTo>
                      <a:pt x="64" y="148"/>
                    </a:lnTo>
                    <a:lnTo>
                      <a:pt x="64" y="148"/>
                    </a:lnTo>
                    <a:lnTo>
                      <a:pt x="59" y="157"/>
                    </a:lnTo>
                    <a:lnTo>
                      <a:pt x="59" y="157"/>
                    </a:lnTo>
                    <a:lnTo>
                      <a:pt x="52" y="156"/>
                    </a:lnTo>
                    <a:lnTo>
                      <a:pt x="40" y="155"/>
                    </a:lnTo>
                    <a:lnTo>
                      <a:pt x="40" y="155"/>
                    </a:lnTo>
                    <a:lnTo>
                      <a:pt x="33" y="155"/>
                    </a:lnTo>
                    <a:lnTo>
                      <a:pt x="33" y="155"/>
                    </a:lnTo>
                    <a:lnTo>
                      <a:pt x="33" y="155"/>
                    </a:lnTo>
                    <a:lnTo>
                      <a:pt x="33" y="155"/>
                    </a:lnTo>
                    <a:lnTo>
                      <a:pt x="32" y="155"/>
                    </a:lnTo>
                    <a:lnTo>
                      <a:pt x="30" y="155"/>
                    </a:lnTo>
                    <a:lnTo>
                      <a:pt x="30" y="155"/>
                    </a:lnTo>
                    <a:lnTo>
                      <a:pt x="30" y="155"/>
                    </a:lnTo>
                    <a:lnTo>
                      <a:pt x="30" y="155"/>
                    </a:lnTo>
                    <a:lnTo>
                      <a:pt x="29" y="155"/>
                    </a:lnTo>
                    <a:lnTo>
                      <a:pt x="29" y="155"/>
                    </a:lnTo>
                    <a:lnTo>
                      <a:pt x="29" y="155"/>
                    </a:lnTo>
                    <a:lnTo>
                      <a:pt x="29" y="155"/>
                    </a:lnTo>
                    <a:lnTo>
                      <a:pt x="29" y="156"/>
                    </a:lnTo>
                    <a:lnTo>
                      <a:pt x="29" y="156"/>
                    </a:lnTo>
                    <a:lnTo>
                      <a:pt x="28" y="156"/>
                    </a:lnTo>
                    <a:lnTo>
                      <a:pt x="28" y="156"/>
                    </a:lnTo>
                    <a:lnTo>
                      <a:pt x="28" y="156"/>
                    </a:lnTo>
                    <a:lnTo>
                      <a:pt x="28" y="156"/>
                    </a:lnTo>
                    <a:lnTo>
                      <a:pt x="28" y="157"/>
                    </a:lnTo>
                    <a:lnTo>
                      <a:pt x="28" y="157"/>
                    </a:lnTo>
                    <a:lnTo>
                      <a:pt x="28" y="157"/>
                    </a:lnTo>
                    <a:lnTo>
                      <a:pt x="28" y="157"/>
                    </a:lnTo>
                    <a:lnTo>
                      <a:pt x="27" y="157"/>
                    </a:lnTo>
                    <a:lnTo>
                      <a:pt x="27" y="157"/>
                    </a:lnTo>
                    <a:lnTo>
                      <a:pt x="27" y="157"/>
                    </a:lnTo>
                    <a:lnTo>
                      <a:pt x="27" y="157"/>
                    </a:lnTo>
                    <a:lnTo>
                      <a:pt x="27" y="158"/>
                    </a:lnTo>
                    <a:lnTo>
                      <a:pt x="27" y="158"/>
                    </a:lnTo>
                    <a:lnTo>
                      <a:pt x="27" y="158"/>
                    </a:lnTo>
                    <a:lnTo>
                      <a:pt x="27" y="158"/>
                    </a:lnTo>
                    <a:lnTo>
                      <a:pt x="25" y="160"/>
                    </a:lnTo>
                    <a:lnTo>
                      <a:pt x="25" y="160"/>
                    </a:lnTo>
                    <a:lnTo>
                      <a:pt x="25" y="161"/>
                    </a:lnTo>
                    <a:lnTo>
                      <a:pt x="25" y="161"/>
                    </a:lnTo>
                    <a:lnTo>
                      <a:pt x="25" y="161"/>
                    </a:lnTo>
                    <a:lnTo>
                      <a:pt x="25" y="161"/>
                    </a:lnTo>
                    <a:lnTo>
                      <a:pt x="25" y="162"/>
                    </a:lnTo>
                    <a:lnTo>
                      <a:pt x="25" y="162"/>
                    </a:lnTo>
                    <a:lnTo>
                      <a:pt x="25" y="162"/>
                    </a:lnTo>
                    <a:lnTo>
                      <a:pt x="25" y="162"/>
                    </a:lnTo>
                    <a:lnTo>
                      <a:pt x="24" y="163"/>
                    </a:lnTo>
                    <a:lnTo>
                      <a:pt x="24" y="163"/>
                    </a:lnTo>
                    <a:lnTo>
                      <a:pt x="24" y="163"/>
                    </a:lnTo>
                    <a:lnTo>
                      <a:pt x="24" y="163"/>
                    </a:lnTo>
                    <a:lnTo>
                      <a:pt x="24" y="163"/>
                    </a:lnTo>
                    <a:lnTo>
                      <a:pt x="24" y="163"/>
                    </a:lnTo>
                    <a:lnTo>
                      <a:pt x="24" y="165"/>
                    </a:lnTo>
                    <a:lnTo>
                      <a:pt x="24" y="165"/>
                    </a:lnTo>
                    <a:lnTo>
                      <a:pt x="24" y="165"/>
                    </a:lnTo>
                    <a:lnTo>
                      <a:pt x="24" y="165"/>
                    </a:lnTo>
                    <a:lnTo>
                      <a:pt x="24" y="165"/>
                    </a:lnTo>
                    <a:lnTo>
                      <a:pt x="24" y="165"/>
                    </a:lnTo>
                    <a:lnTo>
                      <a:pt x="24" y="166"/>
                    </a:lnTo>
                    <a:lnTo>
                      <a:pt x="24" y="166"/>
                    </a:lnTo>
                    <a:lnTo>
                      <a:pt x="24" y="166"/>
                    </a:lnTo>
                    <a:lnTo>
                      <a:pt x="24" y="166"/>
                    </a:lnTo>
                    <a:lnTo>
                      <a:pt x="25" y="167"/>
                    </a:lnTo>
                    <a:lnTo>
                      <a:pt x="25" y="167"/>
                    </a:lnTo>
                    <a:lnTo>
                      <a:pt x="25" y="167"/>
                    </a:lnTo>
                    <a:lnTo>
                      <a:pt x="25" y="169"/>
                    </a:lnTo>
                    <a:lnTo>
                      <a:pt x="25" y="169"/>
                    </a:lnTo>
                    <a:lnTo>
                      <a:pt x="25" y="169"/>
                    </a:lnTo>
                    <a:lnTo>
                      <a:pt x="25" y="169"/>
                    </a:lnTo>
                    <a:lnTo>
                      <a:pt x="25" y="169"/>
                    </a:lnTo>
                    <a:lnTo>
                      <a:pt x="25" y="169"/>
                    </a:lnTo>
                    <a:lnTo>
                      <a:pt x="32" y="175"/>
                    </a:lnTo>
                    <a:lnTo>
                      <a:pt x="32" y="175"/>
                    </a:lnTo>
                    <a:lnTo>
                      <a:pt x="39" y="182"/>
                    </a:lnTo>
                    <a:lnTo>
                      <a:pt x="46" y="187"/>
                    </a:lnTo>
                    <a:lnTo>
                      <a:pt x="46" y="187"/>
                    </a:lnTo>
                    <a:lnTo>
                      <a:pt x="42" y="197"/>
                    </a:lnTo>
                    <a:lnTo>
                      <a:pt x="42" y="197"/>
                    </a:lnTo>
                    <a:lnTo>
                      <a:pt x="34" y="196"/>
                    </a:lnTo>
                    <a:lnTo>
                      <a:pt x="23" y="197"/>
                    </a:lnTo>
                    <a:lnTo>
                      <a:pt x="23" y="197"/>
                    </a:lnTo>
                    <a:lnTo>
                      <a:pt x="15" y="199"/>
                    </a:lnTo>
                    <a:lnTo>
                      <a:pt x="15" y="199"/>
                    </a:lnTo>
                    <a:lnTo>
                      <a:pt x="15" y="199"/>
                    </a:lnTo>
                    <a:lnTo>
                      <a:pt x="15" y="199"/>
                    </a:lnTo>
                    <a:lnTo>
                      <a:pt x="13" y="200"/>
                    </a:lnTo>
                    <a:lnTo>
                      <a:pt x="13" y="200"/>
                    </a:lnTo>
                    <a:lnTo>
                      <a:pt x="13" y="200"/>
                    </a:lnTo>
                    <a:lnTo>
                      <a:pt x="13" y="200"/>
                    </a:lnTo>
                    <a:lnTo>
                      <a:pt x="12" y="200"/>
                    </a:lnTo>
                    <a:lnTo>
                      <a:pt x="12" y="200"/>
                    </a:lnTo>
                    <a:lnTo>
                      <a:pt x="12" y="200"/>
                    </a:lnTo>
                    <a:lnTo>
                      <a:pt x="12" y="200"/>
                    </a:lnTo>
                    <a:lnTo>
                      <a:pt x="12" y="201"/>
                    </a:lnTo>
                    <a:lnTo>
                      <a:pt x="12" y="201"/>
                    </a:lnTo>
                    <a:lnTo>
                      <a:pt x="10" y="201"/>
                    </a:lnTo>
                    <a:lnTo>
                      <a:pt x="10" y="201"/>
                    </a:lnTo>
                    <a:lnTo>
                      <a:pt x="10" y="201"/>
                    </a:lnTo>
                    <a:lnTo>
                      <a:pt x="10" y="201"/>
                    </a:lnTo>
                    <a:lnTo>
                      <a:pt x="10" y="203"/>
                    </a:lnTo>
                    <a:lnTo>
                      <a:pt x="10" y="203"/>
                    </a:lnTo>
                    <a:lnTo>
                      <a:pt x="10" y="203"/>
                    </a:lnTo>
                    <a:lnTo>
                      <a:pt x="10" y="203"/>
                    </a:lnTo>
                    <a:lnTo>
                      <a:pt x="10" y="203"/>
                    </a:lnTo>
                    <a:lnTo>
                      <a:pt x="10" y="203"/>
                    </a:lnTo>
                    <a:lnTo>
                      <a:pt x="10" y="204"/>
                    </a:lnTo>
                    <a:lnTo>
                      <a:pt x="10" y="204"/>
                    </a:lnTo>
                    <a:lnTo>
                      <a:pt x="9" y="204"/>
                    </a:lnTo>
                    <a:lnTo>
                      <a:pt x="9" y="204"/>
                    </a:lnTo>
                    <a:lnTo>
                      <a:pt x="9" y="205"/>
                    </a:lnTo>
                    <a:lnTo>
                      <a:pt x="9" y="205"/>
                    </a:lnTo>
                    <a:lnTo>
                      <a:pt x="9" y="206"/>
                    </a:lnTo>
                    <a:lnTo>
                      <a:pt x="9" y="206"/>
                    </a:lnTo>
                    <a:lnTo>
                      <a:pt x="9" y="206"/>
                    </a:lnTo>
                    <a:lnTo>
                      <a:pt x="9" y="206"/>
                    </a:lnTo>
                    <a:lnTo>
                      <a:pt x="9" y="208"/>
                    </a:lnTo>
                    <a:lnTo>
                      <a:pt x="9" y="208"/>
                    </a:lnTo>
                    <a:lnTo>
                      <a:pt x="9" y="208"/>
                    </a:lnTo>
                    <a:lnTo>
                      <a:pt x="9" y="208"/>
                    </a:lnTo>
                    <a:lnTo>
                      <a:pt x="9" y="209"/>
                    </a:lnTo>
                    <a:lnTo>
                      <a:pt x="9" y="209"/>
                    </a:lnTo>
                    <a:lnTo>
                      <a:pt x="9" y="209"/>
                    </a:lnTo>
                    <a:lnTo>
                      <a:pt x="9" y="209"/>
                    </a:lnTo>
                    <a:lnTo>
                      <a:pt x="9" y="210"/>
                    </a:lnTo>
                    <a:lnTo>
                      <a:pt x="9" y="210"/>
                    </a:lnTo>
                    <a:lnTo>
                      <a:pt x="9" y="210"/>
                    </a:lnTo>
                    <a:lnTo>
                      <a:pt x="9" y="210"/>
                    </a:lnTo>
                    <a:lnTo>
                      <a:pt x="9" y="211"/>
                    </a:lnTo>
                    <a:lnTo>
                      <a:pt x="9" y="211"/>
                    </a:lnTo>
                    <a:lnTo>
                      <a:pt x="9" y="211"/>
                    </a:lnTo>
                    <a:lnTo>
                      <a:pt x="9" y="211"/>
                    </a:lnTo>
                    <a:lnTo>
                      <a:pt x="9" y="211"/>
                    </a:lnTo>
                    <a:lnTo>
                      <a:pt x="9" y="211"/>
                    </a:lnTo>
                    <a:lnTo>
                      <a:pt x="9" y="211"/>
                    </a:lnTo>
                    <a:lnTo>
                      <a:pt x="9" y="211"/>
                    </a:lnTo>
                    <a:lnTo>
                      <a:pt x="10" y="214"/>
                    </a:lnTo>
                    <a:lnTo>
                      <a:pt x="10" y="214"/>
                    </a:lnTo>
                    <a:lnTo>
                      <a:pt x="12" y="214"/>
                    </a:lnTo>
                    <a:lnTo>
                      <a:pt x="12" y="214"/>
                    </a:lnTo>
                    <a:lnTo>
                      <a:pt x="12" y="214"/>
                    </a:lnTo>
                    <a:lnTo>
                      <a:pt x="17" y="219"/>
                    </a:lnTo>
                    <a:lnTo>
                      <a:pt x="17" y="219"/>
                    </a:lnTo>
                    <a:lnTo>
                      <a:pt x="27" y="225"/>
                    </a:lnTo>
                    <a:lnTo>
                      <a:pt x="34" y="229"/>
                    </a:lnTo>
                    <a:lnTo>
                      <a:pt x="34" y="229"/>
                    </a:lnTo>
                    <a:lnTo>
                      <a:pt x="32" y="239"/>
                    </a:lnTo>
                    <a:lnTo>
                      <a:pt x="32" y="239"/>
                    </a:lnTo>
                    <a:lnTo>
                      <a:pt x="24" y="240"/>
                    </a:lnTo>
                    <a:lnTo>
                      <a:pt x="13" y="243"/>
                    </a:lnTo>
                    <a:lnTo>
                      <a:pt x="13" y="243"/>
                    </a:lnTo>
                    <a:lnTo>
                      <a:pt x="5" y="245"/>
                    </a:lnTo>
                    <a:lnTo>
                      <a:pt x="5" y="245"/>
                    </a:lnTo>
                    <a:lnTo>
                      <a:pt x="5" y="245"/>
                    </a:lnTo>
                    <a:lnTo>
                      <a:pt x="5" y="245"/>
                    </a:lnTo>
                    <a:lnTo>
                      <a:pt x="4" y="247"/>
                    </a:lnTo>
                    <a:lnTo>
                      <a:pt x="4" y="247"/>
                    </a:lnTo>
                    <a:lnTo>
                      <a:pt x="4" y="247"/>
                    </a:lnTo>
                    <a:lnTo>
                      <a:pt x="4" y="247"/>
                    </a:lnTo>
                    <a:lnTo>
                      <a:pt x="3" y="247"/>
                    </a:lnTo>
                    <a:lnTo>
                      <a:pt x="3" y="247"/>
                    </a:lnTo>
                    <a:lnTo>
                      <a:pt x="3" y="247"/>
                    </a:lnTo>
                    <a:lnTo>
                      <a:pt x="3" y="247"/>
                    </a:lnTo>
                    <a:lnTo>
                      <a:pt x="3" y="248"/>
                    </a:lnTo>
                    <a:lnTo>
                      <a:pt x="3" y="248"/>
                    </a:lnTo>
                    <a:lnTo>
                      <a:pt x="3" y="248"/>
                    </a:lnTo>
                    <a:lnTo>
                      <a:pt x="3" y="248"/>
                    </a:lnTo>
                    <a:lnTo>
                      <a:pt x="1" y="249"/>
                    </a:lnTo>
                    <a:lnTo>
                      <a:pt x="1" y="249"/>
                    </a:lnTo>
                    <a:lnTo>
                      <a:pt x="1" y="249"/>
                    </a:lnTo>
                    <a:lnTo>
                      <a:pt x="1" y="249"/>
                    </a:lnTo>
                    <a:lnTo>
                      <a:pt x="1" y="249"/>
                    </a:lnTo>
                    <a:lnTo>
                      <a:pt x="1" y="249"/>
                    </a:lnTo>
                    <a:lnTo>
                      <a:pt x="1" y="249"/>
                    </a:lnTo>
                    <a:lnTo>
                      <a:pt x="1" y="249"/>
                    </a:lnTo>
                    <a:lnTo>
                      <a:pt x="1" y="250"/>
                    </a:lnTo>
                    <a:lnTo>
                      <a:pt x="1" y="250"/>
                    </a:lnTo>
                    <a:lnTo>
                      <a:pt x="1" y="250"/>
                    </a:lnTo>
                    <a:lnTo>
                      <a:pt x="1" y="250"/>
                    </a:lnTo>
                    <a:lnTo>
                      <a:pt x="1" y="252"/>
                    </a:lnTo>
                    <a:lnTo>
                      <a:pt x="1" y="252"/>
                    </a:lnTo>
                    <a:lnTo>
                      <a:pt x="1" y="252"/>
                    </a:lnTo>
                    <a:lnTo>
                      <a:pt x="1" y="252"/>
                    </a:lnTo>
                    <a:lnTo>
                      <a:pt x="1" y="253"/>
                    </a:lnTo>
                    <a:lnTo>
                      <a:pt x="1" y="253"/>
                    </a:lnTo>
                    <a:lnTo>
                      <a:pt x="0" y="254"/>
                    </a:lnTo>
                    <a:lnTo>
                      <a:pt x="0" y="254"/>
                    </a:lnTo>
                    <a:lnTo>
                      <a:pt x="0" y="254"/>
                    </a:lnTo>
                    <a:lnTo>
                      <a:pt x="0" y="254"/>
                    </a:lnTo>
                    <a:lnTo>
                      <a:pt x="0" y="255"/>
                    </a:lnTo>
                    <a:lnTo>
                      <a:pt x="0" y="255"/>
                    </a:lnTo>
                    <a:lnTo>
                      <a:pt x="0" y="255"/>
                    </a:lnTo>
                    <a:lnTo>
                      <a:pt x="0" y="255"/>
                    </a:lnTo>
                    <a:lnTo>
                      <a:pt x="0" y="257"/>
                    </a:lnTo>
                    <a:lnTo>
                      <a:pt x="0" y="257"/>
                    </a:lnTo>
                    <a:lnTo>
                      <a:pt x="0" y="257"/>
                    </a:lnTo>
                    <a:lnTo>
                      <a:pt x="0" y="257"/>
                    </a:lnTo>
                    <a:lnTo>
                      <a:pt x="1" y="258"/>
                    </a:lnTo>
                    <a:lnTo>
                      <a:pt x="1" y="258"/>
                    </a:lnTo>
                    <a:lnTo>
                      <a:pt x="1" y="258"/>
                    </a:lnTo>
                    <a:lnTo>
                      <a:pt x="1" y="258"/>
                    </a:lnTo>
                    <a:lnTo>
                      <a:pt x="1" y="258"/>
                    </a:lnTo>
                    <a:lnTo>
                      <a:pt x="1" y="258"/>
                    </a:lnTo>
                    <a:lnTo>
                      <a:pt x="1" y="258"/>
                    </a:lnTo>
                    <a:lnTo>
                      <a:pt x="1" y="258"/>
                    </a:lnTo>
                    <a:lnTo>
                      <a:pt x="1" y="259"/>
                    </a:lnTo>
                    <a:lnTo>
                      <a:pt x="1" y="259"/>
                    </a:lnTo>
                    <a:lnTo>
                      <a:pt x="1" y="259"/>
                    </a:lnTo>
                    <a:lnTo>
                      <a:pt x="1" y="259"/>
                    </a:lnTo>
                    <a:lnTo>
                      <a:pt x="3" y="260"/>
                    </a:lnTo>
                    <a:lnTo>
                      <a:pt x="3" y="260"/>
                    </a:lnTo>
                    <a:lnTo>
                      <a:pt x="3" y="260"/>
                    </a:lnTo>
                    <a:lnTo>
                      <a:pt x="3" y="260"/>
                    </a:lnTo>
                    <a:lnTo>
                      <a:pt x="4" y="262"/>
                    </a:lnTo>
                    <a:lnTo>
                      <a:pt x="4" y="262"/>
                    </a:lnTo>
                    <a:lnTo>
                      <a:pt x="4" y="262"/>
                    </a:lnTo>
                    <a:lnTo>
                      <a:pt x="4" y="262"/>
                    </a:lnTo>
                    <a:lnTo>
                      <a:pt x="12" y="266"/>
                    </a:lnTo>
                    <a:lnTo>
                      <a:pt x="12" y="266"/>
                    </a:lnTo>
                    <a:lnTo>
                      <a:pt x="22" y="269"/>
                    </a:lnTo>
                    <a:lnTo>
                      <a:pt x="29" y="272"/>
                    </a:lnTo>
                    <a:lnTo>
                      <a:pt x="29" y="272"/>
                    </a:lnTo>
                    <a:lnTo>
                      <a:pt x="29" y="283"/>
                    </a:lnTo>
                    <a:lnTo>
                      <a:pt x="29" y="283"/>
                    </a:lnTo>
                    <a:lnTo>
                      <a:pt x="22" y="284"/>
                    </a:lnTo>
                    <a:lnTo>
                      <a:pt x="12" y="289"/>
                    </a:lnTo>
                    <a:lnTo>
                      <a:pt x="12" y="289"/>
                    </a:lnTo>
                    <a:lnTo>
                      <a:pt x="4" y="293"/>
                    </a:lnTo>
                    <a:lnTo>
                      <a:pt x="4" y="293"/>
                    </a:lnTo>
                    <a:lnTo>
                      <a:pt x="4" y="293"/>
                    </a:lnTo>
                    <a:lnTo>
                      <a:pt x="4" y="293"/>
                    </a:lnTo>
                    <a:lnTo>
                      <a:pt x="4" y="293"/>
                    </a:lnTo>
                    <a:lnTo>
                      <a:pt x="3" y="294"/>
                    </a:lnTo>
                    <a:lnTo>
                      <a:pt x="3" y="294"/>
                    </a:lnTo>
                    <a:lnTo>
                      <a:pt x="3" y="294"/>
                    </a:lnTo>
                    <a:lnTo>
                      <a:pt x="3" y="294"/>
                    </a:lnTo>
                    <a:lnTo>
                      <a:pt x="1" y="296"/>
                    </a:lnTo>
                    <a:lnTo>
                      <a:pt x="1" y="296"/>
                    </a:lnTo>
                    <a:lnTo>
                      <a:pt x="1" y="296"/>
                    </a:lnTo>
                    <a:lnTo>
                      <a:pt x="1" y="296"/>
                    </a:lnTo>
                    <a:lnTo>
                      <a:pt x="1" y="297"/>
                    </a:lnTo>
                    <a:lnTo>
                      <a:pt x="1" y="297"/>
                    </a:lnTo>
                    <a:lnTo>
                      <a:pt x="1" y="297"/>
                    </a:lnTo>
                    <a:lnTo>
                      <a:pt x="1" y="297"/>
                    </a:lnTo>
                    <a:lnTo>
                      <a:pt x="0" y="298"/>
                    </a:lnTo>
                    <a:lnTo>
                      <a:pt x="0" y="298"/>
                    </a:lnTo>
                    <a:lnTo>
                      <a:pt x="0" y="298"/>
                    </a:lnTo>
                    <a:lnTo>
                      <a:pt x="0" y="298"/>
                    </a:lnTo>
                    <a:lnTo>
                      <a:pt x="0" y="300"/>
                    </a:lnTo>
                    <a:lnTo>
                      <a:pt x="0" y="300"/>
                    </a:lnTo>
                    <a:lnTo>
                      <a:pt x="0" y="300"/>
                    </a:lnTo>
                    <a:lnTo>
                      <a:pt x="0" y="300"/>
                    </a:lnTo>
                    <a:lnTo>
                      <a:pt x="0" y="300"/>
                    </a:lnTo>
                    <a:lnTo>
                      <a:pt x="0" y="300"/>
                    </a:lnTo>
                    <a:lnTo>
                      <a:pt x="0" y="301"/>
                    </a:lnTo>
                    <a:lnTo>
                      <a:pt x="0" y="301"/>
                    </a:lnTo>
                    <a:lnTo>
                      <a:pt x="1" y="302"/>
                    </a:lnTo>
                    <a:lnTo>
                      <a:pt x="1" y="302"/>
                    </a:lnTo>
                    <a:lnTo>
                      <a:pt x="1" y="302"/>
                    </a:lnTo>
                    <a:lnTo>
                      <a:pt x="1" y="302"/>
                    </a:lnTo>
                    <a:lnTo>
                      <a:pt x="1" y="303"/>
                    </a:lnTo>
                    <a:lnTo>
                      <a:pt x="1" y="303"/>
                    </a:lnTo>
                    <a:lnTo>
                      <a:pt x="1" y="303"/>
                    </a:lnTo>
                    <a:lnTo>
                      <a:pt x="1" y="303"/>
                    </a:lnTo>
                    <a:lnTo>
                      <a:pt x="1" y="305"/>
                    </a:lnTo>
                    <a:lnTo>
                      <a:pt x="1" y="305"/>
                    </a:lnTo>
                    <a:lnTo>
                      <a:pt x="1" y="305"/>
                    </a:lnTo>
                    <a:lnTo>
                      <a:pt x="1" y="305"/>
                    </a:lnTo>
                    <a:lnTo>
                      <a:pt x="1" y="306"/>
                    </a:lnTo>
                    <a:lnTo>
                      <a:pt x="1" y="306"/>
                    </a:lnTo>
                    <a:lnTo>
                      <a:pt x="1" y="306"/>
                    </a:lnTo>
                    <a:lnTo>
                      <a:pt x="1" y="306"/>
                    </a:lnTo>
                    <a:lnTo>
                      <a:pt x="1" y="306"/>
                    </a:lnTo>
                    <a:lnTo>
                      <a:pt x="1" y="306"/>
                    </a:lnTo>
                    <a:lnTo>
                      <a:pt x="3" y="307"/>
                    </a:lnTo>
                    <a:lnTo>
                      <a:pt x="3" y="307"/>
                    </a:lnTo>
                    <a:lnTo>
                      <a:pt x="3" y="307"/>
                    </a:lnTo>
                    <a:lnTo>
                      <a:pt x="3" y="307"/>
                    </a:lnTo>
                    <a:lnTo>
                      <a:pt x="3" y="307"/>
                    </a:lnTo>
                    <a:lnTo>
                      <a:pt x="3" y="307"/>
                    </a:lnTo>
                    <a:lnTo>
                      <a:pt x="3" y="307"/>
                    </a:lnTo>
                    <a:lnTo>
                      <a:pt x="3" y="307"/>
                    </a:lnTo>
                    <a:lnTo>
                      <a:pt x="4" y="308"/>
                    </a:lnTo>
                    <a:lnTo>
                      <a:pt x="4" y="308"/>
                    </a:lnTo>
                    <a:lnTo>
                      <a:pt x="4" y="308"/>
                    </a:lnTo>
                    <a:lnTo>
                      <a:pt x="4" y="308"/>
                    </a:lnTo>
                    <a:lnTo>
                      <a:pt x="5" y="308"/>
                    </a:lnTo>
                    <a:lnTo>
                      <a:pt x="5" y="308"/>
                    </a:lnTo>
                    <a:lnTo>
                      <a:pt x="5" y="308"/>
                    </a:lnTo>
                    <a:lnTo>
                      <a:pt x="5" y="308"/>
                    </a:lnTo>
                    <a:lnTo>
                      <a:pt x="13" y="312"/>
                    </a:lnTo>
                    <a:lnTo>
                      <a:pt x="13" y="312"/>
                    </a:lnTo>
                    <a:lnTo>
                      <a:pt x="24" y="315"/>
                    </a:lnTo>
                    <a:lnTo>
                      <a:pt x="32" y="315"/>
                    </a:lnTo>
                    <a:lnTo>
                      <a:pt x="32" y="315"/>
                    </a:lnTo>
                    <a:lnTo>
                      <a:pt x="34" y="326"/>
                    </a:lnTo>
                    <a:lnTo>
                      <a:pt x="34" y="326"/>
                    </a:lnTo>
                    <a:lnTo>
                      <a:pt x="27" y="330"/>
                    </a:lnTo>
                    <a:lnTo>
                      <a:pt x="17" y="336"/>
                    </a:lnTo>
                    <a:lnTo>
                      <a:pt x="17" y="336"/>
                    </a:lnTo>
                    <a:lnTo>
                      <a:pt x="10" y="341"/>
                    </a:lnTo>
                    <a:lnTo>
                      <a:pt x="10" y="341"/>
                    </a:lnTo>
                    <a:lnTo>
                      <a:pt x="10" y="341"/>
                    </a:lnTo>
                    <a:lnTo>
                      <a:pt x="10" y="341"/>
                    </a:lnTo>
                    <a:lnTo>
                      <a:pt x="10" y="341"/>
                    </a:lnTo>
                    <a:lnTo>
                      <a:pt x="10" y="341"/>
                    </a:lnTo>
                    <a:lnTo>
                      <a:pt x="10" y="342"/>
                    </a:lnTo>
                    <a:lnTo>
                      <a:pt x="10" y="342"/>
                    </a:lnTo>
                    <a:lnTo>
                      <a:pt x="10" y="342"/>
                    </a:lnTo>
                    <a:lnTo>
                      <a:pt x="10" y="342"/>
                    </a:lnTo>
                    <a:lnTo>
                      <a:pt x="9" y="342"/>
                    </a:lnTo>
                    <a:lnTo>
                      <a:pt x="9" y="342"/>
                    </a:lnTo>
                    <a:lnTo>
                      <a:pt x="9" y="344"/>
                    </a:lnTo>
                    <a:lnTo>
                      <a:pt x="9" y="344"/>
                    </a:lnTo>
                    <a:lnTo>
                      <a:pt x="9" y="345"/>
                    </a:lnTo>
                    <a:lnTo>
                      <a:pt x="9" y="345"/>
                    </a:lnTo>
                    <a:lnTo>
                      <a:pt x="9" y="345"/>
                    </a:lnTo>
                    <a:lnTo>
                      <a:pt x="9" y="345"/>
                    </a:lnTo>
                    <a:lnTo>
                      <a:pt x="9" y="346"/>
                    </a:lnTo>
                    <a:lnTo>
                      <a:pt x="9" y="346"/>
                    </a:lnTo>
                    <a:lnTo>
                      <a:pt x="9" y="346"/>
                    </a:lnTo>
                    <a:lnTo>
                      <a:pt x="9" y="346"/>
                    </a:lnTo>
                    <a:lnTo>
                      <a:pt x="9" y="346"/>
                    </a:lnTo>
                    <a:lnTo>
                      <a:pt x="9" y="346"/>
                    </a:lnTo>
                    <a:lnTo>
                      <a:pt x="9" y="347"/>
                    </a:lnTo>
                    <a:lnTo>
                      <a:pt x="9" y="347"/>
                    </a:lnTo>
                    <a:lnTo>
                      <a:pt x="9" y="347"/>
                    </a:lnTo>
                    <a:lnTo>
                      <a:pt x="9" y="347"/>
                    </a:lnTo>
                    <a:lnTo>
                      <a:pt x="9" y="349"/>
                    </a:lnTo>
                    <a:lnTo>
                      <a:pt x="9" y="349"/>
                    </a:lnTo>
                    <a:lnTo>
                      <a:pt x="9" y="349"/>
                    </a:lnTo>
                    <a:lnTo>
                      <a:pt x="9" y="349"/>
                    </a:lnTo>
                    <a:lnTo>
                      <a:pt x="9" y="350"/>
                    </a:lnTo>
                    <a:lnTo>
                      <a:pt x="9" y="350"/>
                    </a:lnTo>
                    <a:lnTo>
                      <a:pt x="10" y="351"/>
                    </a:lnTo>
                    <a:lnTo>
                      <a:pt x="10" y="351"/>
                    </a:lnTo>
                    <a:lnTo>
                      <a:pt x="10" y="351"/>
                    </a:lnTo>
                    <a:lnTo>
                      <a:pt x="10" y="351"/>
                    </a:lnTo>
                    <a:lnTo>
                      <a:pt x="10" y="351"/>
                    </a:lnTo>
                    <a:lnTo>
                      <a:pt x="10" y="351"/>
                    </a:lnTo>
                    <a:lnTo>
                      <a:pt x="10" y="352"/>
                    </a:lnTo>
                    <a:lnTo>
                      <a:pt x="10" y="352"/>
                    </a:lnTo>
                    <a:lnTo>
                      <a:pt x="10" y="352"/>
                    </a:lnTo>
                    <a:lnTo>
                      <a:pt x="10" y="352"/>
                    </a:lnTo>
                    <a:lnTo>
                      <a:pt x="10" y="354"/>
                    </a:lnTo>
                    <a:lnTo>
                      <a:pt x="10" y="354"/>
                    </a:lnTo>
                    <a:lnTo>
                      <a:pt x="10" y="354"/>
                    </a:lnTo>
                    <a:lnTo>
                      <a:pt x="10" y="354"/>
                    </a:lnTo>
                    <a:lnTo>
                      <a:pt x="12" y="354"/>
                    </a:lnTo>
                    <a:lnTo>
                      <a:pt x="12" y="354"/>
                    </a:lnTo>
                    <a:lnTo>
                      <a:pt x="12" y="354"/>
                    </a:lnTo>
                    <a:lnTo>
                      <a:pt x="12" y="354"/>
                    </a:lnTo>
                    <a:lnTo>
                      <a:pt x="13" y="355"/>
                    </a:lnTo>
                    <a:lnTo>
                      <a:pt x="13" y="355"/>
                    </a:lnTo>
                    <a:lnTo>
                      <a:pt x="13" y="355"/>
                    </a:lnTo>
                    <a:lnTo>
                      <a:pt x="13" y="355"/>
                    </a:lnTo>
                    <a:lnTo>
                      <a:pt x="13" y="355"/>
                    </a:lnTo>
                    <a:lnTo>
                      <a:pt x="13" y="355"/>
                    </a:lnTo>
                    <a:lnTo>
                      <a:pt x="14" y="355"/>
                    </a:lnTo>
                    <a:lnTo>
                      <a:pt x="14" y="355"/>
                    </a:lnTo>
                    <a:lnTo>
                      <a:pt x="15" y="356"/>
                    </a:lnTo>
                    <a:lnTo>
                      <a:pt x="15" y="356"/>
                    </a:lnTo>
                    <a:lnTo>
                      <a:pt x="15" y="356"/>
                    </a:lnTo>
                    <a:lnTo>
                      <a:pt x="15" y="356"/>
                    </a:lnTo>
                    <a:lnTo>
                      <a:pt x="23" y="357"/>
                    </a:lnTo>
                    <a:lnTo>
                      <a:pt x="23" y="357"/>
                    </a:lnTo>
                    <a:lnTo>
                      <a:pt x="34" y="357"/>
                    </a:lnTo>
                    <a:lnTo>
                      <a:pt x="42" y="357"/>
                    </a:lnTo>
                    <a:lnTo>
                      <a:pt x="42" y="357"/>
                    </a:lnTo>
                    <a:lnTo>
                      <a:pt x="46" y="368"/>
                    </a:lnTo>
                    <a:lnTo>
                      <a:pt x="46" y="368"/>
                    </a:lnTo>
                    <a:lnTo>
                      <a:pt x="39" y="373"/>
                    </a:lnTo>
                    <a:lnTo>
                      <a:pt x="32" y="380"/>
                    </a:lnTo>
                    <a:lnTo>
                      <a:pt x="32" y="380"/>
                    </a:lnTo>
                    <a:lnTo>
                      <a:pt x="25" y="386"/>
                    </a:lnTo>
                    <a:lnTo>
                      <a:pt x="25" y="386"/>
                    </a:lnTo>
                    <a:lnTo>
                      <a:pt x="25" y="386"/>
                    </a:lnTo>
                    <a:lnTo>
                      <a:pt x="25" y="386"/>
                    </a:lnTo>
                    <a:lnTo>
                      <a:pt x="25" y="386"/>
                    </a:lnTo>
                    <a:lnTo>
                      <a:pt x="25" y="386"/>
                    </a:lnTo>
                    <a:lnTo>
                      <a:pt x="25" y="388"/>
                    </a:lnTo>
                    <a:lnTo>
                      <a:pt x="25" y="388"/>
                    </a:lnTo>
                    <a:lnTo>
                      <a:pt x="25" y="388"/>
                    </a:lnTo>
                    <a:lnTo>
                      <a:pt x="25" y="388"/>
                    </a:lnTo>
                    <a:lnTo>
                      <a:pt x="24" y="389"/>
                    </a:lnTo>
                    <a:lnTo>
                      <a:pt x="24" y="389"/>
                    </a:lnTo>
                    <a:lnTo>
                      <a:pt x="24" y="389"/>
                    </a:lnTo>
                    <a:lnTo>
                      <a:pt x="24" y="389"/>
                    </a:lnTo>
                    <a:lnTo>
                      <a:pt x="24" y="390"/>
                    </a:lnTo>
                    <a:lnTo>
                      <a:pt x="24" y="390"/>
                    </a:lnTo>
                    <a:lnTo>
                      <a:pt x="24" y="390"/>
                    </a:lnTo>
                    <a:lnTo>
                      <a:pt x="24" y="390"/>
                    </a:lnTo>
                    <a:lnTo>
                      <a:pt x="24" y="391"/>
                    </a:lnTo>
                    <a:lnTo>
                      <a:pt x="24" y="391"/>
                    </a:lnTo>
                    <a:lnTo>
                      <a:pt x="24" y="391"/>
                    </a:lnTo>
                    <a:lnTo>
                      <a:pt x="24" y="391"/>
                    </a:lnTo>
                    <a:lnTo>
                      <a:pt x="25" y="393"/>
                    </a:lnTo>
                    <a:lnTo>
                      <a:pt x="25" y="393"/>
                    </a:lnTo>
                    <a:lnTo>
                      <a:pt x="25" y="393"/>
                    </a:lnTo>
                    <a:lnTo>
                      <a:pt x="25" y="393"/>
                    </a:lnTo>
                    <a:lnTo>
                      <a:pt x="25" y="394"/>
                    </a:lnTo>
                    <a:lnTo>
                      <a:pt x="25" y="394"/>
                    </a:lnTo>
                    <a:lnTo>
                      <a:pt x="25" y="394"/>
                    </a:lnTo>
                    <a:lnTo>
                      <a:pt x="25" y="394"/>
                    </a:lnTo>
                    <a:lnTo>
                      <a:pt x="25" y="395"/>
                    </a:lnTo>
                    <a:lnTo>
                      <a:pt x="25" y="395"/>
                    </a:lnTo>
                    <a:lnTo>
                      <a:pt x="27" y="395"/>
                    </a:lnTo>
                    <a:lnTo>
                      <a:pt x="27" y="395"/>
                    </a:lnTo>
                    <a:lnTo>
                      <a:pt x="27" y="397"/>
                    </a:lnTo>
                    <a:lnTo>
                      <a:pt x="27" y="397"/>
                    </a:lnTo>
                    <a:lnTo>
                      <a:pt x="27" y="397"/>
                    </a:lnTo>
                    <a:lnTo>
                      <a:pt x="27" y="397"/>
                    </a:lnTo>
                    <a:lnTo>
                      <a:pt x="27" y="397"/>
                    </a:lnTo>
                    <a:lnTo>
                      <a:pt x="27" y="397"/>
                    </a:lnTo>
                    <a:lnTo>
                      <a:pt x="28" y="398"/>
                    </a:lnTo>
                    <a:lnTo>
                      <a:pt x="28" y="398"/>
                    </a:lnTo>
                    <a:lnTo>
                      <a:pt x="28" y="398"/>
                    </a:lnTo>
                    <a:lnTo>
                      <a:pt x="28" y="398"/>
                    </a:lnTo>
                    <a:lnTo>
                      <a:pt x="28" y="399"/>
                    </a:lnTo>
                    <a:lnTo>
                      <a:pt x="28" y="399"/>
                    </a:lnTo>
                    <a:lnTo>
                      <a:pt x="28" y="399"/>
                    </a:lnTo>
                    <a:lnTo>
                      <a:pt x="28" y="399"/>
                    </a:lnTo>
                    <a:lnTo>
                      <a:pt x="29" y="399"/>
                    </a:lnTo>
                    <a:lnTo>
                      <a:pt x="29" y="399"/>
                    </a:lnTo>
                    <a:lnTo>
                      <a:pt x="30" y="400"/>
                    </a:lnTo>
                    <a:lnTo>
                      <a:pt x="30" y="400"/>
                    </a:lnTo>
                    <a:lnTo>
                      <a:pt x="30" y="400"/>
                    </a:lnTo>
                    <a:lnTo>
                      <a:pt x="30" y="400"/>
                    </a:lnTo>
                    <a:lnTo>
                      <a:pt x="30" y="400"/>
                    </a:lnTo>
                    <a:lnTo>
                      <a:pt x="30" y="400"/>
                    </a:lnTo>
                    <a:lnTo>
                      <a:pt x="33" y="400"/>
                    </a:lnTo>
                    <a:lnTo>
                      <a:pt x="33" y="400"/>
                    </a:lnTo>
                    <a:lnTo>
                      <a:pt x="33" y="400"/>
                    </a:lnTo>
                    <a:lnTo>
                      <a:pt x="33" y="400"/>
                    </a:lnTo>
                    <a:lnTo>
                      <a:pt x="40" y="400"/>
                    </a:lnTo>
                    <a:lnTo>
                      <a:pt x="40" y="400"/>
                    </a:lnTo>
                    <a:lnTo>
                      <a:pt x="52" y="399"/>
                    </a:lnTo>
                    <a:lnTo>
                      <a:pt x="59" y="397"/>
                    </a:lnTo>
                    <a:lnTo>
                      <a:pt x="59" y="397"/>
                    </a:lnTo>
                    <a:lnTo>
                      <a:pt x="64" y="407"/>
                    </a:lnTo>
                    <a:lnTo>
                      <a:pt x="64" y="407"/>
                    </a:lnTo>
                    <a:lnTo>
                      <a:pt x="59" y="412"/>
                    </a:lnTo>
                    <a:lnTo>
                      <a:pt x="53" y="422"/>
                    </a:lnTo>
                    <a:lnTo>
                      <a:pt x="53" y="422"/>
                    </a:lnTo>
                    <a:lnTo>
                      <a:pt x="48" y="428"/>
                    </a:lnTo>
                    <a:lnTo>
                      <a:pt x="48" y="428"/>
                    </a:lnTo>
                    <a:lnTo>
                      <a:pt x="48" y="428"/>
                    </a:lnTo>
                    <a:lnTo>
                      <a:pt x="48" y="428"/>
                    </a:lnTo>
                    <a:lnTo>
                      <a:pt x="48" y="429"/>
                    </a:lnTo>
                    <a:lnTo>
                      <a:pt x="48" y="429"/>
                    </a:lnTo>
                    <a:lnTo>
                      <a:pt x="48" y="429"/>
                    </a:lnTo>
                    <a:lnTo>
                      <a:pt x="48" y="429"/>
                    </a:lnTo>
                    <a:lnTo>
                      <a:pt x="48" y="431"/>
                    </a:lnTo>
                    <a:lnTo>
                      <a:pt x="48" y="431"/>
                    </a:lnTo>
                    <a:lnTo>
                      <a:pt x="48" y="431"/>
                    </a:lnTo>
                    <a:lnTo>
                      <a:pt x="48" y="431"/>
                    </a:lnTo>
                    <a:lnTo>
                      <a:pt x="48" y="433"/>
                    </a:lnTo>
                    <a:lnTo>
                      <a:pt x="48" y="433"/>
                    </a:lnTo>
                    <a:lnTo>
                      <a:pt x="48" y="433"/>
                    </a:lnTo>
                    <a:lnTo>
                      <a:pt x="48" y="433"/>
                    </a:lnTo>
                    <a:lnTo>
                      <a:pt x="48" y="433"/>
                    </a:lnTo>
                    <a:lnTo>
                      <a:pt x="48" y="433"/>
                    </a:lnTo>
                    <a:lnTo>
                      <a:pt x="48" y="434"/>
                    </a:lnTo>
                    <a:lnTo>
                      <a:pt x="48" y="434"/>
                    </a:lnTo>
                    <a:lnTo>
                      <a:pt x="48" y="434"/>
                    </a:lnTo>
                    <a:lnTo>
                      <a:pt x="48" y="434"/>
                    </a:lnTo>
                    <a:lnTo>
                      <a:pt x="49" y="434"/>
                    </a:lnTo>
                    <a:lnTo>
                      <a:pt x="49" y="434"/>
                    </a:lnTo>
                    <a:lnTo>
                      <a:pt x="49" y="436"/>
                    </a:lnTo>
                    <a:lnTo>
                      <a:pt x="49" y="436"/>
                    </a:lnTo>
                    <a:lnTo>
                      <a:pt x="49" y="436"/>
                    </a:lnTo>
                    <a:lnTo>
                      <a:pt x="49" y="436"/>
                    </a:lnTo>
                    <a:lnTo>
                      <a:pt x="51" y="437"/>
                    </a:lnTo>
                    <a:lnTo>
                      <a:pt x="51" y="437"/>
                    </a:lnTo>
                    <a:lnTo>
                      <a:pt x="51" y="438"/>
                    </a:lnTo>
                    <a:lnTo>
                      <a:pt x="51" y="438"/>
                    </a:lnTo>
                    <a:lnTo>
                      <a:pt x="51" y="438"/>
                    </a:lnTo>
                    <a:lnTo>
                      <a:pt x="51" y="438"/>
                    </a:lnTo>
                    <a:lnTo>
                      <a:pt x="52" y="438"/>
                    </a:lnTo>
                    <a:lnTo>
                      <a:pt x="52" y="438"/>
                    </a:lnTo>
                    <a:lnTo>
                      <a:pt x="52" y="439"/>
                    </a:lnTo>
                    <a:lnTo>
                      <a:pt x="52" y="439"/>
                    </a:lnTo>
                    <a:lnTo>
                      <a:pt x="52" y="439"/>
                    </a:lnTo>
                    <a:lnTo>
                      <a:pt x="52" y="439"/>
                    </a:lnTo>
                    <a:lnTo>
                      <a:pt x="52" y="439"/>
                    </a:lnTo>
                    <a:lnTo>
                      <a:pt x="52" y="439"/>
                    </a:lnTo>
                    <a:lnTo>
                      <a:pt x="53" y="441"/>
                    </a:lnTo>
                    <a:lnTo>
                      <a:pt x="53" y="441"/>
                    </a:lnTo>
                    <a:lnTo>
                      <a:pt x="53" y="441"/>
                    </a:lnTo>
                    <a:lnTo>
                      <a:pt x="53" y="441"/>
                    </a:lnTo>
                    <a:lnTo>
                      <a:pt x="54" y="441"/>
                    </a:lnTo>
                    <a:lnTo>
                      <a:pt x="54" y="441"/>
                    </a:lnTo>
                    <a:lnTo>
                      <a:pt x="54" y="441"/>
                    </a:lnTo>
                    <a:lnTo>
                      <a:pt x="54" y="441"/>
                    </a:lnTo>
                    <a:lnTo>
                      <a:pt x="56" y="441"/>
                    </a:lnTo>
                    <a:lnTo>
                      <a:pt x="56" y="441"/>
                    </a:lnTo>
                    <a:lnTo>
                      <a:pt x="56" y="441"/>
                    </a:lnTo>
                    <a:lnTo>
                      <a:pt x="56" y="441"/>
                    </a:lnTo>
                    <a:lnTo>
                      <a:pt x="57" y="441"/>
                    </a:lnTo>
                    <a:lnTo>
                      <a:pt x="57" y="441"/>
                    </a:lnTo>
                    <a:lnTo>
                      <a:pt x="57" y="441"/>
                    </a:lnTo>
                    <a:lnTo>
                      <a:pt x="57" y="441"/>
                    </a:lnTo>
                    <a:lnTo>
                      <a:pt x="66" y="439"/>
                    </a:lnTo>
                    <a:lnTo>
                      <a:pt x="66" y="439"/>
                    </a:lnTo>
                    <a:lnTo>
                      <a:pt x="77" y="436"/>
                    </a:lnTo>
                    <a:lnTo>
                      <a:pt x="83" y="433"/>
                    </a:lnTo>
                    <a:lnTo>
                      <a:pt x="83" y="433"/>
                    </a:lnTo>
                    <a:lnTo>
                      <a:pt x="91" y="442"/>
                    </a:lnTo>
                    <a:lnTo>
                      <a:pt x="91" y="442"/>
                    </a:lnTo>
                    <a:lnTo>
                      <a:pt x="86" y="448"/>
                    </a:lnTo>
                    <a:lnTo>
                      <a:pt x="81" y="458"/>
                    </a:lnTo>
                    <a:lnTo>
                      <a:pt x="81" y="458"/>
                    </a:lnTo>
                    <a:lnTo>
                      <a:pt x="78" y="466"/>
                    </a:lnTo>
                    <a:lnTo>
                      <a:pt x="78" y="466"/>
                    </a:lnTo>
                    <a:lnTo>
                      <a:pt x="78" y="466"/>
                    </a:lnTo>
                    <a:lnTo>
                      <a:pt x="78" y="466"/>
                    </a:lnTo>
                    <a:lnTo>
                      <a:pt x="78" y="466"/>
                    </a:lnTo>
                    <a:lnTo>
                      <a:pt x="78" y="466"/>
                    </a:lnTo>
                    <a:lnTo>
                      <a:pt x="78" y="467"/>
                    </a:lnTo>
                    <a:lnTo>
                      <a:pt x="78" y="467"/>
                    </a:lnTo>
                    <a:lnTo>
                      <a:pt x="78" y="467"/>
                    </a:lnTo>
                    <a:lnTo>
                      <a:pt x="78" y="467"/>
                    </a:lnTo>
                    <a:lnTo>
                      <a:pt x="78" y="468"/>
                    </a:lnTo>
                    <a:lnTo>
                      <a:pt x="78" y="468"/>
                    </a:lnTo>
                    <a:lnTo>
                      <a:pt x="78" y="468"/>
                    </a:lnTo>
                    <a:lnTo>
                      <a:pt x="78" y="468"/>
                    </a:lnTo>
                    <a:lnTo>
                      <a:pt x="78" y="470"/>
                    </a:lnTo>
                    <a:lnTo>
                      <a:pt x="78" y="470"/>
                    </a:lnTo>
                    <a:lnTo>
                      <a:pt x="78" y="470"/>
                    </a:lnTo>
                    <a:lnTo>
                      <a:pt x="78" y="470"/>
                    </a:lnTo>
                    <a:lnTo>
                      <a:pt x="78" y="471"/>
                    </a:lnTo>
                    <a:lnTo>
                      <a:pt x="78" y="471"/>
                    </a:lnTo>
                    <a:lnTo>
                      <a:pt x="78" y="471"/>
                    </a:lnTo>
                    <a:lnTo>
                      <a:pt x="78" y="471"/>
                    </a:lnTo>
                    <a:lnTo>
                      <a:pt x="78" y="471"/>
                    </a:lnTo>
                    <a:lnTo>
                      <a:pt x="78" y="471"/>
                    </a:lnTo>
                    <a:lnTo>
                      <a:pt x="78" y="471"/>
                    </a:lnTo>
                    <a:lnTo>
                      <a:pt x="78" y="471"/>
                    </a:lnTo>
                    <a:lnTo>
                      <a:pt x="80" y="472"/>
                    </a:lnTo>
                    <a:lnTo>
                      <a:pt x="80" y="472"/>
                    </a:lnTo>
                    <a:lnTo>
                      <a:pt x="80" y="472"/>
                    </a:lnTo>
                    <a:lnTo>
                      <a:pt x="80" y="472"/>
                    </a:lnTo>
                    <a:lnTo>
                      <a:pt x="80" y="473"/>
                    </a:lnTo>
                    <a:lnTo>
                      <a:pt x="80" y="473"/>
                    </a:lnTo>
                    <a:lnTo>
                      <a:pt x="81" y="473"/>
                    </a:lnTo>
                    <a:lnTo>
                      <a:pt x="81" y="473"/>
                    </a:lnTo>
                    <a:lnTo>
                      <a:pt x="81" y="473"/>
                    </a:lnTo>
                    <a:lnTo>
                      <a:pt x="81" y="473"/>
                    </a:lnTo>
                    <a:lnTo>
                      <a:pt x="82" y="475"/>
                    </a:lnTo>
                    <a:lnTo>
                      <a:pt x="82" y="475"/>
                    </a:lnTo>
                    <a:lnTo>
                      <a:pt x="82" y="475"/>
                    </a:lnTo>
                    <a:lnTo>
                      <a:pt x="82" y="475"/>
                    </a:lnTo>
                    <a:lnTo>
                      <a:pt x="83" y="476"/>
                    </a:lnTo>
                    <a:lnTo>
                      <a:pt x="83" y="476"/>
                    </a:lnTo>
                    <a:lnTo>
                      <a:pt x="83" y="476"/>
                    </a:lnTo>
                    <a:lnTo>
                      <a:pt x="83" y="476"/>
                    </a:lnTo>
                    <a:lnTo>
                      <a:pt x="83" y="476"/>
                    </a:lnTo>
                    <a:lnTo>
                      <a:pt x="83" y="476"/>
                    </a:lnTo>
                    <a:lnTo>
                      <a:pt x="83" y="476"/>
                    </a:lnTo>
                    <a:lnTo>
                      <a:pt x="83" y="476"/>
                    </a:lnTo>
                    <a:lnTo>
                      <a:pt x="85" y="477"/>
                    </a:lnTo>
                    <a:lnTo>
                      <a:pt x="85" y="477"/>
                    </a:lnTo>
                    <a:lnTo>
                      <a:pt x="85" y="477"/>
                    </a:lnTo>
                    <a:lnTo>
                      <a:pt x="85" y="477"/>
                    </a:lnTo>
                    <a:lnTo>
                      <a:pt x="86" y="477"/>
                    </a:lnTo>
                    <a:lnTo>
                      <a:pt x="86" y="477"/>
                    </a:lnTo>
                    <a:lnTo>
                      <a:pt x="86" y="477"/>
                    </a:lnTo>
                    <a:lnTo>
                      <a:pt x="86" y="477"/>
                    </a:lnTo>
                    <a:lnTo>
                      <a:pt x="86" y="477"/>
                    </a:lnTo>
                    <a:lnTo>
                      <a:pt x="86" y="477"/>
                    </a:lnTo>
                    <a:lnTo>
                      <a:pt x="87" y="477"/>
                    </a:lnTo>
                    <a:lnTo>
                      <a:pt x="87" y="477"/>
                    </a:lnTo>
                    <a:lnTo>
                      <a:pt x="87" y="477"/>
                    </a:lnTo>
                    <a:lnTo>
                      <a:pt x="87" y="477"/>
                    </a:lnTo>
                    <a:lnTo>
                      <a:pt x="87" y="477"/>
                    </a:lnTo>
                    <a:lnTo>
                      <a:pt x="87" y="477"/>
                    </a:lnTo>
                    <a:lnTo>
                      <a:pt x="90" y="477"/>
                    </a:lnTo>
                    <a:lnTo>
                      <a:pt x="90" y="477"/>
                    </a:lnTo>
                    <a:lnTo>
                      <a:pt x="90" y="477"/>
                    </a:lnTo>
                    <a:lnTo>
                      <a:pt x="97" y="473"/>
                    </a:lnTo>
                    <a:lnTo>
                      <a:pt x="97" y="473"/>
                    </a:lnTo>
                    <a:lnTo>
                      <a:pt x="107" y="468"/>
                    </a:lnTo>
                    <a:lnTo>
                      <a:pt x="114" y="465"/>
                    </a:lnTo>
                    <a:lnTo>
                      <a:pt x="114" y="465"/>
                    </a:lnTo>
                    <a:lnTo>
                      <a:pt x="122" y="472"/>
                    </a:lnTo>
                    <a:lnTo>
                      <a:pt x="122" y="472"/>
                    </a:lnTo>
                    <a:lnTo>
                      <a:pt x="119" y="478"/>
                    </a:lnTo>
                    <a:lnTo>
                      <a:pt x="116" y="490"/>
                    </a:lnTo>
                    <a:lnTo>
                      <a:pt x="116" y="490"/>
                    </a:lnTo>
                    <a:lnTo>
                      <a:pt x="114" y="497"/>
                    </a:lnTo>
                    <a:lnTo>
                      <a:pt x="114" y="497"/>
                    </a:lnTo>
                    <a:lnTo>
                      <a:pt x="114" y="499"/>
                    </a:lnTo>
                    <a:lnTo>
                      <a:pt x="114" y="499"/>
                    </a:lnTo>
                    <a:lnTo>
                      <a:pt x="114" y="500"/>
                    </a:lnTo>
                    <a:lnTo>
                      <a:pt x="114" y="500"/>
                    </a:lnTo>
                    <a:lnTo>
                      <a:pt x="114" y="500"/>
                    </a:lnTo>
                    <a:lnTo>
                      <a:pt x="114" y="500"/>
                    </a:lnTo>
                    <a:lnTo>
                      <a:pt x="114" y="500"/>
                    </a:lnTo>
                    <a:lnTo>
                      <a:pt x="114" y="500"/>
                    </a:lnTo>
                    <a:lnTo>
                      <a:pt x="115" y="501"/>
                    </a:lnTo>
                    <a:lnTo>
                      <a:pt x="115" y="501"/>
                    </a:lnTo>
                    <a:lnTo>
                      <a:pt x="115" y="501"/>
                    </a:lnTo>
                    <a:lnTo>
                      <a:pt x="115" y="501"/>
                    </a:lnTo>
                    <a:lnTo>
                      <a:pt x="115" y="502"/>
                    </a:lnTo>
                    <a:lnTo>
                      <a:pt x="115" y="502"/>
                    </a:lnTo>
                    <a:lnTo>
                      <a:pt x="115" y="502"/>
                    </a:lnTo>
                    <a:lnTo>
                      <a:pt x="115" y="502"/>
                    </a:lnTo>
                    <a:lnTo>
                      <a:pt x="115" y="502"/>
                    </a:lnTo>
                    <a:lnTo>
                      <a:pt x="115" y="502"/>
                    </a:lnTo>
                    <a:lnTo>
                      <a:pt x="116" y="502"/>
                    </a:lnTo>
                    <a:lnTo>
                      <a:pt x="116" y="502"/>
                    </a:lnTo>
                    <a:lnTo>
                      <a:pt x="116" y="504"/>
                    </a:lnTo>
                    <a:lnTo>
                      <a:pt x="116" y="504"/>
                    </a:lnTo>
                    <a:lnTo>
                      <a:pt x="116" y="504"/>
                    </a:lnTo>
                    <a:lnTo>
                      <a:pt x="116" y="504"/>
                    </a:lnTo>
                    <a:lnTo>
                      <a:pt x="117" y="504"/>
                    </a:lnTo>
                    <a:lnTo>
                      <a:pt x="117" y="504"/>
                    </a:lnTo>
                    <a:lnTo>
                      <a:pt x="117" y="505"/>
                    </a:lnTo>
                    <a:lnTo>
                      <a:pt x="117" y="505"/>
                    </a:lnTo>
                    <a:lnTo>
                      <a:pt x="119" y="505"/>
                    </a:lnTo>
                    <a:lnTo>
                      <a:pt x="119" y="505"/>
                    </a:lnTo>
                    <a:lnTo>
                      <a:pt x="119" y="506"/>
                    </a:lnTo>
                    <a:lnTo>
                      <a:pt x="119" y="506"/>
                    </a:lnTo>
                    <a:lnTo>
                      <a:pt x="120" y="506"/>
                    </a:lnTo>
                    <a:lnTo>
                      <a:pt x="120" y="506"/>
                    </a:lnTo>
                    <a:lnTo>
                      <a:pt x="120" y="506"/>
                    </a:lnTo>
                    <a:lnTo>
                      <a:pt x="120" y="506"/>
                    </a:lnTo>
                    <a:lnTo>
                      <a:pt x="120" y="506"/>
                    </a:lnTo>
                    <a:lnTo>
                      <a:pt x="120" y="506"/>
                    </a:lnTo>
                    <a:lnTo>
                      <a:pt x="121" y="507"/>
                    </a:lnTo>
                    <a:lnTo>
                      <a:pt x="121" y="507"/>
                    </a:lnTo>
                    <a:lnTo>
                      <a:pt x="121" y="507"/>
                    </a:lnTo>
                    <a:lnTo>
                      <a:pt x="121" y="507"/>
                    </a:lnTo>
                    <a:lnTo>
                      <a:pt x="122" y="507"/>
                    </a:lnTo>
                    <a:lnTo>
                      <a:pt x="122" y="507"/>
                    </a:lnTo>
                    <a:lnTo>
                      <a:pt x="122" y="507"/>
                    </a:lnTo>
                    <a:lnTo>
                      <a:pt x="122" y="507"/>
                    </a:lnTo>
                    <a:lnTo>
                      <a:pt x="122" y="507"/>
                    </a:lnTo>
                    <a:lnTo>
                      <a:pt x="122" y="507"/>
                    </a:lnTo>
                    <a:lnTo>
                      <a:pt x="124" y="507"/>
                    </a:lnTo>
                    <a:lnTo>
                      <a:pt x="124" y="507"/>
                    </a:lnTo>
                    <a:lnTo>
                      <a:pt x="124" y="507"/>
                    </a:lnTo>
                    <a:lnTo>
                      <a:pt x="124" y="507"/>
                    </a:lnTo>
                    <a:lnTo>
                      <a:pt x="124" y="507"/>
                    </a:lnTo>
                    <a:lnTo>
                      <a:pt x="124" y="507"/>
                    </a:lnTo>
                    <a:lnTo>
                      <a:pt x="125" y="507"/>
                    </a:lnTo>
                    <a:lnTo>
                      <a:pt x="125" y="507"/>
                    </a:lnTo>
                    <a:lnTo>
                      <a:pt x="125" y="507"/>
                    </a:lnTo>
                    <a:lnTo>
                      <a:pt x="125" y="507"/>
                    </a:lnTo>
                    <a:lnTo>
                      <a:pt x="126" y="506"/>
                    </a:lnTo>
                    <a:lnTo>
                      <a:pt x="126" y="506"/>
                    </a:lnTo>
                    <a:lnTo>
                      <a:pt x="134" y="502"/>
                    </a:lnTo>
                    <a:lnTo>
                      <a:pt x="134" y="502"/>
                    </a:lnTo>
                    <a:lnTo>
                      <a:pt x="143" y="496"/>
                    </a:lnTo>
                    <a:lnTo>
                      <a:pt x="149" y="490"/>
                    </a:lnTo>
                    <a:lnTo>
                      <a:pt x="149" y="490"/>
                    </a:lnTo>
                    <a:lnTo>
                      <a:pt x="158" y="496"/>
                    </a:lnTo>
                    <a:lnTo>
                      <a:pt x="158" y="496"/>
                    </a:lnTo>
                    <a:lnTo>
                      <a:pt x="156" y="504"/>
                    </a:lnTo>
                    <a:lnTo>
                      <a:pt x="155" y="515"/>
                    </a:lnTo>
                    <a:lnTo>
                      <a:pt x="155" y="515"/>
                    </a:lnTo>
                    <a:lnTo>
                      <a:pt x="155" y="522"/>
                    </a:lnTo>
                    <a:lnTo>
                      <a:pt x="155" y="522"/>
                    </a:lnTo>
                    <a:lnTo>
                      <a:pt x="155" y="524"/>
                    </a:lnTo>
                    <a:lnTo>
                      <a:pt x="155" y="524"/>
                    </a:lnTo>
                    <a:lnTo>
                      <a:pt x="155" y="525"/>
                    </a:lnTo>
                    <a:lnTo>
                      <a:pt x="155" y="525"/>
                    </a:lnTo>
                    <a:lnTo>
                      <a:pt x="155" y="525"/>
                    </a:lnTo>
                    <a:lnTo>
                      <a:pt x="155" y="525"/>
                    </a:lnTo>
                    <a:lnTo>
                      <a:pt x="155" y="525"/>
                    </a:lnTo>
                    <a:lnTo>
                      <a:pt x="155" y="525"/>
                    </a:lnTo>
                    <a:lnTo>
                      <a:pt x="156" y="526"/>
                    </a:lnTo>
                    <a:lnTo>
                      <a:pt x="156" y="526"/>
                    </a:lnTo>
                    <a:lnTo>
                      <a:pt x="156" y="526"/>
                    </a:lnTo>
                    <a:lnTo>
                      <a:pt x="156" y="526"/>
                    </a:lnTo>
                    <a:lnTo>
                      <a:pt x="156" y="526"/>
                    </a:lnTo>
                    <a:lnTo>
                      <a:pt x="156" y="526"/>
                    </a:lnTo>
                    <a:lnTo>
                      <a:pt x="156" y="528"/>
                    </a:lnTo>
                    <a:lnTo>
                      <a:pt x="156" y="528"/>
                    </a:lnTo>
                    <a:lnTo>
                      <a:pt x="156" y="528"/>
                    </a:lnTo>
                    <a:lnTo>
                      <a:pt x="156" y="528"/>
                    </a:lnTo>
                    <a:lnTo>
                      <a:pt x="158" y="528"/>
                    </a:lnTo>
                    <a:lnTo>
                      <a:pt x="158" y="528"/>
                    </a:lnTo>
                    <a:lnTo>
                      <a:pt x="158" y="528"/>
                    </a:lnTo>
                    <a:lnTo>
                      <a:pt x="158" y="528"/>
                    </a:lnTo>
                    <a:lnTo>
                      <a:pt x="158" y="529"/>
                    </a:lnTo>
                    <a:lnTo>
                      <a:pt x="158" y="529"/>
                    </a:lnTo>
                    <a:lnTo>
                      <a:pt x="159" y="529"/>
                    </a:lnTo>
                    <a:lnTo>
                      <a:pt x="159" y="529"/>
                    </a:lnTo>
                    <a:lnTo>
                      <a:pt x="159" y="529"/>
                    </a:lnTo>
                    <a:lnTo>
                      <a:pt x="159" y="529"/>
                    </a:lnTo>
                    <a:lnTo>
                      <a:pt x="160" y="529"/>
                    </a:lnTo>
                    <a:lnTo>
                      <a:pt x="160" y="529"/>
                    </a:lnTo>
                    <a:lnTo>
                      <a:pt x="161" y="530"/>
                    </a:lnTo>
                    <a:lnTo>
                      <a:pt x="161" y="530"/>
                    </a:lnTo>
                    <a:lnTo>
                      <a:pt x="161" y="530"/>
                    </a:lnTo>
                    <a:lnTo>
                      <a:pt x="161" y="530"/>
                    </a:lnTo>
                    <a:lnTo>
                      <a:pt x="163" y="530"/>
                    </a:lnTo>
                    <a:lnTo>
                      <a:pt x="163" y="530"/>
                    </a:lnTo>
                    <a:lnTo>
                      <a:pt x="163" y="530"/>
                    </a:lnTo>
                    <a:lnTo>
                      <a:pt x="163" y="530"/>
                    </a:lnTo>
                    <a:lnTo>
                      <a:pt x="164" y="530"/>
                    </a:lnTo>
                    <a:lnTo>
                      <a:pt x="164" y="530"/>
                    </a:lnTo>
                    <a:lnTo>
                      <a:pt x="164" y="530"/>
                    </a:lnTo>
                    <a:lnTo>
                      <a:pt x="164" y="530"/>
                    </a:lnTo>
                    <a:lnTo>
                      <a:pt x="164" y="530"/>
                    </a:lnTo>
                    <a:lnTo>
                      <a:pt x="164" y="530"/>
                    </a:lnTo>
                    <a:lnTo>
                      <a:pt x="164" y="531"/>
                    </a:lnTo>
                    <a:lnTo>
                      <a:pt x="164" y="531"/>
                    </a:lnTo>
                    <a:lnTo>
                      <a:pt x="165" y="531"/>
                    </a:lnTo>
                    <a:lnTo>
                      <a:pt x="165" y="531"/>
                    </a:lnTo>
                    <a:lnTo>
                      <a:pt x="165" y="531"/>
                    </a:lnTo>
                    <a:lnTo>
                      <a:pt x="165" y="531"/>
                    </a:lnTo>
                    <a:lnTo>
                      <a:pt x="166" y="530"/>
                    </a:lnTo>
                    <a:lnTo>
                      <a:pt x="166" y="530"/>
                    </a:lnTo>
                    <a:lnTo>
                      <a:pt x="166" y="530"/>
                    </a:lnTo>
                    <a:lnTo>
                      <a:pt x="166" y="530"/>
                    </a:lnTo>
                    <a:lnTo>
                      <a:pt x="168" y="530"/>
                    </a:lnTo>
                    <a:lnTo>
                      <a:pt x="168" y="530"/>
                    </a:lnTo>
                    <a:lnTo>
                      <a:pt x="168" y="530"/>
                    </a:lnTo>
                    <a:lnTo>
                      <a:pt x="168" y="530"/>
                    </a:lnTo>
                    <a:lnTo>
                      <a:pt x="175" y="524"/>
                    </a:lnTo>
                    <a:lnTo>
                      <a:pt x="175" y="524"/>
                    </a:lnTo>
                    <a:lnTo>
                      <a:pt x="183" y="515"/>
                    </a:lnTo>
                    <a:lnTo>
                      <a:pt x="188" y="510"/>
                    </a:lnTo>
                    <a:lnTo>
                      <a:pt x="188" y="510"/>
                    </a:lnTo>
                    <a:lnTo>
                      <a:pt x="198" y="514"/>
                    </a:lnTo>
                    <a:lnTo>
                      <a:pt x="198" y="514"/>
                    </a:lnTo>
                    <a:lnTo>
                      <a:pt x="197" y="521"/>
                    </a:lnTo>
                    <a:lnTo>
                      <a:pt x="198" y="533"/>
                    </a:lnTo>
                    <a:lnTo>
                      <a:pt x="198" y="533"/>
                    </a:lnTo>
                    <a:lnTo>
                      <a:pt x="199" y="540"/>
                    </a:lnTo>
                    <a:lnTo>
                      <a:pt x="199" y="540"/>
                    </a:lnTo>
                    <a:lnTo>
                      <a:pt x="199" y="540"/>
                    </a:lnTo>
                    <a:lnTo>
                      <a:pt x="199" y="541"/>
                    </a:lnTo>
                    <a:lnTo>
                      <a:pt x="199" y="541"/>
                    </a:lnTo>
                    <a:lnTo>
                      <a:pt x="199" y="541"/>
                    </a:lnTo>
                    <a:lnTo>
                      <a:pt x="199" y="541"/>
                    </a:lnTo>
                    <a:lnTo>
                      <a:pt x="201" y="543"/>
                    </a:lnTo>
                    <a:lnTo>
                      <a:pt x="201" y="543"/>
                    </a:lnTo>
                    <a:lnTo>
                      <a:pt x="201" y="543"/>
                    </a:lnTo>
                    <a:lnTo>
                      <a:pt x="201" y="543"/>
                    </a:lnTo>
                    <a:lnTo>
                      <a:pt x="201" y="544"/>
                    </a:lnTo>
                    <a:lnTo>
                      <a:pt x="201" y="544"/>
                    </a:lnTo>
                    <a:lnTo>
                      <a:pt x="201" y="544"/>
                    </a:lnTo>
                    <a:lnTo>
                      <a:pt x="201" y="544"/>
                    </a:lnTo>
                    <a:lnTo>
                      <a:pt x="202" y="544"/>
                    </a:lnTo>
                    <a:lnTo>
                      <a:pt x="202" y="544"/>
                    </a:lnTo>
                    <a:lnTo>
                      <a:pt x="202" y="544"/>
                    </a:lnTo>
                    <a:lnTo>
                      <a:pt x="202" y="544"/>
                    </a:lnTo>
                    <a:lnTo>
                      <a:pt x="202" y="545"/>
                    </a:lnTo>
                    <a:lnTo>
                      <a:pt x="202" y="545"/>
                    </a:lnTo>
                    <a:lnTo>
                      <a:pt x="203" y="545"/>
                    </a:lnTo>
                    <a:lnTo>
                      <a:pt x="203" y="545"/>
                    </a:lnTo>
                    <a:lnTo>
                      <a:pt x="203" y="545"/>
                    </a:lnTo>
                    <a:lnTo>
                      <a:pt x="203" y="545"/>
                    </a:lnTo>
                    <a:lnTo>
                      <a:pt x="203" y="545"/>
                    </a:lnTo>
                    <a:lnTo>
                      <a:pt x="203" y="545"/>
                    </a:lnTo>
                    <a:lnTo>
                      <a:pt x="204" y="545"/>
                    </a:lnTo>
                    <a:lnTo>
                      <a:pt x="204" y="545"/>
                    </a:lnTo>
                    <a:lnTo>
                      <a:pt x="204" y="545"/>
                    </a:lnTo>
                    <a:lnTo>
                      <a:pt x="204" y="545"/>
                    </a:lnTo>
                    <a:lnTo>
                      <a:pt x="206" y="545"/>
                    </a:lnTo>
                    <a:lnTo>
                      <a:pt x="206" y="545"/>
                    </a:lnTo>
                    <a:lnTo>
                      <a:pt x="207" y="546"/>
                    </a:lnTo>
                    <a:lnTo>
                      <a:pt x="207" y="546"/>
                    </a:lnTo>
                    <a:lnTo>
                      <a:pt x="207" y="546"/>
                    </a:lnTo>
                    <a:lnTo>
                      <a:pt x="207" y="546"/>
                    </a:lnTo>
                    <a:lnTo>
                      <a:pt x="208" y="546"/>
                    </a:lnTo>
                    <a:lnTo>
                      <a:pt x="208" y="546"/>
                    </a:lnTo>
                    <a:lnTo>
                      <a:pt x="208" y="546"/>
                    </a:lnTo>
                    <a:lnTo>
                      <a:pt x="208" y="546"/>
                    </a:lnTo>
                    <a:lnTo>
                      <a:pt x="209" y="546"/>
                    </a:lnTo>
                    <a:lnTo>
                      <a:pt x="209" y="546"/>
                    </a:lnTo>
                    <a:lnTo>
                      <a:pt x="209" y="546"/>
                    </a:lnTo>
                    <a:lnTo>
                      <a:pt x="209" y="546"/>
                    </a:lnTo>
                    <a:lnTo>
                      <a:pt x="211" y="546"/>
                    </a:lnTo>
                    <a:lnTo>
                      <a:pt x="211" y="546"/>
                    </a:lnTo>
                    <a:lnTo>
                      <a:pt x="211" y="546"/>
                    </a:lnTo>
                    <a:lnTo>
                      <a:pt x="211" y="546"/>
                    </a:lnTo>
                    <a:lnTo>
                      <a:pt x="211" y="546"/>
                    </a:lnTo>
                    <a:lnTo>
                      <a:pt x="211" y="546"/>
                    </a:lnTo>
                    <a:lnTo>
                      <a:pt x="211" y="546"/>
                    </a:lnTo>
                    <a:lnTo>
                      <a:pt x="211" y="546"/>
                    </a:lnTo>
                    <a:lnTo>
                      <a:pt x="212" y="546"/>
                    </a:lnTo>
                    <a:lnTo>
                      <a:pt x="212" y="546"/>
                    </a:lnTo>
                    <a:lnTo>
                      <a:pt x="212" y="546"/>
                    </a:lnTo>
                    <a:lnTo>
                      <a:pt x="212" y="546"/>
                    </a:lnTo>
                    <a:lnTo>
                      <a:pt x="213" y="545"/>
                    </a:lnTo>
                    <a:lnTo>
                      <a:pt x="213" y="545"/>
                    </a:lnTo>
                    <a:lnTo>
                      <a:pt x="213" y="545"/>
                    </a:lnTo>
                    <a:lnTo>
                      <a:pt x="213" y="545"/>
                    </a:lnTo>
                    <a:lnTo>
                      <a:pt x="214" y="544"/>
                    </a:lnTo>
                    <a:lnTo>
                      <a:pt x="214" y="544"/>
                    </a:lnTo>
                    <a:lnTo>
                      <a:pt x="214" y="544"/>
                    </a:lnTo>
                    <a:lnTo>
                      <a:pt x="214" y="544"/>
                    </a:lnTo>
                    <a:lnTo>
                      <a:pt x="219" y="538"/>
                    </a:lnTo>
                    <a:lnTo>
                      <a:pt x="219" y="538"/>
                    </a:lnTo>
                    <a:lnTo>
                      <a:pt x="226" y="529"/>
                    </a:lnTo>
                    <a:lnTo>
                      <a:pt x="229" y="521"/>
                    </a:lnTo>
                    <a:lnTo>
                      <a:pt x="229" y="521"/>
                    </a:lnTo>
                    <a:lnTo>
                      <a:pt x="240" y="524"/>
                    </a:lnTo>
                    <a:lnTo>
                      <a:pt x="240" y="524"/>
                    </a:lnTo>
                    <a:lnTo>
                      <a:pt x="241" y="531"/>
                    </a:lnTo>
                    <a:lnTo>
                      <a:pt x="243" y="543"/>
                    </a:lnTo>
                    <a:lnTo>
                      <a:pt x="243" y="543"/>
                    </a:lnTo>
                    <a:lnTo>
                      <a:pt x="246" y="550"/>
                    </a:lnTo>
                    <a:lnTo>
                      <a:pt x="246" y="550"/>
                    </a:lnTo>
                    <a:lnTo>
                      <a:pt x="246" y="550"/>
                    </a:lnTo>
                    <a:lnTo>
                      <a:pt x="247" y="551"/>
                    </a:lnTo>
                    <a:lnTo>
                      <a:pt x="247" y="551"/>
                    </a:lnTo>
                    <a:lnTo>
                      <a:pt x="247" y="551"/>
                    </a:lnTo>
                    <a:lnTo>
                      <a:pt x="247" y="551"/>
                    </a:lnTo>
                    <a:lnTo>
                      <a:pt x="247" y="553"/>
                    </a:lnTo>
                    <a:lnTo>
                      <a:pt x="247" y="553"/>
                    </a:lnTo>
                    <a:lnTo>
                      <a:pt x="247" y="553"/>
                    </a:lnTo>
                    <a:lnTo>
                      <a:pt x="247" y="553"/>
                    </a:lnTo>
                    <a:lnTo>
                      <a:pt x="248" y="553"/>
                    </a:lnTo>
                    <a:lnTo>
                      <a:pt x="248" y="553"/>
                    </a:lnTo>
                    <a:lnTo>
                      <a:pt x="248" y="553"/>
                    </a:lnTo>
                    <a:lnTo>
                      <a:pt x="248" y="553"/>
                    </a:lnTo>
                    <a:lnTo>
                      <a:pt x="250" y="554"/>
                    </a:lnTo>
                    <a:lnTo>
                      <a:pt x="250" y="554"/>
                    </a:lnTo>
                    <a:lnTo>
                      <a:pt x="250" y="554"/>
                    </a:lnTo>
                    <a:lnTo>
                      <a:pt x="250" y="554"/>
                    </a:lnTo>
                    <a:lnTo>
                      <a:pt x="250" y="554"/>
                    </a:lnTo>
                    <a:lnTo>
                      <a:pt x="250" y="554"/>
                    </a:lnTo>
                    <a:lnTo>
                      <a:pt x="250" y="554"/>
                    </a:lnTo>
                    <a:lnTo>
                      <a:pt x="250" y="554"/>
                    </a:lnTo>
                    <a:lnTo>
                      <a:pt x="251" y="554"/>
                    </a:lnTo>
                    <a:lnTo>
                      <a:pt x="251" y="554"/>
                    </a:lnTo>
                    <a:lnTo>
                      <a:pt x="251" y="554"/>
                    </a:lnTo>
                    <a:lnTo>
                      <a:pt x="251" y="554"/>
                    </a:lnTo>
                    <a:lnTo>
                      <a:pt x="252" y="554"/>
                    </a:lnTo>
                    <a:lnTo>
                      <a:pt x="252" y="554"/>
                    </a:lnTo>
                    <a:lnTo>
                      <a:pt x="252" y="554"/>
                    </a:lnTo>
                    <a:lnTo>
                      <a:pt x="252" y="554"/>
                    </a:lnTo>
                    <a:lnTo>
                      <a:pt x="253" y="554"/>
                    </a:lnTo>
                    <a:lnTo>
                      <a:pt x="253" y="554"/>
                    </a:lnTo>
                    <a:lnTo>
                      <a:pt x="255" y="554"/>
                    </a:lnTo>
                    <a:lnTo>
                      <a:pt x="255" y="554"/>
                    </a:lnTo>
                    <a:lnTo>
                      <a:pt x="255" y="554"/>
                    </a:lnTo>
                    <a:lnTo>
                      <a:pt x="255" y="554"/>
                    </a:lnTo>
                    <a:lnTo>
                      <a:pt x="256" y="554"/>
                    </a:lnTo>
                    <a:lnTo>
                      <a:pt x="256" y="554"/>
                    </a:lnTo>
                    <a:lnTo>
                      <a:pt x="256" y="554"/>
                    </a:lnTo>
                    <a:lnTo>
                      <a:pt x="256" y="554"/>
                    </a:lnTo>
                    <a:lnTo>
                      <a:pt x="257" y="554"/>
                    </a:lnTo>
                    <a:lnTo>
                      <a:pt x="257" y="554"/>
                    </a:lnTo>
                    <a:lnTo>
                      <a:pt x="257" y="554"/>
                    </a:lnTo>
                    <a:lnTo>
                      <a:pt x="257" y="554"/>
                    </a:lnTo>
                    <a:lnTo>
                      <a:pt x="257" y="554"/>
                    </a:lnTo>
                    <a:lnTo>
                      <a:pt x="257" y="554"/>
                    </a:lnTo>
                    <a:lnTo>
                      <a:pt x="258" y="554"/>
                    </a:lnTo>
                    <a:lnTo>
                      <a:pt x="258" y="554"/>
                    </a:lnTo>
                    <a:lnTo>
                      <a:pt x="258" y="554"/>
                    </a:lnTo>
                    <a:lnTo>
                      <a:pt x="258" y="554"/>
                    </a:lnTo>
                    <a:lnTo>
                      <a:pt x="258" y="554"/>
                    </a:lnTo>
                    <a:lnTo>
                      <a:pt x="258" y="554"/>
                    </a:lnTo>
                    <a:lnTo>
                      <a:pt x="260" y="554"/>
                    </a:lnTo>
                    <a:lnTo>
                      <a:pt x="260" y="554"/>
                    </a:lnTo>
                    <a:lnTo>
                      <a:pt x="260" y="553"/>
                    </a:lnTo>
                    <a:lnTo>
                      <a:pt x="260" y="553"/>
                    </a:lnTo>
                    <a:lnTo>
                      <a:pt x="260" y="553"/>
                    </a:lnTo>
                    <a:lnTo>
                      <a:pt x="260" y="553"/>
                    </a:lnTo>
                    <a:lnTo>
                      <a:pt x="261" y="553"/>
                    </a:lnTo>
                    <a:lnTo>
                      <a:pt x="261" y="553"/>
                    </a:lnTo>
                    <a:lnTo>
                      <a:pt x="261" y="551"/>
                    </a:lnTo>
                    <a:lnTo>
                      <a:pt x="261" y="551"/>
                    </a:lnTo>
                    <a:lnTo>
                      <a:pt x="261" y="551"/>
                    </a:lnTo>
                    <a:lnTo>
                      <a:pt x="261" y="551"/>
                    </a:lnTo>
                    <a:lnTo>
                      <a:pt x="261" y="551"/>
                    </a:lnTo>
                    <a:lnTo>
                      <a:pt x="266" y="544"/>
                    </a:lnTo>
                    <a:lnTo>
                      <a:pt x="266" y="544"/>
                    </a:lnTo>
                    <a:lnTo>
                      <a:pt x="270" y="534"/>
                    </a:lnTo>
                    <a:lnTo>
                      <a:pt x="272" y="526"/>
                    </a:lnTo>
                    <a:lnTo>
                      <a:pt x="272" y="526"/>
                    </a:lnTo>
                    <a:lnTo>
                      <a:pt x="284" y="526"/>
                    </a:lnTo>
                    <a:lnTo>
                      <a:pt x="284" y="526"/>
                    </a:lnTo>
                    <a:lnTo>
                      <a:pt x="285" y="534"/>
                    </a:lnTo>
                    <a:lnTo>
                      <a:pt x="290" y="544"/>
                    </a:lnTo>
                    <a:lnTo>
                      <a:pt x="290" y="544"/>
                    </a:lnTo>
                    <a:lnTo>
                      <a:pt x="294" y="551"/>
                    </a:lnTo>
                    <a:lnTo>
                      <a:pt x="294" y="551"/>
                    </a:lnTo>
                    <a:lnTo>
                      <a:pt x="294" y="551"/>
                    </a:lnTo>
                    <a:lnTo>
                      <a:pt x="294" y="551"/>
                    </a:lnTo>
                    <a:lnTo>
                      <a:pt x="295" y="553"/>
                    </a:lnTo>
                    <a:lnTo>
                      <a:pt x="295" y="553"/>
                    </a:lnTo>
                    <a:lnTo>
                      <a:pt x="295" y="553"/>
                    </a:lnTo>
                    <a:lnTo>
                      <a:pt x="295" y="553"/>
                    </a:lnTo>
                    <a:lnTo>
                      <a:pt x="296" y="553"/>
                    </a:lnTo>
                    <a:lnTo>
                      <a:pt x="296" y="553"/>
                    </a:lnTo>
                    <a:lnTo>
                      <a:pt x="296" y="554"/>
                    </a:lnTo>
                    <a:lnTo>
                      <a:pt x="296" y="554"/>
                    </a:lnTo>
                    <a:lnTo>
                      <a:pt x="296" y="554"/>
                    </a:lnTo>
                    <a:lnTo>
                      <a:pt x="296" y="554"/>
                    </a:lnTo>
                    <a:lnTo>
                      <a:pt x="296" y="554"/>
                    </a:lnTo>
                    <a:lnTo>
                      <a:pt x="296" y="554"/>
                    </a:lnTo>
                    <a:lnTo>
                      <a:pt x="298" y="554"/>
                    </a:lnTo>
                    <a:lnTo>
                      <a:pt x="298" y="554"/>
                    </a:lnTo>
                    <a:lnTo>
                      <a:pt x="298" y="554"/>
                    </a:lnTo>
                    <a:lnTo>
                      <a:pt x="298" y="554"/>
                    </a:lnTo>
                    <a:lnTo>
                      <a:pt x="299" y="554"/>
                    </a:lnTo>
                    <a:lnTo>
                      <a:pt x="299" y="554"/>
                    </a:lnTo>
                    <a:lnTo>
                      <a:pt x="299" y="554"/>
                    </a:lnTo>
                    <a:lnTo>
                      <a:pt x="299" y="554"/>
                    </a:lnTo>
                    <a:lnTo>
                      <a:pt x="300" y="554"/>
                    </a:lnTo>
                    <a:lnTo>
                      <a:pt x="300" y="554"/>
                    </a:lnTo>
                    <a:lnTo>
                      <a:pt x="300" y="554"/>
                    </a:lnTo>
                    <a:lnTo>
                      <a:pt x="300" y="554"/>
                    </a:lnTo>
                    <a:lnTo>
                      <a:pt x="300" y="554"/>
                    </a:lnTo>
                    <a:lnTo>
                      <a:pt x="300" y="554"/>
                    </a:lnTo>
                    <a:lnTo>
                      <a:pt x="301" y="554"/>
                    </a:lnTo>
                    <a:lnTo>
                      <a:pt x="301" y="554"/>
                    </a:lnTo>
                    <a:lnTo>
                      <a:pt x="303" y="554"/>
                    </a:lnTo>
                    <a:lnTo>
                      <a:pt x="303" y="554"/>
                    </a:lnTo>
                    <a:lnTo>
                      <a:pt x="303" y="554"/>
                    </a:lnTo>
                    <a:lnTo>
                      <a:pt x="303" y="554"/>
                    </a:lnTo>
                    <a:lnTo>
                      <a:pt x="304" y="554"/>
                    </a:lnTo>
                    <a:lnTo>
                      <a:pt x="304" y="554"/>
                    </a:lnTo>
                    <a:lnTo>
                      <a:pt x="304" y="554"/>
                    </a:lnTo>
                    <a:lnTo>
                      <a:pt x="304" y="554"/>
                    </a:lnTo>
                    <a:lnTo>
                      <a:pt x="305" y="554"/>
                    </a:lnTo>
                    <a:lnTo>
                      <a:pt x="305" y="554"/>
                    </a:lnTo>
                    <a:lnTo>
                      <a:pt x="305" y="554"/>
                    </a:lnTo>
                    <a:lnTo>
                      <a:pt x="305" y="554"/>
                    </a:lnTo>
                    <a:lnTo>
                      <a:pt x="305" y="554"/>
                    </a:lnTo>
                    <a:lnTo>
                      <a:pt x="305" y="554"/>
                    </a:lnTo>
                    <a:lnTo>
                      <a:pt x="306" y="554"/>
                    </a:lnTo>
                    <a:lnTo>
                      <a:pt x="306" y="554"/>
                    </a:lnTo>
                    <a:lnTo>
                      <a:pt x="306" y="554"/>
                    </a:lnTo>
                    <a:lnTo>
                      <a:pt x="306" y="554"/>
                    </a:lnTo>
                    <a:lnTo>
                      <a:pt x="308" y="553"/>
                    </a:lnTo>
                    <a:lnTo>
                      <a:pt x="308" y="553"/>
                    </a:lnTo>
                    <a:lnTo>
                      <a:pt x="308" y="553"/>
                    </a:lnTo>
                    <a:lnTo>
                      <a:pt x="308" y="553"/>
                    </a:lnTo>
                    <a:lnTo>
                      <a:pt x="308" y="553"/>
                    </a:lnTo>
                    <a:lnTo>
                      <a:pt x="308" y="553"/>
                    </a:lnTo>
                    <a:lnTo>
                      <a:pt x="308" y="553"/>
                    </a:lnTo>
                    <a:lnTo>
                      <a:pt x="308" y="553"/>
                    </a:lnTo>
                    <a:lnTo>
                      <a:pt x="309" y="551"/>
                    </a:lnTo>
                    <a:lnTo>
                      <a:pt x="309" y="551"/>
                    </a:lnTo>
                    <a:lnTo>
                      <a:pt x="309" y="551"/>
                    </a:lnTo>
                    <a:lnTo>
                      <a:pt x="309" y="551"/>
                    </a:lnTo>
                    <a:lnTo>
                      <a:pt x="309" y="550"/>
                    </a:lnTo>
                    <a:lnTo>
                      <a:pt x="309" y="550"/>
                    </a:lnTo>
                    <a:lnTo>
                      <a:pt x="309" y="550"/>
                    </a:lnTo>
                    <a:lnTo>
                      <a:pt x="309" y="550"/>
                    </a:lnTo>
                    <a:lnTo>
                      <a:pt x="313" y="543"/>
                    </a:lnTo>
                    <a:lnTo>
                      <a:pt x="313" y="543"/>
                    </a:lnTo>
                    <a:lnTo>
                      <a:pt x="315" y="531"/>
                    </a:lnTo>
                    <a:lnTo>
                      <a:pt x="315" y="524"/>
                    </a:lnTo>
                    <a:lnTo>
                      <a:pt x="315" y="524"/>
                    </a:lnTo>
                    <a:lnTo>
                      <a:pt x="326" y="521"/>
                    </a:lnTo>
                    <a:lnTo>
                      <a:pt x="326" y="521"/>
                    </a:lnTo>
                    <a:lnTo>
                      <a:pt x="330" y="529"/>
                    </a:lnTo>
                    <a:lnTo>
                      <a:pt x="337" y="538"/>
                    </a:lnTo>
                    <a:lnTo>
                      <a:pt x="337" y="538"/>
                    </a:lnTo>
                    <a:lnTo>
                      <a:pt x="342" y="544"/>
                    </a:lnTo>
                    <a:lnTo>
                      <a:pt x="342" y="544"/>
                    </a:lnTo>
                    <a:lnTo>
                      <a:pt x="342" y="545"/>
                    </a:lnTo>
                    <a:lnTo>
                      <a:pt x="342" y="545"/>
                    </a:lnTo>
                    <a:lnTo>
                      <a:pt x="343" y="545"/>
                    </a:lnTo>
                    <a:lnTo>
                      <a:pt x="343" y="545"/>
                    </a:lnTo>
                    <a:lnTo>
                      <a:pt x="343" y="545"/>
                    </a:lnTo>
                    <a:lnTo>
                      <a:pt x="343" y="545"/>
                    </a:lnTo>
                    <a:lnTo>
                      <a:pt x="343" y="546"/>
                    </a:lnTo>
                    <a:lnTo>
                      <a:pt x="343" y="546"/>
                    </a:lnTo>
                    <a:lnTo>
                      <a:pt x="344" y="546"/>
                    </a:lnTo>
                    <a:lnTo>
                      <a:pt x="344" y="546"/>
                    </a:lnTo>
                    <a:lnTo>
                      <a:pt x="344" y="546"/>
                    </a:lnTo>
                    <a:lnTo>
                      <a:pt x="344" y="546"/>
                    </a:lnTo>
                    <a:lnTo>
                      <a:pt x="344" y="546"/>
                    </a:lnTo>
                    <a:lnTo>
                      <a:pt x="344" y="546"/>
                    </a:lnTo>
                    <a:lnTo>
                      <a:pt x="345" y="546"/>
                    </a:lnTo>
                    <a:lnTo>
                      <a:pt x="345" y="546"/>
                    </a:lnTo>
                    <a:lnTo>
                      <a:pt x="345" y="546"/>
                    </a:lnTo>
                    <a:lnTo>
                      <a:pt x="345" y="546"/>
                    </a:lnTo>
                    <a:lnTo>
                      <a:pt x="347" y="546"/>
                    </a:lnTo>
                    <a:lnTo>
                      <a:pt x="347" y="546"/>
                    </a:lnTo>
                    <a:lnTo>
                      <a:pt x="347" y="546"/>
                    </a:lnTo>
                    <a:lnTo>
                      <a:pt x="347" y="546"/>
                    </a:lnTo>
                    <a:lnTo>
                      <a:pt x="347" y="546"/>
                    </a:lnTo>
                    <a:lnTo>
                      <a:pt x="347" y="546"/>
                    </a:lnTo>
                    <a:lnTo>
                      <a:pt x="348" y="546"/>
                    </a:lnTo>
                    <a:lnTo>
                      <a:pt x="348" y="546"/>
                    </a:lnTo>
                    <a:lnTo>
                      <a:pt x="348" y="546"/>
                    </a:lnTo>
                    <a:lnTo>
                      <a:pt x="348" y="546"/>
                    </a:lnTo>
                    <a:lnTo>
                      <a:pt x="349" y="546"/>
                    </a:lnTo>
                    <a:lnTo>
                      <a:pt x="349" y="546"/>
                    </a:lnTo>
                    <a:lnTo>
                      <a:pt x="349" y="545"/>
                    </a:lnTo>
                    <a:lnTo>
                      <a:pt x="349" y="545"/>
                    </a:lnTo>
                    <a:lnTo>
                      <a:pt x="350" y="545"/>
                    </a:lnTo>
                    <a:lnTo>
                      <a:pt x="350" y="545"/>
                    </a:lnTo>
                    <a:lnTo>
                      <a:pt x="350" y="545"/>
                    </a:lnTo>
                    <a:lnTo>
                      <a:pt x="350" y="545"/>
                    </a:lnTo>
                    <a:lnTo>
                      <a:pt x="352" y="545"/>
                    </a:lnTo>
                    <a:lnTo>
                      <a:pt x="352" y="545"/>
                    </a:lnTo>
                    <a:lnTo>
                      <a:pt x="352" y="545"/>
                    </a:lnTo>
                    <a:lnTo>
                      <a:pt x="352" y="545"/>
                    </a:lnTo>
                    <a:lnTo>
                      <a:pt x="353" y="545"/>
                    </a:lnTo>
                    <a:lnTo>
                      <a:pt x="353" y="545"/>
                    </a:lnTo>
                    <a:lnTo>
                      <a:pt x="353" y="545"/>
                    </a:lnTo>
                    <a:lnTo>
                      <a:pt x="353" y="545"/>
                    </a:lnTo>
                    <a:lnTo>
                      <a:pt x="354" y="544"/>
                    </a:lnTo>
                    <a:lnTo>
                      <a:pt x="354" y="544"/>
                    </a:lnTo>
                    <a:lnTo>
                      <a:pt x="354" y="544"/>
                    </a:lnTo>
                    <a:lnTo>
                      <a:pt x="354" y="544"/>
                    </a:lnTo>
                    <a:lnTo>
                      <a:pt x="354" y="544"/>
                    </a:lnTo>
                    <a:lnTo>
                      <a:pt x="354" y="544"/>
                    </a:lnTo>
                    <a:lnTo>
                      <a:pt x="354" y="544"/>
                    </a:lnTo>
                    <a:lnTo>
                      <a:pt x="354" y="544"/>
                    </a:lnTo>
                    <a:lnTo>
                      <a:pt x="355" y="543"/>
                    </a:lnTo>
                    <a:lnTo>
                      <a:pt x="355" y="543"/>
                    </a:lnTo>
                    <a:lnTo>
                      <a:pt x="355" y="543"/>
                    </a:lnTo>
                    <a:lnTo>
                      <a:pt x="355" y="543"/>
                    </a:lnTo>
                    <a:lnTo>
                      <a:pt x="355" y="541"/>
                    </a:lnTo>
                    <a:lnTo>
                      <a:pt x="355" y="541"/>
                    </a:lnTo>
                    <a:lnTo>
                      <a:pt x="355" y="541"/>
                    </a:lnTo>
                    <a:lnTo>
                      <a:pt x="355" y="541"/>
                    </a:lnTo>
                    <a:lnTo>
                      <a:pt x="355" y="540"/>
                    </a:lnTo>
                    <a:lnTo>
                      <a:pt x="355" y="540"/>
                    </a:lnTo>
                    <a:lnTo>
                      <a:pt x="355" y="540"/>
                    </a:lnTo>
                    <a:lnTo>
                      <a:pt x="355" y="540"/>
                    </a:lnTo>
                    <a:lnTo>
                      <a:pt x="358" y="533"/>
                    </a:lnTo>
                    <a:lnTo>
                      <a:pt x="358" y="533"/>
                    </a:lnTo>
                    <a:lnTo>
                      <a:pt x="358" y="521"/>
                    </a:lnTo>
                    <a:lnTo>
                      <a:pt x="358" y="514"/>
                    </a:lnTo>
                    <a:lnTo>
                      <a:pt x="358" y="514"/>
                    </a:lnTo>
                    <a:lnTo>
                      <a:pt x="368" y="510"/>
                    </a:lnTo>
                    <a:lnTo>
                      <a:pt x="368" y="510"/>
                    </a:lnTo>
                    <a:lnTo>
                      <a:pt x="373" y="516"/>
                    </a:lnTo>
                    <a:lnTo>
                      <a:pt x="381" y="524"/>
                    </a:lnTo>
                    <a:lnTo>
                      <a:pt x="381" y="524"/>
                    </a:lnTo>
                    <a:lnTo>
                      <a:pt x="388" y="530"/>
                    </a:lnTo>
                    <a:lnTo>
                      <a:pt x="388" y="530"/>
                    </a:lnTo>
                    <a:lnTo>
                      <a:pt x="388" y="530"/>
                    </a:lnTo>
                    <a:lnTo>
                      <a:pt x="388" y="530"/>
                    </a:lnTo>
                    <a:lnTo>
                      <a:pt x="389" y="530"/>
                    </a:lnTo>
                    <a:lnTo>
                      <a:pt x="389" y="530"/>
                    </a:lnTo>
                    <a:lnTo>
                      <a:pt x="389" y="530"/>
                    </a:lnTo>
                    <a:lnTo>
                      <a:pt x="389" y="530"/>
                    </a:lnTo>
                    <a:lnTo>
                      <a:pt x="389" y="531"/>
                    </a:lnTo>
                    <a:lnTo>
                      <a:pt x="389" y="531"/>
                    </a:lnTo>
                    <a:lnTo>
                      <a:pt x="391" y="531"/>
                    </a:lnTo>
                    <a:lnTo>
                      <a:pt x="391" y="531"/>
                    </a:lnTo>
                    <a:lnTo>
                      <a:pt x="391" y="531"/>
                    </a:lnTo>
                    <a:lnTo>
                      <a:pt x="391" y="531"/>
                    </a:lnTo>
                    <a:lnTo>
                      <a:pt x="391" y="530"/>
                    </a:lnTo>
                    <a:lnTo>
                      <a:pt x="391" y="530"/>
                    </a:lnTo>
                    <a:lnTo>
                      <a:pt x="392" y="530"/>
                    </a:lnTo>
                    <a:lnTo>
                      <a:pt x="392" y="530"/>
                    </a:lnTo>
                    <a:lnTo>
                      <a:pt x="392" y="530"/>
                    </a:lnTo>
                    <a:lnTo>
                      <a:pt x="392" y="530"/>
                    </a:lnTo>
                    <a:lnTo>
                      <a:pt x="393" y="530"/>
                    </a:lnTo>
                    <a:lnTo>
                      <a:pt x="393" y="530"/>
                    </a:lnTo>
                    <a:lnTo>
                      <a:pt x="393" y="530"/>
                    </a:lnTo>
                    <a:lnTo>
                      <a:pt x="393" y="530"/>
                    </a:lnTo>
                    <a:lnTo>
                      <a:pt x="395" y="530"/>
                    </a:lnTo>
                    <a:lnTo>
                      <a:pt x="395" y="530"/>
                    </a:lnTo>
                    <a:lnTo>
                      <a:pt x="395" y="530"/>
                    </a:lnTo>
                    <a:lnTo>
                      <a:pt x="395" y="530"/>
                    </a:lnTo>
                    <a:lnTo>
                      <a:pt x="396" y="529"/>
                    </a:lnTo>
                    <a:lnTo>
                      <a:pt x="396" y="529"/>
                    </a:lnTo>
                    <a:lnTo>
                      <a:pt x="396" y="529"/>
                    </a:lnTo>
                    <a:lnTo>
                      <a:pt x="396" y="529"/>
                    </a:lnTo>
                    <a:lnTo>
                      <a:pt x="397" y="529"/>
                    </a:lnTo>
                    <a:lnTo>
                      <a:pt x="397" y="529"/>
                    </a:lnTo>
                    <a:lnTo>
                      <a:pt x="397" y="529"/>
                    </a:lnTo>
                    <a:lnTo>
                      <a:pt x="397" y="529"/>
                    </a:lnTo>
                    <a:lnTo>
                      <a:pt x="397" y="528"/>
                    </a:lnTo>
                    <a:lnTo>
                      <a:pt x="397" y="528"/>
                    </a:lnTo>
                    <a:lnTo>
                      <a:pt x="398" y="528"/>
                    </a:lnTo>
                    <a:lnTo>
                      <a:pt x="398" y="528"/>
                    </a:lnTo>
                    <a:lnTo>
                      <a:pt x="398" y="528"/>
                    </a:lnTo>
                    <a:lnTo>
                      <a:pt x="398" y="528"/>
                    </a:lnTo>
                    <a:lnTo>
                      <a:pt x="400" y="528"/>
                    </a:lnTo>
                    <a:lnTo>
                      <a:pt x="400" y="528"/>
                    </a:lnTo>
                    <a:lnTo>
                      <a:pt x="400" y="526"/>
                    </a:lnTo>
                    <a:lnTo>
                      <a:pt x="400" y="526"/>
                    </a:lnTo>
                    <a:lnTo>
                      <a:pt x="400" y="526"/>
                    </a:lnTo>
                    <a:lnTo>
                      <a:pt x="400" y="526"/>
                    </a:lnTo>
                    <a:lnTo>
                      <a:pt x="400" y="526"/>
                    </a:lnTo>
                    <a:lnTo>
                      <a:pt x="400" y="526"/>
                    </a:lnTo>
                    <a:lnTo>
                      <a:pt x="400" y="525"/>
                    </a:lnTo>
                    <a:lnTo>
                      <a:pt x="400" y="525"/>
                    </a:lnTo>
                    <a:lnTo>
                      <a:pt x="400" y="525"/>
                    </a:lnTo>
                    <a:lnTo>
                      <a:pt x="400" y="525"/>
                    </a:lnTo>
                    <a:lnTo>
                      <a:pt x="401" y="525"/>
                    </a:lnTo>
                    <a:lnTo>
                      <a:pt x="401" y="525"/>
                    </a:lnTo>
                    <a:lnTo>
                      <a:pt x="401" y="524"/>
                    </a:lnTo>
                    <a:lnTo>
                      <a:pt x="401" y="524"/>
                    </a:lnTo>
                    <a:lnTo>
                      <a:pt x="401" y="522"/>
                    </a:lnTo>
                    <a:lnTo>
                      <a:pt x="401" y="522"/>
                    </a:lnTo>
                    <a:lnTo>
                      <a:pt x="401" y="522"/>
                    </a:lnTo>
                    <a:lnTo>
                      <a:pt x="401" y="522"/>
                    </a:lnTo>
                    <a:lnTo>
                      <a:pt x="401" y="515"/>
                    </a:lnTo>
                    <a:lnTo>
                      <a:pt x="401" y="515"/>
                    </a:lnTo>
                    <a:lnTo>
                      <a:pt x="400" y="504"/>
                    </a:lnTo>
                    <a:lnTo>
                      <a:pt x="397" y="496"/>
                    </a:lnTo>
                    <a:lnTo>
                      <a:pt x="397" y="496"/>
                    </a:lnTo>
                    <a:lnTo>
                      <a:pt x="407" y="490"/>
                    </a:lnTo>
                    <a:lnTo>
                      <a:pt x="407" y="490"/>
                    </a:lnTo>
                    <a:lnTo>
                      <a:pt x="412" y="496"/>
                    </a:lnTo>
                    <a:lnTo>
                      <a:pt x="422" y="502"/>
                    </a:lnTo>
                    <a:lnTo>
                      <a:pt x="422" y="502"/>
                    </a:lnTo>
                    <a:lnTo>
                      <a:pt x="429" y="506"/>
                    </a:lnTo>
                    <a:lnTo>
                      <a:pt x="429" y="506"/>
                    </a:lnTo>
                    <a:lnTo>
                      <a:pt x="430" y="507"/>
                    </a:lnTo>
                    <a:lnTo>
                      <a:pt x="430" y="507"/>
                    </a:lnTo>
                    <a:lnTo>
                      <a:pt x="430" y="507"/>
                    </a:lnTo>
                    <a:lnTo>
                      <a:pt x="430" y="507"/>
                    </a:lnTo>
                    <a:lnTo>
                      <a:pt x="431" y="507"/>
                    </a:lnTo>
                    <a:lnTo>
                      <a:pt x="431" y="507"/>
                    </a:lnTo>
                    <a:lnTo>
                      <a:pt x="431" y="507"/>
                    </a:lnTo>
                    <a:lnTo>
                      <a:pt x="431" y="507"/>
                    </a:lnTo>
                    <a:lnTo>
                      <a:pt x="432" y="507"/>
                    </a:lnTo>
                    <a:lnTo>
                      <a:pt x="432" y="507"/>
                    </a:lnTo>
                    <a:lnTo>
                      <a:pt x="432" y="507"/>
                    </a:lnTo>
                    <a:lnTo>
                      <a:pt x="432" y="507"/>
                    </a:lnTo>
                    <a:lnTo>
                      <a:pt x="434" y="507"/>
                    </a:lnTo>
                    <a:lnTo>
                      <a:pt x="434" y="507"/>
                    </a:lnTo>
                    <a:lnTo>
                      <a:pt x="434" y="507"/>
                    </a:lnTo>
                    <a:lnTo>
                      <a:pt x="434" y="507"/>
                    </a:lnTo>
                    <a:lnTo>
                      <a:pt x="434" y="507"/>
                    </a:lnTo>
                    <a:lnTo>
                      <a:pt x="434" y="507"/>
                    </a:lnTo>
                    <a:lnTo>
                      <a:pt x="435" y="507"/>
                    </a:lnTo>
                    <a:lnTo>
                      <a:pt x="435" y="507"/>
                    </a:lnTo>
                    <a:lnTo>
                      <a:pt x="435" y="506"/>
                    </a:lnTo>
                    <a:lnTo>
                      <a:pt x="435" y="506"/>
                    </a:lnTo>
                    <a:lnTo>
                      <a:pt x="435" y="506"/>
                    </a:lnTo>
                    <a:lnTo>
                      <a:pt x="435" y="506"/>
                    </a:lnTo>
                    <a:lnTo>
                      <a:pt x="436" y="506"/>
                    </a:lnTo>
                    <a:lnTo>
                      <a:pt x="436" y="506"/>
                    </a:lnTo>
                    <a:lnTo>
                      <a:pt x="436" y="506"/>
                    </a:lnTo>
                    <a:lnTo>
                      <a:pt x="436" y="506"/>
                    </a:lnTo>
                    <a:lnTo>
                      <a:pt x="437" y="505"/>
                    </a:lnTo>
                    <a:lnTo>
                      <a:pt x="437" y="505"/>
                    </a:lnTo>
                    <a:lnTo>
                      <a:pt x="439" y="505"/>
                    </a:lnTo>
                    <a:lnTo>
                      <a:pt x="439" y="505"/>
                    </a:lnTo>
                    <a:lnTo>
                      <a:pt x="439" y="504"/>
                    </a:lnTo>
                    <a:lnTo>
                      <a:pt x="439" y="504"/>
                    </a:lnTo>
                    <a:lnTo>
                      <a:pt x="439" y="504"/>
                    </a:lnTo>
                    <a:lnTo>
                      <a:pt x="439" y="504"/>
                    </a:lnTo>
                    <a:lnTo>
                      <a:pt x="439" y="504"/>
                    </a:lnTo>
                    <a:lnTo>
                      <a:pt x="439" y="504"/>
                    </a:lnTo>
                    <a:lnTo>
                      <a:pt x="440" y="502"/>
                    </a:lnTo>
                    <a:lnTo>
                      <a:pt x="440" y="502"/>
                    </a:lnTo>
                    <a:lnTo>
                      <a:pt x="440" y="502"/>
                    </a:lnTo>
                    <a:lnTo>
                      <a:pt x="440" y="502"/>
                    </a:lnTo>
                    <a:lnTo>
                      <a:pt x="440" y="502"/>
                    </a:lnTo>
                    <a:lnTo>
                      <a:pt x="440" y="502"/>
                    </a:lnTo>
                    <a:lnTo>
                      <a:pt x="441" y="502"/>
                    </a:lnTo>
                    <a:lnTo>
                      <a:pt x="441" y="502"/>
                    </a:lnTo>
                    <a:lnTo>
                      <a:pt x="441" y="501"/>
                    </a:lnTo>
                    <a:lnTo>
                      <a:pt x="441" y="501"/>
                    </a:lnTo>
                    <a:lnTo>
                      <a:pt x="441" y="501"/>
                    </a:lnTo>
                    <a:lnTo>
                      <a:pt x="441" y="501"/>
                    </a:lnTo>
                    <a:lnTo>
                      <a:pt x="441" y="501"/>
                    </a:lnTo>
                    <a:lnTo>
                      <a:pt x="441" y="501"/>
                    </a:lnTo>
                    <a:lnTo>
                      <a:pt x="441" y="500"/>
                    </a:lnTo>
                    <a:lnTo>
                      <a:pt x="441" y="500"/>
                    </a:lnTo>
                    <a:lnTo>
                      <a:pt x="441" y="500"/>
                    </a:lnTo>
                    <a:lnTo>
                      <a:pt x="441" y="500"/>
                    </a:lnTo>
                    <a:lnTo>
                      <a:pt x="441" y="499"/>
                    </a:lnTo>
                    <a:lnTo>
                      <a:pt x="441" y="499"/>
                    </a:lnTo>
                    <a:lnTo>
                      <a:pt x="441" y="497"/>
                    </a:lnTo>
                    <a:lnTo>
                      <a:pt x="441" y="497"/>
                    </a:lnTo>
                    <a:lnTo>
                      <a:pt x="441" y="497"/>
                    </a:lnTo>
                    <a:lnTo>
                      <a:pt x="441" y="497"/>
                    </a:lnTo>
                    <a:lnTo>
                      <a:pt x="440" y="490"/>
                    </a:lnTo>
                    <a:lnTo>
                      <a:pt x="440" y="490"/>
                    </a:lnTo>
                    <a:lnTo>
                      <a:pt x="436" y="478"/>
                    </a:lnTo>
                    <a:lnTo>
                      <a:pt x="434" y="472"/>
                    </a:lnTo>
                    <a:lnTo>
                      <a:pt x="434" y="472"/>
                    </a:lnTo>
                    <a:lnTo>
                      <a:pt x="442" y="465"/>
                    </a:lnTo>
                    <a:lnTo>
                      <a:pt x="442" y="465"/>
                    </a:lnTo>
                    <a:lnTo>
                      <a:pt x="449" y="468"/>
                    </a:lnTo>
                    <a:lnTo>
                      <a:pt x="459" y="473"/>
                    </a:lnTo>
                    <a:lnTo>
                      <a:pt x="459" y="473"/>
                    </a:lnTo>
                    <a:lnTo>
                      <a:pt x="466" y="477"/>
                    </a:lnTo>
                    <a:lnTo>
                      <a:pt x="466" y="477"/>
                    </a:lnTo>
                    <a:lnTo>
                      <a:pt x="466" y="477"/>
                    </a:lnTo>
                    <a:lnTo>
                      <a:pt x="466" y="477"/>
                    </a:lnTo>
                    <a:lnTo>
                      <a:pt x="468" y="477"/>
                    </a:lnTo>
                    <a:lnTo>
                      <a:pt x="468" y="477"/>
                    </a:lnTo>
                    <a:lnTo>
                      <a:pt x="468" y="477"/>
                    </a:lnTo>
                    <a:lnTo>
                      <a:pt x="468" y="477"/>
                    </a:lnTo>
                    <a:lnTo>
                      <a:pt x="469" y="477"/>
                    </a:lnTo>
                    <a:lnTo>
                      <a:pt x="469" y="477"/>
                    </a:lnTo>
                    <a:lnTo>
                      <a:pt x="469" y="477"/>
                    </a:lnTo>
                    <a:lnTo>
                      <a:pt x="469" y="477"/>
                    </a:lnTo>
                    <a:lnTo>
                      <a:pt x="470" y="477"/>
                    </a:lnTo>
                    <a:lnTo>
                      <a:pt x="470" y="477"/>
                    </a:lnTo>
                    <a:lnTo>
                      <a:pt x="470" y="477"/>
                    </a:lnTo>
                    <a:lnTo>
                      <a:pt x="470" y="477"/>
                    </a:lnTo>
                    <a:lnTo>
                      <a:pt x="471" y="477"/>
                    </a:lnTo>
                    <a:lnTo>
                      <a:pt x="471" y="477"/>
                    </a:lnTo>
                    <a:lnTo>
                      <a:pt x="471" y="477"/>
                    </a:lnTo>
                    <a:lnTo>
                      <a:pt x="471" y="477"/>
                    </a:lnTo>
                    <a:lnTo>
                      <a:pt x="471" y="476"/>
                    </a:lnTo>
                    <a:lnTo>
                      <a:pt x="471" y="476"/>
                    </a:lnTo>
                    <a:lnTo>
                      <a:pt x="471" y="476"/>
                    </a:lnTo>
                    <a:lnTo>
                      <a:pt x="471" y="476"/>
                    </a:lnTo>
                    <a:lnTo>
                      <a:pt x="473" y="476"/>
                    </a:lnTo>
                    <a:lnTo>
                      <a:pt x="473" y="476"/>
                    </a:lnTo>
                    <a:lnTo>
                      <a:pt x="473" y="476"/>
                    </a:lnTo>
                    <a:lnTo>
                      <a:pt x="473" y="476"/>
                    </a:lnTo>
                    <a:lnTo>
                      <a:pt x="473" y="475"/>
                    </a:lnTo>
                    <a:lnTo>
                      <a:pt x="473" y="475"/>
                    </a:lnTo>
                    <a:lnTo>
                      <a:pt x="474" y="475"/>
                    </a:lnTo>
                    <a:lnTo>
                      <a:pt x="474" y="475"/>
                    </a:lnTo>
                    <a:lnTo>
                      <a:pt x="474" y="473"/>
                    </a:lnTo>
                    <a:lnTo>
                      <a:pt x="474" y="473"/>
                    </a:lnTo>
                    <a:lnTo>
                      <a:pt x="475" y="473"/>
                    </a:lnTo>
                    <a:lnTo>
                      <a:pt x="475" y="473"/>
                    </a:lnTo>
                    <a:lnTo>
                      <a:pt x="475" y="473"/>
                    </a:lnTo>
                    <a:lnTo>
                      <a:pt x="475" y="473"/>
                    </a:lnTo>
                    <a:lnTo>
                      <a:pt x="476" y="472"/>
                    </a:lnTo>
                    <a:lnTo>
                      <a:pt x="476" y="472"/>
                    </a:lnTo>
                    <a:lnTo>
                      <a:pt x="476" y="472"/>
                    </a:lnTo>
                    <a:lnTo>
                      <a:pt x="476" y="472"/>
                    </a:lnTo>
                    <a:lnTo>
                      <a:pt x="476" y="471"/>
                    </a:lnTo>
                    <a:lnTo>
                      <a:pt x="476" y="471"/>
                    </a:lnTo>
                    <a:lnTo>
                      <a:pt x="476" y="471"/>
                    </a:lnTo>
                    <a:lnTo>
                      <a:pt x="476" y="471"/>
                    </a:lnTo>
                    <a:lnTo>
                      <a:pt x="478" y="471"/>
                    </a:lnTo>
                    <a:lnTo>
                      <a:pt x="478" y="471"/>
                    </a:lnTo>
                    <a:lnTo>
                      <a:pt x="478" y="471"/>
                    </a:lnTo>
                    <a:lnTo>
                      <a:pt x="478" y="471"/>
                    </a:lnTo>
                    <a:lnTo>
                      <a:pt x="478" y="470"/>
                    </a:lnTo>
                    <a:lnTo>
                      <a:pt x="478" y="470"/>
                    </a:lnTo>
                    <a:lnTo>
                      <a:pt x="478" y="470"/>
                    </a:lnTo>
                    <a:lnTo>
                      <a:pt x="478" y="470"/>
                    </a:lnTo>
                    <a:lnTo>
                      <a:pt x="478" y="468"/>
                    </a:lnTo>
                    <a:lnTo>
                      <a:pt x="478" y="468"/>
                    </a:lnTo>
                    <a:lnTo>
                      <a:pt x="478" y="468"/>
                    </a:lnTo>
                    <a:lnTo>
                      <a:pt x="478" y="468"/>
                    </a:lnTo>
                    <a:lnTo>
                      <a:pt x="478" y="467"/>
                    </a:lnTo>
                    <a:lnTo>
                      <a:pt x="478" y="467"/>
                    </a:lnTo>
                    <a:lnTo>
                      <a:pt x="478" y="467"/>
                    </a:lnTo>
                    <a:lnTo>
                      <a:pt x="478" y="467"/>
                    </a:lnTo>
                    <a:lnTo>
                      <a:pt x="478" y="466"/>
                    </a:lnTo>
                    <a:lnTo>
                      <a:pt x="478" y="466"/>
                    </a:lnTo>
                    <a:lnTo>
                      <a:pt x="478" y="466"/>
                    </a:lnTo>
                    <a:lnTo>
                      <a:pt x="478" y="466"/>
                    </a:lnTo>
                    <a:lnTo>
                      <a:pt x="474" y="458"/>
                    </a:lnTo>
                    <a:lnTo>
                      <a:pt x="474" y="458"/>
                    </a:lnTo>
                    <a:lnTo>
                      <a:pt x="469" y="448"/>
                    </a:lnTo>
                    <a:lnTo>
                      <a:pt x="465" y="442"/>
                    </a:lnTo>
                    <a:lnTo>
                      <a:pt x="465" y="442"/>
                    </a:lnTo>
                    <a:lnTo>
                      <a:pt x="473" y="433"/>
                    </a:lnTo>
                    <a:lnTo>
                      <a:pt x="473" y="433"/>
                    </a:lnTo>
                    <a:lnTo>
                      <a:pt x="479" y="437"/>
                    </a:lnTo>
                    <a:lnTo>
                      <a:pt x="490" y="439"/>
                    </a:lnTo>
                    <a:lnTo>
                      <a:pt x="490" y="439"/>
                    </a:lnTo>
                    <a:lnTo>
                      <a:pt x="498" y="441"/>
                    </a:lnTo>
                    <a:lnTo>
                      <a:pt x="498" y="441"/>
                    </a:lnTo>
                    <a:lnTo>
                      <a:pt x="498" y="441"/>
                    </a:lnTo>
                    <a:lnTo>
                      <a:pt x="498" y="441"/>
                    </a:lnTo>
                    <a:lnTo>
                      <a:pt x="499" y="441"/>
                    </a:lnTo>
                    <a:lnTo>
                      <a:pt x="499" y="441"/>
                    </a:lnTo>
                    <a:lnTo>
                      <a:pt x="500" y="441"/>
                    </a:lnTo>
                    <a:lnTo>
                      <a:pt x="500" y="441"/>
                    </a:lnTo>
                    <a:lnTo>
                      <a:pt x="500" y="441"/>
                    </a:lnTo>
                    <a:lnTo>
                      <a:pt x="500" y="441"/>
                    </a:lnTo>
                    <a:lnTo>
                      <a:pt x="500" y="441"/>
                    </a:lnTo>
                    <a:lnTo>
                      <a:pt x="500" y="441"/>
                    </a:lnTo>
                    <a:lnTo>
                      <a:pt x="502" y="441"/>
                    </a:lnTo>
                    <a:lnTo>
                      <a:pt x="502" y="441"/>
                    </a:lnTo>
                    <a:lnTo>
                      <a:pt x="502" y="441"/>
                    </a:lnTo>
                    <a:lnTo>
                      <a:pt x="502" y="441"/>
                    </a:lnTo>
                    <a:lnTo>
                      <a:pt x="503" y="441"/>
                    </a:lnTo>
                    <a:lnTo>
                      <a:pt x="503" y="441"/>
                    </a:lnTo>
                    <a:lnTo>
                      <a:pt x="503" y="441"/>
                    </a:lnTo>
                    <a:lnTo>
                      <a:pt x="503" y="441"/>
                    </a:lnTo>
                    <a:lnTo>
                      <a:pt x="503" y="439"/>
                    </a:lnTo>
                    <a:lnTo>
                      <a:pt x="503" y="439"/>
                    </a:lnTo>
                    <a:lnTo>
                      <a:pt x="503" y="439"/>
                    </a:lnTo>
                    <a:lnTo>
                      <a:pt x="503" y="439"/>
                    </a:lnTo>
                    <a:lnTo>
                      <a:pt x="504" y="439"/>
                    </a:lnTo>
                    <a:lnTo>
                      <a:pt x="504" y="439"/>
                    </a:lnTo>
                    <a:lnTo>
                      <a:pt x="504" y="438"/>
                    </a:lnTo>
                    <a:lnTo>
                      <a:pt x="504" y="438"/>
                    </a:lnTo>
                    <a:lnTo>
                      <a:pt x="504" y="438"/>
                    </a:lnTo>
                    <a:lnTo>
                      <a:pt x="504" y="438"/>
                    </a:lnTo>
                    <a:lnTo>
                      <a:pt x="505" y="438"/>
                    </a:lnTo>
                    <a:lnTo>
                      <a:pt x="505" y="438"/>
                    </a:lnTo>
                    <a:lnTo>
                      <a:pt x="505" y="437"/>
                    </a:lnTo>
                    <a:lnTo>
                      <a:pt x="505" y="437"/>
                    </a:lnTo>
                    <a:lnTo>
                      <a:pt x="505" y="436"/>
                    </a:lnTo>
                    <a:lnTo>
                      <a:pt x="505" y="436"/>
                    </a:lnTo>
                    <a:lnTo>
                      <a:pt x="507" y="436"/>
                    </a:lnTo>
                    <a:lnTo>
                      <a:pt x="507" y="436"/>
                    </a:lnTo>
                    <a:lnTo>
                      <a:pt x="507" y="434"/>
                    </a:lnTo>
                    <a:lnTo>
                      <a:pt x="507" y="434"/>
                    </a:lnTo>
                    <a:lnTo>
                      <a:pt x="507" y="434"/>
                    </a:lnTo>
                    <a:lnTo>
                      <a:pt x="507" y="434"/>
                    </a:lnTo>
                    <a:lnTo>
                      <a:pt x="508" y="434"/>
                    </a:lnTo>
                    <a:lnTo>
                      <a:pt x="508" y="434"/>
                    </a:lnTo>
                    <a:lnTo>
                      <a:pt x="508" y="434"/>
                    </a:lnTo>
                    <a:lnTo>
                      <a:pt x="508" y="434"/>
                    </a:lnTo>
                    <a:lnTo>
                      <a:pt x="508" y="433"/>
                    </a:lnTo>
                    <a:lnTo>
                      <a:pt x="508" y="433"/>
                    </a:lnTo>
                    <a:lnTo>
                      <a:pt x="508" y="433"/>
                    </a:lnTo>
                    <a:lnTo>
                      <a:pt x="508" y="433"/>
                    </a:lnTo>
                    <a:lnTo>
                      <a:pt x="508" y="432"/>
                    </a:lnTo>
                    <a:lnTo>
                      <a:pt x="508" y="432"/>
                    </a:lnTo>
                    <a:lnTo>
                      <a:pt x="508" y="432"/>
                    </a:lnTo>
                    <a:lnTo>
                      <a:pt x="508" y="432"/>
                    </a:lnTo>
                    <a:lnTo>
                      <a:pt x="508" y="431"/>
                    </a:lnTo>
                    <a:lnTo>
                      <a:pt x="508" y="431"/>
                    </a:lnTo>
                    <a:lnTo>
                      <a:pt x="508" y="431"/>
                    </a:lnTo>
                    <a:lnTo>
                      <a:pt x="508" y="431"/>
                    </a:lnTo>
                    <a:lnTo>
                      <a:pt x="508" y="431"/>
                    </a:lnTo>
                    <a:lnTo>
                      <a:pt x="508" y="431"/>
                    </a:lnTo>
                    <a:lnTo>
                      <a:pt x="508" y="429"/>
                    </a:lnTo>
                    <a:lnTo>
                      <a:pt x="508" y="429"/>
                    </a:lnTo>
                    <a:lnTo>
                      <a:pt x="507" y="428"/>
                    </a:lnTo>
                    <a:lnTo>
                      <a:pt x="507" y="428"/>
                    </a:lnTo>
                    <a:lnTo>
                      <a:pt x="507" y="428"/>
                    </a:lnTo>
                    <a:lnTo>
                      <a:pt x="507" y="428"/>
                    </a:lnTo>
                    <a:lnTo>
                      <a:pt x="503" y="422"/>
                    </a:lnTo>
                    <a:lnTo>
                      <a:pt x="503" y="422"/>
                    </a:lnTo>
                    <a:lnTo>
                      <a:pt x="497" y="412"/>
                    </a:lnTo>
                    <a:lnTo>
                      <a:pt x="490" y="407"/>
                    </a:lnTo>
                    <a:lnTo>
                      <a:pt x="490" y="407"/>
                    </a:lnTo>
                    <a:lnTo>
                      <a:pt x="497" y="397"/>
                    </a:lnTo>
                    <a:lnTo>
                      <a:pt x="497" y="397"/>
                    </a:lnTo>
                    <a:lnTo>
                      <a:pt x="504" y="399"/>
                    </a:lnTo>
                    <a:lnTo>
                      <a:pt x="514" y="400"/>
                    </a:lnTo>
                    <a:lnTo>
                      <a:pt x="514" y="400"/>
                    </a:lnTo>
                    <a:lnTo>
                      <a:pt x="523" y="400"/>
                    </a:lnTo>
                    <a:lnTo>
                      <a:pt x="523" y="400"/>
                    </a:lnTo>
                    <a:lnTo>
                      <a:pt x="523" y="400"/>
                    </a:lnTo>
                    <a:lnTo>
                      <a:pt x="523" y="400"/>
                    </a:lnTo>
                    <a:lnTo>
                      <a:pt x="524" y="400"/>
                    </a:lnTo>
                    <a:lnTo>
                      <a:pt x="524" y="400"/>
                    </a:lnTo>
                    <a:lnTo>
                      <a:pt x="524" y="400"/>
                    </a:lnTo>
                    <a:lnTo>
                      <a:pt x="524" y="400"/>
                    </a:lnTo>
                    <a:lnTo>
                      <a:pt x="526" y="400"/>
                    </a:lnTo>
                    <a:lnTo>
                      <a:pt x="526" y="400"/>
                    </a:lnTo>
                    <a:lnTo>
                      <a:pt x="526" y="399"/>
                    </a:lnTo>
                    <a:lnTo>
                      <a:pt x="526" y="399"/>
                    </a:lnTo>
                    <a:lnTo>
                      <a:pt x="527" y="399"/>
                    </a:lnTo>
                    <a:lnTo>
                      <a:pt x="527" y="399"/>
                    </a:lnTo>
                    <a:lnTo>
                      <a:pt x="527" y="399"/>
                    </a:lnTo>
                    <a:lnTo>
                      <a:pt x="527" y="399"/>
                    </a:lnTo>
                    <a:lnTo>
                      <a:pt x="527" y="399"/>
                    </a:lnTo>
                    <a:lnTo>
                      <a:pt x="527" y="399"/>
                    </a:lnTo>
                    <a:lnTo>
                      <a:pt x="528" y="399"/>
                    </a:lnTo>
                    <a:lnTo>
                      <a:pt x="528" y="399"/>
                    </a:lnTo>
                    <a:lnTo>
                      <a:pt x="528" y="398"/>
                    </a:lnTo>
                    <a:lnTo>
                      <a:pt x="528" y="398"/>
                    </a:lnTo>
                    <a:lnTo>
                      <a:pt x="528" y="398"/>
                    </a:lnTo>
                    <a:lnTo>
                      <a:pt x="528" y="398"/>
                    </a:lnTo>
                    <a:lnTo>
                      <a:pt x="528" y="397"/>
                    </a:lnTo>
                    <a:lnTo>
                      <a:pt x="528" y="397"/>
                    </a:lnTo>
                    <a:lnTo>
                      <a:pt x="528" y="397"/>
                    </a:lnTo>
                    <a:lnTo>
                      <a:pt x="528" y="397"/>
                    </a:lnTo>
                    <a:lnTo>
                      <a:pt x="529" y="397"/>
                    </a:lnTo>
                    <a:lnTo>
                      <a:pt x="529" y="397"/>
                    </a:lnTo>
                    <a:lnTo>
                      <a:pt x="529" y="395"/>
                    </a:lnTo>
                    <a:lnTo>
                      <a:pt x="529" y="395"/>
                    </a:lnTo>
                    <a:lnTo>
                      <a:pt x="529" y="395"/>
                    </a:lnTo>
                    <a:lnTo>
                      <a:pt x="529" y="395"/>
                    </a:lnTo>
                    <a:lnTo>
                      <a:pt x="531" y="394"/>
                    </a:lnTo>
                    <a:lnTo>
                      <a:pt x="531" y="394"/>
                    </a:lnTo>
                    <a:lnTo>
                      <a:pt x="531" y="394"/>
                    </a:lnTo>
                    <a:lnTo>
                      <a:pt x="531" y="394"/>
                    </a:lnTo>
                    <a:lnTo>
                      <a:pt x="531" y="393"/>
                    </a:lnTo>
                    <a:lnTo>
                      <a:pt x="531" y="393"/>
                    </a:lnTo>
                    <a:lnTo>
                      <a:pt x="531" y="393"/>
                    </a:lnTo>
                    <a:lnTo>
                      <a:pt x="531" y="393"/>
                    </a:lnTo>
                    <a:lnTo>
                      <a:pt x="531" y="391"/>
                    </a:lnTo>
                    <a:lnTo>
                      <a:pt x="531" y="391"/>
                    </a:lnTo>
                    <a:lnTo>
                      <a:pt x="531" y="391"/>
                    </a:lnTo>
                    <a:lnTo>
                      <a:pt x="531" y="391"/>
                    </a:lnTo>
                    <a:lnTo>
                      <a:pt x="531" y="390"/>
                    </a:lnTo>
                    <a:lnTo>
                      <a:pt x="531" y="390"/>
                    </a:lnTo>
                    <a:lnTo>
                      <a:pt x="531" y="390"/>
                    </a:lnTo>
                    <a:lnTo>
                      <a:pt x="531" y="390"/>
                    </a:lnTo>
                    <a:lnTo>
                      <a:pt x="531" y="390"/>
                    </a:lnTo>
                    <a:lnTo>
                      <a:pt x="531" y="390"/>
                    </a:lnTo>
                    <a:lnTo>
                      <a:pt x="531" y="390"/>
                    </a:lnTo>
                    <a:lnTo>
                      <a:pt x="531" y="390"/>
                    </a:lnTo>
                    <a:lnTo>
                      <a:pt x="531" y="389"/>
                    </a:lnTo>
                    <a:lnTo>
                      <a:pt x="531" y="389"/>
                    </a:lnTo>
                    <a:lnTo>
                      <a:pt x="531" y="389"/>
                    </a:lnTo>
                    <a:lnTo>
                      <a:pt x="531" y="389"/>
                    </a:lnTo>
                    <a:lnTo>
                      <a:pt x="531" y="388"/>
                    </a:lnTo>
                    <a:lnTo>
                      <a:pt x="531" y="388"/>
                    </a:lnTo>
                    <a:lnTo>
                      <a:pt x="531" y="388"/>
                    </a:lnTo>
                    <a:lnTo>
                      <a:pt x="531" y="388"/>
                    </a:lnTo>
                    <a:lnTo>
                      <a:pt x="524" y="380"/>
                    </a:lnTo>
                    <a:lnTo>
                      <a:pt x="524" y="380"/>
                    </a:lnTo>
                    <a:lnTo>
                      <a:pt x="515" y="373"/>
                    </a:lnTo>
                    <a:lnTo>
                      <a:pt x="510" y="368"/>
                    </a:lnTo>
                    <a:lnTo>
                      <a:pt x="510" y="368"/>
                    </a:lnTo>
                    <a:lnTo>
                      <a:pt x="514" y="357"/>
                    </a:lnTo>
                    <a:lnTo>
                      <a:pt x="514" y="357"/>
                    </a:lnTo>
                    <a:lnTo>
                      <a:pt x="522" y="357"/>
                    </a:lnTo>
                    <a:lnTo>
                      <a:pt x="533" y="357"/>
                    </a:lnTo>
                    <a:lnTo>
                      <a:pt x="533" y="357"/>
                    </a:lnTo>
                    <a:lnTo>
                      <a:pt x="541" y="356"/>
                    </a:lnTo>
                    <a:lnTo>
                      <a:pt x="541" y="356"/>
                    </a:lnTo>
                    <a:lnTo>
                      <a:pt x="541" y="356"/>
                    </a:lnTo>
                    <a:lnTo>
                      <a:pt x="541" y="356"/>
                    </a:lnTo>
                    <a:lnTo>
                      <a:pt x="542" y="355"/>
                    </a:lnTo>
                    <a:lnTo>
                      <a:pt x="542" y="355"/>
                    </a:lnTo>
                    <a:lnTo>
                      <a:pt x="542" y="355"/>
                    </a:lnTo>
                    <a:lnTo>
                      <a:pt x="542" y="355"/>
                    </a:lnTo>
                    <a:lnTo>
                      <a:pt x="543" y="355"/>
                    </a:lnTo>
                    <a:lnTo>
                      <a:pt x="543" y="355"/>
                    </a:lnTo>
                    <a:lnTo>
                      <a:pt x="543" y="355"/>
                    </a:lnTo>
                    <a:lnTo>
                      <a:pt x="543" y="355"/>
                    </a:lnTo>
                    <a:lnTo>
                      <a:pt x="544" y="354"/>
                    </a:lnTo>
                    <a:lnTo>
                      <a:pt x="544" y="354"/>
                    </a:lnTo>
                    <a:lnTo>
                      <a:pt x="544" y="354"/>
                    </a:lnTo>
                    <a:lnTo>
                      <a:pt x="544" y="354"/>
                    </a:lnTo>
                    <a:lnTo>
                      <a:pt x="544" y="354"/>
                    </a:lnTo>
                    <a:lnTo>
                      <a:pt x="544" y="354"/>
                    </a:lnTo>
                    <a:lnTo>
                      <a:pt x="544" y="354"/>
                    </a:lnTo>
                    <a:lnTo>
                      <a:pt x="544" y="354"/>
                    </a:lnTo>
                    <a:lnTo>
                      <a:pt x="546" y="352"/>
                    </a:lnTo>
                    <a:lnTo>
                      <a:pt x="546" y="352"/>
                    </a:lnTo>
                    <a:lnTo>
                      <a:pt x="546" y="352"/>
                    </a:lnTo>
                    <a:lnTo>
                      <a:pt x="546" y="352"/>
                    </a:lnTo>
                    <a:lnTo>
                      <a:pt x="546" y="351"/>
                    </a:lnTo>
                    <a:lnTo>
                      <a:pt x="546" y="351"/>
                    </a:lnTo>
                    <a:lnTo>
                      <a:pt x="546" y="351"/>
                    </a:lnTo>
                    <a:lnTo>
                      <a:pt x="546" y="351"/>
                    </a:lnTo>
                    <a:lnTo>
                      <a:pt x="546" y="351"/>
                    </a:lnTo>
                    <a:lnTo>
                      <a:pt x="546" y="351"/>
                    </a:lnTo>
                    <a:lnTo>
                      <a:pt x="546" y="350"/>
                    </a:lnTo>
                    <a:lnTo>
                      <a:pt x="546" y="350"/>
                    </a:lnTo>
                    <a:lnTo>
                      <a:pt x="546" y="349"/>
                    </a:lnTo>
                    <a:lnTo>
                      <a:pt x="546" y="349"/>
                    </a:lnTo>
                    <a:lnTo>
                      <a:pt x="547" y="349"/>
                    </a:lnTo>
                    <a:lnTo>
                      <a:pt x="547" y="349"/>
                    </a:lnTo>
                    <a:lnTo>
                      <a:pt x="547" y="347"/>
                    </a:lnTo>
                    <a:lnTo>
                      <a:pt x="547" y="347"/>
                    </a:lnTo>
                    <a:lnTo>
                      <a:pt x="547" y="347"/>
                    </a:lnTo>
                    <a:lnTo>
                      <a:pt x="547" y="347"/>
                    </a:lnTo>
                    <a:lnTo>
                      <a:pt x="547" y="346"/>
                    </a:lnTo>
                    <a:lnTo>
                      <a:pt x="547" y="346"/>
                    </a:lnTo>
                    <a:lnTo>
                      <a:pt x="547" y="346"/>
                    </a:lnTo>
                    <a:lnTo>
                      <a:pt x="547" y="346"/>
                    </a:lnTo>
                    <a:lnTo>
                      <a:pt x="547" y="346"/>
                    </a:lnTo>
                    <a:lnTo>
                      <a:pt x="547" y="346"/>
                    </a:lnTo>
                    <a:lnTo>
                      <a:pt x="547" y="345"/>
                    </a:lnTo>
                    <a:lnTo>
                      <a:pt x="547" y="345"/>
                    </a:lnTo>
                    <a:lnTo>
                      <a:pt x="547" y="345"/>
                    </a:lnTo>
                    <a:lnTo>
                      <a:pt x="547" y="345"/>
                    </a:lnTo>
                    <a:lnTo>
                      <a:pt x="547" y="344"/>
                    </a:lnTo>
                    <a:lnTo>
                      <a:pt x="547" y="344"/>
                    </a:lnTo>
                    <a:lnTo>
                      <a:pt x="547" y="344"/>
                    </a:lnTo>
                    <a:lnTo>
                      <a:pt x="547" y="344"/>
                    </a:lnTo>
                    <a:lnTo>
                      <a:pt x="547" y="344"/>
                    </a:lnTo>
                    <a:lnTo>
                      <a:pt x="547" y="344"/>
                    </a:lnTo>
                    <a:lnTo>
                      <a:pt x="546" y="342"/>
                    </a:lnTo>
                    <a:lnTo>
                      <a:pt x="546" y="342"/>
                    </a:lnTo>
                    <a:lnTo>
                      <a:pt x="546" y="342"/>
                    </a:lnTo>
                    <a:lnTo>
                      <a:pt x="546" y="342"/>
                    </a:lnTo>
                    <a:lnTo>
                      <a:pt x="546" y="342"/>
                    </a:lnTo>
                    <a:lnTo>
                      <a:pt x="546" y="342"/>
                    </a:lnTo>
                    <a:lnTo>
                      <a:pt x="544" y="341"/>
                    </a:lnTo>
                    <a:lnTo>
                      <a:pt x="544" y="341"/>
                    </a:lnTo>
                    <a:lnTo>
                      <a:pt x="544" y="341"/>
                    </a:lnTo>
                    <a:lnTo>
                      <a:pt x="544" y="341"/>
                    </a:lnTo>
                    <a:lnTo>
                      <a:pt x="538" y="336"/>
                    </a:lnTo>
                    <a:lnTo>
                      <a:pt x="538" y="336"/>
                    </a:lnTo>
                    <a:lnTo>
                      <a:pt x="529" y="330"/>
                    </a:lnTo>
                    <a:lnTo>
                      <a:pt x="522" y="326"/>
                    </a:lnTo>
                    <a:lnTo>
                      <a:pt x="522" y="326"/>
                    </a:lnTo>
                    <a:lnTo>
                      <a:pt x="524" y="315"/>
                    </a:lnTo>
                    <a:lnTo>
                      <a:pt x="524" y="315"/>
                    </a:lnTo>
                    <a:lnTo>
                      <a:pt x="532" y="315"/>
                    </a:lnTo>
                    <a:lnTo>
                      <a:pt x="543" y="312"/>
                    </a:lnTo>
                    <a:lnTo>
                      <a:pt x="543" y="312"/>
                    </a:lnTo>
                    <a:lnTo>
                      <a:pt x="551" y="308"/>
                    </a:lnTo>
                    <a:lnTo>
                      <a:pt x="551" y="308"/>
                    </a:lnTo>
                    <a:lnTo>
                      <a:pt x="552" y="308"/>
                    </a:lnTo>
                    <a:lnTo>
                      <a:pt x="552" y="308"/>
                    </a:lnTo>
                    <a:lnTo>
                      <a:pt x="552" y="308"/>
                    </a:lnTo>
                    <a:lnTo>
                      <a:pt x="552" y="308"/>
                    </a:lnTo>
                    <a:lnTo>
                      <a:pt x="552" y="307"/>
                    </a:lnTo>
                    <a:lnTo>
                      <a:pt x="552" y="307"/>
                    </a:lnTo>
                    <a:lnTo>
                      <a:pt x="553" y="307"/>
                    </a:lnTo>
                    <a:lnTo>
                      <a:pt x="553" y="307"/>
                    </a:lnTo>
                    <a:lnTo>
                      <a:pt x="553" y="307"/>
                    </a:lnTo>
                    <a:lnTo>
                      <a:pt x="553" y="307"/>
                    </a:lnTo>
                    <a:lnTo>
                      <a:pt x="553" y="307"/>
                    </a:lnTo>
                    <a:lnTo>
                      <a:pt x="553" y="307"/>
                    </a:lnTo>
                    <a:lnTo>
                      <a:pt x="553" y="306"/>
                    </a:lnTo>
                    <a:lnTo>
                      <a:pt x="553" y="306"/>
                    </a:lnTo>
                    <a:lnTo>
                      <a:pt x="555" y="306"/>
                    </a:lnTo>
                    <a:lnTo>
                      <a:pt x="555" y="306"/>
                    </a:lnTo>
                    <a:lnTo>
                      <a:pt x="555" y="305"/>
                    </a:lnTo>
                    <a:lnTo>
                      <a:pt x="555" y="305"/>
                    </a:lnTo>
                    <a:lnTo>
                      <a:pt x="555" y="305"/>
                    </a:lnTo>
                    <a:lnTo>
                      <a:pt x="555" y="305"/>
                    </a:lnTo>
                    <a:lnTo>
                      <a:pt x="555" y="305"/>
                    </a:lnTo>
                    <a:lnTo>
                      <a:pt x="555" y="305"/>
                    </a:lnTo>
                    <a:lnTo>
                      <a:pt x="555" y="303"/>
                    </a:lnTo>
                    <a:lnTo>
                      <a:pt x="555" y="303"/>
                    </a:lnTo>
                    <a:lnTo>
                      <a:pt x="555" y="303"/>
                    </a:lnTo>
                    <a:lnTo>
                      <a:pt x="555" y="303"/>
                    </a:lnTo>
                    <a:lnTo>
                      <a:pt x="555" y="302"/>
                    </a:lnTo>
                    <a:lnTo>
                      <a:pt x="555" y="302"/>
                    </a:lnTo>
                    <a:lnTo>
                      <a:pt x="555" y="302"/>
                    </a:lnTo>
                    <a:lnTo>
                      <a:pt x="555" y="302"/>
                    </a:lnTo>
                    <a:lnTo>
                      <a:pt x="555" y="301"/>
                    </a:lnTo>
                    <a:lnTo>
                      <a:pt x="555" y="301"/>
                    </a:lnTo>
                    <a:lnTo>
                      <a:pt x="555" y="300"/>
                    </a:lnTo>
                    <a:lnTo>
                      <a:pt x="555" y="300"/>
                    </a:lnTo>
                    <a:lnTo>
                      <a:pt x="555" y="300"/>
                    </a:lnTo>
                    <a:lnTo>
                      <a:pt x="555" y="300"/>
                    </a:lnTo>
                    <a:lnTo>
                      <a:pt x="555" y="300"/>
                    </a:lnTo>
                    <a:lnTo>
                      <a:pt x="555" y="300"/>
                    </a:lnTo>
                    <a:lnTo>
                      <a:pt x="555" y="298"/>
                    </a:lnTo>
                    <a:lnTo>
                      <a:pt x="555" y="298"/>
                    </a:lnTo>
                    <a:lnTo>
                      <a:pt x="555" y="298"/>
                    </a:lnTo>
                    <a:lnTo>
                      <a:pt x="555" y="298"/>
                    </a:lnTo>
                    <a:lnTo>
                      <a:pt x="555" y="297"/>
                    </a:lnTo>
                    <a:lnTo>
                      <a:pt x="555" y="297"/>
                    </a:lnTo>
                    <a:lnTo>
                      <a:pt x="555" y="297"/>
                    </a:lnTo>
                    <a:lnTo>
                      <a:pt x="555" y="297"/>
                    </a:lnTo>
                    <a:lnTo>
                      <a:pt x="555" y="296"/>
                    </a:lnTo>
                    <a:lnTo>
                      <a:pt x="555" y="296"/>
                    </a:lnTo>
                    <a:lnTo>
                      <a:pt x="555" y="296"/>
                    </a:lnTo>
                    <a:lnTo>
                      <a:pt x="555" y="296"/>
                    </a:lnTo>
                    <a:lnTo>
                      <a:pt x="553" y="296"/>
                    </a:lnTo>
                    <a:lnTo>
                      <a:pt x="553" y="296"/>
                    </a:lnTo>
                    <a:lnTo>
                      <a:pt x="553" y="296"/>
                    </a:lnTo>
                    <a:lnTo>
                      <a:pt x="553" y="296"/>
                    </a:lnTo>
                    <a:lnTo>
                      <a:pt x="553" y="294"/>
                    </a:lnTo>
                    <a:lnTo>
                      <a:pt x="553" y="294"/>
                    </a:lnTo>
                    <a:lnTo>
                      <a:pt x="553" y="294"/>
                    </a:lnTo>
                    <a:lnTo>
                      <a:pt x="553" y="294"/>
                    </a:lnTo>
                    <a:lnTo>
                      <a:pt x="552" y="293"/>
                    </a:lnTo>
                    <a:lnTo>
                      <a:pt x="552" y="293"/>
                    </a:lnTo>
                    <a:lnTo>
                      <a:pt x="552" y="293"/>
                    </a:lnTo>
                    <a:lnTo>
                      <a:pt x="552" y="293"/>
                    </a:lnTo>
                    <a:lnTo>
                      <a:pt x="544" y="289"/>
                    </a:lnTo>
                    <a:lnTo>
                      <a:pt x="544" y="289"/>
                    </a:lnTo>
                    <a:lnTo>
                      <a:pt x="534" y="284"/>
                    </a:lnTo>
                    <a:lnTo>
                      <a:pt x="527" y="283"/>
                    </a:lnTo>
                    <a:lnTo>
                      <a:pt x="527" y="283"/>
                    </a:lnTo>
                    <a:lnTo>
                      <a:pt x="527" y="272"/>
                    </a:lnTo>
                    <a:lnTo>
                      <a:pt x="527" y="272"/>
                    </a:lnTo>
                    <a:lnTo>
                      <a:pt x="534" y="269"/>
                    </a:lnTo>
                    <a:lnTo>
                      <a:pt x="544" y="266"/>
                    </a:lnTo>
                    <a:lnTo>
                      <a:pt x="544" y="266"/>
                    </a:lnTo>
                    <a:lnTo>
                      <a:pt x="552" y="260"/>
                    </a:lnTo>
                    <a:lnTo>
                      <a:pt x="552" y="260"/>
                    </a:lnTo>
                    <a:lnTo>
                      <a:pt x="552" y="260"/>
                    </a:lnTo>
                    <a:lnTo>
                      <a:pt x="552" y="260"/>
                    </a:lnTo>
                    <a:lnTo>
                      <a:pt x="553" y="260"/>
                    </a:lnTo>
                    <a:lnTo>
                      <a:pt x="553" y="260"/>
                    </a:lnTo>
                    <a:lnTo>
                      <a:pt x="553" y="260"/>
                    </a:lnTo>
                    <a:lnTo>
                      <a:pt x="553" y="260"/>
                    </a:lnTo>
                    <a:lnTo>
                      <a:pt x="553" y="259"/>
                    </a:lnTo>
                    <a:lnTo>
                      <a:pt x="553" y="259"/>
                    </a:lnTo>
                    <a:lnTo>
                      <a:pt x="553" y="259"/>
                    </a:lnTo>
                    <a:lnTo>
                      <a:pt x="553" y="259"/>
                    </a:lnTo>
                    <a:lnTo>
                      <a:pt x="555" y="258"/>
                    </a:lnTo>
                    <a:lnTo>
                      <a:pt x="555" y="258"/>
                    </a:lnTo>
                    <a:lnTo>
                      <a:pt x="555" y="258"/>
                    </a:lnTo>
                    <a:lnTo>
                      <a:pt x="555" y="258"/>
                    </a:lnTo>
                    <a:lnTo>
                      <a:pt x="555" y="258"/>
                    </a:lnTo>
                    <a:lnTo>
                      <a:pt x="555" y="258"/>
                    </a:lnTo>
                    <a:lnTo>
                      <a:pt x="555" y="258"/>
                    </a:lnTo>
                    <a:lnTo>
                      <a:pt x="555" y="258"/>
                    </a:lnTo>
                    <a:lnTo>
                      <a:pt x="555" y="257"/>
                    </a:lnTo>
                    <a:lnTo>
                      <a:pt x="555" y="257"/>
                    </a:lnTo>
                    <a:lnTo>
                      <a:pt x="555" y="257"/>
                    </a:lnTo>
                    <a:lnTo>
                      <a:pt x="555" y="257"/>
                    </a:lnTo>
                    <a:lnTo>
                      <a:pt x="555" y="255"/>
                    </a:lnTo>
                    <a:lnTo>
                      <a:pt x="555" y="255"/>
                    </a:lnTo>
                    <a:lnTo>
                      <a:pt x="555" y="255"/>
                    </a:lnTo>
                    <a:lnTo>
                      <a:pt x="555" y="255"/>
                    </a:lnTo>
                    <a:lnTo>
                      <a:pt x="555" y="254"/>
                    </a:lnTo>
                    <a:lnTo>
                      <a:pt x="555" y="254"/>
                    </a:lnTo>
                    <a:lnTo>
                      <a:pt x="555" y="254"/>
                    </a:lnTo>
                    <a:lnTo>
                      <a:pt x="555" y="254"/>
                    </a:lnTo>
                    <a:lnTo>
                      <a:pt x="555" y="253"/>
                    </a:lnTo>
                    <a:lnTo>
                      <a:pt x="555" y="253"/>
                    </a:lnTo>
                    <a:lnTo>
                      <a:pt x="555" y="252"/>
                    </a:lnTo>
                    <a:lnTo>
                      <a:pt x="555" y="252"/>
                    </a:lnTo>
                    <a:lnTo>
                      <a:pt x="555" y="252"/>
                    </a:lnTo>
                    <a:lnTo>
                      <a:pt x="555" y="252"/>
                    </a:lnTo>
                    <a:lnTo>
                      <a:pt x="555" y="250"/>
                    </a:lnTo>
                    <a:lnTo>
                      <a:pt x="555" y="250"/>
                    </a:lnTo>
                    <a:lnTo>
                      <a:pt x="555" y="250"/>
                    </a:lnTo>
                    <a:lnTo>
                      <a:pt x="555" y="250"/>
                    </a:lnTo>
                    <a:lnTo>
                      <a:pt x="555" y="249"/>
                    </a:lnTo>
                    <a:lnTo>
                      <a:pt x="555" y="249"/>
                    </a:lnTo>
                    <a:lnTo>
                      <a:pt x="555" y="249"/>
                    </a:lnTo>
                    <a:lnTo>
                      <a:pt x="555" y="249"/>
                    </a:lnTo>
                    <a:lnTo>
                      <a:pt x="555" y="249"/>
                    </a:lnTo>
                    <a:lnTo>
                      <a:pt x="555" y="249"/>
                    </a:lnTo>
                    <a:lnTo>
                      <a:pt x="553" y="249"/>
                    </a:lnTo>
                    <a:lnTo>
                      <a:pt x="553" y="249"/>
                    </a:lnTo>
                    <a:lnTo>
                      <a:pt x="553" y="248"/>
                    </a:lnTo>
                    <a:lnTo>
                      <a:pt x="553" y="248"/>
                    </a:lnTo>
                    <a:lnTo>
                      <a:pt x="553" y="248"/>
                    </a:lnTo>
                    <a:lnTo>
                      <a:pt x="553" y="248"/>
                    </a:lnTo>
                    <a:lnTo>
                      <a:pt x="553" y="247"/>
                    </a:lnTo>
                    <a:lnTo>
                      <a:pt x="553" y="247"/>
                    </a:lnTo>
                    <a:lnTo>
                      <a:pt x="552" y="247"/>
                    </a:lnTo>
                    <a:lnTo>
                      <a:pt x="552" y="247"/>
                    </a:lnTo>
                    <a:lnTo>
                      <a:pt x="552" y="247"/>
                    </a:lnTo>
                    <a:lnTo>
                      <a:pt x="552" y="247"/>
                    </a:lnTo>
                    <a:lnTo>
                      <a:pt x="552" y="247"/>
                    </a:lnTo>
                    <a:lnTo>
                      <a:pt x="552" y="247"/>
                    </a:lnTo>
                    <a:lnTo>
                      <a:pt x="551" y="245"/>
                    </a:lnTo>
                    <a:lnTo>
                      <a:pt x="551" y="245"/>
                    </a:lnTo>
                    <a:lnTo>
                      <a:pt x="543" y="243"/>
                    </a:lnTo>
                    <a:lnTo>
                      <a:pt x="543" y="243"/>
                    </a:lnTo>
                    <a:lnTo>
                      <a:pt x="532" y="240"/>
                    </a:lnTo>
                    <a:lnTo>
                      <a:pt x="524" y="239"/>
                    </a:lnTo>
                    <a:lnTo>
                      <a:pt x="524" y="239"/>
                    </a:lnTo>
                    <a:lnTo>
                      <a:pt x="522" y="229"/>
                    </a:lnTo>
                    <a:lnTo>
                      <a:pt x="522" y="229"/>
                    </a:lnTo>
                    <a:lnTo>
                      <a:pt x="528" y="225"/>
                    </a:lnTo>
                    <a:lnTo>
                      <a:pt x="528" y="225"/>
                    </a:lnTo>
                    <a:lnTo>
                      <a:pt x="495" y="204"/>
                    </a:lnTo>
                    <a:lnTo>
                      <a:pt x="495" y="204"/>
                    </a:lnTo>
                    <a:lnTo>
                      <a:pt x="480" y="194"/>
                    </a:lnTo>
                    <a:lnTo>
                      <a:pt x="463" y="181"/>
                    </a:lnTo>
                    <a:lnTo>
                      <a:pt x="445" y="167"/>
                    </a:lnTo>
                    <a:lnTo>
                      <a:pt x="426" y="152"/>
                    </a:lnTo>
                    <a:lnTo>
                      <a:pt x="410" y="137"/>
                    </a:lnTo>
                    <a:lnTo>
                      <a:pt x="395" y="119"/>
                    </a:lnTo>
                    <a:lnTo>
                      <a:pt x="382" y="102"/>
                    </a:lnTo>
                    <a:lnTo>
                      <a:pt x="377" y="92"/>
                    </a:lnTo>
                    <a:lnTo>
                      <a:pt x="372" y="83"/>
                    </a:lnTo>
                    <a:lnTo>
                      <a:pt x="372" y="83"/>
                    </a:lnTo>
                    <a:lnTo>
                      <a:pt x="368" y="73"/>
                    </a:lnTo>
                    <a:lnTo>
                      <a:pt x="363" y="65"/>
                    </a:lnTo>
                    <a:lnTo>
                      <a:pt x="357" y="58"/>
                    </a:lnTo>
                    <a:lnTo>
                      <a:pt x="352" y="51"/>
                    </a:lnTo>
                    <a:lnTo>
                      <a:pt x="344" y="46"/>
                    </a:lnTo>
                    <a:lnTo>
                      <a:pt x="338" y="41"/>
                    </a:lnTo>
                    <a:lnTo>
                      <a:pt x="323" y="32"/>
                    </a:lnTo>
                    <a:lnTo>
                      <a:pt x="323" y="32"/>
                    </a:lnTo>
                    <a:lnTo>
                      <a:pt x="315" y="31"/>
                    </a:lnTo>
                    <a:lnTo>
                      <a:pt x="315" y="31"/>
                    </a:lnTo>
                    <a:lnTo>
                      <a:pt x="315" y="29"/>
                    </a:lnTo>
                    <a:lnTo>
                      <a:pt x="315" y="29"/>
                    </a:lnTo>
                    <a:lnTo>
                      <a:pt x="287" y="15"/>
                    </a:lnTo>
                    <a:lnTo>
                      <a:pt x="287" y="15"/>
                    </a:lnTo>
                    <a:lnTo>
                      <a:pt x="284" y="29"/>
                    </a:lnTo>
                    <a:lnTo>
                      <a:pt x="284" y="29"/>
                    </a:lnTo>
                    <a:lnTo>
                      <a:pt x="272" y="29"/>
                    </a:lnTo>
                    <a:lnTo>
                      <a:pt x="272" y="29"/>
                    </a:lnTo>
                    <a:close/>
                    <a:moveTo>
                      <a:pt x="303" y="218"/>
                    </a:moveTo>
                    <a:lnTo>
                      <a:pt x="298" y="234"/>
                    </a:lnTo>
                    <a:lnTo>
                      <a:pt x="298" y="234"/>
                    </a:lnTo>
                    <a:lnTo>
                      <a:pt x="304" y="238"/>
                    </a:lnTo>
                    <a:lnTo>
                      <a:pt x="310" y="243"/>
                    </a:lnTo>
                    <a:lnTo>
                      <a:pt x="315" y="249"/>
                    </a:lnTo>
                    <a:lnTo>
                      <a:pt x="320" y="257"/>
                    </a:lnTo>
                    <a:lnTo>
                      <a:pt x="323" y="264"/>
                    </a:lnTo>
                    <a:lnTo>
                      <a:pt x="325" y="273"/>
                    </a:lnTo>
                    <a:lnTo>
                      <a:pt x="325" y="281"/>
                    </a:lnTo>
                    <a:lnTo>
                      <a:pt x="324" y="289"/>
                    </a:lnTo>
                    <a:lnTo>
                      <a:pt x="324" y="289"/>
                    </a:lnTo>
                    <a:lnTo>
                      <a:pt x="321" y="298"/>
                    </a:lnTo>
                    <a:lnTo>
                      <a:pt x="316" y="307"/>
                    </a:lnTo>
                    <a:lnTo>
                      <a:pt x="310" y="313"/>
                    </a:lnTo>
                    <a:lnTo>
                      <a:pt x="303" y="318"/>
                    </a:lnTo>
                    <a:lnTo>
                      <a:pt x="294" y="323"/>
                    </a:lnTo>
                    <a:lnTo>
                      <a:pt x="285" y="325"/>
                    </a:lnTo>
                    <a:lnTo>
                      <a:pt x="275" y="326"/>
                    </a:lnTo>
                    <a:lnTo>
                      <a:pt x="266" y="323"/>
                    </a:lnTo>
                    <a:lnTo>
                      <a:pt x="266" y="323"/>
                    </a:lnTo>
                    <a:lnTo>
                      <a:pt x="256" y="321"/>
                    </a:lnTo>
                    <a:lnTo>
                      <a:pt x="248" y="316"/>
                    </a:lnTo>
                    <a:lnTo>
                      <a:pt x="242" y="308"/>
                    </a:lnTo>
                    <a:lnTo>
                      <a:pt x="236" y="301"/>
                    </a:lnTo>
                    <a:lnTo>
                      <a:pt x="232" y="293"/>
                    </a:lnTo>
                    <a:lnTo>
                      <a:pt x="231" y="284"/>
                    </a:lnTo>
                    <a:lnTo>
                      <a:pt x="229" y="274"/>
                    </a:lnTo>
                    <a:lnTo>
                      <a:pt x="232" y="264"/>
                    </a:lnTo>
                    <a:lnTo>
                      <a:pt x="232" y="264"/>
                    </a:lnTo>
                    <a:lnTo>
                      <a:pt x="235" y="257"/>
                    </a:lnTo>
                    <a:lnTo>
                      <a:pt x="240" y="249"/>
                    </a:lnTo>
                    <a:lnTo>
                      <a:pt x="245" y="243"/>
                    </a:lnTo>
                    <a:lnTo>
                      <a:pt x="252" y="238"/>
                    </a:lnTo>
                    <a:lnTo>
                      <a:pt x="260" y="234"/>
                    </a:lnTo>
                    <a:lnTo>
                      <a:pt x="267" y="232"/>
                    </a:lnTo>
                    <a:lnTo>
                      <a:pt x="275" y="230"/>
                    </a:lnTo>
                    <a:lnTo>
                      <a:pt x="282" y="230"/>
                    </a:lnTo>
                    <a:lnTo>
                      <a:pt x="286" y="214"/>
                    </a:lnTo>
                    <a:lnTo>
                      <a:pt x="303" y="2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7" name="Freeform 20"/>
              <p:cNvSpPr>
                <a:spLocks noEditPoints="1"/>
              </p:cNvSpPr>
              <p:nvPr/>
            </p:nvSpPr>
            <p:spPr bwMode="auto">
              <a:xfrm>
                <a:off x="2871141" y="5599171"/>
                <a:ext cx="487657" cy="488950"/>
              </a:xfrm>
              <a:custGeom>
                <a:avLst/>
                <a:gdLst>
                  <a:gd name="T0" fmla="*/ 711 w 755"/>
                  <a:gd name="T1" fmla="*/ 311 h 756"/>
                  <a:gd name="T2" fmla="*/ 744 w 755"/>
                  <a:gd name="T3" fmla="*/ 278 h 756"/>
                  <a:gd name="T4" fmla="*/ 721 w 755"/>
                  <a:gd name="T5" fmla="*/ 229 h 756"/>
                  <a:gd name="T6" fmla="*/ 719 w 755"/>
                  <a:gd name="T7" fmla="*/ 213 h 756"/>
                  <a:gd name="T8" fmla="*/ 691 w 755"/>
                  <a:gd name="T9" fmla="*/ 165 h 756"/>
                  <a:gd name="T10" fmla="*/ 667 w 755"/>
                  <a:gd name="T11" fmla="*/ 157 h 756"/>
                  <a:gd name="T12" fmla="*/ 645 w 755"/>
                  <a:gd name="T13" fmla="*/ 111 h 756"/>
                  <a:gd name="T14" fmla="*/ 601 w 755"/>
                  <a:gd name="T15" fmla="*/ 78 h 756"/>
                  <a:gd name="T16" fmla="*/ 591 w 755"/>
                  <a:gd name="T17" fmla="*/ 65 h 756"/>
                  <a:gd name="T18" fmla="*/ 543 w 755"/>
                  <a:gd name="T19" fmla="*/ 39 h 756"/>
                  <a:gd name="T20" fmla="*/ 530 w 755"/>
                  <a:gd name="T21" fmla="*/ 33 h 756"/>
                  <a:gd name="T22" fmla="*/ 480 w 755"/>
                  <a:gd name="T23" fmla="*/ 14 h 756"/>
                  <a:gd name="T24" fmla="*/ 458 w 755"/>
                  <a:gd name="T25" fmla="*/ 23 h 756"/>
                  <a:gd name="T26" fmla="*/ 409 w 755"/>
                  <a:gd name="T27" fmla="*/ 1 h 756"/>
                  <a:gd name="T28" fmla="*/ 353 w 755"/>
                  <a:gd name="T29" fmla="*/ 2 h 756"/>
                  <a:gd name="T30" fmla="*/ 338 w 755"/>
                  <a:gd name="T31" fmla="*/ 2 h 756"/>
                  <a:gd name="T32" fmla="*/ 285 w 755"/>
                  <a:gd name="T33" fmla="*/ 11 h 756"/>
                  <a:gd name="T34" fmla="*/ 271 w 755"/>
                  <a:gd name="T35" fmla="*/ 20 h 756"/>
                  <a:gd name="T36" fmla="*/ 220 w 755"/>
                  <a:gd name="T37" fmla="*/ 34 h 756"/>
                  <a:gd name="T38" fmla="*/ 202 w 755"/>
                  <a:gd name="T39" fmla="*/ 88 h 756"/>
                  <a:gd name="T40" fmla="*/ 159 w 755"/>
                  <a:gd name="T41" fmla="*/ 69 h 756"/>
                  <a:gd name="T42" fmla="*/ 121 w 755"/>
                  <a:gd name="T43" fmla="*/ 106 h 756"/>
                  <a:gd name="T44" fmla="*/ 106 w 755"/>
                  <a:gd name="T45" fmla="*/ 115 h 756"/>
                  <a:gd name="T46" fmla="*/ 71 w 755"/>
                  <a:gd name="T47" fmla="*/ 156 h 756"/>
                  <a:gd name="T48" fmla="*/ 66 w 755"/>
                  <a:gd name="T49" fmla="*/ 173 h 756"/>
                  <a:gd name="T50" fmla="*/ 34 w 755"/>
                  <a:gd name="T51" fmla="*/ 218 h 756"/>
                  <a:gd name="T52" fmla="*/ 31 w 755"/>
                  <a:gd name="T53" fmla="*/ 269 h 756"/>
                  <a:gd name="T54" fmla="*/ 10 w 755"/>
                  <a:gd name="T55" fmla="*/ 285 h 756"/>
                  <a:gd name="T56" fmla="*/ 3 w 755"/>
                  <a:gd name="T57" fmla="*/ 338 h 756"/>
                  <a:gd name="T58" fmla="*/ 2 w 755"/>
                  <a:gd name="T59" fmla="*/ 354 h 756"/>
                  <a:gd name="T60" fmla="*/ 0 w 755"/>
                  <a:gd name="T61" fmla="*/ 407 h 756"/>
                  <a:gd name="T62" fmla="*/ 17 w 755"/>
                  <a:gd name="T63" fmla="*/ 424 h 756"/>
                  <a:gd name="T64" fmla="*/ 13 w 755"/>
                  <a:gd name="T65" fmla="*/ 477 h 756"/>
                  <a:gd name="T66" fmla="*/ 34 w 755"/>
                  <a:gd name="T67" fmla="*/ 526 h 756"/>
                  <a:gd name="T68" fmla="*/ 37 w 755"/>
                  <a:gd name="T69" fmla="*/ 543 h 756"/>
                  <a:gd name="T70" fmla="*/ 65 w 755"/>
                  <a:gd name="T71" fmla="*/ 589 h 756"/>
                  <a:gd name="T72" fmla="*/ 77 w 755"/>
                  <a:gd name="T73" fmla="*/ 601 h 756"/>
                  <a:gd name="T74" fmla="*/ 109 w 755"/>
                  <a:gd name="T75" fmla="*/ 644 h 756"/>
                  <a:gd name="T76" fmla="*/ 154 w 755"/>
                  <a:gd name="T77" fmla="*/ 634 h 756"/>
                  <a:gd name="T78" fmla="*/ 163 w 755"/>
                  <a:gd name="T79" fmla="*/ 690 h 756"/>
                  <a:gd name="T80" fmla="*/ 211 w 755"/>
                  <a:gd name="T81" fmla="*/ 715 h 756"/>
                  <a:gd name="T82" fmla="*/ 225 w 755"/>
                  <a:gd name="T83" fmla="*/ 723 h 756"/>
                  <a:gd name="T84" fmla="*/ 275 w 755"/>
                  <a:gd name="T85" fmla="*/ 742 h 756"/>
                  <a:gd name="T86" fmla="*/ 291 w 755"/>
                  <a:gd name="T87" fmla="*/ 742 h 756"/>
                  <a:gd name="T88" fmla="*/ 343 w 755"/>
                  <a:gd name="T89" fmla="*/ 754 h 756"/>
                  <a:gd name="T90" fmla="*/ 386 w 755"/>
                  <a:gd name="T91" fmla="*/ 717 h 756"/>
                  <a:gd name="T92" fmla="*/ 412 w 755"/>
                  <a:gd name="T93" fmla="*/ 754 h 756"/>
                  <a:gd name="T94" fmla="*/ 465 w 755"/>
                  <a:gd name="T95" fmla="*/ 742 h 756"/>
                  <a:gd name="T96" fmla="*/ 480 w 755"/>
                  <a:gd name="T97" fmla="*/ 742 h 756"/>
                  <a:gd name="T98" fmla="*/ 531 w 755"/>
                  <a:gd name="T99" fmla="*/ 723 h 756"/>
                  <a:gd name="T100" fmla="*/ 545 w 755"/>
                  <a:gd name="T101" fmla="*/ 715 h 756"/>
                  <a:gd name="T102" fmla="*/ 593 w 755"/>
                  <a:gd name="T103" fmla="*/ 690 h 756"/>
                  <a:gd name="T104" fmla="*/ 594 w 755"/>
                  <a:gd name="T105" fmla="*/ 652 h 756"/>
                  <a:gd name="T106" fmla="*/ 647 w 755"/>
                  <a:gd name="T107" fmla="*/ 645 h 756"/>
                  <a:gd name="T108" fmla="*/ 678 w 755"/>
                  <a:gd name="T109" fmla="*/ 601 h 756"/>
                  <a:gd name="T110" fmla="*/ 691 w 755"/>
                  <a:gd name="T111" fmla="*/ 591 h 756"/>
                  <a:gd name="T112" fmla="*/ 716 w 755"/>
                  <a:gd name="T113" fmla="*/ 544 h 756"/>
                  <a:gd name="T114" fmla="*/ 724 w 755"/>
                  <a:gd name="T115" fmla="*/ 532 h 756"/>
                  <a:gd name="T116" fmla="*/ 742 w 755"/>
                  <a:gd name="T117" fmla="*/ 481 h 756"/>
                  <a:gd name="T118" fmla="*/ 741 w 755"/>
                  <a:gd name="T119" fmla="*/ 465 h 756"/>
                  <a:gd name="T120" fmla="*/ 755 w 755"/>
                  <a:gd name="T121" fmla="*/ 412 h 756"/>
                  <a:gd name="T122" fmla="*/ 727 w 755"/>
                  <a:gd name="T123" fmla="*/ 368 h 756"/>
                  <a:gd name="T124" fmla="*/ 361 w 755"/>
                  <a:gd name="T125" fmla="*/ 44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5" h="756">
                    <a:moveTo>
                      <a:pt x="755" y="346"/>
                    </a:moveTo>
                    <a:lnTo>
                      <a:pt x="755" y="346"/>
                    </a:lnTo>
                    <a:lnTo>
                      <a:pt x="755" y="346"/>
                    </a:lnTo>
                    <a:lnTo>
                      <a:pt x="755" y="346"/>
                    </a:lnTo>
                    <a:lnTo>
                      <a:pt x="755" y="345"/>
                    </a:lnTo>
                    <a:lnTo>
                      <a:pt x="755" y="345"/>
                    </a:lnTo>
                    <a:lnTo>
                      <a:pt x="755" y="344"/>
                    </a:lnTo>
                    <a:lnTo>
                      <a:pt x="755" y="344"/>
                    </a:lnTo>
                    <a:lnTo>
                      <a:pt x="755" y="343"/>
                    </a:lnTo>
                    <a:lnTo>
                      <a:pt x="755" y="343"/>
                    </a:lnTo>
                    <a:lnTo>
                      <a:pt x="755" y="341"/>
                    </a:lnTo>
                    <a:lnTo>
                      <a:pt x="755" y="341"/>
                    </a:lnTo>
                    <a:lnTo>
                      <a:pt x="755" y="341"/>
                    </a:lnTo>
                    <a:lnTo>
                      <a:pt x="755" y="341"/>
                    </a:lnTo>
                    <a:lnTo>
                      <a:pt x="754" y="340"/>
                    </a:lnTo>
                    <a:lnTo>
                      <a:pt x="754" y="340"/>
                    </a:lnTo>
                    <a:lnTo>
                      <a:pt x="754" y="340"/>
                    </a:lnTo>
                    <a:lnTo>
                      <a:pt x="754" y="340"/>
                    </a:lnTo>
                    <a:lnTo>
                      <a:pt x="754" y="339"/>
                    </a:lnTo>
                    <a:lnTo>
                      <a:pt x="754" y="339"/>
                    </a:lnTo>
                    <a:lnTo>
                      <a:pt x="754" y="339"/>
                    </a:lnTo>
                    <a:lnTo>
                      <a:pt x="754" y="339"/>
                    </a:lnTo>
                    <a:lnTo>
                      <a:pt x="754" y="338"/>
                    </a:lnTo>
                    <a:lnTo>
                      <a:pt x="754" y="338"/>
                    </a:lnTo>
                    <a:lnTo>
                      <a:pt x="754" y="338"/>
                    </a:lnTo>
                    <a:lnTo>
                      <a:pt x="754" y="338"/>
                    </a:lnTo>
                    <a:lnTo>
                      <a:pt x="753" y="336"/>
                    </a:lnTo>
                    <a:lnTo>
                      <a:pt x="753" y="336"/>
                    </a:lnTo>
                    <a:lnTo>
                      <a:pt x="753" y="336"/>
                    </a:lnTo>
                    <a:lnTo>
                      <a:pt x="753" y="336"/>
                    </a:lnTo>
                    <a:lnTo>
                      <a:pt x="751" y="336"/>
                    </a:lnTo>
                    <a:lnTo>
                      <a:pt x="751" y="336"/>
                    </a:lnTo>
                    <a:lnTo>
                      <a:pt x="751" y="336"/>
                    </a:lnTo>
                    <a:lnTo>
                      <a:pt x="751" y="336"/>
                    </a:lnTo>
                    <a:lnTo>
                      <a:pt x="750" y="335"/>
                    </a:lnTo>
                    <a:lnTo>
                      <a:pt x="750" y="335"/>
                    </a:lnTo>
                    <a:lnTo>
                      <a:pt x="739" y="331"/>
                    </a:lnTo>
                    <a:lnTo>
                      <a:pt x="739" y="331"/>
                    </a:lnTo>
                    <a:lnTo>
                      <a:pt x="724" y="327"/>
                    </a:lnTo>
                    <a:lnTo>
                      <a:pt x="713" y="326"/>
                    </a:lnTo>
                    <a:lnTo>
                      <a:pt x="713" y="326"/>
                    </a:lnTo>
                    <a:lnTo>
                      <a:pt x="711" y="311"/>
                    </a:lnTo>
                    <a:lnTo>
                      <a:pt x="711" y="311"/>
                    </a:lnTo>
                    <a:lnTo>
                      <a:pt x="720" y="307"/>
                    </a:lnTo>
                    <a:lnTo>
                      <a:pt x="732" y="298"/>
                    </a:lnTo>
                    <a:lnTo>
                      <a:pt x="732" y="298"/>
                    </a:lnTo>
                    <a:lnTo>
                      <a:pt x="741" y="291"/>
                    </a:lnTo>
                    <a:lnTo>
                      <a:pt x="741" y="291"/>
                    </a:lnTo>
                    <a:lnTo>
                      <a:pt x="741" y="291"/>
                    </a:lnTo>
                    <a:lnTo>
                      <a:pt x="741" y="291"/>
                    </a:lnTo>
                    <a:lnTo>
                      <a:pt x="741" y="291"/>
                    </a:lnTo>
                    <a:lnTo>
                      <a:pt x="741" y="291"/>
                    </a:lnTo>
                    <a:lnTo>
                      <a:pt x="742" y="290"/>
                    </a:lnTo>
                    <a:lnTo>
                      <a:pt x="742" y="290"/>
                    </a:lnTo>
                    <a:lnTo>
                      <a:pt x="742" y="290"/>
                    </a:lnTo>
                    <a:lnTo>
                      <a:pt x="742" y="290"/>
                    </a:lnTo>
                    <a:lnTo>
                      <a:pt x="744" y="288"/>
                    </a:lnTo>
                    <a:lnTo>
                      <a:pt x="744" y="288"/>
                    </a:lnTo>
                    <a:lnTo>
                      <a:pt x="744" y="288"/>
                    </a:lnTo>
                    <a:lnTo>
                      <a:pt x="744" y="288"/>
                    </a:lnTo>
                    <a:lnTo>
                      <a:pt x="745" y="287"/>
                    </a:lnTo>
                    <a:lnTo>
                      <a:pt x="745" y="287"/>
                    </a:lnTo>
                    <a:lnTo>
                      <a:pt x="745" y="287"/>
                    </a:lnTo>
                    <a:lnTo>
                      <a:pt x="745" y="287"/>
                    </a:lnTo>
                    <a:lnTo>
                      <a:pt x="745" y="286"/>
                    </a:lnTo>
                    <a:lnTo>
                      <a:pt x="745" y="286"/>
                    </a:lnTo>
                    <a:lnTo>
                      <a:pt x="745" y="286"/>
                    </a:lnTo>
                    <a:lnTo>
                      <a:pt x="745" y="286"/>
                    </a:lnTo>
                    <a:lnTo>
                      <a:pt x="745" y="285"/>
                    </a:lnTo>
                    <a:lnTo>
                      <a:pt x="745" y="285"/>
                    </a:lnTo>
                    <a:lnTo>
                      <a:pt x="745" y="285"/>
                    </a:lnTo>
                    <a:lnTo>
                      <a:pt x="745" y="285"/>
                    </a:lnTo>
                    <a:lnTo>
                      <a:pt x="745" y="283"/>
                    </a:lnTo>
                    <a:lnTo>
                      <a:pt x="745" y="283"/>
                    </a:lnTo>
                    <a:lnTo>
                      <a:pt x="744" y="283"/>
                    </a:lnTo>
                    <a:lnTo>
                      <a:pt x="744" y="283"/>
                    </a:lnTo>
                    <a:lnTo>
                      <a:pt x="744" y="282"/>
                    </a:lnTo>
                    <a:lnTo>
                      <a:pt x="744" y="282"/>
                    </a:lnTo>
                    <a:lnTo>
                      <a:pt x="744" y="281"/>
                    </a:lnTo>
                    <a:lnTo>
                      <a:pt x="744" y="281"/>
                    </a:lnTo>
                    <a:lnTo>
                      <a:pt x="744" y="280"/>
                    </a:lnTo>
                    <a:lnTo>
                      <a:pt x="744" y="280"/>
                    </a:lnTo>
                    <a:lnTo>
                      <a:pt x="744" y="278"/>
                    </a:lnTo>
                    <a:lnTo>
                      <a:pt x="744" y="278"/>
                    </a:lnTo>
                    <a:lnTo>
                      <a:pt x="742" y="278"/>
                    </a:lnTo>
                    <a:lnTo>
                      <a:pt x="742" y="278"/>
                    </a:lnTo>
                    <a:lnTo>
                      <a:pt x="742" y="277"/>
                    </a:lnTo>
                    <a:lnTo>
                      <a:pt x="742" y="277"/>
                    </a:lnTo>
                    <a:lnTo>
                      <a:pt x="742" y="277"/>
                    </a:lnTo>
                    <a:lnTo>
                      <a:pt x="742" y="277"/>
                    </a:lnTo>
                    <a:lnTo>
                      <a:pt x="742" y="276"/>
                    </a:lnTo>
                    <a:lnTo>
                      <a:pt x="742" y="276"/>
                    </a:lnTo>
                    <a:lnTo>
                      <a:pt x="742" y="275"/>
                    </a:lnTo>
                    <a:lnTo>
                      <a:pt x="742" y="275"/>
                    </a:lnTo>
                    <a:lnTo>
                      <a:pt x="741" y="275"/>
                    </a:lnTo>
                    <a:lnTo>
                      <a:pt x="741" y="275"/>
                    </a:lnTo>
                    <a:lnTo>
                      <a:pt x="741" y="275"/>
                    </a:lnTo>
                    <a:lnTo>
                      <a:pt x="741" y="275"/>
                    </a:lnTo>
                    <a:lnTo>
                      <a:pt x="741" y="273"/>
                    </a:lnTo>
                    <a:lnTo>
                      <a:pt x="741" y="273"/>
                    </a:lnTo>
                    <a:lnTo>
                      <a:pt x="741" y="273"/>
                    </a:lnTo>
                    <a:lnTo>
                      <a:pt x="741" y="273"/>
                    </a:lnTo>
                    <a:lnTo>
                      <a:pt x="740" y="272"/>
                    </a:lnTo>
                    <a:lnTo>
                      <a:pt x="740" y="272"/>
                    </a:lnTo>
                    <a:lnTo>
                      <a:pt x="739" y="272"/>
                    </a:lnTo>
                    <a:lnTo>
                      <a:pt x="739" y="272"/>
                    </a:lnTo>
                    <a:lnTo>
                      <a:pt x="739" y="272"/>
                    </a:lnTo>
                    <a:lnTo>
                      <a:pt x="739" y="272"/>
                    </a:lnTo>
                    <a:lnTo>
                      <a:pt x="737" y="272"/>
                    </a:lnTo>
                    <a:lnTo>
                      <a:pt x="737" y="272"/>
                    </a:lnTo>
                    <a:lnTo>
                      <a:pt x="736" y="271"/>
                    </a:lnTo>
                    <a:lnTo>
                      <a:pt x="736" y="271"/>
                    </a:lnTo>
                    <a:lnTo>
                      <a:pt x="736" y="271"/>
                    </a:lnTo>
                    <a:lnTo>
                      <a:pt x="736" y="271"/>
                    </a:lnTo>
                    <a:lnTo>
                      <a:pt x="725" y="269"/>
                    </a:lnTo>
                    <a:lnTo>
                      <a:pt x="725" y="269"/>
                    </a:lnTo>
                    <a:lnTo>
                      <a:pt x="710" y="268"/>
                    </a:lnTo>
                    <a:lnTo>
                      <a:pt x="700" y="268"/>
                    </a:lnTo>
                    <a:lnTo>
                      <a:pt x="700" y="268"/>
                    </a:lnTo>
                    <a:lnTo>
                      <a:pt x="695" y="254"/>
                    </a:lnTo>
                    <a:lnTo>
                      <a:pt x="695" y="254"/>
                    </a:lnTo>
                    <a:lnTo>
                      <a:pt x="702" y="249"/>
                    </a:lnTo>
                    <a:lnTo>
                      <a:pt x="713" y="238"/>
                    </a:lnTo>
                    <a:lnTo>
                      <a:pt x="713" y="238"/>
                    </a:lnTo>
                    <a:lnTo>
                      <a:pt x="721" y="229"/>
                    </a:lnTo>
                    <a:lnTo>
                      <a:pt x="721" y="229"/>
                    </a:lnTo>
                    <a:lnTo>
                      <a:pt x="721" y="229"/>
                    </a:lnTo>
                    <a:lnTo>
                      <a:pt x="721" y="229"/>
                    </a:lnTo>
                    <a:lnTo>
                      <a:pt x="722" y="228"/>
                    </a:lnTo>
                    <a:lnTo>
                      <a:pt x="722" y="228"/>
                    </a:lnTo>
                    <a:lnTo>
                      <a:pt x="722" y="228"/>
                    </a:lnTo>
                    <a:lnTo>
                      <a:pt x="722" y="228"/>
                    </a:lnTo>
                    <a:lnTo>
                      <a:pt x="722" y="227"/>
                    </a:lnTo>
                    <a:lnTo>
                      <a:pt x="722" y="227"/>
                    </a:lnTo>
                    <a:lnTo>
                      <a:pt x="722" y="227"/>
                    </a:lnTo>
                    <a:lnTo>
                      <a:pt x="722" y="227"/>
                    </a:lnTo>
                    <a:lnTo>
                      <a:pt x="724" y="224"/>
                    </a:lnTo>
                    <a:lnTo>
                      <a:pt x="724" y="224"/>
                    </a:lnTo>
                    <a:lnTo>
                      <a:pt x="724" y="224"/>
                    </a:lnTo>
                    <a:lnTo>
                      <a:pt x="724" y="224"/>
                    </a:lnTo>
                    <a:lnTo>
                      <a:pt x="722" y="223"/>
                    </a:lnTo>
                    <a:lnTo>
                      <a:pt x="722" y="223"/>
                    </a:lnTo>
                    <a:lnTo>
                      <a:pt x="722" y="223"/>
                    </a:lnTo>
                    <a:lnTo>
                      <a:pt x="722" y="223"/>
                    </a:lnTo>
                    <a:lnTo>
                      <a:pt x="722" y="222"/>
                    </a:lnTo>
                    <a:lnTo>
                      <a:pt x="722" y="222"/>
                    </a:lnTo>
                    <a:lnTo>
                      <a:pt x="722" y="220"/>
                    </a:lnTo>
                    <a:lnTo>
                      <a:pt x="722" y="220"/>
                    </a:lnTo>
                    <a:lnTo>
                      <a:pt x="722" y="219"/>
                    </a:lnTo>
                    <a:lnTo>
                      <a:pt x="722" y="219"/>
                    </a:lnTo>
                    <a:lnTo>
                      <a:pt x="721" y="219"/>
                    </a:lnTo>
                    <a:lnTo>
                      <a:pt x="721" y="219"/>
                    </a:lnTo>
                    <a:lnTo>
                      <a:pt x="721" y="218"/>
                    </a:lnTo>
                    <a:lnTo>
                      <a:pt x="721" y="218"/>
                    </a:lnTo>
                    <a:lnTo>
                      <a:pt x="720" y="217"/>
                    </a:lnTo>
                    <a:lnTo>
                      <a:pt x="720" y="217"/>
                    </a:lnTo>
                    <a:lnTo>
                      <a:pt x="720" y="217"/>
                    </a:lnTo>
                    <a:lnTo>
                      <a:pt x="720" y="217"/>
                    </a:lnTo>
                    <a:lnTo>
                      <a:pt x="720" y="215"/>
                    </a:lnTo>
                    <a:lnTo>
                      <a:pt x="720" y="215"/>
                    </a:lnTo>
                    <a:lnTo>
                      <a:pt x="720" y="215"/>
                    </a:lnTo>
                    <a:lnTo>
                      <a:pt x="720" y="215"/>
                    </a:lnTo>
                    <a:lnTo>
                      <a:pt x="719" y="214"/>
                    </a:lnTo>
                    <a:lnTo>
                      <a:pt x="719" y="214"/>
                    </a:lnTo>
                    <a:lnTo>
                      <a:pt x="719" y="214"/>
                    </a:lnTo>
                    <a:lnTo>
                      <a:pt x="719" y="214"/>
                    </a:lnTo>
                    <a:lnTo>
                      <a:pt x="719" y="213"/>
                    </a:lnTo>
                    <a:lnTo>
                      <a:pt x="719" y="213"/>
                    </a:lnTo>
                    <a:lnTo>
                      <a:pt x="717" y="213"/>
                    </a:lnTo>
                    <a:lnTo>
                      <a:pt x="717" y="213"/>
                    </a:lnTo>
                    <a:lnTo>
                      <a:pt x="716" y="212"/>
                    </a:lnTo>
                    <a:lnTo>
                      <a:pt x="716" y="212"/>
                    </a:lnTo>
                    <a:lnTo>
                      <a:pt x="716" y="212"/>
                    </a:lnTo>
                    <a:lnTo>
                      <a:pt x="716" y="212"/>
                    </a:lnTo>
                    <a:lnTo>
                      <a:pt x="715" y="210"/>
                    </a:lnTo>
                    <a:lnTo>
                      <a:pt x="715" y="210"/>
                    </a:lnTo>
                    <a:lnTo>
                      <a:pt x="713" y="210"/>
                    </a:lnTo>
                    <a:lnTo>
                      <a:pt x="713" y="210"/>
                    </a:lnTo>
                    <a:lnTo>
                      <a:pt x="712" y="210"/>
                    </a:lnTo>
                    <a:lnTo>
                      <a:pt x="712" y="210"/>
                    </a:lnTo>
                    <a:lnTo>
                      <a:pt x="712" y="210"/>
                    </a:lnTo>
                    <a:lnTo>
                      <a:pt x="712" y="210"/>
                    </a:lnTo>
                    <a:lnTo>
                      <a:pt x="701" y="210"/>
                    </a:lnTo>
                    <a:lnTo>
                      <a:pt x="701" y="210"/>
                    </a:lnTo>
                    <a:lnTo>
                      <a:pt x="686" y="213"/>
                    </a:lnTo>
                    <a:lnTo>
                      <a:pt x="676" y="215"/>
                    </a:lnTo>
                    <a:lnTo>
                      <a:pt x="676" y="215"/>
                    </a:lnTo>
                    <a:lnTo>
                      <a:pt x="668" y="201"/>
                    </a:lnTo>
                    <a:lnTo>
                      <a:pt x="668" y="201"/>
                    </a:lnTo>
                    <a:lnTo>
                      <a:pt x="674" y="194"/>
                    </a:lnTo>
                    <a:lnTo>
                      <a:pt x="684" y="181"/>
                    </a:lnTo>
                    <a:lnTo>
                      <a:pt x="684" y="181"/>
                    </a:lnTo>
                    <a:lnTo>
                      <a:pt x="690" y="173"/>
                    </a:lnTo>
                    <a:lnTo>
                      <a:pt x="690" y="173"/>
                    </a:lnTo>
                    <a:lnTo>
                      <a:pt x="690" y="173"/>
                    </a:lnTo>
                    <a:lnTo>
                      <a:pt x="690" y="173"/>
                    </a:lnTo>
                    <a:lnTo>
                      <a:pt x="691" y="170"/>
                    </a:lnTo>
                    <a:lnTo>
                      <a:pt x="691" y="170"/>
                    </a:lnTo>
                    <a:lnTo>
                      <a:pt x="691" y="170"/>
                    </a:lnTo>
                    <a:lnTo>
                      <a:pt x="691" y="170"/>
                    </a:lnTo>
                    <a:lnTo>
                      <a:pt x="691" y="169"/>
                    </a:lnTo>
                    <a:lnTo>
                      <a:pt x="691" y="169"/>
                    </a:lnTo>
                    <a:lnTo>
                      <a:pt x="691" y="169"/>
                    </a:lnTo>
                    <a:lnTo>
                      <a:pt x="691" y="169"/>
                    </a:lnTo>
                    <a:lnTo>
                      <a:pt x="691" y="166"/>
                    </a:lnTo>
                    <a:lnTo>
                      <a:pt x="691" y="166"/>
                    </a:lnTo>
                    <a:lnTo>
                      <a:pt x="691" y="166"/>
                    </a:lnTo>
                    <a:lnTo>
                      <a:pt x="691" y="166"/>
                    </a:lnTo>
                    <a:lnTo>
                      <a:pt x="691" y="165"/>
                    </a:lnTo>
                    <a:lnTo>
                      <a:pt x="691" y="165"/>
                    </a:lnTo>
                    <a:lnTo>
                      <a:pt x="691" y="165"/>
                    </a:lnTo>
                    <a:lnTo>
                      <a:pt x="691" y="165"/>
                    </a:lnTo>
                    <a:lnTo>
                      <a:pt x="690" y="164"/>
                    </a:lnTo>
                    <a:lnTo>
                      <a:pt x="690" y="164"/>
                    </a:lnTo>
                    <a:lnTo>
                      <a:pt x="690" y="164"/>
                    </a:lnTo>
                    <a:lnTo>
                      <a:pt x="690" y="164"/>
                    </a:lnTo>
                    <a:lnTo>
                      <a:pt x="690" y="162"/>
                    </a:lnTo>
                    <a:lnTo>
                      <a:pt x="690" y="162"/>
                    </a:lnTo>
                    <a:lnTo>
                      <a:pt x="688" y="162"/>
                    </a:lnTo>
                    <a:lnTo>
                      <a:pt x="688" y="162"/>
                    </a:lnTo>
                    <a:lnTo>
                      <a:pt x="688" y="161"/>
                    </a:lnTo>
                    <a:lnTo>
                      <a:pt x="688" y="161"/>
                    </a:lnTo>
                    <a:lnTo>
                      <a:pt x="687" y="160"/>
                    </a:lnTo>
                    <a:lnTo>
                      <a:pt x="687" y="160"/>
                    </a:lnTo>
                    <a:lnTo>
                      <a:pt x="687" y="159"/>
                    </a:lnTo>
                    <a:lnTo>
                      <a:pt x="687" y="159"/>
                    </a:lnTo>
                    <a:lnTo>
                      <a:pt x="686" y="159"/>
                    </a:lnTo>
                    <a:lnTo>
                      <a:pt x="686" y="159"/>
                    </a:lnTo>
                    <a:lnTo>
                      <a:pt x="686" y="157"/>
                    </a:lnTo>
                    <a:lnTo>
                      <a:pt x="686" y="157"/>
                    </a:lnTo>
                    <a:lnTo>
                      <a:pt x="684" y="157"/>
                    </a:lnTo>
                    <a:lnTo>
                      <a:pt x="684" y="157"/>
                    </a:lnTo>
                    <a:lnTo>
                      <a:pt x="684" y="157"/>
                    </a:lnTo>
                    <a:lnTo>
                      <a:pt x="684" y="157"/>
                    </a:lnTo>
                    <a:lnTo>
                      <a:pt x="684" y="156"/>
                    </a:lnTo>
                    <a:lnTo>
                      <a:pt x="684" y="156"/>
                    </a:lnTo>
                    <a:lnTo>
                      <a:pt x="684" y="156"/>
                    </a:lnTo>
                    <a:lnTo>
                      <a:pt x="684" y="156"/>
                    </a:lnTo>
                    <a:lnTo>
                      <a:pt x="682" y="155"/>
                    </a:lnTo>
                    <a:lnTo>
                      <a:pt x="682" y="155"/>
                    </a:lnTo>
                    <a:lnTo>
                      <a:pt x="682" y="155"/>
                    </a:lnTo>
                    <a:lnTo>
                      <a:pt x="682" y="155"/>
                    </a:lnTo>
                    <a:lnTo>
                      <a:pt x="679" y="155"/>
                    </a:lnTo>
                    <a:lnTo>
                      <a:pt x="679" y="155"/>
                    </a:lnTo>
                    <a:lnTo>
                      <a:pt x="679" y="155"/>
                    </a:lnTo>
                    <a:lnTo>
                      <a:pt x="679" y="155"/>
                    </a:lnTo>
                    <a:lnTo>
                      <a:pt x="678" y="155"/>
                    </a:lnTo>
                    <a:lnTo>
                      <a:pt x="678" y="155"/>
                    </a:lnTo>
                    <a:lnTo>
                      <a:pt x="678" y="155"/>
                    </a:lnTo>
                    <a:lnTo>
                      <a:pt x="678" y="155"/>
                    </a:lnTo>
                    <a:lnTo>
                      <a:pt x="667" y="157"/>
                    </a:lnTo>
                    <a:lnTo>
                      <a:pt x="667" y="157"/>
                    </a:lnTo>
                    <a:lnTo>
                      <a:pt x="652" y="161"/>
                    </a:lnTo>
                    <a:lnTo>
                      <a:pt x="642" y="166"/>
                    </a:lnTo>
                    <a:lnTo>
                      <a:pt x="642" y="166"/>
                    </a:lnTo>
                    <a:lnTo>
                      <a:pt x="633" y="155"/>
                    </a:lnTo>
                    <a:lnTo>
                      <a:pt x="633" y="155"/>
                    </a:lnTo>
                    <a:lnTo>
                      <a:pt x="639" y="146"/>
                    </a:lnTo>
                    <a:lnTo>
                      <a:pt x="645" y="132"/>
                    </a:lnTo>
                    <a:lnTo>
                      <a:pt x="645" y="132"/>
                    </a:lnTo>
                    <a:lnTo>
                      <a:pt x="649" y="121"/>
                    </a:lnTo>
                    <a:lnTo>
                      <a:pt x="649" y="121"/>
                    </a:lnTo>
                    <a:lnTo>
                      <a:pt x="649" y="121"/>
                    </a:lnTo>
                    <a:lnTo>
                      <a:pt x="649" y="121"/>
                    </a:lnTo>
                    <a:lnTo>
                      <a:pt x="650" y="120"/>
                    </a:lnTo>
                    <a:lnTo>
                      <a:pt x="650" y="120"/>
                    </a:lnTo>
                    <a:lnTo>
                      <a:pt x="650" y="118"/>
                    </a:lnTo>
                    <a:lnTo>
                      <a:pt x="650" y="118"/>
                    </a:lnTo>
                    <a:lnTo>
                      <a:pt x="650" y="118"/>
                    </a:lnTo>
                    <a:lnTo>
                      <a:pt x="650" y="118"/>
                    </a:lnTo>
                    <a:lnTo>
                      <a:pt x="650" y="117"/>
                    </a:lnTo>
                    <a:lnTo>
                      <a:pt x="650" y="117"/>
                    </a:lnTo>
                    <a:lnTo>
                      <a:pt x="650" y="116"/>
                    </a:lnTo>
                    <a:lnTo>
                      <a:pt x="650" y="116"/>
                    </a:lnTo>
                    <a:lnTo>
                      <a:pt x="650" y="116"/>
                    </a:lnTo>
                    <a:lnTo>
                      <a:pt x="650" y="116"/>
                    </a:lnTo>
                    <a:lnTo>
                      <a:pt x="649" y="115"/>
                    </a:lnTo>
                    <a:lnTo>
                      <a:pt x="649" y="115"/>
                    </a:lnTo>
                    <a:lnTo>
                      <a:pt x="649" y="115"/>
                    </a:lnTo>
                    <a:lnTo>
                      <a:pt x="649" y="115"/>
                    </a:lnTo>
                    <a:lnTo>
                      <a:pt x="649" y="115"/>
                    </a:lnTo>
                    <a:lnTo>
                      <a:pt x="649" y="115"/>
                    </a:lnTo>
                    <a:lnTo>
                      <a:pt x="649" y="113"/>
                    </a:lnTo>
                    <a:lnTo>
                      <a:pt x="649" y="113"/>
                    </a:lnTo>
                    <a:lnTo>
                      <a:pt x="648" y="113"/>
                    </a:lnTo>
                    <a:lnTo>
                      <a:pt x="648" y="113"/>
                    </a:lnTo>
                    <a:lnTo>
                      <a:pt x="648" y="112"/>
                    </a:lnTo>
                    <a:lnTo>
                      <a:pt x="648" y="112"/>
                    </a:lnTo>
                    <a:lnTo>
                      <a:pt x="647" y="112"/>
                    </a:lnTo>
                    <a:lnTo>
                      <a:pt x="647" y="112"/>
                    </a:lnTo>
                    <a:lnTo>
                      <a:pt x="647" y="111"/>
                    </a:lnTo>
                    <a:lnTo>
                      <a:pt x="647" y="111"/>
                    </a:lnTo>
                    <a:lnTo>
                      <a:pt x="645" y="111"/>
                    </a:lnTo>
                    <a:lnTo>
                      <a:pt x="645" y="111"/>
                    </a:lnTo>
                    <a:lnTo>
                      <a:pt x="644" y="110"/>
                    </a:lnTo>
                    <a:lnTo>
                      <a:pt x="644" y="110"/>
                    </a:lnTo>
                    <a:lnTo>
                      <a:pt x="644" y="108"/>
                    </a:lnTo>
                    <a:lnTo>
                      <a:pt x="644" y="108"/>
                    </a:lnTo>
                    <a:lnTo>
                      <a:pt x="643" y="108"/>
                    </a:lnTo>
                    <a:lnTo>
                      <a:pt x="643" y="108"/>
                    </a:lnTo>
                    <a:lnTo>
                      <a:pt x="643" y="108"/>
                    </a:lnTo>
                    <a:lnTo>
                      <a:pt x="643" y="108"/>
                    </a:lnTo>
                    <a:lnTo>
                      <a:pt x="642" y="107"/>
                    </a:lnTo>
                    <a:lnTo>
                      <a:pt x="642" y="107"/>
                    </a:lnTo>
                    <a:lnTo>
                      <a:pt x="642" y="107"/>
                    </a:lnTo>
                    <a:lnTo>
                      <a:pt x="642" y="107"/>
                    </a:lnTo>
                    <a:lnTo>
                      <a:pt x="640" y="106"/>
                    </a:lnTo>
                    <a:lnTo>
                      <a:pt x="640" y="106"/>
                    </a:lnTo>
                    <a:lnTo>
                      <a:pt x="640" y="106"/>
                    </a:lnTo>
                    <a:lnTo>
                      <a:pt x="640" y="106"/>
                    </a:lnTo>
                    <a:lnTo>
                      <a:pt x="638" y="106"/>
                    </a:lnTo>
                    <a:lnTo>
                      <a:pt x="638" y="106"/>
                    </a:lnTo>
                    <a:lnTo>
                      <a:pt x="638" y="106"/>
                    </a:lnTo>
                    <a:lnTo>
                      <a:pt x="638" y="106"/>
                    </a:lnTo>
                    <a:lnTo>
                      <a:pt x="637" y="106"/>
                    </a:lnTo>
                    <a:lnTo>
                      <a:pt x="637" y="106"/>
                    </a:lnTo>
                    <a:lnTo>
                      <a:pt x="637" y="106"/>
                    </a:lnTo>
                    <a:lnTo>
                      <a:pt x="637" y="106"/>
                    </a:lnTo>
                    <a:lnTo>
                      <a:pt x="634" y="106"/>
                    </a:lnTo>
                    <a:lnTo>
                      <a:pt x="634" y="106"/>
                    </a:lnTo>
                    <a:lnTo>
                      <a:pt x="634" y="106"/>
                    </a:lnTo>
                    <a:lnTo>
                      <a:pt x="634" y="106"/>
                    </a:lnTo>
                    <a:lnTo>
                      <a:pt x="624" y="111"/>
                    </a:lnTo>
                    <a:lnTo>
                      <a:pt x="624" y="111"/>
                    </a:lnTo>
                    <a:lnTo>
                      <a:pt x="610" y="117"/>
                    </a:lnTo>
                    <a:lnTo>
                      <a:pt x="601" y="123"/>
                    </a:lnTo>
                    <a:lnTo>
                      <a:pt x="601" y="123"/>
                    </a:lnTo>
                    <a:lnTo>
                      <a:pt x="590" y="113"/>
                    </a:lnTo>
                    <a:lnTo>
                      <a:pt x="590" y="113"/>
                    </a:lnTo>
                    <a:lnTo>
                      <a:pt x="594" y="104"/>
                    </a:lnTo>
                    <a:lnTo>
                      <a:pt x="599" y="89"/>
                    </a:lnTo>
                    <a:lnTo>
                      <a:pt x="599" y="89"/>
                    </a:lnTo>
                    <a:lnTo>
                      <a:pt x="601" y="78"/>
                    </a:lnTo>
                    <a:lnTo>
                      <a:pt x="601" y="78"/>
                    </a:lnTo>
                    <a:lnTo>
                      <a:pt x="601" y="78"/>
                    </a:lnTo>
                    <a:lnTo>
                      <a:pt x="601" y="78"/>
                    </a:lnTo>
                    <a:lnTo>
                      <a:pt x="601" y="76"/>
                    </a:lnTo>
                    <a:lnTo>
                      <a:pt x="601" y="76"/>
                    </a:lnTo>
                    <a:lnTo>
                      <a:pt x="601" y="76"/>
                    </a:lnTo>
                    <a:lnTo>
                      <a:pt x="601" y="76"/>
                    </a:lnTo>
                    <a:lnTo>
                      <a:pt x="601" y="74"/>
                    </a:lnTo>
                    <a:lnTo>
                      <a:pt x="601" y="74"/>
                    </a:lnTo>
                    <a:lnTo>
                      <a:pt x="600" y="74"/>
                    </a:lnTo>
                    <a:lnTo>
                      <a:pt x="600" y="74"/>
                    </a:lnTo>
                    <a:lnTo>
                      <a:pt x="600" y="73"/>
                    </a:lnTo>
                    <a:lnTo>
                      <a:pt x="600" y="73"/>
                    </a:lnTo>
                    <a:lnTo>
                      <a:pt x="600" y="73"/>
                    </a:lnTo>
                    <a:lnTo>
                      <a:pt x="600" y="73"/>
                    </a:lnTo>
                    <a:lnTo>
                      <a:pt x="600" y="72"/>
                    </a:lnTo>
                    <a:lnTo>
                      <a:pt x="600" y="72"/>
                    </a:lnTo>
                    <a:lnTo>
                      <a:pt x="600" y="72"/>
                    </a:lnTo>
                    <a:lnTo>
                      <a:pt x="600" y="72"/>
                    </a:lnTo>
                    <a:lnTo>
                      <a:pt x="599" y="70"/>
                    </a:lnTo>
                    <a:lnTo>
                      <a:pt x="599" y="70"/>
                    </a:lnTo>
                    <a:lnTo>
                      <a:pt x="599" y="70"/>
                    </a:lnTo>
                    <a:lnTo>
                      <a:pt x="599" y="70"/>
                    </a:lnTo>
                    <a:lnTo>
                      <a:pt x="598" y="70"/>
                    </a:lnTo>
                    <a:lnTo>
                      <a:pt x="598" y="70"/>
                    </a:lnTo>
                    <a:lnTo>
                      <a:pt x="598" y="69"/>
                    </a:lnTo>
                    <a:lnTo>
                      <a:pt x="598" y="69"/>
                    </a:lnTo>
                    <a:lnTo>
                      <a:pt x="596" y="69"/>
                    </a:lnTo>
                    <a:lnTo>
                      <a:pt x="596" y="69"/>
                    </a:lnTo>
                    <a:lnTo>
                      <a:pt x="596" y="69"/>
                    </a:lnTo>
                    <a:lnTo>
                      <a:pt x="596" y="69"/>
                    </a:lnTo>
                    <a:lnTo>
                      <a:pt x="595" y="68"/>
                    </a:lnTo>
                    <a:lnTo>
                      <a:pt x="595" y="68"/>
                    </a:lnTo>
                    <a:lnTo>
                      <a:pt x="594" y="67"/>
                    </a:lnTo>
                    <a:lnTo>
                      <a:pt x="594" y="67"/>
                    </a:lnTo>
                    <a:lnTo>
                      <a:pt x="594" y="67"/>
                    </a:lnTo>
                    <a:lnTo>
                      <a:pt x="594" y="67"/>
                    </a:lnTo>
                    <a:lnTo>
                      <a:pt x="593" y="65"/>
                    </a:lnTo>
                    <a:lnTo>
                      <a:pt x="593" y="65"/>
                    </a:lnTo>
                    <a:lnTo>
                      <a:pt x="593" y="65"/>
                    </a:lnTo>
                    <a:lnTo>
                      <a:pt x="593" y="65"/>
                    </a:lnTo>
                    <a:lnTo>
                      <a:pt x="591" y="65"/>
                    </a:lnTo>
                    <a:lnTo>
                      <a:pt x="591" y="65"/>
                    </a:lnTo>
                    <a:lnTo>
                      <a:pt x="591" y="65"/>
                    </a:lnTo>
                    <a:lnTo>
                      <a:pt x="591" y="65"/>
                    </a:lnTo>
                    <a:lnTo>
                      <a:pt x="590" y="64"/>
                    </a:lnTo>
                    <a:lnTo>
                      <a:pt x="590" y="64"/>
                    </a:lnTo>
                    <a:lnTo>
                      <a:pt x="590" y="64"/>
                    </a:lnTo>
                    <a:lnTo>
                      <a:pt x="590" y="64"/>
                    </a:lnTo>
                    <a:lnTo>
                      <a:pt x="587" y="64"/>
                    </a:lnTo>
                    <a:lnTo>
                      <a:pt x="587" y="64"/>
                    </a:lnTo>
                    <a:lnTo>
                      <a:pt x="586" y="64"/>
                    </a:lnTo>
                    <a:lnTo>
                      <a:pt x="586" y="64"/>
                    </a:lnTo>
                    <a:lnTo>
                      <a:pt x="585" y="65"/>
                    </a:lnTo>
                    <a:lnTo>
                      <a:pt x="585" y="65"/>
                    </a:lnTo>
                    <a:lnTo>
                      <a:pt x="585" y="65"/>
                    </a:lnTo>
                    <a:lnTo>
                      <a:pt x="585" y="65"/>
                    </a:lnTo>
                    <a:lnTo>
                      <a:pt x="584" y="65"/>
                    </a:lnTo>
                    <a:lnTo>
                      <a:pt x="584" y="65"/>
                    </a:lnTo>
                    <a:lnTo>
                      <a:pt x="584" y="65"/>
                    </a:lnTo>
                    <a:lnTo>
                      <a:pt x="584" y="65"/>
                    </a:lnTo>
                    <a:lnTo>
                      <a:pt x="584" y="65"/>
                    </a:lnTo>
                    <a:lnTo>
                      <a:pt x="584" y="65"/>
                    </a:lnTo>
                    <a:lnTo>
                      <a:pt x="574" y="72"/>
                    </a:lnTo>
                    <a:lnTo>
                      <a:pt x="574" y="72"/>
                    </a:lnTo>
                    <a:lnTo>
                      <a:pt x="561" y="81"/>
                    </a:lnTo>
                    <a:lnTo>
                      <a:pt x="553" y="88"/>
                    </a:lnTo>
                    <a:lnTo>
                      <a:pt x="553" y="88"/>
                    </a:lnTo>
                    <a:lnTo>
                      <a:pt x="541" y="81"/>
                    </a:lnTo>
                    <a:lnTo>
                      <a:pt x="541" y="81"/>
                    </a:lnTo>
                    <a:lnTo>
                      <a:pt x="543" y="70"/>
                    </a:lnTo>
                    <a:lnTo>
                      <a:pt x="545" y="55"/>
                    </a:lnTo>
                    <a:lnTo>
                      <a:pt x="545" y="55"/>
                    </a:lnTo>
                    <a:lnTo>
                      <a:pt x="546" y="44"/>
                    </a:lnTo>
                    <a:lnTo>
                      <a:pt x="546" y="44"/>
                    </a:lnTo>
                    <a:lnTo>
                      <a:pt x="546" y="44"/>
                    </a:lnTo>
                    <a:lnTo>
                      <a:pt x="546" y="44"/>
                    </a:lnTo>
                    <a:lnTo>
                      <a:pt x="545" y="42"/>
                    </a:lnTo>
                    <a:lnTo>
                      <a:pt x="545" y="42"/>
                    </a:lnTo>
                    <a:lnTo>
                      <a:pt x="545" y="42"/>
                    </a:lnTo>
                    <a:lnTo>
                      <a:pt x="545" y="42"/>
                    </a:lnTo>
                    <a:lnTo>
                      <a:pt x="545" y="40"/>
                    </a:lnTo>
                    <a:lnTo>
                      <a:pt x="545" y="40"/>
                    </a:lnTo>
                    <a:lnTo>
                      <a:pt x="545" y="40"/>
                    </a:lnTo>
                    <a:lnTo>
                      <a:pt x="545" y="40"/>
                    </a:lnTo>
                    <a:lnTo>
                      <a:pt x="543" y="39"/>
                    </a:lnTo>
                    <a:lnTo>
                      <a:pt x="543" y="39"/>
                    </a:lnTo>
                    <a:lnTo>
                      <a:pt x="543" y="39"/>
                    </a:lnTo>
                    <a:lnTo>
                      <a:pt x="543" y="39"/>
                    </a:lnTo>
                    <a:lnTo>
                      <a:pt x="543" y="38"/>
                    </a:lnTo>
                    <a:lnTo>
                      <a:pt x="543" y="38"/>
                    </a:lnTo>
                    <a:lnTo>
                      <a:pt x="543" y="38"/>
                    </a:lnTo>
                    <a:lnTo>
                      <a:pt x="543" y="38"/>
                    </a:lnTo>
                    <a:lnTo>
                      <a:pt x="542" y="38"/>
                    </a:lnTo>
                    <a:lnTo>
                      <a:pt x="542" y="38"/>
                    </a:lnTo>
                    <a:lnTo>
                      <a:pt x="542" y="36"/>
                    </a:lnTo>
                    <a:lnTo>
                      <a:pt x="542" y="36"/>
                    </a:lnTo>
                    <a:lnTo>
                      <a:pt x="541" y="36"/>
                    </a:lnTo>
                    <a:lnTo>
                      <a:pt x="541" y="36"/>
                    </a:lnTo>
                    <a:lnTo>
                      <a:pt x="541" y="36"/>
                    </a:lnTo>
                    <a:lnTo>
                      <a:pt x="541" y="36"/>
                    </a:lnTo>
                    <a:lnTo>
                      <a:pt x="540" y="35"/>
                    </a:lnTo>
                    <a:lnTo>
                      <a:pt x="540" y="35"/>
                    </a:lnTo>
                    <a:lnTo>
                      <a:pt x="540" y="35"/>
                    </a:lnTo>
                    <a:lnTo>
                      <a:pt x="540" y="35"/>
                    </a:lnTo>
                    <a:lnTo>
                      <a:pt x="538" y="35"/>
                    </a:lnTo>
                    <a:lnTo>
                      <a:pt x="538" y="35"/>
                    </a:lnTo>
                    <a:lnTo>
                      <a:pt x="536" y="34"/>
                    </a:lnTo>
                    <a:lnTo>
                      <a:pt x="536" y="34"/>
                    </a:lnTo>
                    <a:lnTo>
                      <a:pt x="536" y="34"/>
                    </a:lnTo>
                    <a:lnTo>
                      <a:pt x="536" y="34"/>
                    </a:lnTo>
                    <a:lnTo>
                      <a:pt x="535" y="34"/>
                    </a:lnTo>
                    <a:lnTo>
                      <a:pt x="535" y="34"/>
                    </a:lnTo>
                    <a:lnTo>
                      <a:pt x="535" y="34"/>
                    </a:lnTo>
                    <a:lnTo>
                      <a:pt x="535" y="34"/>
                    </a:lnTo>
                    <a:lnTo>
                      <a:pt x="533" y="33"/>
                    </a:lnTo>
                    <a:lnTo>
                      <a:pt x="533" y="33"/>
                    </a:lnTo>
                    <a:lnTo>
                      <a:pt x="533" y="33"/>
                    </a:lnTo>
                    <a:lnTo>
                      <a:pt x="533" y="33"/>
                    </a:lnTo>
                    <a:lnTo>
                      <a:pt x="532" y="33"/>
                    </a:lnTo>
                    <a:lnTo>
                      <a:pt x="532" y="33"/>
                    </a:lnTo>
                    <a:lnTo>
                      <a:pt x="532" y="33"/>
                    </a:lnTo>
                    <a:lnTo>
                      <a:pt x="532" y="33"/>
                    </a:lnTo>
                    <a:lnTo>
                      <a:pt x="531" y="33"/>
                    </a:lnTo>
                    <a:lnTo>
                      <a:pt x="531" y="33"/>
                    </a:lnTo>
                    <a:lnTo>
                      <a:pt x="531" y="33"/>
                    </a:lnTo>
                    <a:lnTo>
                      <a:pt x="531" y="33"/>
                    </a:lnTo>
                    <a:lnTo>
                      <a:pt x="530" y="33"/>
                    </a:lnTo>
                    <a:lnTo>
                      <a:pt x="530" y="33"/>
                    </a:lnTo>
                    <a:lnTo>
                      <a:pt x="530" y="33"/>
                    </a:lnTo>
                    <a:lnTo>
                      <a:pt x="530" y="33"/>
                    </a:lnTo>
                    <a:lnTo>
                      <a:pt x="528" y="34"/>
                    </a:lnTo>
                    <a:lnTo>
                      <a:pt x="528" y="34"/>
                    </a:lnTo>
                    <a:lnTo>
                      <a:pt x="526" y="35"/>
                    </a:lnTo>
                    <a:lnTo>
                      <a:pt x="526" y="35"/>
                    </a:lnTo>
                    <a:lnTo>
                      <a:pt x="526" y="35"/>
                    </a:lnTo>
                    <a:lnTo>
                      <a:pt x="526" y="35"/>
                    </a:lnTo>
                    <a:lnTo>
                      <a:pt x="526" y="35"/>
                    </a:lnTo>
                    <a:lnTo>
                      <a:pt x="526" y="35"/>
                    </a:lnTo>
                    <a:lnTo>
                      <a:pt x="518" y="42"/>
                    </a:lnTo>
                    <a:lnTo>
                      <a:pt x="518" y="42"/>
                    </a:lnTo>
                    <a:lnTo>
                      <a:pt x="507" y="54"/>
                    </a:lnTo>
                    <a:lnTo>
                      <a:pt x="501" y="62"/>
                    </a:lnTo>
                    <a:lnTo>
                      <a:pt x="501" y="62"/>
                    </a:lnTo>
                    <a:lnTo>
                      <a:pt x="487" y="57"/>
                    </a:lnTo>
                    <a:lnTo>
                      <a:pt x="487" y="57"/>
                    </a:lnTo>
                    <a:lnTo>
                      <a:pt x="488" y="47"/>
                    </a:lnTo>
                    <a:lnTo>
                      <a:pt x="487" y="30"/>
                    </a:lnTo>
                    <a:lnTo>
                      <a:pt x="487" y="30"/>
                    </a:lnTo>
                    <a:lnTo>
                      <a:pt x="484" y="20"/>
                    </a:lnTo>
                    <a:lnTo>
                      <a:pt x="484" y="20"/>
                    </a:lnTo>
                    <a:lnTo>
                      <a:pt x="485" y="20"/>
                    </a:lnTo>
                    <a:lnTo>
                      <a:pt x="485" y="20"/>
                    </a:lnTo>
                    <a:lnTo>
                      <a:pt x="484" y="20"/>
                    </a:lnTo>
                    <a:lnTo>
                      <a:pt x="484" y="20"/>
                    </a:lnTo>
                    <a:lnTo>
                      <a:pt x="484" y="18"/>
                    </a:lnTo>
                    <a:lnTo>
                      <a:pt x="484" y="18"/>
                    </a:lnTo>
                    <a:lnTo>
                      <a:pt x="483" y="16"/>
                    </a:lnTo>
                    <a:lnTo>
                      <a:pt x="483" y="16"/>
                    </a:lnTo>
                    <a:lnTo>
                      <a:pt x="483" y="16"/>
                    </a:lnTo>
                    <a:lnTo>
                      <a:pt x="483" y="16"/>
                    </a:lnTo>
                    <a:lnTo>
                      <a:pt x="483" y="15"/>
                    </a:lnTo>
                    <a:lnTo>
                      <a:pt x="483" y="15"/>
                    </a:lnTo>
                    <a:lnTo>
                      <a:pt x="483" y="15"/>
                    </a:lnTo>
                    <a:lnTo>
                      <a:pt x="483" y="15"/>
                    </a:lnTo>
                    <a:lnTo>
                      <a:pt x="482" y="14"/>
                    </a:lnTo>
                    <a:lnTo>
                      <a:pt x="482" y="14"/>
                    </a:lnTo>
                    <a:lnTo>
                      <a:pt x="482" y="14"/>
                    </a:lnTo>
                    <a:lnTo>
                      <a:pt x="482" y="14"/>
                    </a:lnTo>
                    <a:lnTo>
                      <a:pt x="480" y="14"/>
                    </a:lnTo>
                    <a:lnTo>
                      <a:pt x="480" y="14"/>
                    </a:lnTo>
                    <a:lnTo>
                      <a:pt x="480" y="14"/>
                    </a:lnTo>
                    <a:lnTo>
                      <a:pt x="480" y="14"/>
                    </a:lnTo>
                    <a:lnTo>
                      <a:pt x="479" y="14"/>
                    </a:lnTo>
                    <a:lnTo>
                      <a:pt x="479" y="14"/>
                    </a:lnTo>
                    <a:lnTo>
                      <a:pt x="479" y="13"/>
                    </a:lnTo>
                    <a:lnTo>
                      <a:pt x="479" y="13"/>
                    </a:lnTo>
                    <a:lnTo>
                      <a:pt x="478" y="13"/>
                    </a:lnTo>
                    <a:lnTo>
                      <a:pt x="478" y="13"/>
                    </a:lnTo>
                    <a:lnTo>
                      <a:pt x="478" y="13"/>
                    </a:lnTo>
                    <a:lnTo>
                      <a:pt x="478" y="13"/>
                    </a:lnTo>
                    <a:lnTo>
                      <a:pt x="475" y="13"/>
                    </a:lnTo>
                    <a:lnTo>
                      <a:pt x="475" y="13"/>
                    </a:lnTo>
                    <a:lnTo>
                      <a:pt x="474" y="11"/>
                    </a:lnTo>
                    <a:lnTo>
                      <a:pt x="474" y="11"/>
                    </a:lnTo>
                    <a:lnTo>
                      <a:pt x="474" y="11"/>
                    </a:lnTo>
                    <a:lnTo>
                      <a:pt x="474" y="11"/>
                    </a:lnTo>
                    <a:lnTo>
                      <a:pt x="473" y="11"/>
                    </a:lnTo>
                    <a:lnTo>
                      <a:pt x="473" y="11"/>
                    </a:lnTo>
                    <a:lnTo>
                      <a:pt x="473" y="11"/>
                    </a:lnTo>
                    <a:lnTo>
                      <a:pt x="473" y="11"/>
                    </a:lnTo>
                    <a:lnTo>
                      <a:pt x="472" y="11"/>
                    </a:lnTo>
                    <a:lnTo>
                      <a:pt x="472" y="11"/>
                    </a:lnTo>
                    <a:lnTo>
                      <a:pt x="470" y="11"/>
                    </a:lnTo>
                    <a:lnTo>
                      <a:pt x="470" y="11"/>
                    </a:lnTo>
                    <a:lnTo>
                      <a:pt x="470" y="11"/>
                    </a:lnTo>
                    <a:lnTo>
                      <a:pt x="470" y="11"/>
                    </a:lnTo>
                    <a:lnTo>
                      <a:pt x="469" y="11"/>
                    </a:lnTo>
                    <a:lnTo>
                      <a:pt x="469" y="11"/>
                    </a:lnTo>
                    <a:lnTo>
                      <a:pt x="468" y="11"/>
                    </a:lnTo>
                    <a:lnTo>
                      <a:pt x="468" y="11"/>
                    </a:lnTo>
                    <a:lnTo>
                      <a:pt x="468" y="11"/>
                    </a:lnTo>
                    <a:lnTo>
                      <a:pt x="468" y="11"/>
                    </a:lnTo>
                    <a:lnTo>
                      <a:pt x="468" y="13"/>
                    </a:lnTo>
                    <a:lnTo>
                      <a:pt x="468" y="13"/>
                    </a:lnTo>
                    <a:lnTo>
                      <a:pt x="467" y="13"/>
                    </a:lnTo>
                    <a:lnTo>
                      <a:pt x="467" y="13"/>
                    </a:lnTo>
                    <a:lnTo>
                      <a:pt x="464" y="14"/>
                    </a:lnTo>
                    <a:lnTo>
                      <a:pt x="464" y="14"/>
                    </a:lnTo>
                    <a:lnTo>
                      <a:pt x="464" y="15"/>
                    </a:lnTo>
                    <a:lnTo>
                      <a:pt x="464" y="15"/>
                    </a:lnTo>
                    <a:lnTo>
                      <a:pt x="458" y="23"/>
                    </a:lnTo>
                    <a:lnTo>
                      <a:pt x="458" y="23"/>
                    </a:lnTo>
                    <a:lnTo>
                      <a:pt x="449" y="36"/>
                    </a:lnTo>
                    <a:lnTo>
                      <a:pt x="444" y="45"/>
                    </a:lnTo>
                    <a:lnTo>
                      <a:pt x="444" y="45"/>
                    </a:lnTo>
                    <a:lnTo>
                      <a:pt x="430" y="43"/>
                    </a:lnTo>
                    <a:lnTo>
                      <a:pt x="430" y="43"/>
                    </a:lnTo>
                    <a:lnTo>
                      <a:pt x="429" y="33"/>
                    </a:lnTo>
                    <a:lnTo>
                      <a:pt x="425" y="18"/>
                    </a:lnTo>
                    <a:lnTo>
                      <a:pt x="425" y="18"/>
                    </a:lnTo>
                    <a:lnTo>
                      <a:pt x="421" y="7"/>
                    </a:lnTo>
                    <a:lnTo>
                      <a:pt x="421" y="7"/>
                    </a:lnTo>
                    <a:lnTo>
                      <a:pt x="421" y="6"/>
                    </a:lnTo>
                    <a:lnTo>
                      <a:pt x="421" y="6"/>
                    </a:lnTo>
                    <a:lnTo>
                      <a:pt x="419" y="4"/>
                    </a:lnTo>
                    <a:lnTo>
                      <a:pt x="419" y="4"/>
                    </a:lnTo>
                    <a:lnTo>
                      <a:pt x="419" y="4"/>
                    </a:lnTo>
                    <a:lnTo>
                      <a:pt x="419" y="4"/>
                    </a:lnTo>
                    <a:lnTo>
                      <a:pt x="419" y="2"/>
                    </a:lnTo>
                    <a:lnTo>
                      <a:pt x="419" y="2"/>
                    </a:lnTo>
                    <a:lnTo>
                      <a:pt x="419" y="2"/>
                    </a:lnTo>
                    <a:lnTo>
                      <a:pt x="419" y="2"/>
                    </a:lnTo>
                    <a:lnTo>
                      <a:pt x="417" y="2"/>
                    </a:lnTo>
                    <a:lnTo>
                      <a:pt x="417" y="2"/>
                    </a:lnTo>
                    <a:lnTo>
                      <a:pt x="417" y="1"/>
                    </a:lnTo>
                    <a:lnTo>
                      <a:pt x="417" y="1"/>
                    </a:lnTo>
                    <a:lnTo>
                      <a:pt x="416" y="1"/>
                    </a:lnTo>
                    <a:lnTo>
                      <a:pt x="416" y="1"/>
                    </a:lnTo>
                    <a:lnTo>
                      <a:pt x="416" y="1"/>
                    </a:lnTo>
                    <a:lnTo>
                      <a:pt x="416" y="1"/>
                    </a:lnTo>
                    <a:lnTo>
                      <a:pt x="415" y="1"/>
                    </a:lnTo>
                    <a:lnTo>
                      <a:pt x="415" y="1"/>
                    </a:lnTo>
                    <a:lnTo>
                      <a:pt x="414" y="1"/>
                    </a:lnTo>
                    <a:lnTo>
                      <a:pt x="414" y="1"/>
                    </a:lnTo>
                    <a:lnTo>
                      <a:pt x="412" y="1"/>
                    </a:lnTo>
                    <a:lnTo>
                      <a:pt x="412" y="1"/>
                    </a:lnTo>
                    <a:lnTo>
                      <a:pt x="412" y="1"/>
                    </a:lnTo>
                    <a:lnTo>
                      <a:pt x="412" y="1"/>
                    </a:lnTo>
                    <a:lnTo>
                      <a:pt x="411" y="1"/>
                    </a:lnTo>
                    <a:lnTo>
                      <a:pt x="411" y="1"/>
                    </a:lnTo>
                    <a:lnTo>
                      <a:pt x="410" y="1"/>
                    </a:lnTo>
                    <a:lnTo>
                      <a:pt x="410" y="1"/>
                    </a:lnTo>
                    <a:lnTo>
                      <a:pt x="409" y="1"/>
                    </a:lnTo>
                    <a:lnTo>
                      <a:pt x="409" y="1"/>
                    </a:lnTo>
                    <a:lnTo>
                      <a:pt x="407" y="0"/>
                    </a:lnTo>
                    <a:lnTo>
                      <a:pt x="407" y="0"/>
                    </a:lnTo>
                    <a:lnTo>
                      <a:pt x="407" y="0"/>
                    </a:lnTo>
                    <a:lnTo>
                      <a:pt x="407" y="0"/>
                    </a:lnTo>
                    <a:lnTo>
                      <a:pt x="406" y="0"/>
                    </a:lnTo>
                    <a:lnTo>
                      <a:pt x="406" y="0"/>
                    </a:lnTo>
                    <a:lnTo>
                      <a:pt x="406" y="0"/>
                    </a:lnTo>
                    <a:lnTo>
                      <a:pt x="406" y="0"/>
                    </a:lnTo>
                    <a:lnTo>
                      <a:pt x="405" y="1"/>
                    </a:lnTo>
                    <a:lnTo>
                      <a:pt x="405" y="1"/>
                    </a:lnTo>
                    <a:lnTo>
                      <a:pt x="405" y="1"/>
                    </a:lnTo>
                    <a:lnTo>
                      <a:pt x="405" y="1"/>
                    </a:lnTo>
                    <a:lnTo>
                      <a:pt x="404" y="1"/>
                    </a:lnTo>
                    <a:lnTo>
                      <a:pt x="404" y="1"/>
                    </a:lnTo>
                    <a:lnTo>
                      <a:pt x="404" y="1"/>
                    </a:lnTo>
                    <a:lnTo>
                      <a:pt x="404" y="1"/>
                    </a:lnTo>
                    <a:lnTo>
                      <a:pt x="402" y="2"/>
                    </a:lnTo>
                    <a:lnTo>
                      <a:pt x="402" y="2"/>
                    </a:lnTo>
                    <a:lnTo>
                      <a:pt x="402" y="2"/>
                    </a:lnTo>
                    <a:lnTo>
                      <a:pt x="402" y="2"/>
                    </a:lnTo>
                    <a:lnTo>
                      <a:pt x="401" y="4"/>
                    </a:lnTo>
                    <a:lnTo>
                      <a:pt x="401" y="4"/>
                    </a:lnTo>
                    <a:lnTo>
                      <a:pt x="400" y="5"/>
                    </a:lnTo>
                    <a:lnTo>
                      <a:pt x="400" y="5"/>
                    </a:lnTo>
                    <a:lnTo>
                      <a:pt x="400" y="5"/>
                    </a:lnTo>
                    <a:lnTo>
                      <a:pt x="400" y="5"/>
                    </a:lnTo>
                    <a:lnTo>
                      <a:pt x="395" y="15"/>
                    </a:lnTo>
                    <a:lnTo>
                      <a:pt x="395" y="15"/>
                    </a:lnTo>
                    <a:lnTo>
                      <a:pt x="388" y="29"/>
                    </a:lnTo>
                    <a:lnTo>
                      <a:pt x="385" y="39"/>
                    </a:lnTo>
                    <a:lnTo>
                      <a:pt x="385" y="39"/>
                    </a:lnTo>
                    <a:lnTo>
                      <a:pt x="371" y="39"/>
                    </a:lnTo>
                    <a:lnTo>
                      <a:pt x="371" y="39"/>
                    </a:lnTo>
                    <a:lnTo>
                      <a:pt x="367" y="29"/>
                    </a:lnTo>
                    <a:lnTo>
                      <a:pt x="361" y="15"/>
                    </a:lnTo>
                    <a:lnTo>
                      <a:pt x="361" y="15"/>
                    </a:lnTo>
                    <a:lnTo>
                      <a:pt x="356" y="5"/>
                    </a:lnTo>
                    <a:lnTo>
                      <a:pt x="356" y="5"/>
                    </a:lnTo>
                    <a:lnTo>
                      <a:pt x="356" y="5"/>
                    </a:lnTo>
                    <a:lnTo>
                      <a:pt x="356" y="5"/>
                    </a:lnTo>
                    <a:lnTo>
                      <a:pt x="353" y="2"/>
                    </a:lnTo>
                    <a:lnTo>
                      <a:pt x="353" y="2"/>
                    </a:lnTo>
                    <a:lnTo>
                      <a:pt x="353" y="2"/>
                    </a:lnTo>
                    <a:lnTo>
                      <a:pt x="353" y="2"/>
                    </a:lnTo>
                    <a:lnTo>
                      <a:pt x="352" y="1"/>
                    </a:lnTo>
                    <a:lnTo>
                      <a:pt x="352" y="1"/>
                    </a:lnTo>
                    <a:lnTo>
                      <a:pt x="352" y="1"/>
                    </a:lnTo>
                    <a:lnTo>
                      <a:pt x="352" y="1"/>
                    </a:lnTo>
                    <a:lnTo>
                      <a:pt x="351" y="1"/>
                    </a:lnTo>
                    <a:lnTo>
                      <a:pt x="351" y="1"/>
                    </a:lnTo>
                    <a:lnTo>
                      <a:pt x="351" y="1"/>
                    </a:lnTo>
                    <a:lnTo>
                      <a:pt x="351" y="1"/>
                    </a:lnTo>
                    <a:lnTo>
                      <a:pt x="349" y="0"/>
                    </a:lnTo>
                    <a:lnTo>
                      <a:pt x="349" y="0"/>
                    </a:lnTo>
                    <a:lnTo>
                      <a:pt x="349" y="0"/>
                    </a:lnTo>
                    <a:lnTo>
                      <a:pt x="349" y="0"/>
                    </a:lnTo>
                    <a:lnTo>
                      <a:pt x="348" y="0"/>
                    </a:lnTo>
                    <a:lnTo>
                      <a:pt x="348" y="0"/>
                    </a:lnTo>
                    <a:lnTo>
                      <a:pt x="348" y="0"/>
                    </a:lnTo>
                    <a:lnTo>
                      <a:pt x="348" y="0"/>
                    </a:lnTo>
                    <a:lnTo>
                      <a:pt x="347" y="1"/>
                    </a:lnTo>
                    <a:lnTo>
                      <a:pt x="347" y="1"/>
                    </a:lnTo>
                    <a:lnTo>
                      <a:pt x="347" y="1"/>
                    </a:lnTo>
                    <a:lnTo>
                      <a:pt x="347" y="1"/>
                    </a:lnTo>
                    <a:lnTo>
                      <a:pt x="344" y="1"/>
                    </a:lnTo>
                    <a:lnTo>
                      <a:pt x="344" y="1"/>
                    </a:lnTo>
                    <a:lnTo>
                      <a:pt x="343" y="1"/>
                    </a:lnTo>
                    <a:lnTo>
                      <a:pt x="343" y="1"/>
                    </a:lnTo>
                    <a:lnTo>
                      <a:pt x="343" y="1"/>
                    </a:lnTo>
                    <a:lnTo>
                      <a:pt x="343" y="1"/>
                    </a:lnTo>
                    <a:lnTo>
                      <a:pt x="342" y="1"/>
                    </a:lnTo>
                    <a:lnTo>
                      <a:pt x="342" y="1"/>
                    </a:lnTo>
                    <a:lnTo>
                      <a:pt x="342" y="1"/>
                    </a:lnTo>
                    <a:lnTo>
                      <a:pt x="342" y="1"/>
                    </a:lnTo>
                    <a:lnTo>
                      <a:pt x="341" y="1"/>
                    </a:lnTo>
                    <a:lnTo>
                      <a:pt x="341" y="1"/>
                    </a:lnTo>
                    <a:lnTo>
                      <a:pt x="339" y="1"/>
                    </a:lnTo>
                    <a:lnTo>
                      <a:pt x="339" y="1"/>
                    </a:lnTo>
                    <a:lnTo>
                      <a:pt x="339" y="1"/>
                    </a:lnTo>
                    <a:lnTo>
                      <a:pt x="339" y="1"/>
                    </a:lnTo>
                    <a:lnTo>
                      <a:pt x="338" y="2"/>
                    </a:lnTo>
                    <a:lnTo>
                      <a:pt x="338" y="2"/>
                    </a:lnTo>
                    <a:lnTo>
                      <a:pt x="338" y="2"/>
                    </a:lnTo>
                    <a:lnTo>
                      <a:pt x="338" y="2"/>
                    </a:lnTo>
                    <a:lnTo>
                      <a:pt x="338" y="2"/>
                    </a:lnTo>
                    <a:lnTo>
                      <a:pt x="338" y="2"/>
                    </a:lnTo>
                    <a:lnTo>
                      <a:pt x="337" y="4"/>
                    </a:lnTo>
                    <a:lnTo>
                      <a:pt x="337" y="4"/>
                    </a:lnTo>
                    <a:lnTo>
                      <a:pt x="337" y="4"/>
                    </a:lnTo>
                    <a:lnTo>
                      <a:pt x="337" y="4"/>
                    </a:lnTo>
                    <a:lnTo>
                      <a:pt x="336" y="5"/>
                    </a:lnTo>
                    <a:lnTo>
                      <a:pt x="336" y="5"/>
                    </a:lnTo>
                    <a:lnTo>
                      <a:pt x="334" y="6"/>
                    </a:lnTo>
                    <a:lnTo>
                      <a:pt x="334" y="6"/>
                    </a:lnTo>
                    <a:lnTo>
                      <a:pt x="334" y="7"/>
                    </a:lnTo>
                    <a:lnTo>
                      <a:pt x="334" y="7"/>
                    </a:lnTo>
                    <a:lnTo>
                      <a:pt x="334" y="6"/>
                    </a:lnTo>
                    <a:lnTo>
                      <a:pt x="334" y="6"/>
                    </a:lnTo>
                    <a:lnTo>
                      <a:pt x="330" y="18"/>
                    </a:lnTo>
                    <a:lnTo>
                      <a:pt x="330" y="18"/>
                    </a:lnTo>
                    <a:lnTo>
                      <a:pt x="328" y="33"/>
                    </a:lnTo>
                    <a:lnTo>
                      <a:pt x="327" y="43"/>
                    </a:lnTo>
                    <a:lnTo>
                      <a:pt x="327" y="43"/>
                    </a:lnTo>
                    <a:lnTo>
                      <a:pt x="312" y="45"/>
                    </a:lnTo>
                    <a:lnTo>
                      <a:pt x="312" y="45"/>
                    </a:lnTo>
                    <a:lnTo>
                      <a:pt x="307" y="36"/>
                    </a:lnTo>
                    <a:lnTo>
                      <a:pt x="299" y="23"/>
                    </a:lnTo>
                    <a:lnTo>
                      <a:pt x="299" y="23"/>
                    </a:lnTo>
                    <a:lnTo>
                      <a:pt x="291" y="15"/>
                    </a:lnTo>
                    <a:lnTo>
                      <a:pt x="291" y="15"/>
                    </a:lnTo>
                    <a:lnTo>
                      <a:pt x="291" y="14"/>
                    </a:lnTo>
                    <a:lnTo>
                      <a:pt x="291" y="14"/>
                    </a:lnTo>
                    <a:lnTo>
                      <a:pt x="289" y="13"/>
                    </a:lnTo>
                    <a:lnTo>
                      <a:pt x="289" y="13"/>
                    </a:lnTo>
                    <a:lnTo>
                      <a:pt x="289" y="13"/>
                    </a:lnTo>
                    <a:lnTo>
                      <a:pt x="289" y="13"/>
                    </a:lnTo>
                    <a:lnTo>
                      <a:pt x="288" y="11"/>
                    </a:lnTo>
                    <a:lnTo>
                      <a:pt x="288" y="11"/>
                    </a:lnTo>
                    <a:lnTo>
                      <a:pt x="288" y="11"/>
                    </a:lnTo>
                    <a:lnTo>
                      <a:pt x="288" y="11"/>
                    </a:lnTo>
                    <a:lnTo>
                      <a:pt x="286" y="11"/>
                    </a:lnTo>
                    <a:lnTo>
                      <a:pt x="286" y="11"/>
                    </a:lnTo>
                    <a:lnTo>
                      <a:pt x="286" y="11"/>
                    </a:lnTo>
                    <a:lnTo>
                      <a:pt x="286" y="11"/>
                    </a:lnTo>
                    <a:lnTo>
                      <a:pt x="285" y="11"/>
                    </a:lnTo>
                    <a:lnTo>
                      <a:pt x="285" y="11"/>
                    </a:lnTo>
                    <a:lnTo>
                      <a:pt x="285" y="11"/>
                    </a:lnTo>
                    <a:lnTo>
                      <a:pt x="285" y="11"/>
                    </a:lnTo>
                    <a:lnTo>
                      <a:pt x="284" y="11"/>
                    </a:lnTo>
                    <a:lnTo>
                      <a:pt x="284" y="11"/>
                    </a:lnTo>
                    <a:lnTo>
                      <a:pt x="283" y="11"/>
                    </a:lnTo>
                    <a:lnTo>
                      <a:pt x="283" y="11"/>
                    </a:lnTo>
                    <a:lnTo>
                      <a:pt x="281" y="11"/>
                    </a:lnTo>
                    <a:lnTo>
                      <a:pt x="281" y="11"/>
                    </a:lnTo>
                    <a:lnTo>
                      <a:pt x="281" y="11"/>
                    </a:lnTo>
                    <a:lnTo>
                      <a:pt x="281" y="11"/>
                    </a:lnTo>
                    <a:lnTo>
                      <a:pt x="280" y="13"/>
                    </a:lnTo>
                    <a:lnTo>
                      <a:pt x="280" y="13"/>
                    </a:lnTo>
                    <a:lnTo>
                      <a:pt x="279" y="13"/>
                    </a:lnTo>
                    <a:lnTo>
                      <a:pt x="279" y="13"/>
                    </a:lnTo>
                    <a:lnTo>
                      <a:pt x="278" y="13"/>
                    </a:lnTo>
                    <a:lnTo>
                      <a:pt x="278" y="13"/>
                    </a:lnTo>
                    <a:lnTo>
                      <a:pt x="276" y="13"/>
                    </a:lnTo>
                    <a:lnTo>
                      <a:pt x="276" y="13"/>
                    </a:lnTo>
                    <a:lnTo>
                      <a:pt x="276" y="14"/>
                    </a:lnTo>
                    <a:lnTo>
                      <a:pt x="276" y="14"/>
                    </a:lnTo>
                    <a:lnTo>
                      <a:pt x="275" y="14"/>
                    </a:lnTo>
                    <a:lnTo>
                      <a:pt x="275" y="14"/>
                    </a:lnTo>
                    <a:lnTo>
                      <a:pt x="275" y="14"/>
                    </a:lnTo>
                    <a:lnTo>
                      <a:pt x="275" y="14"/>
                    </a:lnTo>
                    <a:lnTo>
                      <a:pt x="274" y="14"/>
                    </a:lnTo>
                    <a:lnTo>
                      <a:pt x="274" y="14"/>
                    </a:lnTo>
                    <a:lnTo>
                      <a:pt x="274" y="14"/>
                    </a:lnTo>
                    <a:lnTo>
                      <a:pt x="274" y="14"/>
                    </a:lnTo>
                    <a:lnTo>
                      <a:pt x="273" y="15"/>
                    </a:lnTo>
                    <a:lnTo>
                      <a:pt x="273" y="15"/>
                    </a:lnTo>
                    <a:lnTo>
                      <a:pt x="273" y="15"/>
                    </a:lnTo>
                    <a:lnTo>
                      <a:pt x="273" y="15"/>
                    </a:lnTo>
                    <a:lnTo>
                      <a:pt x="273" y="16"/>
                    </a:lnTo>
                    <a:lnTo>
                      <a:pt x="273" y="16"/>
                    </a:lnTo>
                    <a:lnTo>
                      <a:pt x="273" y="16"/>
                    </a:lnTo>
                    <a:lnTo>
                      <a:pt x="273" y="16"/>
                    </a:lnTo>
                    <a:lnTo>
                      <a:pt x="271" y="18"/>
                    </a:lnTo>
                    <a:lnTo>
                      <a:pt x="271" y="18"/>
                    </a:lnTo>
                    <a:lnTo>
                      <a:pt x="271" y="20"/>
                    </a:lnTo>
                    <a:lnTo>
                      <a:pt x="271" y="20"/>
                    </a:lnTo>
                    <a:lnTo>
                      <a:pt x="271" y="20"/>
                    </a:lnTo>
                    <a:lnTo>
                      <a:pt x="271" y="20"/>
                    </a:lnTo>
                    <a:lnTo>
                      <a:pt x="269" y="30"/>
                    </a:lnTo>
                    <a:lnTo>
                      <a:pt x="269" y="30"/>
                    </a:lnTo>
                    <a:lnTo>
                      <a:pt x="269" y="47"/>
                    </a:lnTo>
                    <a:lnTo>
                      <a:pt x="269" y="57"/>
                    </a:lnTo>
                    <a:lnTo>
                      <a:pt x="269" y="57"/>
                    </a:lnTo>
                    <a:lnTo>
                      <a:pt x="255" y="62"/>
                    </a:lnTo>
                    <a:lnTo>
                      <a:pt x="255" y="62"/>
                    </a:lnTo>
                    <a:lnTo>
                      <a:pt x="249" y="54"/>
                    </a:lnTo>
                    <a:lnTo>
                      <a:pt x="238" y="42"/>
                    </a:lnTo>
                    <a:lnTo>
                      <a:pt x="238" y="42"/>
                    </a:lnTo>
                    <a:lnTo>
                      <a:pt x="230" y="35"/>
                    </a:lnTo>
                    <a:lnTo>
                      <a:pt x="230" y="35"/>
                    </a:lnTo>
                    <a:lnTo>
                      <a:pt x="230" y="35"/>
                    </a:lnTo>
                    <a:lnTo>
                      <a:pt x="230" y="35"/>
                    </a:lnTo>
                    <a:lnTo>
                      <a:pt x="230" y="35"/>
                    </a:lnTo>
                    <a:lnTo>
                      <a:pt x="230" y="35"/>
                    </a:lnTo>
                    <a:lnTo>
                      <a:pt x="228" y="34"/>
                    </a:lnTo>
                    <a:lnTo>
                      <a:pt x="228" y="34"/>
                    </a:lnTo>
                    <a:lnTo>
                      <a:pt x="228" y="34"/>
                    </a:lnTo>
                    <a:lnTo>
                      <a:pt x="228" y="34"/>
                    </a:lnTo>
                    <a:lnTo>
                      <a:pt x="227" y="33"/>
                    </a:lnTo>
                    <a:lnTo>
                      <a:pt x="227" y="33"/>
                    </a:lnTo>
                    <a:lnTo>
                      <a:pt x="226" y="33"/>
                    </a:lnTo>
                    <a:lnTo>
                      <a:pt x="226" y="33"/>
                    </a:lnTo>
                    <a:lnTo>
                      <a:pt x="225" y="33"/>
                    </a:lnTo>
                    <a:lnTo>
                      <a:pt x="225" y="33"/>
                    </a:lnTo>
                    <a:lnTo>
                      <a:pt x="225" y="33"/>
                    </a:lnTo>
                    <a:lnTo>
                      <a:pt x="225" y="33"/>
                    </a:lnTo>
                    <a:lnTo>
                      <a:pt x="223" y="33"/>
                    </a:lnTo>
                    <a:lnTo>
                      <a:pt x="223" y="33"/>
                    </a:lnTo>
                    <a:lnTo>
                      <a:pt x="223" y="33"/>
                    </a:lnTo>
                    <a:lnTo>
                      <a:pt x="223" y="33"/>
                    </a:lnTo>
                    <a:lnTo>
                      <a:pt x="222" y="33"/>
                    </a:lnTo>
                    <a:lnTo>
                      <a:pt x="222" y="33"/>
                    </a:lnTo>
                    <a:lnTo>
                      <a:pt x="222" y="33"/>
                    </a:lnTo>
                    <a:lnTo>
                      <a:pt x="222" y="33"/>
                    </a:lnTo>
                    <a:lnTo>
                      <a:pt x="221" y="34"/>
                    </a:lnTo>
                    <a:lnTo>
                      <a:pt x="221" y="34"/>
                    </a:lnTo>
                    <a:lnTo>
                      <a:pt x="221" y="34"/>
                    </a:lnTo>
                    <a:lnTo>
                      <a:pt x="221" y="34"/>
                    </a:lnTo>
                    <a:lnTo>
                      <a:pt x="220" y="34"/>
                    </a:lnTo>
                    <a:lnTo>
                      <a:pt x="220" y="34"/>
                    </a:lnTo>
                    <a:lnTo>
                      <a:pt x="220" y="34"/>
                    </a:lnTo>
                    <a:lnTo>
                      <a:pt x="220" y="34"/>
                    </a:lnTo>
                    <a:lnTo>
                      <a:pt x="218" y="35"/>
                    </a:lnTo>
                    <a:lnTo>
                      <a:pt x="218" y="35"/>
                    </a:lnTo>
                    <a:lnTo>
                      <a:pt x="216" y="35"/>
                    </a:lnTo>
                    <a:lnTo>
                      <a:pt x="216" y="35"/>
                    </a:lnTo>
                    <a:lnTo>
                      <a:pt x="216" y="35"/>
                    </a:lnTo>
                    <a:lnTo>
                      <a:pt x="216" y="35"/>
                    </a:lnTo>
                    <a:lnTo>
                      <a:pt x="215" y="36"/>
                    </a:lnTo>
                    <a:lnTo>
                      <a:pt x="215" y="36"/>
                    </a:lnTo>
                    <a:lnTo>
                      <a:pt x="215" y="36"/>
                    </a:lnTo>
                    <a:lnTo>
                      <a:pt x="215" y="36"/>
                    </a:lnTo>
                    <a:lnTo>
                      <a:pt x="213" y="36"/>
                    </a:lnTo>
                    <a:lnTo>
                      <a:pt x="213" y="36"/>
                    </a:lnTo>
                    <a:lnTo>
                      <a:pt x="213" y="38"/>
                    </a:lnTo>
                    <a:lnTo>
                      <a:pt x="213" y="38"/>
                    </a:lnTo>
                    <a:lnTo>
                      <a:pt x="212" y="38"/>
                    </a:lnTo>
                    <a:lnTo>
                      <a:pt x="212" y="38"/>
                    </a:lnTo>
                    <a:lnTo>
                      <a:pt x="212" y="38"/>
                    </a:lnTo>
                    <a:lnTo>
                      <a:pt x="212" y="38"/>
                    </a:lnTo>
                    <a:lnTo>
                      <a:pt x="212" y="39"/>
                    </a:lnTo>
                    <a:lnTo>
                      <a:pt x="212" y="39"/>
                    </a:lnTo>
                    <a:lnTo>
                      <a:pt x="212" y="39"/>
                    </a:lnTo>
                    <a:lnTo>
                      <a:pt x="212" y="39"/>
                    </a:lnTo>
                    <a:lnTo>
                      <a:pt x="211" y="40"/>
                    </a:lnTo>
                    <a:lnTo>
                      <a:pt x="211" y="40"/>
                    </a:lnTo>
                    <a:lnTo>
                      <a:pt x="211" y="40"/>
                    </a:lnTo>
                    <a:lnTo>
                      <a:pt x="211" y="40"/>
                    </a:lnTo>
                    <a:lnTo>
                      <a:pt x="211" y="42"/>
                    </a:lnTo>
                    <a:lnTo>
                      <a:pt x="211" y="42"/>
                    </a:lnTo>
                    <a:lnTo>
                      <a:pt x="211" y="42"/>
                    </a:lnTo>
                    <a:lnTo>
                      <a:pt x="211" y="42"/>
                    </a:lnTo>
                    <a:lnTo>
                      <a:pt x="211" y="44"/>
                    </a:lnTo>
                    <a:lnTo>
                      <a:pt x="211" y="44"/>
                    </a:lnTo>
                    <a:lnTo>
                      <a:pt x="211" y="44"/>
                    </a:lnTo>
                    <a:lnTo>
                      <a:pt x="211" y="44"/>
                    </a:lnTo>
                    <a:lnTo>
                      <a:pt x="211" y="55"/>
                    </a:lnTo>
                    <a:lnTo>
                      <a:pt x="211" y="55"/>
                    </a:lnTo>
                    <a:lnTo>
                      <a:pt x="212" y="70"/>
                    </a:lnTo>
                    <a:lnTo>
                      <a:pt x="215" y="81"/>
                    </a:lnTo>
                    <a:lnTo>
                      <a:pt x="215" y="81"/>
                    </a:lnTo>
                    <a:lnTo>
                      <a:pt x="202" y="88"/>
                    </a:lnTo>
                    <a:lnTo>
                      <a:pt x="202" y="88"/>
                    </a:lnTo>
                    <a:lnTo>
                      <a:pt x="194" y="81"/>
                    </a:lnTo>
                    <a:lnTo>
                      <a:pt x="182" y="72"/>
                    </a:lnTo>
                    <a:lnTo>
                      <a:pt x="182" y="72"/>
                    </a:lnTo>
                    <a:lnTo>
                      <a:pt x="173" y="65"/>
                    </a:lnTo>
                    <a:lnTo>
                      <a:pt x="173" y="65"/>
                    </a:lnTo>
                    <a:lnTo>
                      <a:pt x="172" y="65"/>
                    </a:lnTo>
                    <a:lnTo>
                      <a:pt x="172" y="65"/>
                    </a:lnTo>
                    <a:lnTo>
                      <a:pt x="170" y="65"/>
                    </a:lnTo>
                    <a:lnTo>
                      <a:pt x="170" y="65"/>
                    </a:lnTo>
                    <a:lnTo>
                      <a:pt x="170" y="65"/>
                    </a:lnTo>
                    <a:lnTo>
                      <a:pt x="170" y="65"/>
                    </a:lnTo>
                    <a:lnTo>
                      <a:pt x="169" y="64"/>
                    </a:lnTo>
                    <a:lnTo>
                      <a:pt x="169" y="64"/>
                    </a:lnTo>
                    <a:lnTo>
                      <a:pt x="169" y="64"/>
                    </a:lnTo>
                    <a:lnTo>
                      <a:pt x="169" y="64"/>
                    </a:lnTo>
                    <a:lnTo>
                      <a:pt x="168" y="64"/>
                    </a:lnTo>
                    <a:lnTo>
                      <a:pt x="168" y="64"/>
                    </a:lnTo>
                    <a:lnTo>
                      <a:pt x="168" y="64"/>
                    </a:lnTo>
                    <a:lnTo>
                      <a:pt x="168" y="64"/>
                    </a:lnTo>
                    <a:lnTo>
                      <a:pt x="167" y="64"/>
                    </a:lnTo>
                    <a:lnTo>
                      <a:pt x="167" y="64"/>
                    </a:lnTo>
                    <a:lnTo>
                      <a:pt x="165" y="64"/>
                    </a:lnTo>
                    <a:lnTo>
                      <a:pt x="165" y="64"/>
                    </a:lnTo>
                    <a:lnTo>
                      <a:pt x="165" y="65"/>
                    </a:lnTo>
                    <a:lnTo>
                      <a:pt x="165" y="65"/>
                    </a:lnTo>
                    <a:lnTo>
                      <a:pt x="164" y="65"/>
                    </a:lnTo>
                    <a:lnTo>
                      <a:pt x="164" y="65"/>
                    </a:lnTo>
                    <a:lnTo>
                      <a:pt x="164" y="65"/>
                    </a:lnTo>
                    <a:lnTo>
                      <a:pt x="164" y="65"/>
                    </a:lnTo>
                    <a:lnTo>
                      <a:pt x="163" y="65"/>
                    </a:lnTo>
                    <a:lnTo>
                      <a:pt x="163" y="65"/>
                    </a:lnTo>
                    <a:lnTo>
                      <a:pt x="163" y="67"/>
                    </a:lnTo>
                    <a:lnTo>
                      <a:pt x="163" y="67"/>
                    </a:lnTo>
                    <a:lnTo>
                      <a:pt x="162" y="67"/>
                    </a:lnTo>
                    <a:lnTo>
                      <a:pt x="162" y="67"/>
                    </a:lnTo>
                    <a:lnTo>
                      <a:pt x="160" y="68"/>
                    </a:lnTo>
                    <a:lnTo>
                      <a:pt x="160" y="68"/>
                    </a:lnTo>
                    <a:lnTo>
                      <a:pt x="159" y="69"/>
                    </a:lnTo>
                    <a:lnTo>
                      <a:pt x="159" y="69"/>
                    </a:lnTo>
                    <a:lnTo>
                      <a:pt x="159" y="69"/>
                    </a:lnTo>
                    <a:lnTo>
                      <a:pt x="159" y="69"/>
                    </a:lnTo>
                    <a:lnTo>
                      <a:pt x="158" y="69"/>
                    </a:lnTo>
                    <a:lnTo>
                      <a:pt x="158" y="69"/>
                    </a:lnTo>
                    <a:lnTo>
                      <a:pt x="158" y="70"/>
                    </a:lnTo>
                    <a:lnTo>
                      <a:pt x="158" y="70"/>
                    </a:lnTo>
                    <a:lnTo>
                      <a:pt x="157" y="70"/>
                    </a:lnTo>
                    <a:lnTo>
                      <a:pt x="157" y="70"/>
                    </a:lnTo>
                    <a:lnTo>
                      <a:pt x="157" y="70"/>
                    </a:lnTo>
                    <a:lnTo>
                      <a:pt x="157" y="70"/>
                    </a:lnTo>
                    <a:lnTo>
                      <a:pt x="157" y="72"/>
                    </a:lnTo>
                    <a:lnTo>
                      <a:pt x="157" y="72"/>
                    </a:lnTo>
                    <a:lnTo>
                      <a:pt x="155" y="72"/>
                    </a:lnTo>
                    <a:lnTo>
                      <a:pt x="155" y="72"/>
                    </a:lnTo>
                    <a:lnTo>
                      <a:pt x="155" y="73"/>
                    </a:lnTo>
                    <a:lnTo>
                      <a:pt x="155" y="73"/>
                    </a:lnTo>
                    <a:lnTo>
                      <a:pt x="155" y="73"/>
                    </a:lnTo>
                    <a:lnTo>
                      <a:pt x="155" y="73"/>
                    </a:lnTo>
                    <a:lnTo>
                      <a:pt x="155" y="74"/>
                    </a:lnTo>
                    <a:lnTo>
                      <a:pt x="155" y="74"/>
                    </a:lnTo>
                    <a:lnTo>
                      <a:pt x="155" y="74"/>
                    </a:lnTo>
                    <a:lnTo>
                      <a:pt x="155" y="74"/>
                    </a:lnTo>
                    <a:lnTo>
                      <a:pt x="155" y="76"/>
                    </a:lnTo>
                    <a:lnTo>
                      <a:pt x="155" y="76"/>
                    </a:lnTo>
                    <a:lnTo>
                      <a:pt x="155" y="77"/>
                    </a:lnTo>
                    <a:lnTo>
                      <a:pt x="155" y="77"/>
                    </a:lnTo>
                    <a:lnTo>
                      <a:pt x="155" y="78"/>
                    </a:lnTo>
                    <a:lnTo>
                      <a:pt x="155" y="78"/>
                    </a:lnTo>
                    <a:lnTo>
                      <a:pt x="155" y="78"/>
                    </a:lnTo>
                    <a:lnTo>
                      <a:pt x="155" y="78"/>
                    </a:lnTo>
                    <a:lnTo>
                      <a:pt x="157" y="89"/>
                    </a:lnTo>
                    <a:lnTo>
                      <a:pt x="157" y="89"/>
                    </a:lnTo>
                    <a:lnTo>
                      <a:pt x="162" y="104"/>
                    </a:lnTo>
                    <a:lnTo>
                      <a:pt x="165" y="113"/>
                    </a:lnTo>
                    <a:lnTo>
                      <a:pt x="165" y="113"/>
                    </a:lnTo>
                    <a:lnTo>
                      <a:pt x="154" y="123"/>
                    </a:lnTo>
                    <a:lnTo>
                      <a:pt x="154" y="123"/>
                    </a:lnTo>
                    <a:lnTo>
                      <a:pt x="145" y="117"/>
                    </a:lnTo>
                    <a:lnTo>
                      <a:pt x="131" y="111"/>
                    </a:lnTo>
                    <a:lnTo>
                      <a:pt x="131" y="111"/>
                    </a:lnTo>
                    <a:lnTo>
                      <a:pt x="121" y="106"/>
                    </a:lnTo>
                    <a:lnTo>
                      <a:pt x="121" y="106"/>
                    </a:lnTo>
                    <a:lnTo>
                      <a:pt x="121" y="106"/>
                    </a:lnTo>
                    <a:lnTo>
                      <a:pt x="121" y="106"/>
                    </a:lnTo>
                    <a:lnTo>
                      <a:pt x="118" y="106"/>
                    </a:lnTo>
                    <a:lnTo>
                      <a:pt x="118" y="106"/>
                    </a:lnTo>
                    <a:lnTo>
                      <a:pt x="118" y="106"/>
                    </a:lnTo>
                    <a:lnTo>
                      <a:pt x="118" y="106"/>
                    </a:lnTo>
                    <a:lnTo>
                      <a:pt x="116" y="106"/>
                    </a:lnTo>
                    <a:lnTo>
                      <a:pt x="116" y="106"/>
                    </a:lnTo>
                    <a:lnTo>
                      <a:pt x="116" y="106"/>
                    </a:lnTo>
                    <a:lnTo>
                      <a:pt x="116" y="106"/>
                    </a:lnTo>
                    <a:lnTo>
                      <a:pt x="115" y="106"/>
                    </a:lnTo>
                    <a:lnTo>
                      <a:pt x="115" y="106"/>
                    </a:lnTo>
                    <a:lnTo>
                      <a:pt x="115" y="106"/>
                    </a:lnTo>
                    <a:lnTo>
                      <a:pt x="115" y="106"/>
                    </a:lnTo>
                    <a:lnTo>
                      <a:pt x="114" y="107"/>
                    </a:lnTo>
                    <a:lnTo>
                      <a:pt x="114" y="107"/>
                    </a:lnTo>
                    <a:lnTo>
                      <a:pt x="114" y="107"/>
                    </a:lnTo>
                    <a:lnTo>
                      <a:pt x="114" y="107"/>
                    </a:lnTo>
                    <a:lnTo>
                      <a:pt x="113" y="108"/>
                    </a:lnTo>
                    <a:lnTo>
                      <a:pt x="113" y="108"/>
                    </a:lnTo>
                    <a:lnTo>
                      <a:pt x="113" y="108"/>
                    </a:lnTo>
                    <a:lnTo>
                      <a:pt x="113" y="108"/>
                    </a:lnTo>
                    <a:lnTo>
                      <a:pt x="111" y="108"/>
                    </a:lnTo>
                    <a:lnTo>
                      <a:pt x="111" y="108"/>
                    </a:lnTo>
                    <a:lnTo>
                      <a:pt x="111" y="110"/>
                    </a:lnTo>
                    <a:lnTo>
                      <a:pt x="111" y="110"/>
                    </a:lnTo>
                    <a:lnTo>
                      <a:pt x="110" y="111"/>
                    </a:lnTo>
                    <a:lnTo>
                      <a:pt x="110" y="111"/>
                    </a:lnTo>
                    <a:lnTo>
                      <a:pt x="109" y="111"/>
                    </a:lnTo>
                    <a:lnTo>
                      <a:pt x="109" y="111"/>
                    </a:lnTo>
                    <a:lnTo>
                      <a:pt x="109" y="112"/>
                    </a:lnTo>
                    <a:lnTo>
                      <a:pt x="109" y="112"/>
                    </a:lnTo>
                    <a:lnTo>
                      <a:pt x="107" y="112"/>
                    </a:lnTo>
                    <a:lnTo>
                      <a:pt x="107" y="112"/>
                    </a:lnTo>
                    <a:lnTo>
                      <a:pt x="107" y="113"/>
                    </a:lnTo>
                    <a:lnTo>
                      <a:pt x="107" y="113"/>
                    </a:lnTo>
                    <a:lnTo>
                      <a:pt x="106" y="113"/>
                    </a:lnTo>
                    <a:lnTo>
                      <a:pt x="106" y="113"/>
                    </a:lnTo>
                    <a:lnTo>
                      <a:pt x="106" y="115"/>
                    </a:lnTo>
                    <a:lnTo>
                      <a:pt x="106" y="115"/>
                    </a:lnTo>
                    <a:lnTo>
                      <a:pt x="106" y="115"/>
                    </a:lnTo>
                    <a:lnTo>
                      <a:pt x="106" y="115"/>
                    </a:lnTo>
                    <a:lnTo>
                      <a:pt x="106" y="115"/>
                    </a:lnTo>
                    <a:lnTo>
                      <a:pt x="106" y="115"/>
                    </a:lnTo>
                    <a:lnTo>
                      <a:pt x="106" y="116"/>
                    </a:lnTo>
                    <a:lnTo>
                      <a:pt x="106" y="116"/>
                    </a:lnTo>
                    <a:lnTo>
                      <a:pt x="106" y="116"/>
                    </a:lnTo>
                    <a:lnTo>
                      <a:pt x="106" y="116"/>
                    </a:lnTo>
                    <a:lnTo>
                      <a:pt x="106" y="117"/>
                    </a:lnTo>
                    <a:lnTo>
                      <a:pt x="106" y="117"/>
                    </a:lnTo>
                    <a:lnTo>
                      <a:pt x="106" y="118"/>
                    </a:lnTo>
                    <a:lnTo>
                      <a:pt x="106" y="118"/>
                    </a:lnTo>
                    <a:lnTo>
                      <a:pt x="106" y="121"/>
                    </a:lnTo>
                    <a:lnTo>
                      <a:pt x="106" y="121"/>
                    </a:lnTo>
                    <a:lnTo>
                      <a:pt x="106" y="122"/>
                    </a:lnTo>
                    <a:lnTo>
                      <a:pt x="106" y="122"/>
                    </a:lnTo>
                    <a:lnTo>
                      <a:pt x="110" y="132"/>
                    </a:lnTo>
                    <a:lnTo>
                      <a:pt x="110" y="132"/>
                    </a:lnTo>
                    <a:lnTo>
                      <a:pt x="118" y="146"/>
                    </a:lnTo>
                    <a:lnTo>
                      <a:pt x="123" y="155"/>
                    </a:lnTo>
                    <a:lnTo>
                      <a:pt x="123" y="155"/>
                    </a:lnTo>
                    <a:lnTo>
                      <a:pt x="114" y="166"/>
                    </a:lnTo>
                    <a:lnTo>
                      <a:pt x="114" y="166"/>
                    </a:lnTo>
                    <a:lnTo>
                      <a:pt x="104" y="161"/>
                    </a:lnTo>
                    <a:lnTo>
                      <a:pt x="89" y="157"/>
                    </a:lnTo>
                    <a:lnTo>
                      <a:pt x="89" y="157"/>
                    </a:lnTo>
                    <a:lnTo>
                      <a:pt x="78" y="155"/>
                    </a:lnTo>
                    <a:lnTo>
                      <a:pt x="78" y="155"/>
                    </a:lnTo>
                    <a:lnTo>
                      <a:pt x="78" y="155"/>
                    </a:lnTo>
                    <a:lnTo>
                      <a:pt x="78" y="155"/>
                    </a:lnTo>
                    <a:lnTo>
                      <a:pt x="76" y="155"/>
                    </a:lnTo>
                    <a:lnTo>
                      <a:pt x="76" y="155"/>
                    </a:lnTo>
                    <a:lnTo>
                      <a:pt x="75" y="155"/>
                    </a:lnTo>
                    <a:lnTo>
                      <a:pt x="75" y="155"/>
                    </a:lnTo>
                    <a:lnTo>
                      <a:pt x="75" y="155"/>
                    </a:lnTo>
                    <a:lnTo>
                      <a:pt x="75" y="155"/>
                    </a:lnTo>
                    <a:lnTo>
                      <a:pt x="73" y="155"/>
                    </a:lnTo>
                    <a:lnTo>
                      <a:pt x="73" y="155"/>
                    </a:lnTo>
                    <a:lnTo>
                      <a:pt x="73" y="155"/>
                    </a:lnTo>
                    <a:lnTo>
                      <a:pt x="73" y="155"/>
                    </a:lnTo>
                    <a:lnTo>
                      <a:pt x="72" y="156"/>
                    </a:lnTo>
                    <a:lnTo>
                      <a:pt x="72" y="156"/>
                    </a:lnTo>
                    <a:lnTo>
                      <a:pt x="71" y="156"/>
                    </a:lnTo>
                    <a:lnTo>
                      <a:pt x="71" y="156"/>
                    </a:lnTo>
                    <a:lnTo>
                      <a:pt x="71" y="156"/>
                    </a:lnTo>
                    <a:lnTo>
                      <a:pt x="71" y="156"/>
                    </a:lnTo>
                    <a:lnTo>
                      <a:pt x="71" y="157"/>
                    </a:lnTo>
                    <a:lnTo>
                      <a:pt x="71" y="157"/>
                    </a:lnTo>
                    <a:lnTo>
                      <a:pt x="70" y="157"/>
                    </a:lnTo>
                    <a:lnTo>
                      <a:pt x="70" y="157"/>
                    </a:lnTo>
                    <a:lnTo>
                      <a:pt x="70" y="159"/>
                    </a:lnTo>
                    <a:lnTo>
                      <a:pt x="70" y="159"/>
                    </a:lnTo>
                    <a:lnTo>
                      <a:pt x="68" y="159"/>
                    </a:lnTo>
                    <a:lnTo>
                      <a:pt x="68" y="159"/>
                    </a:lnTo>
                    <a:lnTo>
                      <a:pt x="68" y="160"/>
                    </a:lnTo>
                    <a:lnTo>
                      <a:pt x="68" y="160"/>
                    </a:lnTo>
                    <a:lnTo>
                      <a:pt x="67" y="161"/>
                    </a:lnTo>
                    <a:lnTo>
                      <a:pt x="67" y="161"/>
                    </a:lnTo>
                    <a:lnTo>
                      <a:pt x="67" y="162"/>
                    </a:lnTo>
                    <a:lnTo>
                      <a:pt x="67" y="162"/>
                    </a:lnTo>
                    <a:lnTo>
                      <a:pt x="67" y="162"/>
                    </a:lnTo>
                    <a:lnTo>
                      <a:pt x="67" y="162"/>
                    </a:lnTo>
                    <a:lnTo>
                      <a:pt x="66" y="164"/>
                    </a:lnTo>
                    <a:lnTo>
                      <a:pt x="66" y="164"/>
                    </a:lnTo>
                    <a:lnTo>
                      <a:pt x="66" y="164"/>
                    </a:lnTo>
                    <a:lnTo>
                      <a:pt x="66" y="164"/>
                    </a:lnTo>
                    <a:lnTo>
                      <a:pt x="65" y="165"/>
                    </a:lnTo>
                    <a:lnTo>
                      <a:pt x="65" y="165"/>
                    </a:lnTo>
                    <a:lnTo>
                      <a:pt x="65" y="165"/>
                    </a:lnTo>
                    <a:lnTo>
                      <a:pt x="65" y="165"/>
                    </a:lnTo>
                    <a:lnTo>
                      <a:pt x="65" y="166"/>
                    </a:lnTo>
                    <a:lnTo>
                      <a:pt x="65" y="166"/>
                    </a:lnTo>
                    <a:lnTo>
                      <a:pt x="65" y="166"/>
                    </a:lnTo>
                    <a:lnTo>
                      <a:pt x="65" y="166"/>
                    </a:lnTo>
                    <a:lnTo>
                      <a:pt x="65" y="167"/>
                    </a:lnTo>
                    <a:lnTo>
                      <a:pt x="65" y="167"/>
                    </a:lnTo>
                    <a:lnTo>
                      <a:pt x="65" y="167"/>
                    </a:lnTo>
                    <a:lnTo>
                      <a:pt x="65" y="167"/>
                    </a:lnTo>
                    <a:lnTo>
                      <a:pt x="65" y="169"/>
                    </a:lnTo>
                    <a:lnTo>
                      <a:pt x="65" y="169"/>
                    </a:lnTo>
                    <a:lnTo>
                      <a:pt x="65" y="169"/>
                    </a:lnTo>
                    <a:lnTo>
                      <a:pt x="65" y="169"/>
                    </a:lnTo>
                    <a:lnTo>
                      <a:pt x="65" y="170"/>
                    </a:lnTo>
                    <a:lnTo>
                      <a:pt x="65" y="170"/>
                    </a:lnTo>
                    <a:lnTo>
                      <a:pt x="66" y="173"/>
                    </a:lnTo>
                    <a:lnTo>
                      <a:pt x="66" y="173"/>
                    </a:lnTo>
                    <a:lnTo>
                      <a:pt x="66" y="173"/>
                    </a:lnTo>
                    <a:lnTo>
                      <a:pt x="66" y="173"/>
                    </a:lnTo>
                    <a:lnTo>
                      <a:pt x="71" y="181"/>
                    </a:lnTo>
                    <a:lnTo>
                      <a:pt x="71" y="181"/>
                    </a:lnTo>
                    <a:lnTo>
                      <a:pt x="81" y="195"/>
                    </a:lnTo>
                    <a:lnTo>
                      <a:pt x="89" y="203"/>
                    </a:lnTo>
                    <a:lnTo>
                      <a:pt x="89" y="203"/>
                    </a:lnTo>
                    <a:lnTo>
                      <a:pt x="81" y="215"/>
                    </a:lnTo>
                    <a:lnTo>
                      <a:pt x="81" y="215"/>
                    </a:lnTo>
                    <a:lnTo>
                      <a:pt x="71" y="213"/>
                    </a:lnTo>
                    <a:lnTo>
                      <a:pt x="55" y="210"/>
                    </a:lnTo>
                    <a:lnTo>
                      <a:pt x="55" y="210"/>
                    </a:lnTo>
                    <a:lnTo>
                      <a:pt x="44" y="210"/>
                    </a:lnTo>
                    <a:lnTo>
                      <a:pt x="44" y="210"/>
                    </a:lnTo>
                    <a:lnTo>
                      <a:pt x="43" y="210"/>
                    </a:lnTo>
                    <a:lnTo>
                      <a:pt x="43" y="210"/>
                    </a:lnTo>
                    <a:lnTo>
                      <a:pt x="42" y="210"/>
                    </a:lnTo>
                    <a:lnTo>
                      <a:pt x="42" y="210"/>
                    </a:lnTo>
                    <a:lnTo>
                      <a:pt x="42" y="210"/>
                    </a:lnTo>
                    <a:lnTo>
                      <a:pt x="41" y="212"/>
                    </a:lnTo>
                    <a:lnTo>
                      <a:pt x="41" y="212"/>
                    </a:lnTo>
                    <a:lnTo>
                      <a:pt x="39" y="212"/>
                    </a:lnTo>
                    <a:lnTo>
                      <a:pt x="39" y="212"/>
                    </a:lnTo>
                    <a:lnTo>
                      <a:pt x="39" y="212"/>
                    </a:lnTo>
                    <a:lnTo>
                      <a:pt x="39" y="212"/>
                    </a:lnTo>
                    <a:lnTo>
                      <a:pt x="38" y="212"/>
                    </a:lnTo>
                    <a:lnTo>
                      <a:pt x="38" y="212"/>
                    </a:lnTo>
                    <a:lnTo>
                      <a:pt x="38" y="213"/>
                    </a:lnTo>
                    <a:lnTo>
                      <a:pt x="38" y="213"/>
                    </a:lnTo>
                    <a:lnTo>
                      <a:pt x="38" y="213"/>
                    </a:lnTo>
                    <a:lnTo>
                      <a:pt x="38" y="213"/>
                    </a:lnTo>
                    <a:lnTo>
                      <a:pt x="37" y="213"/>
                    </a:lnTo>
                    <a:lnTo>
                      <a:pt x="37" y="213"/>
                    </a:lnTo>
                    <a:lnTo>
                      <a:pt x="37" y="214"/>
                    </a:lnTo>
                    <a:lnTo>
                      <a:pt x="37" y="214"/>
                    </a:lnTo>
                    <a:lnTo>
                      <a:pt x="36" y="214"/>
                    </a:lnTo>
                    <a:lnTo>
                      <a:pt x="36" y="214"/>
                    </a:lnTo>
                    <a:lnTo>
                      <a:pt x="36" y="215"/>
                    </a:lnTo>
                    <a:lnTo>
                      <a:pt x="36" y="215"/>
                    </a:lnTo>
                    <a:lnTo>
                      <a:pt x="36" y="217"/>
                    </a:lnTo>
                    <a:lnTo>
                      <a:pt x="36" y="217"/>
                    </a:lnTo>
                    <a:lnTo>
                      <a:pt x="36" y="217"/>
                    </a:lnTo>
                    <a:lnTo>
                      <a:pt x="36" y="217"/>
                    </a:lnTo>
                    <a:lnTo>
                      <a:pt x="34" y="218"/>
                    </a:lnTo>
                    <a:lnTo>
                      <a:pt x="34" y="218"/>
                    </a:lnTo>
                    <a:lnTo>
                      <a:pt x="34" y="219"/>
                    </a:lnTo>
                    <a:lnTo>
                      <a:pt x="34" y="219"/>
                    </a:lnTo>
                    <a:lnTo>
                      <a:pt x="34" y="219"/>
                    </a:lnTo>
                    <a:lnTo>
                      <a:pt x="34" y="219"/>
                    </a:lnTo>
                    <a:lnTo>
                      <a:pt x="33" y="220"/>
                    </a:lnTo>
                    <a:lnTo>
                      <a:pt x="33" y="220"/>
                    </a:lnTo>
                    <a:lnTo>
                      <a:pt x="33" y="222"/>
                    </a:lnTo>
                    <a:lnTo>
                      <a:pt x="33" y="222"/>
                    </a:lnTo>
                    <a:lnTo>
                      <a:pt x="33" y="223"/>
                    </a:lnTo>
                    <a:lnTo>
                      <a:pt x="33" y="223"/>
                    </a:lnTo>
                    <a:lnTo>
                      <a:pt x="33" y="223"/>
                    </a:lnTo>
                    <a:lnTo>
                      <a:pt x="33" y="223"/>
                    </a:lnTo>
                    <a:lnTo>
                      <a:pt x="33" y="224"/>
                    </a:lnTo>
                    <a:lnTo>
                      <a:pt x="33" y="224"/>
                    </a:lnTo>
                    <a:lnTo>
                      <a:pt x="33" y="224"/>
                    </a:lnTo>
                    <a:lnTo>
                      <a:pt x="33" y="224"/>
                    </a:lnTo>
                    <a:lnTo>
                      <a:pt x="33" y="225"/>
                    </a:lnTo>
                    <a:lnTo>
                      <a:pt x="33" y="225"/>
                    </a:lnTo>
                    <a:lnTo>
                      <a:pt x="33" y="225"/>
                    </a:lnTo>
                    <a:lnTo>
                      <a:pt x="33" y="225"/>
                    </a:lnTo>
                    <a:lnTo>
                      <a:pt x="33" y="227"/>
                    </a:lnTo>
                    <a:lnTo>
                      <a:pt x="33" y="227"/>
                    </a:lnTo>
                    <a:lnTo>
                      <a:pt x="33" y="227"/>
                    </a:lnTo>
                    <a:lnTo>
                      <a:pt x="33" y="227"/>
                    </a:lnTo>
                    <a:lnTo>
                      <a:pt x="33" y="228"/>
                    </a:lnTo>
                    <a:lnTo>
                      <a:pt x="33" y="228"/>
                    </a:lnTo>
                    <a:lnTo>
                      <a:pt x="33" y="228"/>
                    </a:lnTo>
                    <a:lnTo>
                      <a:pt x="34" y="229"/>
                    </a:lnTo>
                    <a:lnTo>
                      <a:pt x="34" y="229"/>
                    </a:lnTo>
                    <a:lnTo>
                      <a:pt x="34" y="229"/>
                    </a:lnTo>
                    <a:lnTo>
                      <a:pt x="34" y="229"/>
                    </a:lnTo>
                    <a:lnTo>
                      <a:pt x="34" y="229"/>
                    </a:lnTo>
                    <a:lnTo>
                      <a:pt x="42" y="238"/>
                    </a:lnTo>
                    <a:lnTo>
                      <a:pt x="42" y="238"/>
                    </a:lnTo>
                    <a:lnTo>
                      <a:pt x="53" y="249"/>
                    </a:lnTo>
                    <a:lnTo>
                      <a:pt x="62" y="256"/>
                    </a:lnTo>
                    <a:lnTo>
                      <a:pt x="62" y="256"/>
                    </a:lnTo>
                    <a:lnTo>
                      <a:pt x="57" y="268"/>
                    </a:lnTo>
                    <a:lnTo>
                      <a:pt x="57" y="268"/>
                    </a:lnTo>
                    <a:lnTo>
                      <a:pt x="47" y="268"/>
                    </a:lnTo>
                    <a:lnTo>
                      <a:pt x="31" y="269"/>
                    </a:lnTo>
                    <a:lnTo>
                      <a:pt x="31" y="269"/>
                    </a:lnTo>
                    <a:lnTo>
                      <a:pt x="21" y="271"/>
                    </a:lnTo>
                    <a:lnTo>
                      <a:pt x="21" y="271"/>
                    </a:lnTo>
                    <a:lnTo>
                      <a:pt x="19" y="271"/>
                    </a:lnTo>
                    <a:lnTo>
                      <a:pt x="19" y="271"/>
                    </a:lnTo>
                    <a:lnTo>
                      <a:pt x="17" y="272"/>
                    </a:lnTo>
                    <a:lnTo>
                      <a:pt x="17" y="272"/>
                    </a:lnTo>
                    <a:lnTo>
                      <a:pt x="17" y="272"/>
                    </a:lnTo>
                    <a:lnTo>
                      <a:pt x="17" y="272"/>
                    </a:lnTo>
                    <a:lnTo>
                      <a:pt x="15" y="273"/>
                    </a:lnTo>
                    <a:lnTo>
                      <a:pt x="15" y="273"/>
                    </a:lnTo>
                    <a:lnTo>
                      <a:pt x="15" y="273"/>
                    </a:lnTo>
                    <a:lnTo>
                      <a:pt x="15" y="273"/>
                    </a:lnTo>
                    <a:lnTo>
                      <a:pt x="14" y="275"/>
                    </a:lnTo>
                    <a:lnTo>
                      <a:pt x="14" y="275"/>
                    </a:lnTo>
                    <a:lnTo>
                      <a:pt x="14" y="275"/>
                    </a:lnTo>
                    <a:lnTo>
                      <a:pt x="14" y="275"/>
                    </a:lnTo>
                    <a:lnTo>
                      <a:pt x="14" y="275"/>
                    </a:lnTo>
                    <a:lnTo>
                      <a:pt x="14" y="275"/>
                    </a:lnTo>
                    <a:lnTo>
                      <a:pt x="13" y="276"/>
                    </a:lnTo>
                    <a:lnTo>
                      <a:pt x="13" y="276"/>
                    </a:lnTo>
                    <a:lnTo>
                      <a:pt x="13" y="277"/>
                    </a:lnTo>
                    <a:lnTo>
                      <a:pt x="13" y="277"/>
                    </a:lnTo>
                    <a:lnTo>
                      <a:pt x="13" y="277"/>
                    </a:lnTo>
                    <a:lnTo>
                      <a:pt x="13" y="277"/>
                    </a:lnTo>
                    <a:lnTo>
                      <a:pt x="13" y="278"/>
                    </a:lnTo>
                    <a:lnTo>
                      <a:pt x="13" y="278"/>
                    </a:lnTo>
                    <a:lnTo>
                      <a:pt x="13" y="278"/>
                    </a:lnTo>
                    <a:lnTo>
                      <a:pt x="13" y="278"/>
                    </a:lnTo>
                    <a:lnTo>
                      <a:pt x="12" y="280"/>
                    </a:lnTo>
                    <a:lnTo>
                      <a:pt x="12" y="280"/>
                    </a:lnTo>
                    <a:lnTo>
                      <a:pt x="12" y="281"/>
                    </a:lnTo>
                    <a:lnTo>
                      <a:pt x="12" y="281"/>
                    </a:lnTo>
                    <a:lnTo>
                      <a:pt x="12" y="282"/>
                    </a:lnTo>
                    <a:lnTo>
                      <a:pt x="12" y="282"/>
                    </a:lnTo>
                    <a:lnTo>
                      <a:pt x="12" y="283"/>
                    </a:lnTo>
                    <a:lnTo>
                      <a:pt x="12" y="283"/>
                    </a:lnTo>
                    <a:lnTo>
                      <a:pt x="12" y="283"/>
                    </a:lnTo>
                    <a:lnTo>
                      <a:pt x="12" y="283"/>
                    </a:lnTo>
                    <a:lnTo>
                      <a:pt x="10" y="285"/>
                    </a:lnTo>
                    <a:lnTo>
                      <a:pt x="10" y="285"/>
                    </a:lnTo>
                    <a:lnTo>
                      <a:pt x="10" y="285"/>
                    </a:lnTo>
                    <a:lnTo>
                      <a:pt x="10" y="285"/>
                    </a:lnTo>
                    <a:lnTo>
                      <a:pt x="10" y="286"/>
                    </a:lnTo>
                    <a:lnTo>
                      <a:pt x="10" y="286"/>
                    </a:lnTo>
                    <a:lnTo>
                      <a:pt x="10" y="286"/>
                    </a:lnTo>
                    <a:lnTo>
                      <a:pt x="10" y="286"/>
                    </a:lnTo>
                    <a:lnTo>
                      <a:pt x="12" y="287"/>
                    </a:lnTo>
                    <a:lnTo>
                      <a:pt x="12" y="287"/>
                    </a:lnTo>
                    <a:lnTo>
                      <a:pt x="12" y="287"/>
                    </a:lnTo>
                    <a:lnTo>
                      <a:pt x="12" y="287"/>
                    </a:lnTo>
                    <a:lnTo>
                      <a:pt x="12" y="288"/>
                    </a:lnTo>
                    <a:lnTo>
                      <a:pt x="12" y="288"/>
                    </a:lnTo>
                    <a:lnTo>
                      <a:pt x="12" y="288"/>
                    </a:lnTo>
                    <a:lnTo>
                      <a:pt x="12" y="288"/>
                    </a:lnTo>
                    <a:lnTo>
                      <a:pt x="14" y="291"/>
                    </a:lnTo>
                    <a:lnTo>
                      <a:pt x="14" y="291"/>
                    </a:lnTo>
                    <a:lnTo>
                      <a:pt x="14" y="292"/>
                    </a:lnTo>
                    <a:lnTo>
                      <a:pt x="14" y="292"/>
                    </a:lnTo>
                    <a:lnTo>
                      <a:pt x="14" y="292"/>
                    </a:lnTo>
                    <a:lnTo>
                      <a:pt x="23" y="298"/>
                    </a:lnTo>
                    <a:lnTo>
                      <a:pt x="23" y="298"/>
                    </a:lnTo>
                    <a:lnTo>
                      <a:pt x="36" y="307"/>
                    </a:lnTo>
                    <a:lnTo>
                      <a:pt x="46" y="312"/>
                    </a:lnTo>
                    <a:lnTo>
                      <a:pt x="46" y="312"/>
                    </a:lnTo>
                    <a:lnTo>
                      <a:pt x="43" y="326"/>
                    </a:lnTo>
                    <a:lnTo>
                      <a:pt x="43" y="326"/>
                    </a:lnTo>
                    <a:lnTo>
                      <a:pt x="32" y="327"/>
                    </a:lnTo>
                    <a:lnTo>
                      <a:pt x="17" y="331"/>
                    </a:lnTo>
                    <a:lnTo>
                      <a:pt x="17" y="331"/>
                    </a:lnTo>
                    <a:lnTo>
                      <a:pt x="7" y="335"/>
                    </a:lnTo>
                    <a:lnTo>
                      <a:pt x="7" y="335"/>
                    </a:lnTo>
                    <a:lnTo>
                      <a:pt x="7" y="335"/>
                    </a:lnTo>
                    <a:lnTo>
                      <a:pt x="7" y="335"/>
                    </a:lnTo>
                    <a:lnTo>
                      <a:pt x="5" y="335"/>
                    </a:lnTo>
                    <a:lnTo>
                      <a:pt x="5" y="335"/>
                    </a:lnTo>
                    <a:lnTo>
                      <a:pt x="5" y="336"/>
                    </a:lnTo>
                    <a:lnTo>
                      <a:pt x="5" y="336"/>
                    </a:lnTo>
                    <a:lnTo>
                      <a:pt x="4" y="336"/>
                    </a:lnTo>
                    <a:lnTo>
                      <a:pt x="4" y="336"/>
                    </a:lnTo>
                    <a:lnTo>
                      <a:pt x="3" y="336"/>
                    </a:lnTo>
                    <a:lnTo>
                      <a:pt x="3" y="336"/>
                    </a:lnTo>
                    <a:lnTo>
                      <a:pt x="3" y="338"/>
                    </a:lnTo>
                    <a:lnTo>
                      <a:pt x="3" y="338"/>
                    </a:lnTo>
                    <a:lnTo>
                      <a:pt x="3" y="338"/>
                    </a:lnTo>
                    <a:lnTo>
                      <a:pt x="3" y="338"/>
                    </a:lnTo>
                    <a:lnTo>
                      <a:pt x="2" y="339"/>
                    </a:lnTo>
                    <a:lnTo>
                      <a:pt x="2" y="339"/>
                    </a:lnTo>
                    <a:lnTo>
                      <a:pt x="2" y="339"/>
                    </a:lnTo>
                    <a:lnTo>
                      <a:pt x="2" y="339"/>
                    </a:lnTo>
                    <a:lnTo>
                      <a:pt x="2" y="340"/>
                    </a:lnTo>
                    <a:lnTo>
                      <a:pt x="2" y="340"/>
                    </a:lnTo>
                    <a:lnTo>
                      <a:pt x="2" y="340"/>
                    </a:lnTo>
                    <a:lnTo>
                      <a:pt x="2" y="340"/>
                    </a:lnTo>
                    <a:lnTo>
                      <a:pt x="2" y="341"/>
                    </a:lnTo>
                    <a:lnTo>
                      <a:pt x="2" y="341"/>
                    </a:lnTo>
                    <a:lnTo>
                      <a:pt x="0" y="341"/>
                    </a:lnTo>
                    <a:lnTo>
                      <a:pt x="0" y="341"/>
                    </a:lnTo>
                    <a:lnTo>
                      <a:pt x="0" y="343"/>
                    </a:lnTo>
                    <a:lnTo>
                      <a:pt x="0" y="343"/>
                    </a:lnTo>
                    <a:lnTo>
                      <a:pt x="0" y="344"/>
                    </a:lnTo>
                    <a:lnTo>
                      <a:pt x="0" y="344"/>
                    </a:lnTo>
                    <a:lnTo>
                      <a:pt x="0" y="345"/>
                    </a:lnTo>
                    <a:lnTo>
                      <a:pt x="0" y="345"/>
                    </a:lnTo>
                    <a:lnTo>
                      <a:pt x="0" y="346"/>
                    </a:lnTo>
                    <a:lnTo>
                      <a:pt x="0" y="346"/>
                    </a:lnTo>
                    <a:lnTo>
                      <a:pt x="0" y="346"/>
                    </a:lnTo>
                    <a:lnTo>
                      <a:pt x="0" y="346"/>
                    </a:lnTo>
                    <a:lnTo>
                      <a:pt x="0" y="348"/>
                    </a:lnTo>
                    <a:lnTo>
                      <a:pt x="0" y="348"/>
                    </a:lnTo>
                    <a:lnTo>
                      <a:pt x="0" y="349"/>
                    </a:lnTo>
                    <a:lnTo>
                      <a:pt x="0" y="349"/>
                    </a:lnTo>
                    <a:lnTo>
                      <a:pt x="0" y="350"/>
                    </a:lnTo>
                    <a:lnTo>
                      <a:pt x="0" y="350"/>
                    </a:lnTo>
                    <a:lnTo>
                      <a:pt x="0" y="350"/>
                    </a:lnTo>
                    <a:lnTo>
                      <a:pt x="0" y="350"/>
                    </a:lnTo>
                    <a:lnTo>
                      <a:pt x="0" y="351"/>
                    </a:lnTo>
                    <a:lnTo>
                      <a:pt x="0" y="351"/>
                    </a:lnTo>
                    <a:lnTo>
                      <a:pt x="0" y="351"/>
                    </a:lnTo>
                    <a:lnTo>
                      <a:pt x="0" y="351"/>
                    </a:lnTo>
                    <a:lnTo>
                      <a:pt x="2" y="353"/>
                    </a:lnTo>
                    <a:lnTo>
                      <a:pt x="2" y="353"/>
                    </a:lnTo>
                    <a:lnTo>
                      <a:pt x="2" y="353"/>
                    </a:lnTo>
                    <a:lnTo>
                      <a:pt x="2" y="353"/>
                    </a:lnTo>
                    <a:lnTo>
                      <a:pt x="2" y="354"/>
                    </a:lnTo>
                    <a:lnTo>
                      <a:pt x="2" y="354"/>
                    </a:lnTo>
                    <a:lnTo>
                      <a:pt x="2" y="354"/>
                    </a:lnTo>
                    <a:lnTo>
                      <a:pt x="2" y="354"/>
                    </a:lnTo>
                    <a:lnTo>
                      <a:pt x="3" y="355"/>
                    </a:lnTo>
                    <a:lnTo>
                      <a:pt x="3" y="355"/>
                    </a:lnTo>
                    <a:lnTo>
                      <a:pt x="3" y="355"/>
                    </a:lnTo>
                    <a:lnTo>
                      <a:pt x="3" y="355"/>
                    </a:lnTo>
                    <a:lnTo>
                      <a:pt x="4" y="356"/>
                    </a:lnTo>
                    <a:lnTo>
                      <a:pt x="4" y="356"/>
                    </a:lnTo>
                    <a:lnTo>
                      <a:pt x="5" y="356"/>
                    </a:lnTo>
                    <a:lnTo>
                      <a:pt x="5" y="356"/>
                    </a:lnTo>
                    <a:lnTo>
                      <a:pt x="14" y="361"/>
                    </a:lnTo>
                    <a:lnTo>
                      <a:pt x="14" y="361"/>
                    </a:lnTo>
                    <a:lnTo>
                      <a:pt x="29" y="368"/>
                    </a:lnTo>
                    <a:lnTo>
                      <a:pt x="39" y="370"/>
                    </a:lnTo>
                    <a:lnTo>
                      <a:pt x="39" y="370"/>
                    </a:lnTo>
                    <a:lnTo>
                      <a:pt x="39" y="385"/>
                    </a:lnTo>
                    <a:lnTo>
                      <a:pt x="39" y="385"/>
                    </a:lnTo>
                    <a:lnTo>
                      <a:pt x="29" y="388"/>
                    </a:lnTo>
                    <a:lnTo>
                      <a:pt x="14" y="394"/>
                    </a:lnTo>
                    <a:lnTo>
                      <a:pt x="14" y="394"/>
                    </a:lnTo>
                    <a:lnTo>
                      <a:pt x="5" y="401"/>
                    </a:lnTo>
                    <a:lnTo>
                      <a:pt x="5" y="399"/>
                    </a:lnTo>
                    <a:lnTo>
                      <a:pt x="5" y="399"/>
                    </a:lnTo>
                    <a:lnTo>
                      <a:pt x="4" y="401"/>
                    </a:lnTo>
                    <a:lnTo>
                      <a:pt x="4" y="401"/>
                    </a:lnTo>
                    <a:lnTo>
                      <a:pt x="3" y="401"/>
                    </a:lnTo>
                    <a:lnTo>
                      <a:pt x="3" y="401"/>
                    </a:lnTo>
                    <a:lnTo>
                      <a:pt x="3" y="402"/>
                    </a:lnTo>
                    <a:lnTo>
                      <a:pt x="3" y="402"/>
                    </a:lnTo>
                    <a:lnTo>
                      <a:pt x="2" y="402"/>
                    </a:lnTo>
                    <a:lnTo>
                      <a:pt x="2" y="402"/>
                    </a:lnTo>
                    <a:lnTo>
                      <a:pt x="2" y="402"/>
                    </a:lnTo>
                    <a:lnTo>
                      <a:pt x="2" y="402"/>
                    </a:lnTo>
                    <a:lnTo>
                      <a:pt x="0" y="404"/>
                    </a:lnTo>
                    <a:lnTo>
                      <a:pt x="0" y="404"/>
                    </a:lnTo>
                    <a:lnTo>
                      <a:pt x="0" y="404"/>
                    </a:lnTo>
                    <a:lnTo>
                      <a:pt x="0" y="404"/>
                    </a:lnTo>
                    <a:lnTo>
                      <a:pt x="0" y="406"/>
                    </a:lnTo>
                    <a:lnTo>
                      <a:pt x="0" y="406"/>
                    </a:lnTo>
                    <a:lnTo>
                      <a:pt x="0" y="406"/>
                    </a:lnTo>
                    <a:lnTo>
                      <a:pt x="0" y="406"/>
                    </a:lnTo>
                    <a:lnTo>
                      <a:pt x="0" y="407"/>
                    </a:lnTo>
                    <a:lnTo>
                      <a:pt x="0" y="407"/>
                    </a:lnTo>
                    <a:lnTo>
                      <a:pt x="0" y="408"/>
                    </a:lnTo>
                    <a:lnTo>
                      <a:pt x="0" y="408"/>
                    </a:lnTo>
                    <a:lnTo>
                      <a:pt x="0" y="409"/>
                    </a:lnTo>
                    <a:lnTo>
                      <a:pt x="0" y="409"/>
                    </a:lnTo>
                    <a:lnTo>
                      <a:pt x="0" y="409"/>
                    </a:lnTo>
                    <a:lnTo>
                      <a:pt x="0" y="409"/>
                    </a:lnTo>
                    <a:lnTo>
                      <a:pt x="0" y="411"/>
                    </a:lnTo>
                    <a:lnTo>
                      <a:pt x="0" y="411"/>
                    </a:lnTo>
                    <a:lnTo>
                      <a:pt x="0" y="412"/>
                    </a:lnTo>
                    <a:lnTo>
                      <a:pt x="0" y="412"/>
                    </a:lnTo>
                    <a:lnTo>
                      <a:pt x="0" y="413"/>
                    </a:lnTo>
                    <a:lnTo>
                      <a:pt x="0" y="413"/>
                    </a:lnTo>
                    <a:lnTo>
                      <a:pt x="0" y="414"/>
                    </a:lnTo>
                    <a:lnTo>
                      <a:pt x="0" y="414"/>
                    </a:lnTo>
                    <a:lnTo>
                      <a:pt x="2" y="414"/>
                    </a:lnTo>
                    <a:lnTo>
                      <a:pt x="2" y="414"/>
                    </a:lnTo>
                    <a:lnTo>
                      <a:pt x="2" y="416"/>
                    </a:lnTo>
                    <a:lnTo>
                      <a:pt x="2" y="416"/>
                    </a:lnTo>
                    <a:lnTo>
                      <a:pt x="2" y="416"/>
                    </a:lnTo>
                    <a:lnTo>
                      <a:pt x="2" y="416"/>
                    </a:lnTo>
                    <a:lnTo>
                      <a:pt x="2" y="417"/>
                    </a:lnTo>
                    <a:lnTo>
                      <a:pt x="2" y="417"/>
                    </a:lnTo>
                    <a:lnTo>
                      <a:pt x="2" y="417"/>
                    </a:lnTo>
                    <a:lnTo>
                      <a:pt x="2" y="417"/>
                    </a:lnTo>
                    <a:lnTo>
                      <a:pt x="3" y="418"/>
                    </a:lnTo>
                    <a:lnTo>
                      <a:pt x="3" y="418"/>
                    </a:lnTo>
                    <a:lnTo>
                      <a:pt x="3" y="418"/>
                    </a:lnTo>
                    <a:lnTo>
                      <a:pt x="3" y="418"/>
                    </a:lnTo>
                    <a:lnTo>
                      <a:pt x="3" y="419"/>
                    </a:lnTo>
                    <a:lnTo>
                      <a:pt x="3" y="419"/>
                    </a:lnTo>
                    <a:lnTo>
                      <a:pt x="4" y="419"/>
                    </a:lnTo>
                    <a:lnTo>
                      <a:pt x="4" y="419"/>
                    </a:lnTo>
                    <a:lnTo>
                      <a:pt x="4" y="419"/>
                    </a:lnTo>
                    <a:lnTo>
                      <a:pt x="4" y="419"/>
                    </a:lnTo>
                    <a:lnTo>
                      <a:pt x="5" y="419"/>
                    </a:lnTo>
                    <a:lnTo>
                      <a:pt x="5" y="419"/>
                    </a:lnTo>
                    <a:lnTo>
                      <a:pt x="7" y="421"/>
                    </a:lnTo>
                    <a:lnTo>
                      <a:pt x="7" y="421"/>
                    </a:lnTo>
                    <a:lnTo>
                      <a:pt x="7" y="421"/>
                    </a:lnTo>
                    <a:lnTo>
                      <a:pt x="7" y="421"/>
                    </a:lnTo>
                    <a:lnTo>
                      <a:pt x="17" y="424"/>
                    </a:lnTo>
                    <a:lnTo>
                      <a:pt x="17" y="424"/>
                    </a:lnTo>
                    <a:lnTo>
                      <a:pt x="32" y="428"/>
                    </a:lnTo>
                    <a:lnTo>
                      <a:pt x="43" y="429"/>
                    </a:lnTo>
                    <a:lnTo>
                      <a:pt x="43" y="429"/>
                    </a:lnTo>
                    <a:lnTo>
                      <a:pt x="46" y="443"/>
                    </a:lnTo>
                    <a:lnTo>
                      <a:pt x="46" y="443"/>
                    </a:lnTo>
                    <a:lnTo>
                      <a:pt x="36" y="448"/>
                    </a:lnTo>
                    <a:lnTo>
                      <a:pt x="23" y="457"/>
                    </a:lnTo>
                    <a:lnTo>
                      <a:pt x="23" y="457"/>
                    </a:lnTo>
                    <a:lnTo>
                      <a:pt x="14" y="465"/>
                    </a:lnTo>
                    <a:lnTo>
                      <a:pt x="14" y="465"/>
                    </a:lnTo>
                    <a:lnTo>
                      <a:pt x="14" y="465"/>
                    </a:lnTo>
                    <a:lnTo>
                      <a:pt x="14" y="465"/>
                    </a:lnTo>
                    <a:lnTo>
                      <a:pt x="14" y="465"/>
                    </a:lnTo>
                    <a:lnTo>
                      <a:pt x="14" y="465"/>
                    </a:lnTo>
                    <a:lnTo>
                      <a:pt x="13" y="466"/>
                    </a:lnTo>
                    <a:lnTo>
                      <a:pt x="13" y="466"/>
                    </a:lnTo>
                    <a:lnTo>
                      <a:pt x="13" y="466"/>
                    </a:lnTo>
                    <a:lnTo>
                      <a:pt x="13" y="466"/>
                    </a:lnTo>
                    <a:lnTo>
                      <a:pt x="12" y="467"/>
                    </a:lnTo>
                    <a:lnTo>
                      <a:pt x="12" y="467"/>
                    </a:lnTo>
                    <a:lnTo>
                      <a:pt x="12" y="467"/>
                    </a:lnTo>
                    <a:lnTo>
                      <a:pt x="12" y="467"/>
                    </a:lnTo>
                    <a:lnTo>
                      <a:pt x="10" y="470"/>
                    </a:lnTo>
                    <a:lnTo>
                      <a:pt x="10" y="470"/>
                    </a:lnTo>
                    <a:lnTo>
                      <a:pt x="10" y="470"/>
                    </a:lnTo>
                    <a:lnTo>
                      <a:pt x="10" y="470"/>
                    </a:lnTo>
                    <a:lnTo>
                      <a:pt x="10" y="471"/>
                    </a:lnTo>
                    <a:lnTo>
                      <a:pt x="10" y="471"/>
                    </a:lnTo>
                    <a:lnTo>
                      <a:pt x="10" y="471"/>
                    </a:lnTo>
                    <a:lnTo>
                      <a:pt x="10" y="471"/>
                    </a:lnTo>
                    <a:lnTo>
                      <a:pt x="12" y="472"/>
                    </a:lnTo>
                    <a:lnTo>
                      <a:pt x="12" y="472"/>
                    </a:lnTo>
                    <a:lnTo>
                      <a:pt x="12" y="472"/>
                    </a:lnTo>
                    <a:lnTo>
                      <a:pt x="12" y="472"/>
                    </a:lnTo>
                    <a:lnTo>
                      <a:pt x="12" y="474"/>
                    </a:lnTo>
                    <a:lnTo>
                      <a:pt x="12" y="474"/>
                    </a:lnTo>
                    <a:lnTo>
                      <a:pt x="12" y="475"/>
                    </a:lnTo>
                    <a:lnTo>
                      <a:pt x="12" y="475"/>
                    </a:lnTo>
                    <a:lnTo>
                      <a:pt x="12" y="476"/>
                    </a:lnTo>
                    <a:lnTo>
                      <a:pt x="12" y="476"/>
                    </a:lnTo>
                    <a:lnTo>
                      <a:pt x="13" y="477"/>
                    </a:lnTo>
                    <a:lnTo>
                      <a:pt x="13" y="477"/>
                    </a:lnTo>
                    <a:lnTo>
                      <a:pt x="13" y="477"/>
                    </a:lnTo>
                    <a:lnTo>
                      <a:pt x="13" y="477"/>
                    </a:lnTo>
                    <a:lnTo>
                      <a:pt x="13" y="479"/>
                    </a:lnTo>
                    <a:lnTo>
                      <a:pt x="13" y="479"/>
                    </a:lnTo>
                    <a:lnTo>
                      <a:pt x="13" y="479"/>
                    </a:lnTo>
                    <a:lnTo>
                      <a:pt x="13" y="479"/>
                    </a:lnTo>
                    <a:lnTo>
                      <a:pt x="13" y="480"/>
                    </a:lnTo>
                    <a:lnTo>
                      <a:pt x="13" y="480"/>
                    </a:lnTo>
                    <a:lnTo>
                      <a:pt x="14" y="481"/>
                    </a:lnTo>
                    <a:lnTo>
                      <a:pt x="14" y="481"/>
                    </a:lnTo>
                    <a:lnTo>
                      <a:pt x="14" y="481"/>
                    </a:lnTo>
                    <a:lnTo>
                      <a:pt x="14" y="481"/>
                    </a:lnTo>
                    <a:lnTo>
                      <a:pt x="14" y="481"/>
                    </a:lnTo>
                    <a:lnTo>
                      <a:pt x="14" y="481"/>
                    </a:lnTo>
                    <a:lnTo>
                      <a:pt x="15" y="482"/>
                    </a:lnTo>
                    <a:lnTo>
                      <a:pt x="15" y="482"/>
                    </a:lnTo>
                    <a:lnTo>
                      <a:pt x="15" y="482"/>
                    </a:lnTo>
                    <a:lnTo>
                      <a:pt x="15" y="482"/>
                    </a:lnTo>
                    <a:lnTo>
                      <a:pt x="15" y="484"/>
                    </a:lnTo>
                    <a:lnTo>
                      <a:pt x="15" y="484"/>
                    </a:lnTo>
                    <a:lnTo>
                      <a:pt x="17" y="484"/>
                    </a:lnTo>
                    <a:lnTo>
                      <a:pt x="17" y="484"/>
                    </a:lnTo>
                    <a:lnTo>
                      <a:pt x="18" y="484"/>
                    </a:lnTo>
                    <a:lnTo>
                      <a:pt x="18" y="484"/>
                    </a:lnTo>
                    <a:lnTo>
                      <a:pt x="18" y="484"/>
                    </a:lnTo>
                    <a:lnTo>
                      <a:pt x="18" y="484"/>
                    </a:lnTo>
                    <a:lnTo>
                      <a:pt x="19" y="485"/>
                    </a:lnTo>
                    <a:lnTo>
                      <a:pt x="19" y="485"/>
                    </a:lnTo>
                    <a:lnTo>
                      <a:pt x="19" y="485"/>
                    </a:lnTo>
                    <a:lnTo>
                      <a:pt x="19" y="485"/>
                    </a:lnTo>
                    <a:lnTo>
                      <a:pt x="31" y="486"/>
                    </a:lnTo>
                    <a:lnTo>
                      <a:pt x="31" y="486"/>
                    </a:lnTo>
                    <a:lnTo>
                      <a:pt x="46" y="487"/>
                    </a:lnTo>
                    <a:lnTo>
                      <a:pt x="57" y="487"/>
                    </a:lnTo>
                    <a:lnTo>
                      <a:pt x="57" y="487"/>
                    </a:lnTo>
                    <a:lnTo>
                      <a:pt x="62" y="501"/>
                    </a:lnTo>
                    <a:lnTo>
                      <a:pt x="62" y="501"/>
                    </a:lnTo>
                    <a:lnTo>
                      <a:pt x="53" y="506"/>
                    </a:lnTo>
                    <a:lnTo>
                      <a:pt x="42" y="518"/>
                    </a:lnTo>
                    <a:lnTo>
                      <a:pt x="42" y="518"/>
                    </a:lnTo>
                    <a:lnTo>
                      <a:pt x="34" y="526"/>
                    </a:lnTo>
                    <a:lnTo>
                      <a:pt x="34" y="526"/>
                    </a:lnTo>
                    <a:lnTo>
                      <a:pt x="34" y="526"/>
                    </a:lnTo>
                    <a:lnTo>
                      <a:pt x="34" y="526"/>
                    </a:lnTo>
                    <a:lnTo>
                      <a:pt x="34" y="526"/>
                    </a:lnTo>
                    <a:lnTo>
                      <a:pt x="34" y="526"/>
                    </a:lnTo>
                    <a:lnTo>
                      <a:pt x="33" y="528"/>
                    </a:lnTo>
                    <a:lnTo>
                      <a:pt x="33" y="528"/>
                    </a:lnTo>
                    <a:lnTo>
                      <a:pt x="33" y="528"/>
                    </a:lnTo>
                    <a:lnTo>
                      <a:pt x="33" y="528"/>
                    </a:lnTo>
                    <a:lnTo>
                      <a:pt x="33" y="529"/>
                    </a:lnTo>
                    <a:lnTo>
                      <a:pt x="33" y="529"/>
                    </a:lnTo>
                    <a:lnTo>
                      <a:pt x="33" y="529"/>
                    </a:lnTo>
                    <a:lnTo>
                      <a:pt x="33" y="529"/>
                    </a:lnTo>
                    <a:lnTo>
                      <a:pt x="33" y="532"/>
                    </a:lnTo>
                    <a:lnTo>
                      <a:pt x="33" y="532"/>
                    </a:lnTo>
                    <a:lnTo>
                      <a:pt x="33" y="533"/>
                    </a:lnTo>
                    <a:lnTo>
                      <a:pt x="33" y="533"/>
                    </a:lnTo>
                    <a:lnTo>
                      <a:pt x="33" y="533"/>
                    </a:lnTo>
                    <a:lnTo>
                      <a:pt x="33" y="533"/>
                    </a:lnTo>
                    <a:lnTo>
                      <a:pt x="33" y="533"/>
                    </a:lnTo>
                    <a:lnTo>
                      <a:pt x="33" y="533"/>
                    </a:lnTo>
                    <a:lnTo>
                      <a:pt x="33" y="534"/>
                    </a:lnTo>
                    <a:lnTo>
                      <a:pt x="33" y="534"/>
                    </a:lnTo>
                    <a:lnTo>
                      <a:pt x="33" y="535"/>
                    </a:lnTo>
                    <a:lnTo>
                      <a:pt x="33" y="535"/>
                    </a:lnTo>
                    <a:lnTo>
                      <a:pt x="34" y="537"/>
                    </a:lnTo>
                    <a:lnTo>
                      <a:pt x="34" y="537"/>
                    </a:lnTo>
                    <a:lnTo>
                      <a:pt x="34" y="537"/>
                    </a:lnTo>
                    <a:lnTo>
                      <a:pt x="34" y="537"/>
                    </a:lnTo>
                    <a:lnTo>
                      <a:pt x="34" y="538"/>
                    </a:lnTo>
                    <a:lnTo>
                      <a:pt x="34" y="538"/>
                    </a:lnTo>
                    <a:lnTo>
                      <a:pt x="36" y="539"/>
                    </a:lnTo>
                    <a:lnTo>
                      <a:pt x="36" y="539"/>
                    </a:lnTo>
                    <a:lnTo>
                      <a:pt x="36" y="539"/>
                    </a:lnTo>
                    <a:lnTo>
                      <a:pt x="36" y="539"/>
                    </a:lnTo>
                    <a:lnTo>
                      <a:pt x="36" y="540"/>
                    </a:lnTo>
                    <a:lnTo>
                      <a:pt x="36" y="540"/>
                    </a:lnTo>
                    <a:lnTo>
                      <a:pt x="36" y="542"/>
                    </a:lnTo>
                    <a:lnTo>
                      <a:pt x="36" y="542"/>
                    </a:lnTo>
                    <a:lnTo>
                      <a:pt x="37" y="542"/>
                    </a:lnTo>
                    <a:lnTo>
                      <a:pt x="37" y="542"/>
                    </a:lnTo>
                    <a:lnTo>
                      <a:pt x="37" y="543"/>
                    </a:lnTo>
                    <a:lnTo>
                      <a:pt x="37" y="543"/>
                    </a:lnTo>
                    <a:lnTo>
                      <a:pt x="38" y="543"/>
                    </a:lnTo>
                    <a:lnTo>
                      <a:pt x="38" y="543"/>
                    </a:lnTo>
                    <a:lnTo>
                      <a:pt x="38" y="543"/>
                    </a:lnTo>
                    <a:lnTo>
                      <a:pt x="38" y="543"/>
                    </a:lnTo>
                    <a:lnTo>
                      <a:pt x="39" y="544"/>
                    </a:lnTo>
                    <a:lnTo>
                      <a:pt x="39" y="544"/>
                    </a:lnTo>
                    <a:lnTo>
                      <a:pt x="41" y="544"/>
                    </a:lnTo>
                    <a:lnTo>
                      <a:pt x="41" y="544"/>
                    </a:lnTo>
                    <a:lnTo>
                      <a:pt x="42" y="545"/>
                    </a:lnTo>
                    <a:lnTo>
                      <a:pt x="42" y="545"/>
                    </a:lnTo>
                    <a:lnTo>
                      <a:pt x="42" y="545"/>
                    </a:lnTo>
                    <a:lnTo>
                      <a:pt x="42" y="545"/>
                    </a:lnTo>
                    <a:lnTo>
                      <a:pt x="43" y="545"/>
                    </a:lnTo>
                    <a:lnTo>
                      <a:pt x="43" y="545"/>
                    </a:lnTo>
                    <a:lnTo>
                      <a:pt x="43" y="545"/>
                    </a:lnTo>
                    <a:lnTo>
                      <a:pt x="43" y="545"/>
                    </a:lnTo>
                    <a:lnTo>
                      <a:pt x="55" y="545"/>
                    </a:lnTo>
                    <a:lnTo>
                      <a:pt x="55" y="545"/>
                    </a:lnTo>
                    <a:lnTo>
                      <a:pt x="71" y="543"/>
                    </a:lnTo>
                    <a:lnTo>
                      <a:pt x="81" y="542"/>
                    </a:lnTo>
                    <a:lnTo>
                      <a:pt x="81" y="542"/>
                    </a:lnTo>
                    <a:lnTo>
                      <a:pt x="87" y="554"/>
                    </a:lnTo>
                    <a:lnTo>
                      <a:pt x="87" y="554"/>
                    </a:lnTo>
                    <a:lnTo>
                      <a:pt x="81" y="562"/>
                    </a:lnTo>
                    <a:lnTo>
                      <a:pt x="71" y="574"/>
                    </a:lnTo>
                    <a:lnTo>
                      <a:pt x="71" y="574"/>
                    </a:lnTo>
                    <a:lnTo>
                      <a:pt x="66" y="583"/>
                    </a:lnTo>
                    <a:lnTo>
                      <a:pt x="66" y="583"/>
                    </a:lnTo>
                    <a:lnTo>
                      <a:pt x="66" y="583"/>
                    </a:lnTo>
                    <a:lnTo>
                      <a:pt x="66" y="583"/>
                    </a:lnTo>
                    <a:lnTo>
                      <a:pt x="65" y="586"/>
                    </a:lnTo>
                    <a:lnTo>
                      <a:pt x="65" y="586"/>
                    </a:lnTo>
                    <a:lnTo>
                      <a:pt x="65" y="586"/>
                    </a:lnTo>
                    <a:lnTo>
                      <a:pt x="65" y="586"/>
                    </a:lnTo>
                    <a:lnTo>
                      <a:pt x="65" y="587"/>
                    </a:lnTo>
                    <a:lnTo>
                      <a:pt x="65" y="587"/>
                    </a:lnTo>
                    <a:lnTo>
                      <a:pt x="65" y="587"/>
                    </a:lnTo>
                    <a:lnTo>
                      <a:pt x="65" y="587"/>
                    </a:lnTo>
                    <a:lnTo>
                      <a:pt x="65" y="589"/>
                    </a:lnTo>
                    <a:lnTo>
                      <a:pt x="65" y="589"/>
                    </a:lnTo>
                    <a:lnTo>
                      <a:pt x="65" y="589"/>
                    </a:lnTo>
                    <a:lnTo>
                      <a:pt x="65" y="589"/>
                    </a:lnTo>
                    <a:lnTo>
                      <a:pt x="65" y="591"/>
                    </a:lnTo>
                    <a:lnTo>
                      <a:pt x="65" y="591"/>
                    </a:lnTo>
                    <a:lnTo>
                      <a:pt x="65" y="591"/>
                    </a:lnTo>
                    <a:lnTo>
                      <a:pt x="65" y="591"/>
                    </a:lnTo>
                    <a:lnTo>
                      <a:pt x="66" y="592"/>
                    </a:lnTo>
                    <a:lnTo>
                      <a:pt x="66" y="592"/>
                    </a:lnTo>
                    <a:lnTo>
                      <a:pt x="66" y="592"/>
                    </a:lnTo>
                    <a:lnTo>
                      <a:pt x="66" y="592"/>
                    </a:lnTo>
                    <a:lnTo>
                      <a:pt x="67" y="593"/>
                    </a:lnTo>
                    <a:lnTo>
                      <a:pt x="67" y="593"/>
                    </a:lnTo>
                    <a:lnTo>
                      <a:pt x="67" y="593"/>
                    </a:lnTo>
                    <a:lnTo>
                      <a:pt x="67" y="593"/>
                    </a:lnTo>
                    <a:lnTo>
                      <a:pt x="67" y="594"/>
                    </a:lnTo>
                    <a:lnTo>
                      <a:pt x="67" y="594"/>
                    </a:lnTo>
                    <a:lnTo>
                      <a:pt x="68" y="596"/>
                    </a:lnTo>
                    <a:lnTo>
                      <a:pt x="68" y="596"/>
                    </a:lnTo>
                    <a:lnTo>
                      <a:pt x="68" y="597"/>
                    </a:lnTo>
                    <a:lnTo>
                      <a:pt x="68" y="597"/>
                    </a:lnTo>
                    <a:lnTo>
                      <a:pt x="70" y="598"/>
                    </a:lnTo>
                    <a:lnTo>
                      <a:pt x="70" y="598"/>
                    </a:lnTo>
                    <a:lnTo>
                      <a:pt x="70" y="598"/>
                    </a:lnTo>
                    <a:lnTo>
                      <a:pt x="70" y="598"/>
                    </a:lnTo>
                    <a:lnTo>
                      <a:pt x="71" y="598"/>
                    </a:lnTo>
                    <a:lnTo>
                      <a:pt x="71" y="598"/>
                    </a:lnTo>
                    <a:lnTo>
                      <a:pt x="71" y="598"/>
                    </a:lnTo>
                    <a:lnTo>
                      <a:pt x="71" y="598"/>
                    </a:lnTo>
                    <a:lnTo>
                      <a:pt x="71" y="600"/>
                    </a:lnTo>
                    <a:lnTo>
                      <a:pt x="71" y="600"/>
                    </a:lnTo>
                    <a:lnTo>
                      <a:pt x="72" y="600"/>
                    </a:lnTo>
                    <a:lnTo>
                      <a:pt x="72" y="600"/>
                    </a:lnTo>
                    <a:lnTo>
                      <a:pt x="73" y="601"/>
                    </a:lnTo>
                    <a:lnTo>
                      <a:pt x="73" y="601"/>
                    </a:lnTo>
                    <a:lnTo>
                      <a:pt x="75" y="601"/>
                    </a:lnTo>
                    <a:lnTo>
                      <a:pt x="75" y="601"/>
                    </a:lnTo>
                    <a:lnTo>
                      <a:pt x="76" y="601"/>
                    </a:lnTo>
                    <a:lnTo>
                      <a:pt x="76" y="601"/>
                    </a:lnTo>
                    <a:lnTo>
                      <a:pt x="76" y="601"/>
                    </a:lnTo>
                    <a:lnTo>
                      <a:pt x="76" y="601"/>
                    </a:lnTo>
                    <a:lnTo>
                      <a:pt x="77" y="601"/>
                    </a:lnTo>
                    <a:lnTo>
                      <a:pt x="77" y="601"/>
                    </a:lnTo>
                    <a:lnTo>
                      <a:pt x="77" y="601"/>
                    </a:lnTo>
                    <a:lnTo>
                      <a:pt x="77" y="601"/>
                    </a:lnTo>
                    <a:lnTo>
                      <a:pt x="89" y="598"/>
                    </a:lnTo>
                    <a:lnTo>
                      <a:pt x="89" y="598"/>
                    </a:lnTo>
                    <a:lnTo>
                      <a:pt x="104" y="594"/>
                    </a:lnTo>
                    <a:lnTo>
                      <a:pt x="114" y="591"/>
                    </a:lnTo>
                    <a:lnTo>
                      <a:pt x="114" y="591"/>
                    </a:lnTo>
                    <a:lnTo>
                      <a:pt x="123" y="602"/>
                    </a:lnTo>
                    <a:lnTo>
                      <a:pt x="123" y="602"/>
                    </a:lnTo>
                    <a:lnTo>
                      <a:pt x="118" y="610"/>
                    </a:lnTo>
                    <a:lnTo>
                      <a:pt x="110" y="625"/>
                    </a:lnTo>
                    <a:lnTo>
                      <a:pt x="110" y="625"/>
                    </a:lnTo>
                    <a:lnTo>
                      <a:pt x="106" y="635"/>
                    </a:lnTo>
                    <a:lnTo>
                      <a:pt x="106" y="635"/>
                    </a:lnTo>
                    <a:lnTo>
                      <a:pt x="106" y="635"/>
                    </a:lnTo>
                    <a:lnTo>
                      <a:pt x="106" y="635"/>
                    </a:lnTo>
                    <a:lnTo>
                      <a:pt x="106" y="635"/>
                    </a:lnTo>
                    <a:lnTo>
                      <a:pt x="106" y="635"/>
                    </a:lnTo>
                    <a:lnTo>
                      <a:pt x="106" y="636"/>
                    </a:lnTo>
                    <a:lnTo>
                      <a:pt x="106" y="636"/>
                    </a:lnTo>
                    <a:lnTo>
                      <a:pt x="106" y="637"/>
                    </a:lnTo>
                    <a:lnTo>
                      <a:pt x="106" y="637"/>
                    </a:lnTo>
                    <a:lnTo>
                      <a:pt x="106" y="639"/>
                    </a:lnTo>
                    <a:lnTo>
                      <a:pt x="106" y="639"/>
                    </a:lnTo>
                    <a:lnTo>
                      <a:pt x="106" y="639"/>
                    </a:lnTo>
                    <a:lnTo>
                      <a:pt x="106" y="639"/>
                    </a:lnTo>
                    <a:lnTo>
                      <a:pt x="106" y="640"/>
                    </a:lnTo>
                    <a:lnTo>
                      <a:pt x="106" y="640"/>
                    </a:lnTo>
                    <a:lnTo>
                      <a:pt x="106" y="640"/>
                    </a:lnTo>
                    <a:lnTo>
                      <a:pt x="106" y="640"/>
                    </a:lnTo>
                    <a:lnTo>
                      <a:pt x="106" y="641"/>
                    </a:lnTo>
                    <a:lnTo>
                      <a:pt x="106" y="641"/>
                    </a:lnTo>
                    <a:lnTo>
                      <a:pt x="106" y="641"/>
                    </a:lnTo>
                    <a:lnTo>
                      <a:pt x="106" y="641"/>
                    </a:lnTo>
                    <a:lnTo>
                      <a:pt x="106" y="642"/>
                    </a:lnTo>
                    <a:lnTo>
                      <a:pt x="106" y="642"/>
                    </a:lnTo>
                    <a:lnTo>
                      <a:pt x="107" y="642"/>
                    </a:lnTo>
                    <a:lnTo>
                      <a:pt x="107" y="642"/>
                    </a:lnTo>
                    <a:lnTo>
                      <a:pt x="107" y="644"/>
                    </a:lnTo>
                    <a:lnTo>
                      <a:pt x="107" y="644"/>
                    </a:lnTo>
                    <a:lnTo>
                      <a:pt x="107" y="644"/>
                    </a:lnTo>
                    <a:lnTo>
                      <a:pt x="107" y="644"/>
                    </a:lnTo>
                    <a:lnTo>
                      <a:pt x="109" y="644"/>
                    </a:lnTo>
                    <a:lnTo>
                      <a:pt x="109" y="644"/>
                    </a:lnTo>
                    <a:lnTo>
                      <a:pt x="109" y="645"/>
                    </a:lnTo>
                    <a:lnTo>
                      <a:pt x="109" y="645"/>
                    </a:lnTo>
                    <a:lnTo>
                      <a:pt x="110" y="646"/>
                    </a:lnTo>
                    <a:lnTo>
                      <a:pt x="110" y="646"/>
                    </a:lnTo>
                    <a:lnTo>
                      <a:pt x="111" y="646"/>
                    </a:lnTo>
                    <a:lnTo>
                      <a:pt x="111" y="646"/>
                    </a:lnTo>
                    <a:lnTo>
                      <a:pt x="111" y="647"/>
                    </a:lnTo>
                    <a:lnTo>
                      <a:pt x="111" y="647"/>
                    </a:lnTo>
                    <a:lnTo>
                      <a:pt x="113" y="647"/>
                    </a:lnTo>
                    <a:lnTo>
                      <a:pt x="113" y="647"/>
                    </a:lnTo>
                    <a:lnTo>
                      <a:pt x="113" y="647"/>
                    </a:lnTo>
                    <a:lnTo>
                      <a:pt x="113" y="647"/>
                    </a:lnTo>
                    <a:lnTo>
                      <a:pt x="114" y="649"/>
                    </a:lnTo>
                    <a:lnTo>
                      <a:pt x="114" y="649"/>
                    </a:lnTo>
                    <a:lnTo>
                      <a:pt x="114" y="649"/>
                    </a:lnTo>
                    <a:lnTo>
                      <a:pt x="114" y="649"/>
                    </a:lnTo>
                    <a:lnTo>
                      <a:pt x="115" y="650"/>
                    </a:lnTo>
                    <a:lnTo>
                      <a:pt x="115" y="650"/>
                    </a:lnTo>
                    <a:lnTo>
                      <a:pt x="115" y="650"/>
                    </a:lnTo>
                    <a:lnTo>
                      <a:pt x="115" y="650"/>
                    </a:lnTo>
                    <a:lnTo>
                      <a:pt x="116" y="650"/>
                    </a:lnTo>
                    <a:lnTo>
                      <a:pt x="116" y="650"/>
                    </a:lnTo>
                    <a:lnTo>
                      <a:pt x="116" y="650"/>
                    </a:lnTo>
                    <a:lnTo>
                      <a:pt x="116" y="650"/>
                    </a:lnTo>
                    <a:lnTo>
                      <a:pt x="118" y="650"/>
                    </a:lnTo>
                    <a:lnTo>
                      <a:pt x="118" y="650"/>
                    </a:lnTo>
                    <a:lnTo>
                      <a:pt x="118" y="650"/>
                    </a:lnTo>
                    <a:lnTo>
                      <a:pt x="118" y="650"/>
                    </a:lnTo>
                    <a:lnTo>
                      <a:pt x="119" y="650"/>
                    </a:lnTo>
                    <a:lnTo>
                      <a:pt x="119" y="650"/>
                    </a:lnTo>
                    <a:lnTo>
                      <a:pt x="119" y="650"/>
                    </a:lnTo>
                    <a:lnTo>
                      <a:pt x="119" y="650"/>
                    </a:lnTo>
                    <a:lnTo>
                      <a:pt x="121" y="650"/>
                    </a:lnTo>
                    <a:lnTo>
                      <a:pt x="121" y="650"/>
                    </a:lnTo>
                    <a:lnTo>
                      <a:pt x="121" y="650"/>
                    </a:lnTo>
                    <a:lnTo>
                      <a:pt x="121" y="650"/>
                    </a:lnTo>
                    <a:lnTo>
                      <a:pt x="131" y="646"/>
                    </a:lnTo>
                    <a:lnTo>
                      <a:pt x="131" y="646"/>
                    </a:lnTo>
                    <a:lnTo>
                      <a:pt x="145" y="639"/>
                    </a:lnTo>
                    <a:lnTo>
                      <a:pt x="154" y="634"/>
                    </a:lnTo>
                    <a:lnTo>
                      <a:pt x="154" y="634"/>
                    </a:lnTo>
                    <a:lnTo>
                      <a:pt x="165" y="642"/>
                    </a:lnTo>
                    <a:lnTo>
                      <a:pt x="165" y="642"/>
                    </a:lnTo>
                    <a:lnTo>
                      <a:pt x="162" y="652"/>
                    </a:lnTo>
                    <a:lnTo>
                      <a:pt x="157" y="666"/>
                    </a:lnTo>
                    <a:lnTo>
                      <a:pt x="157" y="666"/>
                    </a:lnTo>
                    <a:lnTo>
                      <a:pt x="155" y="678"/>
                    </a:lnTo>
                    <a:lnTo>
                      <a:pt x="155" y="678"/>
                    </a:lnTo>
                    <a:lnTo>
                      <a:pt x="155" y="680"/>
                    </a:lnTo>
                    <a:lnTo>
                      <a:pt x="155" y="680"/>
                    </a:lnTo>
                    <a:lnTo>
                      <a:pt x="155" y="680"/>
                    </a:lnTo>
                    <a:lnTo>
                      <a:pt x="155" y="680"/>
                    </a:lnTo>
                    <a:lnTo>
                      <a:pt x="155" y="681"/>
                    </a:lnTo>
                    <a:lnTo>
                      <a:pt x="155" y="681"/>
                    </a:lnTo>
                    <a:lnTo>
                      <a:pt x="155" y="681"/>
                    </a:lnTo>
                    <a:lnTo>
                      <a:pt x="155" y="681"/>
                    </a:lnTo>
                    <a:lnTo>
                      <a:pt x="155" y="683"/>
                    </a:lnTo>
                    <a:lnTo>
                      <a:pt x="155" y="683"/>
                    </a:lnTo>
                    <a:lnTo>
                      <a:pt x="155" y="683"/>
                    </a:lnTo>
                    <a:lnTo>
                      <a:pt x="155" y="683"/>
                    </a:lnTo>
                    <a:lnTo>
                      <a:pt x="155" y="684"/>
                    </a:lnTo>
                    <a:lnTo>
                      <a:pt x="155" y="684"/>
                    </a:lnTo>
                    <a:lnTo>
                      <a:pt x="157" y="684"/>
                    </a:lnTo>
                    <a:lnTo>
                      <a:pt x="157" y="684"/>
                    </a:lnTo>
                    <a:lnTo>
                      <a:pt x="157" y="685"/>
                    </a:lnTo>
                    <a:lnTo>
                      <a:pt x="157" y="685"/>
                    </a:lnTo>
                    <a:lnTo>
                      <a:pt x="157" y="685"/>
                    </a:lnTo>
                    <a:lnTo>
                      <a:pt x="157" y="685"/>
                    </a:lnTo>
                    <a:lnTo>
                      <a:pt x="158" y="686"/>
                    </a:lnTo>
                    <a:lnTo>
                      <a:pt x="158" y="686"/>
                    </a:lnTo>
                    <a:lnTo>
                      <a:pt x="158" y="686"/>
                    </a:lnTo>
                    <a:lnTo>
                      <a:pt x="158" y="686"/>
                    </a:lnTo>
                    <a:lnTo>
                      <a:pt x="159" y="686"/>
                    </a:lnTo>
                    <a:lnTo>
                      <a:pt x="159" y="686"/>
                    </a:lnTo>
                    <a:lnTo>
                      <a:pt x="159" y="688"/>
                    </a:lnTo>
                    <a:lnTo>
                      <a:pt x="159" y="688"/>
                    </a:lnTo>
                    <a:lnTo>
                      <a:pt x="160" y="688"/>
                    </a:lnTo>
                    <a:lnTo>
                      <a:pt x="160" y="688"/>
                    </a:lnTo>
                    <a:lnTo>
                      <a:pt x="162" y="689"/>
                    </a:lnTo>
                    <a:lnTo>
                      <a:pt x="162" y="689"/>
                    </a:lnTo>
                    <a:lnTo>
                      <a:pt x="162" y="689"/>
                    </a:lnTo>
                    <a:lnTo>
                      <a:pt x="162" y="689"/>
                    </a:lnTo>
                    <a:lnTo>
                      <a:pt x="163" y="690"/>
                    </a:lnTo>
                    <a:lnTo>
                      <a:pt x="163" y="690"/>
                    </a:lnTo>
                    <a:lnTo>
                      <a:pt x="164" y="690"/>
                    </a:lnTo>
                    <a:lnTo>
                      <a:pt x="164" y="690"/>
                    </a:lnTo>
                    <a:lnTo>
                      <a:pt x="164" y="690"/>
                    </a:lnTo>
                    <a:lnTo>
                      <a:pt x="164" y="690"/>
                    </a:lnTo>
                    <a:lnTo>
                      <a:pt x="165" y="690"/>
                    </a:lnTo>
                    <a:lnTo>
                      <a:pt x="165" y="690"/>
                    </a:lnTo>
                    <a:lnTo>
                      <a:pt x="165" y="691"/>
                    </a:lnTo>
                    <a:lnTo>
                      <a:pt x="165" y="691"/>
                    </a:lnTo>
                    <a:lnTo>
                      <a:pt x="167" y="691"/>
                    </a:lnTo>
                    <a:lnTo>
                      <a:pt x="167" y="691"/>
                    </a:lnTo>
                    <a:lnTo>
                      <a:pt x="167" y="691"/>
                    </a:lnTo>
                    <a:lnTo>
                      <a:pt x="167" y="691"/>
                    </a:lnTo>
                    <a:lnTo>
                      <a:pt x="167" y="691"/>
                    </a:lnTo>
                    <a:lnTo>
                      <a:pt x="167" y="691"/>
                    </a:lnTo>
                    <a:lnTo>
                      <a:pt x="168" y="691"/>
                    </a:lnTo>
                    <a:lnTo>
                      <a:pt x="168" y="691"/>
                    </a:lnTo>
                    <a:lnTo>
                      <a:pt x="169" y="691"/>
                    </a:lnTo>
                    <a:lnTo>
                      <a:pt x="169" y="691"/>
                    </a:lnTo>
                    <a:lnTo>
                      <a:pt x="170" y="690"/>
                    </a:lnTo>
                    <a:lnTo>
                      <a:pt x="170" y="690"/>
                    </a:lnTo>
                    <a:lnTo>
                      <a:pt x="170" y="690"/>
                    </a:lnTo>
                    <a:lnTo>
                      <a:pt x="170" y="690"/>
                    </a:lnTo>
                    <a:lnTo>
                      <a:pt x="172" y="690"/>
                    </a:lnTo>
                    <a:lnTo>
                      <a:pt x="172" y="690"/>
                    </a:lnTo>
                    <a:lnTo>
                      <a:pt x="182" y="684"/>
                    </a:lnTo>
                    <a:lnTo>
                      <a:pt x="182" y="684"/>
                    </a:lnTo>
                    <a:lnTo>
                      <a:pt x="194" y="675"/>
                    </a:lnTo>
                    <a:lnTo>
                      <a:pt x="202" y="668"/>
                    </a:lnTo>
                    <a:lnTo>
                      <a:pt x="202" y="668"/>
                    </a:lnTo>
                    <a:lnTo>
                      <a:pt x="215" y="675"/>
                    </a:lnTo>
                    <a:lnTo>
                      <a:pt x="215" y="675"/>
                    </a:lnTo>
                    <a:lnTo>
                      <a:pt x="212" y="685"/>
                    </a:lnTo>
                    <a:lnTo>
                      <a:pt x="211" y="700"/>
                    </a:lnTo>
                    <a:lnTo>
                      <a:pt x="211" y="700"/>
                    </a:lnTo>
                    <a:lnTo>
                      <a:pt x="211" y="713"/>
                    </a:lnTo>
                    <a:lnTo>
                      <a:pt x="211" y="713"/>
                    </a:lnTo>
                    <a:lnTo>
                      <a:pt x="211" y="714"/>
                    </a:lnTo>
                    <a:lnTo>
                      <a:pt x="211" y="714"/>
                    </a:lnTo>
                    <a:lnTo>
                      <a:pt x="211" y="714"/>
                    </a:lnTo>
                    <a:lnTo>
                      <a:pt x="211" y="714"/>
                    </a:lnTo>
                    <a:lnTo>
                      <a:pt x="211" y="715"/>
                    </a:lnTo>
                    <a:lnTo>
                      <a:pt x="211" y="715"/>
                    </a:lnTo>
                    <a:lnTo>
                      <a:pt x="211" y="715"/>
                    </a:lnTo>
                    <a:lnTo>
                      <a:pt x="211" y="715"/>
                    </a:lnTo>
                    <a:lnTo>
                      <a:pt x="212" y="717"/>
                    </a:lnTo>
                    <a:lnTo>
                      <a:pt x="212" y="717"/>
                    </a:lnTo>
                    <a:lnTo>
                      <a:pt x="212" y="717"/>
                    </a:lnTo>
                    <a:lnTo>
                      <a:pt x="212" y="717"/>
                    </a:lnTo>
                    <a:lnTo>
                      <a:pt x="212" y="718"/>
                    </a:lnTo>
                    <a:lnTo>
                      <a:pt x="212" y="718"/>
                    </a:lnTo>
                    <a:lnTo>
                      <a:pt x="213" y="718"/>
                    </a:lnTo>
                    <a:lnTo>
                      <a:pt x="213" y="718"/>
                    </a:lnTo>
                    <a:lnTo>
                      <a:pt x="213" y="719"/>
                    </a:lnTo>
                    <a:lnTo>
                      <a:pt x="213" y="719"/>
                    </a:lnTo>
                    <a:lnTo>
                      <a:pt x="213" y="719"/>
                    </a:lnTo>
                    <a:lnTo>
                      <a:pt x="213" y="719"/>
                    </a:lnTo>
                    <a:lnTo>
                      <a:pt x="215" y="719"/>
                    </a:lnTo>
                    <a:lnTo>
                      <a:pt x="215" y="719"/>
                    </a:lnTo>
                    <a:lnTo>
                      <a:pt x="215" y="719"/>
                    </a:lnTo>
                    <a:lnTo>
                      <a:pt x="215" y="719"/>
                    </a:lnTo>
                    <a:lnTo>
                      <a:pt x="216" y="720"/>
                    </a:lnTo>
                    <a:lnTo>
                      <a:pt x="216" y="720"/>
                    </a:lnTo>
                    <a:lnTo>
                      <a:pt x="217" y="720"/>
                    </a:lnTo>
                    <a:lnTo>
                      <a:pt x="217" y="720"/>
                    </a:lnTo>
                    <a:lnTo>
                      <a:pt x="218" y="720"/>
                    </a:lnTo>
                    <a:lnTo>
                      <a:pt x="218" y="720"/>
                    </a:lnTo>
                    <a:lnTo>
                      <a:pt x="220" y="722"/>
                    </a:lnTo>
                    <a:lnTo>
                      <a:pt x="220" y="722"/>
                    </a:lnTo>
                    <a:lnTo>
                      <a:pt x="220" y="722"/>
                    </a:lnTo>
                    <a:lnTo>
                      <a:pt x="220" y="722"/>
                    </a:lnTo>
                    <a:lnTo>
                      <a:pt x="221" y="722"/>
                    </a:lnTo>
                    <a:lnTo>
                      <a:pt x="221" y="722"/>
                    </a:lnTo>
                    <a:lnTo>
                      <a:pt x="221" y="723"/>
                    </a:lnTo>
                    <a:lnTo>
                      <a:pt x="221" y="723"/>
                    </a:lnTo>
                    <a:lnTo>
                      <a:pt x="222" y="723"/>
                    </a:lnTo>
                    <a:lnTo>
                      <a:pt x="222" y="723"/>
                    </a:lnTo>
                    <a:lnTo>
                      <a:pt x="222" y="723"/>
                    </a:lnTo>
                    <a:lnTo>
                      <a:pt x="222" y="723"/>
                    </a:lnTo>
                    <a:lnTo>
                      <a:pt x="223" y="723"/>
                    </a:lnTo>
                    <a:lnTo>
                      <a:pt x="223" y="723"/>
                    </a:lnTo>
                    <a:lnTo>
                      <a:pt x="223" y="723"/>
                    </a:lnTo>
                    <a:lnTo>
                      <a:pt x="223" y="723"/>
                    </a:lnTo>
                    <a:lnTo>
                      <a:pt x="225" y="723"/>
                    </a:lnTo>
                    <a:lnTo>
                      <a:pt x="225" y="723"/>
                    </a:lnTo>
                    <a:lnTo>
                      <a:pt x="225" y="723"/>
                    </a:lnTo>
                    <a:lnTo>
                      <a:pt x="225" y="723"/>
                    </a:lnTo>
                    <a:lnTo>
                      <a:pt x="226" y="723"/>
                    </a:lnTo>
                    <a:lnTo>
                      <a:pt x="226" y="723"/>
                    </a:lnTo>
                    <a:lnTo>
                      <a:pt x="226" y="723"/>
                    </a:lnTo>
                    <a:lnTo>
                      <a:pt x="226" y="723"/>
                    </a:lnTo>
                    <a:lnTo>
                      <a:pt x="227" y="722"/>
                    </a:lnTo>
                    <a:lnTo>
                      <a:pt x="227" y="722"/>
                    </a:lnTo>
                    <a:lnTo>
                      <a:pt x="227" y="722"/>
                    </a:lnTo>
                    <a:lnTo>
                      <a:pt x="227" y="722"/>
                    </a:lnTo>
                    <a:lnTo>
                      <a:pt x="238" y="714"/>
                    </a:lnTo>
                    <a:lnTo>
                      <a:pt x="238" y="714"/>
                    </a:lnTo>
                    <a:lnTo>
                      <a:pt x="249" y="703"/>
                    </a:lnTo>
                    <a:lnTo>
                      <a:pt x="255" y="694"/>
                    </a:lnTo>
                    <a:lnTo>
                      <a:pt x="255" y="694"/>
                    </a:lnTo>
                    <a:lnTo>
                      <a:pt x="269" y="699"/>
                    </a:lnTo>
                    <a:lnTo>
                      <a:pt x="269" y="699"/>
                    </a:lnTo>
                    <a:lnTo>
                      <a:pt x="269" y="709"/>
                    </a:lnTo>
                    <a:lnTo>
                      <a:pt x="269" y="725"/>
                    </a:lnTo>
                    <a:lnTo>
                      <a:pt x="269" y="725"/>
                    </a:lnTo>
                    <a:lnTo>
                      <a:pt x="271" y="737"/>
                    </a:lnTo>
                    <a:lnTo>
                      <a:pt x="271" y="737"/>
                    </a:lnTo>
                    <a:lnTo>
                      <a:pt x="271" y="737"/>
                    </a:lnTo>
                    <a:lnTo>
                      <a:pt x="271" y="738"/>
                    </a:lnTo>
                    <a:lnTo>
                      <a:pt x="271" y="738"/>
                    </a:lnTo>
                    <a:lnTo>
                      <a:pt x="271" y="738"/>
                    </a:lnTo>
                    <a:lnTo>
                      <a:pt x="271" y="738"/>
                    </a:lnTo>
                    <a:lnTo>
                      <a:pt x="273" y="739"/>
                    </a:lnTo>
                    <a:lnTo>
                      <a:pt x="273" y="739"/>
                    </a:lnTo>
                    <a:lnTo>
                      <a:pt x="273" y="739"/>
                    </a:lnTo>
                    <a:lnTo>
                      <a:pt x="273" y="739"/>
                    </a:lnTo>
                    <a:lnTo>
                      <a:pt x="273" y="741"/>
                    </a:lnTo>
                    <a:lnTo>
                      <a:pt x="273" y="741"/>
                    </a:lnTo>
                    <a:lnTo>
                      <a:pt x="274" y="741"/>
                    </a:lnTo>
                    <a:lnTo>
                      <a:pt x="274" y="741"/>
                    </a:lnTo>
                    <a:lnTo>
                      <a:pt x="274" y="742"/>
                    </a:lnTo>
                    <a:lnTo>
                      <a:pt x="274" y="742"/>
                    </a:lnTo>
                    <a:lnTo>
                      <a:pt x="274" y="742"/>
                    </a:lnTo>
                    <a:lnTo>
                      <a:pt x="274" y="742"/>
                    </a:lnTo>
                    <a:lnTo>
                      <a:pt x="275" y="742"/>
                    </a:lnTo>
                    <a:lnTo>
                      <a:pt x="275" y="742"/>
                    </a:lnTo>
                    <a:lnTo>
                      <a:pt x="275" y="742"/>
                    </a:lnTo>
                    <a:lnTo>
                      <a:pt x="275" y="742"/>
                    </a:lnTo>
                    <a:lnTo>
                      <a:pt x="276" y="743"/>
                    </a:lnTo>
                    <a:lnTo>
                      <a:pt x="276" y="743"/>
                    </a:lnTo>
                    <a:lnTo>
                      <a:pt x="276" y="743"/>
                    </a:lnTo>
                    <a:lnTo>
                      <a:pt x="276" y="743"/>
                    </a:lnTo>
                    <a:lnTo>
                      <a:pt x="278" y="743"/>
                    </a:lnTo>
                    <a:lnTo>
                      <a:pt x="278" y="743"/>
                    </a:lnTo>
                    <a:lnTo>
                      <a:pt x="279" y="743"/>
                    </a:lnTo>
                    <a:lnTo>
                      <a:pt x="279" y="743"/>
                    </a:lnTo>
                    <a:lnTo>
                      <a:pt x="280" y="743"/>
                    </a:lnTo>
                    <a:lnTo>
                      <a:pt x="280" y="743"/>
                    </a:lnTo>
                    <a:lnTo>
                      <a:pt x="281" y="744"/>
                    </a:lnTo>
                    <a:lnTo>
                      <a:pt x="281" y="744"/>
                    </a:lnTo>
                    <a:lnTo>
                      <a:pt x="281" y="744"/>
                    </a:lnTo>
                    <a:lnTo>
                      <a:pt x="281" y="744"/>
                    </a:lnTo>
                    <a:lnTo>
                      <a:pt x="283" y="744"/>
                    </a:lnTo>
                    <a:lnTo>
                      <a:pt x="283" y="744"/>
                    </a:lnTo>
                    <a:lnTo>
                      <a:pt x="284" y="744"/>
                    </a:lnTo>
                    <a:lnTo>
                      <a:pt x="284" y="744"/>
                    </a:lnTo>
                    <a:lnTo>
                      <a:pt x="284" y="744"/>
                    </a:lnTo>
                    <a:lnTo>
                      <a:pt x="284" y="744"/>
                    </a:lnTo>
                    <a:lnTo>
                      <a:pt x="285" y="744"/>
                    </a:lnTo>
                    <a:lnTo>
                      <a:pt x="285" y="744"/>
                    </a:lnTo>
                    <a:lnTo>
                      <a:pt x="285" y="744"/>
                    </a:lnTo>
                    <a:lnTo>
                      <a:pt x="285" y="744"/>
                    </a:lnTo>
                    <a:lnTo>
                      <a:pt x="286" y="744"/>
                    </a:lnTo>
                    <a:lnTo>
                      <a:pt x="286" y="744"/>
                    </a:lnTo>
                    <a:lnTo>
                      <a:pt x="286" y="744"/>
                    </a:lnTo>
                    <a:lnTo>
                      <a:pt x="286" y="744"/>
                    </a:lnTo>
                    <a:lnTo>
                      <a:pt x="288" y="744"/>
                    </a:lnTo>
                    <a:lnTo>
                      <a:pt x="288" y="744"/>
                    </a:lnTo>
                    <a:lnTo>
                      <a:pt x="288" y="744"/>
                    </a:lnTo>
                    <a:lnTo>
                      <a:pt x="288" y="744"/>
                    </a:lnTo>
                    <a:lnTo>
                      <a:pt x="289" y="743"/>
                    </a:lnTo>
                    <a:lnTo>
                      <a:pt x="289" y="743"/>
                    </a:lnTo>
                    <a:lnTo>
                      <a:pt x="289" y="743"/>
                    </a:lnTo>
                    <a:lnTo>
                      <a:pt x="289" y="743"/>
                    </a:lnTo>
                    <a:lnTo>
                      <a:pt x="290" y="743"/>
                    </a:lnTo>
                    <a:lnTo>
                      <a:pt x="290" y="743"/>
                    </a:lnTo>
                    <a:lnTo>
                      <a:pt x="291" y="742"/>
                    </a:lnTo>
                    <a:lnTo>
                      <a:pt x="291" y="742"/>
                    </a:lnTo>
                    <a:lnTo>
                      <a:pt x="291" y="742"/>
                    </a:lnTo>
                    <a:lnTo>
                      <a:pt x="291" y="742"/>
                    </a:lnTo>
                    <a:lnTo>
                      <a:pt x="299" y="733"/>
                    </a:lnTo>
                    <a:lnTo>
                      <a:pt x="299" y="733"/>
                    </a:lnTo>
                    <a:lnTo>
                      <a:pt x="307" y="720"/>
                    </a:lnTo>
                    <a:lnTo>
                      <a:pt x="312" y="710"/>
                    </a:lnTo>
                    <a:lnTo>
                      <a:pt x="312" y="710"/>
                    </a:lnTo>
                    <a:lnTo>
                      <a:pt x="327" y="713"/>
                    </a:lnTo>
                    <a:lnTo>
                      <a:pt x="327" y="713"/>
                    </a:lnTo>
                    <a:lnTo>
                      <a:pt x="328" y="723"/>
                    </a:lnTo>
                    <a:lnTo>
                      <a:pt x="330" y="738"/>
                    </a:lnTo>
                    <a:lnTo>
                      <a:pt x="330" y="738"/>
                    </a:lnTo>
                    <a:lnTo>
                      <a:pt x="336" y="749"/>
                    </a:lnTo>
                    <a:lnTo>
                      <a:pt x="336" y="749"/>
                    </a:lnTo>
                    <a:lnTo>
                      <a:pt x="336" y="749"/>
                    </a:lnTo>
                    <a:lnTo>
                      <a:pt x="336" y="751"/>
                    </a:lnTo>
                    <a:lnTo>
                      <a:pt x="336" y="751"/>
                    </a:lnTo>
                    <a:lnTo>
                      <a:pt x="336" y="751"/>
                    </a:lnTo>
                    <a:lnTo>
                      <a:pt x="336" y="751"/>
                    </a:lnTo>
                    <a:lnTo>
                      <a:pt x="337" y="752"/>
                    </a:lnTo>
                    <a:lnTo>
                      <a:pt x="337" y="752"/>
                    </a:lnTo>
                    <a:lnTo>
                      <a:pt x="337" y="752"/>
                    </a:lnTo>
                    <a:lnTo>
                      <a:pt x="337" y="752"/>
                    </a:lnTo>
                    <a:lnTo>
                      <a:pt x="338" y="753"/>
                    </a:lnTo>
                    <a:lnTo>
                      <a:pt x="338" y="753"/>
                    </a:lnTo>
                    <a:lnTo>
                      <a:pt x="338" y="753"/>
                    </a:lnTo>
                    <a:lnTo>
                      <a:pt x="338" y="753"/>
                    </a:lnTo>
                    <a:lnTo>
                      <a:pt x="339" y="754"/>
                    </a:lnTo>
                    <a:lnTo>
                      <a:pt x="339" y="754"/>
                    </a:lnTo>
                    <a:lnTo>
                      <a:pt x="339" y="754"/>
                    </a:lnTo>
                    <a:lnTo>
                      <a:pt x="339" y="754"/>
                    </a:lnTo>
                    <a:lnTo>
                      <a:pt x="341" y="754"/>
                    </a:lnTo>
                    <a:lnTo>
                      <a:pt x="341" y="754"/>
                    </a:lnTo>
                    <a:lnTo>
                      <a:pt x="341" y="754"/>
                    </a:lnTo>
                    <a:lnTo>
                      <a:pt x="341" y="754"/>
                    </a:lnTo>
                    <a:lnTo>
                      <a:pt x="342" y="754"/>
                    </a:lnTo>
                    <a:lnTo>
                      <a:pt x="342" y="754"/>
                    </a:lnTo>
                    <a:lnTo>
                      <a:pt x="342" y="754"/>
                    </a:lnTo>
                    <a:lnTo>
                      <a:pt x="342" y="754"/>
                    </a:lnTo>
                    <a:lnTo>
                      <a:pt x="343" y="754"/>
                    </a:lnTo>
                    <a:lnTo>
                      <a:pt x="343" y="754"/>
                    </a:lnTo>
                    <a:lnTo>
                      <a:pt x="343" y="754"/>
                    </a:lnTo>
                    <a:lnTo>
                      <a:pt x="343" y="754"/>
                    </a:lnTo>
                    <a:lnTo>
                      <a:pt x="344" y="754"/>
                    </a:lnTo>
                    <a:lnTo>
                      <a:pt x="344" y="754"/>
                    </a:lnTo>
                    <a:lnTo>
                      <a:pt x="347" y="754"/>
                    </a:lnTo>
                    <a:lnTo>
                      <a:pt x="347" y="754"/>
                    </a:lnTo>
                    <a:lnTo>
                      <a:pt x="347" y="756"/>
                    </a:lnTo>
                    <a:lnTo>
                      <a:pt x="347" y="756"/>
                    </a:lnTo>
                    <a:lnTo>
                      <a:pt x="348" y="756"/>
                    </a:lnTo>
                    <a:lnTo>
                      <a:pt x="348" y="756"/>
                    </a:lnTo>
                    <a:lnTo>
                      <a:pt x="348" y="756"/>
                    </a:lnTo>
                    <a:lnTo>
                      <a:pt x="348" y="756"/>
                    </a:lnTo>
                    <a:lnTo>
                      <a:pt x="349" y="756"/>
                    </a:lnTo>
                    <a:lnTo>
                      <a:pt x="349" y="756"/>
                    </a:lnTo>
                    <a:lnTo>
                      <a:pt x="349" y="756"/>
                    </a:lnTo>
                    <a:lnTo>
                      <a:pt x="349" y="756"/>
                    </a:lnTo>
                    <a:lnTo>
                      <a:pt x="351" y="754"/>
                    </a:lnTo>
                    <a:lnTo>
                      <a:pt x="351" y="754"/>
                    </a:lnTo>
                    <a:lnTo>
                      <a:pt x="351" y="754"/>
                    </a:lnTo>
                    <a:lnTo>
                      <a:pt x="351" y="754"/>
                    </a:lnTo>
                    <a:lnTo>
                      <a:pt x="352" y="754"/>
                    </a:lnTo>
                    <a:lnTo>
                      <a:pt x="352" y="754"/>
                    </a:lnTo>
                    <a:lnTo>
                      <a:pt x="352" y="754"/>
                    </a:lnTo>
                    <a:lnTo>
                      <a:pt x="352" y="754"/>
                    </a:lnTo>
                    <a:lnTo>
                      <a:pt x="353" y="754"/>
                    </a:lnTo>
                    <a:lnTo>
                      <a:pt x="353" y="754"/>
                    </a:lnTo>
                    <a:lnTo>
                      <a:pt x="353" y="753"/>
                    </a:lnTo>
                    <a:lnTo>
                      <a:pt x="353" y="753"/>
                    </a:lnTo>
                    <a:lnTo>
                      <a:pt x="354" y="753"/>
                    </a:lnTo>
                    <a:lnTo>
                      <a:pt x="354" y="753"/>
                    </a:lnTo>
                    <a:lnTo>
                      <a:pt x="354" y="753"/>
                    </a:lnTo>
                    <a:lnTo>
                      <a:pt x="354" y="753"/>
                    </a:lnTo>
                    <a:lnTo>
                      <a:pt x="356" y="752"/>
                    </a:lnTo>
                    <a:lnTo>
                      <a:pt x="356" y="752"/>
                    </a:lnTo>
                    <a:lnTo>
                      <a:pt x="356" y="751"/>
                    </a:lnTo>
                    <a:lnTo>
                      <a:pt x="356" y="751"/>
                    </a:lnTo>
                    <a:lnTo>
                      <a:pt x="356" y="751"/>
                    </a:lnTo>
                    <a:lnTo>
                      <a:pt x="361" y="741"/>
                    </a:lnTo>
                    <a:lnTo>
                      <a:pt x="361" y="741"/>
                    </a:lnTo>
                    <a:lnTo>
                      <a:pt x="367" y="727"/>
                    </a:lnTo>
                    <a:lnTo>
                      <a:pt x="371" y="717"/>
                    </a:lnTo>
                    <a:lnTo>
                      <a:pt x="371" y="717"/>
                    </a:lnTo>
                    <a:lnTo>
                      <a:pt x="386" y="717"/>
                    </a:lnTo>
                    <a:lnTo>
                      <a:pt x="386" y="717"/>
                    </a:lnTo>
                    <a:lnTo>
                      <a:pt x="388" y="727"/>
                    </a:lnTo>
                    <a:lnTo>
                      <a:pt x="395" y="741"/>
                    </a:lnTo>
                    <a:lnTo>
                      <a:pt x="395" y="741"/>
                    </a:lnTo>
                    <a:lnTo>
                      <a:pt x="400" y="752"/>
                    </a:lnTo>
                    <a:lnTo>
                      <a:pt x="400" y="752"/>
                    </a:lnTo>
                    <a:lnTo>
                      <a:pt x="400" y="752"/>
                    </a:lnTo>
                    <a:lnTo>
                      <a:pt x="400" y="752"/>
                    </a:lnTo>
                    <a:lnTo>
                      <a:pt x="401" y="753"/>
                    </a:lnTo>
                    <a:lnTo>
                      <a:pt x="401" y="753"/>
                    </a:lnTo>
                    <a:lnTo>
                      <a:pt x="401" y="753"/>
                    </a:lnTo>
                    <a:lnTo>
                      <a:pt x="401" y="753"/>
                    </a:lnTo>
                    <a:lnTo>
                      <a:pt x="402" y="753"/>
                    </a:lnTo>
                    <a:lnTo>
                      <a:pt x="402" y="753"/>
                    </a:lnTo>
                    <a:lnTo>
                      <a:pt x="402" y="754"/>
                    </a:lnTo>
                    <a:lnTo>
                      <a:pt x="402" y="754"/>
                    </a:lnTo>
                    <a:lnTo>
                      <a:pt x="404" y="754"/>
                    </a:lnTo>
                    <a:lnTo>
                      <a:pt x="404" y="754"/>
                    </a:lnTo>
                    <a:lnTo>
                      <a:pt x="404" y="754"/>
                    </a:lnTo>
                    <a:lnTo>
                      <a:pt x="404" y="754"/>
                    </a:lnTo>
                    <a:lnTo>
                      <a:pt x="405" y="754"/>
                    </a:lnTo>
                    <a:lnTo>
                      <a:pt x="405" y="754"/>
                    </a:lnTo>
                    <a:lnTo>
                      <a:pt x="405" y="754"/>
                    </a:lnTo>
                    <a:lnTo>
                      <a:pt x="405" y="754"/>
                    </a:lnTo>
                    <a:lnTo>
                      <a:pt x="406" y="756"/>
                    </a:lnTo>
                    <a:lnTo>
                      <a:pt x="406" y="756"/>
                    </a:lnTo>
                    <a:lnTo>
                      <a:pt x="406" y="756"/>
                    </a:lnTo>
                    <a:lnTo>
                      <a:pt x="406" y="756"/>
                    </a:lnTo>
                    <a:lnTo>
                      <a:pt x="407" y="756"/>
                    </a:lnTo>
                    <a:lnTo>
                      <a:pt x="407" y="756"/>
                    </a:lnTo>
                    <a:lnTo>
                      <a:pt x="407" y="756"/>
                    </a:lnTo>
                    <a:lnTo>
                      <a:pt x="407" y="756"/>
                    </a:lnTo>
                    <a:lnTo>
                      <a:pt x="409" y="756"/>
                    </a:lnTo>
                    <a:lnTo>
                      <a:pt x="409" y="756"/>
                    </a:lnTo>
                    <a:lnTo>
                      <a:pt x="410" y="756"/>
                    </a:lnTo>
                    <a:lnTo>
                      <a:pt x="410" y="756"/>
                    </a:lnTo>
                    <a:lnTo>
                      <a:pt x="411" y="754"/>
                    </a:lnTo>
                    <a:lnTo>
                      <a:pt x="411" y="754"/>
                    </a:lnTo>
                    <a:lnTo>
                      <a:pt x="412" y="754"/>
                    </a:lnTo>
                    <a:lnTo>
                      <a:pt x="412" y="754"/>
                    </a:lnTo>
                    <a:lnTo>
                      <a:pt x="412" y="754"/>
                    </a:lnTo>
                    <a:lnTo>
                      <a:pt x="412" y="754"/>
                    </a:lnTo>
                    <a:lnTo>
                      <a:pt x="414" y="754"/>
                    </a:lnTo>
                    <a:lnTo>
                      <a:pt x="414" y="754"/>
                    </a:lnTo>
                    <a:lnTo>
                      <a:pt x="415" y="754"/>
                    </a:lnTo>
                    <a:lnTo>
                      <a:pt x="415" y="754"/>
                    </a:lnTo>
                    <a:lnTo>
                      <a:pt x="416" y="754"/>
                    </a:lnTo>
                    <a:lnTo>
                      <a:pt x="416" y="754"/>
                    </a:lnTo>
                    <a:lnTo>
                      <a:pt x="416" y="754"/>
                    </a:lnTo>
                    <a:lnTo>
                      <a:pt x="416" y="754"/>
                    </a:lnTo>
                    <a:lnTo>
                      <a:pt x="416" y="754"/>
                    </a:lnTo>
                    <a:lnTo>
                      <a:pt x="416" y="754"/>
                    </a:lnTo>
                    <a:lnTo>
                      <a:pt x="417" y="754"/>
                    </a:lnTo>
                    <a:lnTo>
                      <a:pt x="417" y="754"/>
                    </a:lnTo>
                    <a:lnTo>
                      <a:pt x="417" y="753"/>
                    </a:lnTo>
                    <a:lnTo>
                      <a:pt x="417" y="753"/>
                    </a:lnTo>
                    <a:lnTo>
                      <a:pt x="417" y="753"/>
                    </a:lnTo>
                    <a:lnTo>
                      <a:pt x="417" y="753"/>
                    </a:lnTo>
                    <a:lnTo>
                      <a:pt x="419" y="752"/>
                    </a:lnTo>
                    <a:lnTo>
                      <a:pt x="419" y="752"/>
                    </a:lnTo>
                    <a:lnTo>
                      <a:pt x="419" y="752"/>
                    </a:lnTo>
                    <a:lnTo>
                      <a:pt x="419" y="752"/>
                    </a:lnTo>
                    <a:lnTo>
                      <a:pt x="420" y="752"/>
                    </a:lnTo>
                    <a:lnTo>
                      <a:pt x="420" y="752"/>
                    </a:lnTo>
                    <a:lnTo>
                      <a:pt x="420" y="751"/>
                    </a:lnTo>
                    <a:lnTo>
                      <a:pt x="420" y="751"/>
                    </a:lnTo>
                    <a:lnTo>
                      <a:pt x="421" y="749"/>
                    </a:lnTo>
                    <a:lnTo>
                      <a:pt x="421" y="749"/>
                    </a:lnTo>
                    <a:lnTo>
                      <a:pt x="421" y="749"/>
                    </a:lnTo>
                    <a:lnTo>
                      <a:pt x="421" y="749"/>
                    </a:lnTo>
                    <a:lnTo>
                      <a:pt x="425" y="738"/>
                    </a:lnTo>
                    <a:lnTo>
                      <a:pt x="425" y="738"/>
                    </a:lnTo>
                    <a:lnTo>
                      <a:pt x="429" y="724"/>
                    </a:lnTo>
                    <a:lnTo>
                      <a:pt x="430" y="713"/>
                    </a:lnTo>
                    <a:lnTo>
                      <a:pt x="430" y="713"/>
                    </a:lnTo>
                    <a:lnTo>
                      <a:pt x="444" y="710"/>
                    </a:lnTo>
                    <a:lnTo>
                      <a:pt x="444" y="710"/>
                    </a:lnTo>
                    <a:lnTo>
                      <a:pt x="449" y="720"/>
                    </a:lnTo>
                    <a:lnTo>
                      <a:pt x="458" y="733"/>
                    </a:lnTo>
                    <a:lnTo>
                      <a:pt x="458" y="733"/>
                    </a:lnTo>
                    <a:lnTo>
                      <a:pt x="465" y="742"/>
                    </a:lnTo>
                    <a:lnTo>
                      <a:pt x="465" y="742"/>
                    </a:lnTo>
                    <a:lnTo>
                      <a:pt x="465" y="742"/>
                    </a:lnTo>
                    <a:lnTo>
                      <a:pt x="465" y="742"/>
                    </a:lnTo>
                    <a:lnTo>
                      <a:pt x="467" y="743"/>
                    </a:lnTo>
                    <a:lnTo>
                      <a:pt x="467" y="743"/>
                    </a:lnTo>
                    <a:lnTo>
                      <a:pt x="467" y="743"/>
                    </a:lnTo>
                    <a:lnTo>
                      <a:pt x="467" y="743"/>
                    </a:lnTo>
                    <a:lnTo>
                      <a:pt x="468" y="743"/>
                    </a:lnTo>
                    <a:lnTo>
                      <a:pt x="468" y="743"/>
                    </a:lnTo>
                    <a:lnTo>
                      <a:pt x="468" y="744"/>
                    </a:lnTo>
                    <a:lnTo>
                      <a:pt x="468" y="744"/>
                    </a:lnTo>
                    <a:lnTo>
                      <a:pt x="469" y="744"/>
                    </a:lnTo>
                    <a:lnTo>
                      <a:pt x="469" y="744"/>
                    </a:lnTo>
                    <a:lnTo>
                      <a:pt x="469" y="744"/>
                    </a:lnTo>
                    <a:lnTo>
                      <a:pt x="469" y="744"/>
                    </a:lnTo>
                    <a:lnTo>
                      <a:pt x="470" y="744"/>
                    </a:lnTo>
                    <a:lnTo>
                      <a:pt x="470" y="744"/>
                    </a:lnTo>
                    <a:lnTo>
                      <a:pt x="470" y="744"/>
                    </a:lnTo>
                    <a:lnTo>
                      <a:pt x="470" y="744"/>
                    </a:lnTo>
                    <a:lnTo>
                      <a:pt x="472" y="744"/>
                    </a:lnTo>
                    <a:lnTo>
                      <a:pt x="472" y="744"/>
                    </a:lnTo>
                    <a:lnTo>
                      <a:pt x="472" y="744"/>
                    </a:lnTo>
                    <a:lnTo>
                      <a:pt x="472" y="744"/>
                    </a:lnTo>
                    <a:lnTo>
                      <a:pt x="473" y="744"/>
                    </a:lnTo>
                    <a:lnTo>
                      <a:pt x="473" y="744"/>
                    </a:lnTo>
                    <a:lnTo>
                      <a:pt x="473" y="744"/>
                    </a:lnTo>
                    <a:lnTo>
                      <a:pt x="473" y="744"/>
                    </a:lnTo>
                    <a:lnTo>
                      <a:pt x="474" y="744"/>
                    </a:lnTo>
                    <a:lnTo>
                      <a:pt x="474" y="744"/>
                    </a:lnTo>
                    <a:lnTo>
                      <a:pt x="474" y="744"/>
                    </a:lnTo>
                    <a:lnTo>
                      <a:pt x="474" y="744"/>
                    </a:lnTo>
                    <a:lnTo>
                      <a:pt x="475" y="743"/>
                    </a:lnTo>
                    <a:lnTo>
                      <a:pt x="475" y="743"/>
                    </a:lnTo>
                    <a:lnTo>
                      <a:pt x="478" y="743"/>
                    </a:lnTo>
                    <a:lnTo>
                      <a:pt x="478" y="743"/>
                    </a:lnTo>
                    <a:lnTo>
                      <a:pt x="478" y="743"/>
                    </a:lnTo>
                    <a:lnTo>
                      <a:pt x="478" y="743"/>
                    </a:lnTo>
                    <a:lnTo>
                      <a:pt x="479" y="743"/>
                    </a:lnTo>
                    <a:lnTo>
                      <a:pt x="479" y="743"/>
                    </a:lnTo>
                    <a:lnTo>
                      <a:pt x="479" y="743"/>
                    </a:lnTo>
                    <a:lnTo>
                      <a:pt x="479" y="743"/>
                    </a:lnTo>
                    <a:lnTo>
                      <a:pt x="480" y="742"/>
                    </a:lnTo>
                    <a:lnTo>
                      <a:pt x="480" y="742"/>
                    </a:lnTo>
                    <a:lnTo>
                      <a:pt x="480" y="742"/>
                    </a:lnTo>
                    <a:lnTo>
                      <a:pt x="480" y="742"/>
                    </a:lnTo>
                    <a:lnTo>
                      <a:pt x="482" y="742"/>
                    </a:lnTo>
                    <a:lnTo>
                      <a:pt x="482" y="742"/>
                    </a:lnTo>
                    <a:lnTo>
                      <a:pt x="482" y="742"/>
                    </a:lnTo>
                    <a:lnTo>
                      <a:pt x="482" y="742"/>
                    </a:lnTo>
                    <a:lnTo>
                      <a:pt x="483" y="741"/>
                    </a:lnTo>
                    <a:lnTo>
                      <a:pt x="483" y="741"/>
                    </a:lnTo>
                    <a:lnTo>
                      <a:pt x="483" y="741"/>
                    </a:lnTo>
                    <a:lnTo>
                      <a:pt x="483" y="741"/>
                    </a:lnTo>
                    <a:lnTo>
                      <a:pt x="483" y="739"/>
                    </a:lnTo>
                    <a:lnTo>
                      <a:pt x="483" y="739"/>
                    </a:lnTo>
                    <a:lnTo>
                      <a:pt x="483" y="739"/>
                    </a:lnTo>
                    <a:lnTo>
                      <a:pt x="483" y="739"/>
                    </a:lnTo>
                    <a:lnTo>
                      <a:pt x="484" y="738"/>
                    </a:lnTo>
                    <a:lnTo>
                      <a:pt x="484" y="738"/>
                    </a:lnTo>
                    <a:lnTo>
                      <a:pt x="484" y="738"/>
                    </a:lnTo>
                    <a:lnTo>
                      <a:pt x="484" y="738"/>
                    </a:lnTo>
                    <a:lnTo>
                      <a:pt x="484" y="737"/>
                    </a:lnTo>
                    <a:lnTo>
                      <a:pt x="484" y="737"/>
                    </a:lnTo>
                    <a:lnTo>
                      <a:pt x="484" y="737"/>
                    </a:lnTo>
                    <a:lnTo>
                      <a:pt x="484" y="737"/>
                    </a:lnTo>
                    <a:lnTo>
                      <a:pt x="487" y="725"/>
                    </a:lnTo>
                    <a:lnTo>
                      <a:pt x="487" y="725"/>
                    </a:lnTo>
                    <a:lnTo>
                      <a:pt x="488" y="709"/>
                    </a:lnTo>
                    <a:lnTo>
                      <a:pt x="487" y="699"/>
                    </a:lnTo>
                    <a:lnTo>
                      <a:pt x="487" y="699"/>
                    </a:lnTo>
                    <a:lnTo>
                      <a:pt x="501" y="694"/>
                    </a:lnTo>
                    <a:lnTo>
                      <a:pt x="501" y="694"/>
                    </a:lnTo>
                    <a:lnTo>
                      <a:pt x="507" y="703"/>
                    </a:lnTo>
                    <a:lnTo>
                      <a:pt x="518" y="714"/>
                    </a:lnTo>
                    <a:lnTo>
                      <a:pt x="518" y="714"/>
                    </a:lnTo>
                    <a:lnTo>
                      <a:pt x="528" y="722"/>
                    </a:lnTo>
                    <a:lnTo>
                      <a:pt x="528" y="722"/>
                    </a:lnTo>
                    <a:lnTo>
                      <a:pt x="528" y="722"/>
                    </a:lnTo>
                    <a:lnTo>
                      <a:pt x="528" y="722"/>
                    </a:lnTo>
                    <a:lnTo>
                      <a:pt x="530" y="723"/>
                    </a:lnTo>
                    <a:lnTo>
                      <a:pt x="530" y="723"/>
                    </a:lnTo>
                    <a:lnTo>
                      <a:pt x="530" y="723"/>
                    </a:lnTo>
                    <a:lnTo>
                      <a:pt x="530" y="723"/>
                    </a:lnTo>
                    <a:lnTo>
                      <a:pt x="531" y="723"/>
                    </a:lnTo>
                    <a:lnTo>
                      <a:pt x="531" y="723"/>
                    </a:lnTo>
                    <a:lnTo>
                      <a:pt x="531" y="723"/>
                    </a:lnTo>
                    <a:lnTo>
                      <a:pt x="531" y="723"/>
                    </a:lnTo>
                    <a:lnTo>
                      <a:pt x="532" y="723"/>
                    </a:lnTo>
                    <a:lnTo>
                      <a:pt x="532" y="723"/>
                    </a:lnTo>
                    <a:lnTo>
                      <a:pt x="532" y="723"/>
                    </a:lnTo>
                    <a:lnTo>
                      <a:pt x="532" y="723"/>
                    </a:lnTo>
                    <a:lnTo>
                      <a:pt x="533" y="723"/>
                    </a:lnTo>
                    <a:lnTo>
                      <a:pt x="533" y="723"/>
                    </a:lnTo>
                    <a:lnTo>
                      <a:pt x="533" y="723"/>
                    </a:lnTo>
                    <a:lnTo>
                      <a:pt x="533" y="723"/>
                    </a:lnTo>
                    <a:lnTo>
                      <a:pt x="535" y="723"/>
                    </a:lnTo>
                    <a:lnTo>
                      <a:pt x="535" y="723"/>
                    </a:lnTo>
                    <a:lnTo>
                      <a:pt x="535" y="722"/>
                    </a:lnTo>
                    <a:lnTo>
                      <a:pt x="535" y="722"/>
                    </a:lnTo>
                    <a:lnTo>
                      <a:pt x="536" y="722"/>
                    </a:lnTo>
                    <a:lnTo>
                      <a:pt x="536" y="722"/>
                    </a:lnTo>
                    <a:lnTo>
                      <a:pt x="536" y="722"/>
                    </a:lnTo>
                    <a:lnTo>
                      <a:pt x="536" y="722"/>
                    </a:lnTo>
                    <a:lnTo>
                      <a:pt x="538" y="720"/>
                    </a:lnTo>
                    <a:lnTo>
                      <a:pt x="538" y="720"/>
                    </a:lnTo>
                    <a:lnTo>
                      <a:pt x="540" y="720"/>
                    </a:lnTo>
                    <a:lnTo>
                      <a:pt x="540" y="720"/>
                    </a:lnTo>
                    <a:lnTo>
                      <a:pt x="540" y="720"/>
                    </a:lnTo>
                    <a:lnTo>
                      <a:pt x="540" y="720"/>
                    </a:lnTo>
                    <a:lnTo>
                      <a:pt x="541" y="719"/>
                    </a:lnTo>
                    <a:lnTo>
                      <a:pt x="541" y="719"/>
                    </a:lnTo>
                    <a:lnTo>
                      <a:pt x="541" y="719"/>
                    </a:lnTo>
                    <a:lnTo>
                      <a:pt x="541" y="719"/>
                    </a:lnTo>
                    <a:lnTo>
                      <a:pt x="542" y="719"/>
                    </a:lnTo>
                    <a:lnTo>
                      <a:pt x="542" y="719"/>
                    </a:lnTo>
                    <a:lnTo>
                      <a:pt x="542" y="719"/>
                    </a:lnTo>
                    <a:lnTo>
                      <a:pt x="542" y="719"/>
                    </a:lnTo>
                    <a:lnTo>
                      <a:pt x="543" y="718"/>
                    </a:lnTo>
                    <a:lnTo>
                      <a:pt x="543" y="718"/>
                    </a:lnTo>
                    <a:lnTo>
                      <a:pt x="543" y="718"/>
                    </a:lnTo>
                    <a:lnTo>
                      <a:pt x="543" y="718"/>
                    </a:lnTo>
                    <a:lnTo>
                      <a:pt x="543" y="717"/>
                    </a:lnTo>
                    <a:lnTo>
                      <a:pt x="543" y="717"/>
                    </a:lnTo>
                    <a:lnTo>
                      <a:pt x="543" y="717"/>
                    </a:lnTo>
                    <a:lnTo>
                      <a:pt x="543" y="717"/>
                    </a:lnTo>
                    <a:lnTo>
                      <a:pt x="545" y="715"/>
                    </a:lnTo>
                    <a:lnTo>
                      <a:pt x="545" y="715"/>
                    </a:lnTo>
                    <a:lnTo>
                      <a:pt x="545" y="715"/>
                    </a:lnTo>
                    <a:lnTo>
                      <a:pt x="545" y="715"/>
                    </a:lnTo>
                    <a:lnTo>
                      <a:pt x="545" y="714"/>
                    </a:lnTo>
                    <a:lnTo>
                      <a:pt x="545" y="714"/>
                    </a:lnTo>
                    <a:lnTo>
                      <a:pt x="545" y="714"/>
                    </a:lnTo>
                    <a:lnTo>
                      <a:pt x="545" y="714"/>
                    </a:lnTo>
                    <a:lnTo>
                      <a:pt x="545" y="713"/>
                    </a:lnTo>
                    <a:lnTo>
                      <a:pt x="545" y="713"/>
                    </a:lnTo>
                    <a:lnTo>
                      <a:pt x="545" y="713"/>
                    </a:lnTo>
                    <a:lnTo>
                      <a:pt x="545" y="700"/>
                    </a:lnTo>
                    <a:lnTo>
                      <a:pt x="545" y="700"/>
                    </a:lnTo>
                    <a:lnTo>
                      <a:pt x="543" y="685"/>
                    </a:lnTo>
                    <a:lnTo>
                      <a:pt x="541" y="675"/>
                    </a:lnTo>
                    <a:lnTo>
                      <a:pt x="541" y="675"/>
                    </a:lnTo>
                    <a:lnTo>
                      <a:pt x="553" y="668"/>
                    </a:lnTo>
                    <a:lnTo>
                      <a:pt x="553" y="668"/>
                    </a:lnTo>
                    <a:lnTo>
                      <a:pt x="561" y="675"/>
                    </a:lnTo>
                    <a:lnTo>
                      <a:pt x="574" y="684"/>
                    </a:lnTo>
                    <a:lnTo>
                      <a:pt x="574" y="684"/>
                    </a:lnTo>
                    <a:lnTo>
                      <a:pt x="584" y="690"/>
                    </a:lnTo>
                    <a:lnTo>
                      <a:pt x="584" y="690"/>
                    </a:lnTo>
                    <a:lnTo>
                      <a:pt x="585" y="690"/>
                    </a:lnTo>
                    <a:lnTo>
                      <a:pt x="585" y="690"/>
                    </a:lnTo>
                    <a:lnTo>
                      <a:pt x="586" y="690"/>
                    </a:lnTo>
                    <a:lnTo>
                      <a:pt x="586" y="690"/>
                    </a:lnTo>
                    <a:lnTo>
                      <a:pt x="587" y="691"/>
                    </a:lnTo>
                    <a:lnTo>
                      <a:pt x="587" y="691"/>
                    </a:lnTo>
                    <a:lnTo>
                      <a:pt x="587" y="691"/>
                    </a:lnTo>
                    <a:lnTo>
                      <a:pt x="587" y="691"/>
                    </a:lnTo>
                    <a:lnTo>
                      <a:pt x="589" y="691"/>
                    </a:lnTo>
                    <a:lnTo>
                      <a:pt x="589" y="691"/>
                    </a:lnTo>
                    <a:lnTo>
                      <a:pt x="589" y="691"/>
                    </a:lnTo>
                    <a:lnTo>
                      <a:pt x="589" y="691"/>
                    </a:lnTo>
                    <a:lnTo>
                      <a:pt x="590" y="691"/>
                    </a:lnTo>
                    <a:lnTo>
                      <a:pt x="590" y="691"/>
                    </a:lnTo>
                    <a:lnTo>
                      <a:pt x="590" y="691"/>
                    </a:lnTo>
                    <a:lnTo>
                      <a:pt x="590" y="691"/>
                    </a:lnTo>
                    <a:lnTo>
                      <a:pt x="591" y="690"/>
                    </a:lnTo>
                    <a:lnTo>
                      <a:pt x="591" y="690"/>
                    </a:lnTo>
                    <a:lnTo>
                      <a:pt x="591" y="690"/>
                    </a:lnTo>
                    <a:lnTo>
                      <a:pt x="591" y="690"/>
                    </a:lnTo>
                    <a:lnTo>
                      <a:pt x="593" y="690"/>
                    </a:lnTo>
                    <a:lnTo>
                      <a:pt x="593" y="690"/>
                    </a:lnTo>
                    <a:lnTo>
                      <a:pt x="593" y="690"/>
                    </a:lnTo>
                    <a:lnTo>
                      <a:pt x="593" y="690"/>
                    </a:lnTo>
                    <a:lnTo>
                      <a:pt x="594" y="689"/>
                    </a:lnTo>
                    <a:lnTo>
                      <a:pt x="594" y="689"/>
                    </a:lnTo>
                    <a:lnTo>
                      <a:pt x="594" y="689"/>
                    </a:lnTo>
                    <a:lnTo>
                      <a:pt x="594" y="689"/>
                    </a:lnTo>
                    <a:lnTo>
                      <a:pt x="595" y="688"/>
                    </a:lnTo>
                    <a:lnTo>
                      <a:pt x="595" y="688"/>
                    </a:lnTo>
                    <a:lnTo>
                      <a:pt x="596" y="688"/>
                    </a:lnTo>
                    <a:lnTo>
                      <a:pt x="596" y="688"/>
                    </a:lnTo>
                    <a:lnTo>
                      <a:pt x="596" y="686"/>
                    </a:lnTo>
                    <a:lnTo>
                      <a:pt x="596" y="686"/>
                    </a:lnTo>
                    <a:lnTo>
                      <a:pt x="598" y="686"/>
                    </a:lnTo>
                    <a:lnTo>
                      <a:pt x="598" y="686"/>
                    </a:lnTo>
                    <a:lnTo>
                      <a:pt x="598" y="686"/>
                    </a:lnTo>
                    <a:lnTo>
                      <a:pt x="598" y="686"/>
                    </a:lnTo>
                    <a:lnTo>
                      <a:pt x="599" y="685"/>
                    </a:lnTo>
                    <a:lnTo>
                      <a:pt x="599" y="685"/>
                    </a:lnTo>
                    <a:lnTo>
                      <a:pt x="599" y="685"/>
                    </a:lnTo>
                    <a:lnTo>
                      <a:pt x="599" y="685"/>
                    </a:lnTo>
                    <a:lnTo>
                      <a:pt x="600" y="684"/>
                    </a:lnTo>
                    <a:lnTo>
                      <a:pt x="600" y="684"/>
                    </a:lnTo>
                    <a:lnTo>
                      <a:pt x="600" y="684"/>
                    </a:lnTo>
                    <a:lnTo>
                      <a:pt x="600" y="684"/>
                    </a:lnTo>
                    <a:lnTo>
                      <a:pt x="600" y="683"/>
                    </a:lnTo>
                    <a:lnTo>
                      <a:pt x="600" y="683"/>
                    </a:lnTo>
                    <a:lnTo>
                      <a:pt x="600" y="683"/>
                    </a:lnTo>
                    <a:lnTo>
                      <a:pt x="600" y="683"/>
                    </a:lnTo>
                    <a:lnTo>
                      <a:pt x="600" y="681"/>
                    </a:lnTo>
                    <a:lnTo>
                      <a:pt x="600" y="681"/>
                    </a:lnTo>
                    <a:lnTo>
                      <a:pt x="600" y="681"/>
                    </a:lnTo>
                    <a:lnTo>
                      <a:pt x="600" y="681"/>
                    </a:lnTo>
                    <a:lnTo>
                      <a:pt x="601" y="680"/>
                    </a:lnTo>
                    <a:lnTo>
                      <a:pt x="601" y="680"/>
                    </a:lnTo>
                    <a:lnTo>
                      <a:pt x="601" y="680"/>
                    </a:lnTo>
                    <a:lnTo>
                      <a:pt x="601" y="680"/>
                    </a:lnTo>
                    <a:lnTo>
                      <a:pt x="601" y="679"/>
                    </a:lnTo>
                    <a:lnTo>
                      <a:pt x="601" y="679"/>
                    </a:lnTo>
                    <a:lnTo>
                      <a:pt x="601" y="678"/>
                    </a:lnTo>
                    <a:lnTo>
                      <a:pt x="601" y="678"/>
                    </a:lnTo>
                    <a:lnTo>
                      <a:pt x="599" y="666"/>
                    </a:lnTo>
                    <a:lnTo>
                      <a:pt x="599" y="666"/>
                    </a:lnTo>
                    <a:lnTo>
                      <a:pt x="594" y="652"/>
                    </a:lnTo>
                    <a:lnTo>
                      <a:pt x="590" y="642"/>
                    </a:lnTo>
                    <a:lnTo>
                      <a:pt x="590" y="642"/>
                    </a:lnTo>
                    <a:lnTo>
                      <a:pt x="601" y="634"/>
                    </a:lnTo>
                    <a:lnTo>
                      <a:pt x="601" y="634"/>
                    </a:lnTo>
                    <a:lnTo>
                      <a:pt x="610" y="639"/>
                    </a:lnTo>
                    <a:lnTo>
                      <a:pt x="624" y="646"/>
                    </a:lnTo>
                    <a:lnTo>
                      <a:pt x="624" y="646"/>
                    </a:lnTo>
                    <a:lnTo>
                      <a:pt x="635" y="650"/>
                    </a:lnTo>
                    <a:lnTo>
                      <a:pt x="635" y="650"/>
                    </a:lnTo>
                    <a:lnTo>
                      <a:pt x="635" y="650"/>
                    </a:lnTo>
                    <a:lnTo>
                      <a:pt x="635" y="650"/>
                    </a:lnTo>
                    <a:lnTo>
                      <a:pt x="637" y="650"/>
                    </a:lnTo>
                    <a:lnTo>
                      <a:pt x="637" y="650"/>
                    </a:lnTo>
                    <a:lnTo>
                      <a:pt x="637" y="650"/>
                    </a:lnTo>
                    <a:lnTo>
                      <a:pt x="637" y="650"/>
                    </a:lnTo>
                    <a:lnTo>
                      <a:pt x="638" y="650"/>
                    </a:lnTo>
                    <a:lnTo>
                      <a:pt x="638" y="650"/>
                    </a:lnTo>
                    <a:lnTo>
                      <a:pt x="639" y="650"/>
                    </a:lnTo>
                    <a:lnTo>
                      <a:pt x="639" y="650"/>
                    </a:lnTo>
                    <a:lnTo>
                      <a:pt x="639" y="650"/>
                    </a:lnTo>
                    <a:lnTo>
                      <a:pt x="639" y="650"/>
                    </a:lnTo>
                    <a:lnTo>
                      <a:pt x="640" y="650"/>
                    </a:lnTo>
                    <a:lnTo>
                      <a:pt x="640" y="650"/>
                    </a:lnTo>
                    <a:lnTo>
                      <a:pt x="640" y="650"/>
                    </a:lnTo>
                    <a:lnTo>
                      <a:pt x="640" y="650"/>
                    </a:lnTo>
                    <a:lnTo>
                      <a:pt x="642" y="650"/>
                    </a:lnTo>
                    <a:lnTo>
                      <a:pt x="642" y="650"/>
                    </a:lnTo>
                    <a:lnTo>
                      <a:pt x="642" y="649"/>
                    </a:lnTo>
                    <a:lnTo>
                      <a:pt x="642" y="649"/>
                    </a:lnTo>
                    <a:lnTo>
                      <a:pt x="642" y="649"/>
                    </a:lnTo>
                    <a:lnTo>
                      <a:pt x="642" y="649"/>
                    </a:lnTo>
                    <a:lnTo>
                      <a:pt x="643" y="647"/>
                    </a:lnTo>
                    <a:lnTo>
                      <a:pt x="643" y="647"/>
                    </a:lnTo>
                    <a:lnTo>
                      <a:pt x="643" y="647"/>
                    </a:lnTo>
                    <a:lnTo>
                      <a:pt x="643" y="647"/>
                    </a:lnTo>
                    <a:lnTo>
                      <a:pt x="644" y="647"/>
                    </a:lnTo>
                    <a:lnTo>
                      <a:pt x="644" y="647"/>
                    </a:lnTo>
                    <a:lnTo>
                      <a:pt x="644" y="646"/>
                    </a:lnTo>
                    <a:lnTo>
                      <a:pt x="644" y="646"/>
                    </a:lnTo>
                    <a:lnTo>
                      <a:pt x="645" y="646"/>
                    </a:lnTo>
                    <a:lnTo>
                      <a:pt x="645" y="646"/>
                    </a:lnTo>
                    <a:lnTo>
                      <a:pt x="647" y="645"/>
                    </a:lnTo>
                    <a:lnTo>
                      <a:pt x="647" y="645"/>
                    </a:lnTo>
                    <a:lnTo>
                      <a:pt x="647" y="644"/>
                    </a:lnTo>
                    <a:lnTo>
                      <a:pt x="647" y="644"/>
                    </a:lnTo>
                    <a:lnTo>
                      <a:pt x="648" y="644"/>
                    </a:lnTo>
                    <a:lnTo>
                      <a:pt x="648" y="644"/>
                    </a:lnTo>
                    <a:lnTo>
                      <a:pt x="648" y="644"/>
                    </a:lnTo>
                    <a:lnTo>
                      <a:pt x="648" y="644"/>
                    </a:lnTo>
                    <a:lnTo>
                      <a:pt x="649" y="642"/>
                    </a:lnTo>
                    <a:lnTo>
                      <a:pt x="649" y="642"/>
                    </a:lnTo>
                    <a:lnTo>
                      <a:pt x="649" y="642"/>
                    </a:lnTo>
                    <a:lnTo>
                      <a:pt x="649" y="642"/>
                    </a:lnTo>
                    <a:lnTo>
                      <a:pt x="649" y="641"/>
                    </a:lnTo>
                    <a:lnTo>
                      <a:pt x="649" y="641"/>
                    </a:lnTo>
                    <a:lnTo>
                      <a:pt x="649" y="641"/>
                    </a:lnTo>
                    <a:lnTo>
                      <a:pt x="649" y="641"/>
                    </a:lnTo>
                    <a:lnTo>
                      <a:pt x="649" y="640"/>
                    </a:lnTo>
                    <a:lnTo>
                      <a:pt x="649" y="640"/>
                    </a:lnTo>
                    <a:lnTo>
                      <a:pt x="650" y="640"/>
                    </a:lnTo>
                    <a:lnTo>
                      <a:pt x="650" y="640"/>
                    </a:lnTo>
                    <a:lnTo>
                      <a:pt x="650" y="639"/>
                    </a:lnTo>
                    <a:lnTo>
                      <a:pt x="650" y="639"/>
                    </a:lnTo>
                    <a:lnTo>
                      <a:pt x="650" y="639"/>
                    </a:lnTo>
                    <a:lnTo>
                      <a:pt x="650" y="639"/>
                    </a:lnTo>
                    <a:lnTo>
                      <a:pt x="650" y="637"/>
                    </a:lnTo>
                    <a:lnTo>
                      <a:pt x="650" y="637"/>
                    </a:lnTo>
                    <a:lnTo>
                      <a:pt x="650" y="636"/>
                    </a:lnTo>
                    <a:lnTo>
                      <a:pt x="650" y="636"/>
                    </a:lnTo>
                    <a:lnTo>
                      <a:pt x="649" y="635"/>
                    </a:lnTo>
                    <a:lnTo>
                      <a:pt x="649" y="635"/>
                    </a:lnTo>
                    <a:lnTo>
                      <a:pt x="649" y="635"/>
                    </a:lnTo>
                    <a:lnTo>
                      <a:pt x="649" y="635"/>
                    </a:lnTo>
                    <a:lnTo>
                      <a:pt x="645" y="625"/>
                    </a:lnTo>
                    <a:lnTo>
                      <a:pt x="645" y="625"/>
                    </a:lnTo>
                    <a:lnTo>
                      <a:pt x="639" y="611"/>
                    </a:lnTo>
                    <a:lnTo>
                      <a:pt x="633" y="602"/>
                    </a:lnTo>
                    <a:lnTo>
                      <a:pt x="633" y="602"/>
                    </a:lnTo>
                    <a:lnTo>
                      <a:pt x="643" y="591"/>
                    </a:lnTo>
                    <a:lnTo>
                      <a:pt x="643" y="591"/>
                    </a:lnTo>
                    <a:lnTo>
                      <a:pt x="652" y="594"/>
                    </a:lnTo>
                    <a:lnTo>
                      <a:pt x="667" y="598"/>
                    </a:lnTo>
                    <a:lnTo>
                      <a:pt x="667" y="598"/>
                    </a:lnTo>
                    <a:lnTo>
                      <a:pt x="678" y="601"/>
                    </a:lnTo>
                    <a:lnTo>
                      <a:pt x="678" y="601"/>
                    </a:lnTo>
                    <a:lnTo>
                      <a:pt x="678" y="601"/>
                    </a:lnTo>
                    <a:lnTo>
                      <a:pt x="678" y="601"/>
                    </a:lnTo>
                    <a:lnTo>
                      <a:pt x="679" y="601"/>
                    </a:lnTo>
                    <a:lnTo>
                      <a:pt x="679" y="601"/>
                    </a:lnTo>
                    <a:lnTo>
                      <a:pt x="681" y="601"/>
                    </a:lnTo>
                    <a:lnTo>
                      <a:pt x="681" y="601"/>
                    </a:lnTo>
                    <a:lnTo>
                      <a:pt x="682" y="601"/>
                    </a:lnTo>
                    <a:lnTo>
                      <a:pt x="682" y="601"/>
                    </a:lnTo>
                    <a:lnTo>
                      <a:pt x="682" y="601"/>
                    </a:lnTo>
                    <a:lnTo>
                      <a:pt x="682" y="601"/>
                    </a:lnTo>
                    <a:lnTo>
                      <a:pt x="683" y="601"/>
                    </a:lnTo>
                    <a:lnTo>
                      <a:pt x="683" y="601"/>
                    </a:lnTo>
                    <a:lnTo>
                      <a:pt x="683" y="600"/>
                    </a:lnTo>
                    <a:lnTo>
                      <a:pt x="683" y="600"/>
                    </a:lnTo>
                    <a:lnTo>
                      <a:pt x="684" y="600"/>
                    </a:lnTo>
                    <a:lnTo>
                      <a:pt x="684" y="600"/>
                    </a:lnTo>
                    <a:lnTo>
                      <a:pt x="684" y="600"/>
                    </a:lnTo>
                    <a:lnTo>
                      <a:pt x="684" y="600"/>
                    </a:lnTo>
                    <a:lnTo>
                      <a:pt x="684" y="598"/>
                    </a:lnTo>
                    <a:lnTo>
                      <a:pt x="684" y="598"/>
                    </a:lnTo>
                    <a:lnTo>
                      <a:pt x="684" y="598"/>
                    </a:lnTo>
                    <a:lnTo>
                      <a:pt x="684" y="598"/>
                    </a:lnTo>
                    <a:lnTo>
                      <a:pt x="686" y="598"/>
                    </a:lnTo>
                    <a:lnTo>
                      <a:pt x="686" y="598"/>
                    </a:lnTo>
                    <a:lnTo>
                      <a:pt x="686" y="597"/>
                    </a:lnTo>
                    <a:lnTo>
                      <a:pt x="686" y="597"/>
                    </a:lnTo>
                    <a:lnTo>
                      <a:pt x="687" y="597"/>
                    </a:lnTo>
                    <a:lnTo>
                      <a:pt x="687" y="597"/>
                    </a:lnTo>
                    <a:lnTo>
                      <a:pt x="687" y="596"/>
                    </a:lnTo>
                    <a:lnTo>
                      <a:pt x="687" y="596"/>
                    </a:lnTo>
                    <a:lnTo>
                      <a:pt x="688" y="594"/>
                    </a:lnTo>
                    <a:lnTo>
                      <a:pt x="688" y="594"/>
                    </a:lnTo>
                    <a:lnTo>
                      <a:pt x="688" y="593"/>
                    </a:lnTo>
                    <a:lnTo>
                      <a:pt x="688" y="593"/>
                    </a:lnTo>
                    <a:lnTo>
                      <a:pt x="690" y="593"/>
                    </a:lnTo>
                    <a:lnTo>
                      <a:pt x="690" y="593"/>
                    </a:lnTo>
                    <a:lnTo>
                      <a:pt x="690" y="592"/>
                    </a:lnTo>
                    <a:lnTo>
                      <a:pt x="690" y="592"/>
                    </a:lnTo>
                    <a:lnTo>
                      <a:pt x="690" y="592"/>
                    </a:lnTo>
                    <a:lnTo>
                      <a:pt x="690" y="592"/>
                    </a:lnTo>
                    <a:lnTo>
                      <a:pt x="691" y="591"/>
                    </a:lnTo>
                    <a:lnTo>
                      <a:pt x="691" y="591"/>
                    </a:lnTo>
                    <a:lnTo>
                      <a:pt x="691" y="591"/>
                    </a:lnTo>
                    <a:lnTo>
                      <a:pt x="691" y="591"/>
                    </a:lnTo>
                    <a:lnTo>
                      <a:pt x="691" y="589"/>
                    </a:lnTo>
                    <a:lnTo>
                      <a:pt x="691" y="589"/>
                    </a:lnTo>
                    <a:lnTo>
                      <a:pt x="691" y="589"/>
                    </a:lnTo>
                    <a:lnTo>
                      <a:pt x="691" y="589"/>
                    </a:lnTo>
                    <a:lnTo>
                      <a:pt x="691" y="588"/>
                    </a:lnTo>
                    <a:lnTo>
                      <a:pt x="691" y="588"/>
                    </a:lnTo>
                    <a:lnTo>
                      <a:pt x="691" y="588"/>
                    </a:lnTo>
                    <a:lnTo>
                      <a:pt x="691" y="588"/>
                    </a:lnTo>
                    <a:lnTo>
                      <a:pt x="691" y="587"/>
                    </a:lnTo>
                    <a:lnTo>
                      <a:pt x="691" y="587"/>
                    </a:lnTo>
                    <a:lnTo>
                      <a:pt x="691" y="587"/>
                    </a:lnTo>
                    <a:lnTo>
                      <a:pt x="691" y="587"/>
                    </a:lnTo>
                    <a:lnTo>
                      <a:pt x="691" y="586"/>
                    </a:lnTo>
                    <a:lnTo>
                      <a:pt x="691" y="586"/>
                    </a:lnTo>
                    <a:lnTo>
                      <a:pt x="691" y="586"/>
                    </a:lnTo>
                    <a:lnTo>
                      <a:pt x="691" y="586"/>
                    </a:lnTo>
                    <a:lnTo>
                      <a:pt x="691" y="584"/>
                    </a:lnTo>
                    <a:lnTo>
                      <a:pt x="691" y="584"/>
                    </a:lnTo>
                    <a:lnTo>
                      <a:pt x="690" y="584"/>
                    </a:lnTo>
                    <a:lnTo>
                      <a:pt x="690" y="584"/>
                    </a:lnTo>
                    <a:lnTo>
                      <a:pt x="684" y="574"/>
                    </a:lnTo>
                    <a:lnTo>
                      <a:pt x="684" y="574"/>
                    </a:lnTo>
                    <a:lnTo>
                      <a:pt x="676" y="562"/>
                    </a:lnTo>
                    <a:lnTo>
                      <a:pt x="668" y="554"/>
                    </a:lnTo>
                    <a:lnTo>
                      <a:pt x="668" y="554"/>
                    </a:lnTo>
                    <a:lnTo>
                      <a:pt x="676" y="542"/>
                    </a:lnTo>
                    <a:lnTo>
                      <a:pt x="676" y="542"/>
                    </a:lnTo>
                    <a:lnTo>
                      <a:pt x="686" y="543"/>
                    </a:lnTo>
                    <a:lnTo>
                      <a:pt x="701" y="545"/>
                    </a:lnTo>
                    <a:lnTo>
                      <a:pt x="701" y="545"/>
                    </a:lnTo>
                    <a:lnTo>
                      <a:pt x="712" y="545"/>
                    </a:lnTo>
                    <a:lnTo>
                      <a:pt x="712" y="545"/>
                    </a:lnTo>
                    <a:lnTo>
                      <a:pt x="712" y="545"/>
                    </a:lnTo>
                    <a:lnTo>
                      <a:pt x="712" y="545"/>
                    </a:lnTo>
                    <a:lnTo>
                      <a:pt x="713" y="545"/>
                    </a:lnTo>
                    <a:lnTo>
                      <a:pt x="713" y="545"/>
                    </a:lnTo>
                    <a:lnTo>
                      <a:pt x="715" y="545"/>
                    </a:lnTo>
                    <a:lnTo>
                      <a:pt x="715" y="545"/>
                    </a:lnTo>
                    <a:lnTo>
                      <a:pt x="716" y="544"/>
                    </a:lnTo>
                    <a:lnTo>
                      <a:pt x="716" y="544"/>
                    </a:lnTo>
                    <a:lnTo>
                      <a:pt x="716" y="544"/>
                    </a:lnTo>
                    <a:lnTo>
                      <a:pt x="716" y="544"/>
                    </a:lnTo>
                    <a:lnTo>
                      <a:pt x="717" y="544"/>
                    </a:lnTo>
                    <a:lnTo>
                      <a:pt x="717" y="544"/>
                    </a:lnTo>
                    <a:lnTo>
                      <a:pt x="717" y="544"/>
                    </a:lnTo>
                    <a:lnTo>
                      <a:pt x="717" y="544"/>
                    </a:lnTo>
                    <a:lnTo>
                      <a:pt x="717" y="543"/>
                    </a:lnTo>
                    <a:lnTo>
                      <a:pt x="717" y="543"/>
                    </a:lnTo>
                    <a:lnTo>
                      <a:pt x="719" y="543"/>
                    </a:lnTo>
                    <a:lnTo>
                      <a:pt x="719" y="543"/>
                    </a:lnTo>
                    <a:lnTo>
                      <a:pt x="719" y="542"/>
                    </a:lnTo>
                    <a:lnTo>
                      <a:pt x="719" y="542"/>
                    </a:lnTo>
                    <a:lnTo>
                      <a:pt x="719" y="542"/>
                    </a:lnTo>
                    <a:lnTo>
                      <a:pt x="719" y="542"/>
                    </a:lnTo>
                    <a:lnTo>
                      <a:pt x="720" y="542"/>
                    </a:lnTo>
                    <a:lnTo>
                      <a:pt x="720" y="542"/>
                    </a:lnTo>
                    <a:lnTo>
                      <a:pt x="720" y="540"/>
                    </a:lnTo>
                    <a:lnTo>
                      <a:pt x="720" y="540"/>
                    </a:lnTo>
                    <a:lnTo>
                      <a:pt x="720" y="539"/>
                    </a:lnTo>
                    <a:lnTo>
                      <a:pt x="720" y="539"/>
                    </a:lnTo>
                    <a:lnTo>
                      <a:pt x="720" y="539"/>
                    </a:lnTo>
                    <a:lnTo>
                      <a:pt x="720" y="539"/>
                    </a:lnTo>
                    <a:lnTo>
                      <a:pt x="721" y="538"/>
                    </a:lnTo>
                    <a:lnTo>
                      <a:pt x="721" y="538"/>
                    </a:lnTo>
                    <a:lnTo>
                      <a:pt x="721" y="537"/>
                    </a:lnTo>
                    <a:lnTo>
                      <a:pt x="721" y="537"/>
                    </a:lnTo>
                    <a:lnTo>
                      <a:pt x="722" y="537"/>
                    </a:lnTo>
                    <a:lnTo>
                      <a:pt x="722" y="537"/>
                    </a:lnTo>
                    <a:lnTo>
                      <a:pt x="722" y="535"/>
                    </a:lnTo>
                    <a:lnTo>
                      <a:pt x="722" y="535"/>
                    </a:lnTo>
                    <a:lnTo>
                      <a:pt x="722" y="535"/>
                    </a:lnTo>
                    <a:lnTo>
                      <a:pt x="722" y="535"/>
                    </a:lnTo>
                    <a:lnTo>
                      <a:pt x="722" y="534"/>
                    </a:lnTo>
                    <a:lnTo>
                      <a:pt x="722" y="534"/>
                    </a:lnTo>
                    <a:lnTo>
                      <a:pt x="722" y="533"/>
                    </a:lnTo>
                    <a:lnTo>
                      <a:pt x="722" y="533"/>
                    </a:lnTo>
                    <a:lnTo>
                      <a:pt x="724" y="533"/>
                    </a:lnTo>
                    <a:lnTo>
                      <a:pt x="724" y="533"/>
                    </a:lnTo>
                    <a:lnTo>
                      <a:pt x="724" y="532"/>
                    </a:lnTo>
                    <a:lnTo>
                      <a:pt x="724" y="532"/>
                    </a:lnTo>
                    <a:lnTo>
                      <a:pt x="724" y="532"/>
                    </a:lnTo>
                    <a:lnTo>
                      <a:pt x="724" y="532"/>
                    </a:lnTo>
                    <a:lnTo>
                      <a:pt x="724" y="530"/>
                    </a:lnTo>
                    <a:lnTo>
                      <a:pt x="724" y="530"/>
                    </a:lnTo>
                    <a:lnTo>
                      <a:pt x="722" y="530"/>
                    </a:lnTo>
                    <a:lnTo>
                      <a:pt x="722" y="530"/>
                    </a:lnTo>
                    <a:lnTo>
                      <a:pt x="722" y="529"/>
                    </a:lnTo>
                    <a:lnTo>
                      <a:pt x="722" y="529"/>
                    </a:lnTo>
                    <a:lnTo>
                      <a:pt x="722" y="528"/>
                    </a:lnTo>
                    <a:lnTo>
                      <a:pt x="722" y="528"/>
                    </a:lnTo>
                    <a:lnTo>
                      <a:pt x="722" y="528"/>
                    </a:lnTo>
                    <a:lnTo>
                      <a:pt x="722" y="528"/>
                    </a:lnTo>
                    <a:lnTo>
                      <a:pt x="713" y="518"/>
                    </a:lnTo>
                    <a:lnTo>
                      <a:pt x="713" y="518"/>
                    </a:lnTo>
                    <a:lnTo>
                      <a:pt x="702" y="508"/>
                    </a:lnTo>
                    <a:lnTo>
                      <a:pt x="695" y="501"/>
                    </a:lnTo>
                    <a:lnTo>
                      <a:pt x="695" y="501"/>
                    </a:lnTo>
                    <a:lnTo>
                      <a:pt x="700" y="487"/>
                    </a:lnTo>
                    <a:lnTo>
                      <a:pt x="700" y="487"/>
                    </a:lnTo>
                    <a:lnTo>
                      <a:pt x="710" y="487"/>
                    </a:lnTo>
                    <a:lnTo>
                      <a:pt x="725" y="486"/>
                    </a:lnTo>
                    <a:lnTo>
                      <a:pt x="725" y="486"/>
                    </a:lnTo>
                    <a:lnTo>
                      <a:pt x="736" y="485"/>
                    </a:lnTo>
                    <a:lnTo>
                      <a:pt x="736" y="485"/>
                    </a:lnTo>
                    <a:lnTo>
                      <a:pt x="736" y="485"/>
                    </a:lnTo>
                    <a:lnTo>
                      <a:pt x="736" y="485"/>
                    </a:lnTo>
                    <a:lnTo>
                      <a:pt x="737" y="484"/>
                    </a:lnTo>
                    <a:lnTo>
                      <a:pt x="737" y="484"/>
                    </a:lnTo>
                    <a:lnTo>
                      <a:pt x="739" y="484"/>
                    </a:lnTo>
                    <a:lnTo>
                      <a:pt x="739" y="484"/>
                    </a:lnTo>
                    <a:lnTo>
                      <a:pt x="740" y="484"/>
                    </a:lnTo>
                    <a:lnTo>
                      <a:pt x="740" y="484"/>
                    </a:lnTo>
                    <a:lnTo>
                      <a:pt x="740" y="484"/>
                    </a:lnTo>
                    <a:lnTo>
                      <a:pt x="740" y="484"/>
                    </a:lnTo>
                    <a:lnTo>
                      <a:pt x="741" y="482"/>
                    </a:lnTo>
                    <a:lnTo>
                      <a:pt x="741" y="482"/>
                    </a:lnTo>
                    <a:lnTo>
                      <a:pt x="741" y="482"/>
                    </a:lnTo>
                    <a:lnTo>
                      <a:pt x="741" y="482"/>
                    </a:lnTo>
                    <a:lnTo>
                      <a:pt x="741" y="481"/>
                    </a:lnTo>
                    <a:lnTo>
                      <a:pt x="741" y="481"/>
                    </a:lnTo>
                    <a:lnTo>
                      <a:pt x="741" y="481"/>
                    </a:lnTo>
                    <a:lnTo>
                      <a:pt x="741" y="481"/>
                    </a:lnTo>
                    <a:lnTo>
                      <a:pt x="742" y="481"/>
                    </a:lnTo>
                    <a:lnTo>
                      <a:pt x="742" y="481"/>
                    </a:lnTo>
                    <a:lnTo>
                      <a:pt x="742" y="480"/>
                    </a:lnTo>
                    <a:lnTo>
                      <a:pt x="742" y="480"/>
                    </a:lnTo>
                    <a:lnTo>
                      <a:pt x="742" y="479"/>
                    </a:lnTo>
                    <a:lnTo>
                      <a:pt x="742" y="479"/>
                    </a:lnTo>
                    <a:lnTo>
                      <a:pt x="742" y="479"/>
                    </a:lnTo>
                    <a:lnTo>
                      <a:pt x="742" y="479"/>
                    </a:lnTo>
                    <a:lnTo>
                      <a:pt x="742" y="477"/>
                    </a:lnTo>
                    <a:lnTo>
                      <a:pt x="742" y="477"/>
                    </a:lnTo>
                    <a:lnTo>
                      <a:pt x="744" y="477"/>
                    </a:lnTo>
                    <a:lnTo>
                      <a:pt x="744" y="477"/>
                    </a:lnTo>
                    <a:lnTo>
                      <a:pt x="744" y="476"/>
                    </a:lnTo>
                    <a:lnTo>
                      <a:pt x="744" y="476"/>
                    </a:lnTo>
                    <a:lnTo>
                      <a:pt x="744" y="475"/>
                    </a:lnTo>
                    <a:lnTo>
                      <a:pt x="744" y="475"/>
                    </a:lnTo>
                    <a:lnTo>
                      <a:pt x="744" y="474"/>
                    </a:lnTo>
                    <a:lnTo>
                      <a:pt x="744" y="474"/>
                    </a:lnTo>
                    <a:lnTo>
                      <a:pt x="744" y="472"/>
                    </a:lnTo>
                    <a:lnTo>
                      <a:pt x="744" y="472"/>
                    </a:lnTo>
                    <a:lnTo>
                      <a:pt x="745" y="472"/>
                    </a:lnTo>
                    <a:lnTo>
                      <a:pt x="745" y="472"/>
                    </a:lnTo>
                    <a:lnTo>
                      <a:pt x="745" y="471"/>
                    </a:lnTo>
                    <a:lnTo>
                      <a:pt x="745" y="471"/>
                    </a:lnTo>
                    <a:lnTo>
                      <a:pt x="745" y="471"/>
                    </a:lnTo>
                    <a:lnTo>
                      <a:pt x="745" y="471"/>
                    </a:lnTo>
                    <a:lnTo>
                      <a:pt x="745" y="470"/>
                    </a:lnTo>
                    <a:lnTo>
                      <a:pt x="745" y="470"/>
                    </a:lnTo>
                    <a:lnTo>
                      <a:pt x="745" y="470"/>
                    </a:lnTo>
                    <a:lnTo>
                      <a:pt x="745" y="470"/>
                    </a:lnTo>
                    <a:lnTo>
                      <a:pt x="745" y="469"/>
                    </a:lnTo>
                    <a:lnTo>
                      <a:pt x="745" y="469"/>
                    </a:lnTo>
                    <a:lnTo>
                      <a:pt x="745" y="469"/>
                    </a:lnTo>
                    <a:lnTo>
                      <a:pt x="745" y="469"/>
                    </a:lnTo>
                    <a:lnTo>
                      <a:pt x="744" y="467"/>
                    </a:lnTo>
                    <a:lnTo>
                      <a:pt x="744" y="467"/>
                    </a:lnTo>
                    <a:lnTo>
                      <a:pt x="744" y="467"/>
                    </a:lnTo>
                    <a:lnTo>
                      <a:pt x="744" y="467"/>
                    </a:lnTo>
                    <a:lnTo>
                      <a:pt x="744" y="466"/>
                    </a:lnTo>
                    <a:lnTo>
                      <a:pt x="744" y="466"/>
                    </a:lnTo>
                    <a:lnTo>
                      <a:pt x="742" y="466"/>
                    </a:lnTo>
                    <a:lnTo>
                      <a:pt x="742" y="466"/>
                    </a:lnTo>
                    <a:lnTo>
                      <a:pt x="741" y="465"/>
                    </a:lnTo>
                    <a:lnTo>
                      <a:pt x="741" y="465"/>
                    </a:lnTo>
                    <a:lnTo>
                      <a:pt x="741" y="465"/>
                    </a:lnTo>
                    <a:lnTo>
                      <a:pt x="732" y="457"/>
                    </a:lnTo>
                    <a:lnTo>
                      <a:pt x="732" y="457"/>
                    </a:lnTo>
                    <a:lnTo>
                      <a:pt x="720" y="448"/>
                    </a:lnTo>
                    <a:lnTo>
                      <a:pt x="711" y="445"/>
                    </a:lnTo>
                    <a:lnTo>
                      <a:pt x="711" y="445"/>
                    </a:lnTo>
                    <a:lnTo>
                      <a:pt x="713" y="429"/>
                    </a:lnTo>
                    <a:lnTo>
                      <a:pt x="713" y="429"/>
                    </a:lnTo>
                    <a:lnTo>
                      <a:pt x="724" y="428"/>
                    </a:lnTo>
                    <a:lnTo>
                      <a:pt x="739" y="424"/>
                    </a:lnTo>
                    <a:lnTo>
                      <a:pt x="739" y="424"/>
                    </a:lnTo>
                    <a:lnTo>
                      <a:pt x="750" y="421"/>
                    </a:lnTo>
                    <a:lnTo>
                      <a:pt x="750" y="421"/>
                    </a:lnTo>
                    <a:lnTo>
                      <a:pt x="751" y="419"/>
                    </a:lnTo>
                    <a:lnTo>
                      <a:pt x="751" y="419"/>
                    </a:lnTo>
                    <a:lnTo>
                      <a:pt x="751" y="419"/>
                    </a:lnTo>
                    <a:lnTo>
                      <a:pt x="751" y="419"/>
                    </a:lnTo>
                    <a:lnTo>
                      <a:pt x="753" y="419"/>
                    </a:lnTo>
                    <a:lnTo>
                      <a:pt x="753" y="419"/>
                    </a:lnTo>
                    <a:lnTo>
                      <a:pt x="753" y="419"/>
                    </a:lnTo>
                    <a:lnTo>
                      <a:pt x="753" y="419"/>
                    </a:lnTo>
                    <a:lnTo>
                      <a:pt x="754" y="418"/>
                    </a:lnTo>
                    <a:lnTo>
                      <a:pt x="754" y="418"/>
                    </a:lnTo>
                    <a:lnTo>
                      <a:pt x="754" y="418"/>
                    </a:lnTo>
                    <a:lnTo>
                      <a:pt x="754" y="418"/>
                    </a:lnTo>
                    <a:lnTo>
                      <a:pt x="754" y="417"/>
                    </a:lnTo>
                    <a:lnTo>
                      <a:pt x="754" y="417"/>
                    </a:lnTo>
                    <a:lnTo>
                      <a:pt x="754" y="417"/>
                    </a:lnTo>
                    <a:lnTo>
                      <a:pt x="754" y="417"/>
                    </a:lnTo>
                    <a:lnTo>
                      <a:pt x="754" y="416"/>
                    </a:lnTo>
                    <a:lnTo>
                      <a:pt x="754" y="416"/>
                    </a:lnTo>
                    <a:lnTo>
                      <a:pt x="754" y="416"/>
                    </a:lnTo>
                    <a:lnTo>
                      <a:pt x="754" y="416"/>
                    </a:lnTo>
                    <a:lnTo>
                      <a:pt x="755" y="414"/>
                    </a:lnTo>
                    <a:lnTo>
                      <a:pt x="755" y="414"/>
                    </a:lnTo>
                    <a:lnTo>
                      <a:pt x="755" y="414"/>
                    </a:lnTo>
                    <a:lnTo>
                      <a:pt x="755" y="414"/>
                    </a:lnTo>
                    <a:lnTo>
                      <a:pt x="755" y="413"/>
                    </a:lnTo>
                    <a:lnTo>
                      <a:pt x="755" y="413"/>
                    </a:lnTo>
                    <a:lnTo>
                      <a:pt x="755" y="412"/>
                    </a:lnTo>
                    <a:lnTo>
                      <a:pt x="755" y="412"/>
                    </a:lnTo>
                    <a:lnTo>
                      <a:pt x="755" y="411"/>
                    </a:lnTo>
                    <a:lnTo>
                      <a:pt x="755" y="411"/>
                    </a:lnTo>
                    <a:lnTo>
                      <a:pt x="755" y="409"/>
                    </a:lnTo>
                    <a:lnTo>
                      <a:pt x="755" y="409"/>
                    </a:lnTo>
                    <a:lnTo>
                      <a:pt x="755" y="409"/>
                    </a:lnTo>
                    <a:lnTo>
                      <a:pt x="755" y="409"/>
                    </a:lnTo>
                    <a:lnTo>
                      <a:pt x="755" y="408"/>
                    </a:lnTo>
                    <a:lnTo>
                      <a:pt x="755" y="408"/>
                    </a:lnTo>
                    <a:lnTo>
                      <a:pt x="755" y="407"/>
                    </a:lnTo>
                    <a:lnTo>
                      <a:pt x="755" y="407"/>
                    </a:lnTo>
                    <a:lnTo>
                      <a:pt x="755" y="406"/>
                    </a:lnTo>
                    <a:lnTo>
                      <a:pt x="755" y="406"/>
                    </a:lnTo>
                    <a:lnTo>
                      <a:pt x="755" y="406"/>
                    </a:lnTo>
                    <a:lnTo>
                      <a:pt x="755" y="406"/>
                    </a:lnTo>
                    <a:lnTo>
                      <a:pt x="755" y="406"/>
                    </a:lnTo>
                    <a:lnTo>
                      <a:pt x="755" y="406"/>
                    </a:lnTo>
                    <a:lnTo>
                      <a:pt x="755" y="404"/>
                    </a:lnTo>
                    <a:lnTo>
                      <a:pt x="755" y="404"/>
                    </a:lnTo>
                    <a:lnTo>
                      <a:pt x="755" y="404"/>
                    </a:lnTo>
                    <a:lnTo>
                      <a:pt x="755" y="404"/>
                    </a:lnTo>
                    <a:lnTo>
                      <a:pt x="755" y="403"/>
                    </a:lnTo>
                    <a:lnTo>
                      <a:pt x="755" y="403"/>
                    </a:lnTo>
                    <a:lnTo>
                      <a:pt x="754" y="403"/>
                    </a:lnTo>
                    <a:lnTo>
                      <a:pt x="754" y="403"/>
                    </a:lnTo>
                    <a:lnTo>
                      <a:pt x="754" y="402"/>
                    </a:lnTo>
                    <a:lnTo>
                      <a:pt x="754" y="402"/>
                    </a:lnTo>
                    <a:lnTo>
                      <a:pt x="753" y="402"/>
                    </a:lnTo>
                    <a:lnTo>
                      <a:pt x="753" y="402"/>
                    </a:lnTo>
                    <a:lnTo>
                      <a:pt x="753" y="402"/>
                    </a:lnTo>
                    <a:lnTo>
                      <a:pt x="753" y="402"/>
                    </a:lnTo>
                    <a:lnTo>
                      <a:pt x="751" y="401"/>
                    </a:lnTo>
                    <a:lnTo>
                      <a:pt x="751" y="401"/>
                    </a:lnTo>
                    <a:lnTo>
                      <a:pt x="751" y="401"/>
                    </a:lnTo>
                    <a:lnTo>
                      <a:pt x="751" y="401"/>
                    </a:lnTo>
                    <a:lnTo>
                      <a:pt x="741" y="394"/>
                    </a:lnTo>
                    <a:lnTo>
                      <a:pt x="741" y="394"/>
                    </a:lnTo>
                    <a:lnTo>
                      <a:pt x="727" y="388"/>
                    </a:lnTo>
                    <a:lnTo>
                      <a:pt x="717" y="385"/>
                    </a:lnTo>
                    <a:lnTo>
                      <a:pt x="717" y="385"/>
                    </a:lnTo>
                    <a:lnTo>
                      <a:pt x="717" y="370"/>
                    </a:lnTo>
                    <a:lnTo>
                      <a:pt x="717" y="370"/>
                    </a:lnTo>
                    <a:lnTo>
                      <a:pt x="727" y="368"/>
                    </a:lnTo>
                    <a:lnTo>
                      <a:pt x="741" y="361"/>
                    </a:lnTo>
                    <a:lnTo>
                      <a:pt x="741" y="361"/>
                    </a:lnTo>
                    <a:lnTo>
                      <a:pt x="751" y="355"/>
                    </a:lnTo>
                    <a:lnTo>
                      <a:pt x="751" y="355"/>
                    </a:lnTo>
                    <a:lnTo>
                      <a:pt x="751" y="355"/>
                    </a:lnTo>
                    <a:lnTo>
                      <a:pt x="751" y="355"/>
                    </a:lnTo>
                    <a:lnTo>
                      <a:pt x="753" y="355"/>
                    </a:lnTo>
                    <a:lnTo>
                      <a:pt x="753" y="355"/>
                    </a:lnTo>
                    <a:lnTo>
                      <a:pt x="753" y="354"/>
                    </a:lnTo>
                    <a:lnTo>
                      <a:pt x="753" y="354"/>
                    </a:lnTo>
                    <a:lnTo>
                      <a:pt x="754" y="354"/>
                    </a:lnTo>
                    <a:lnTo>
                      <a:pt x="754" y="354"/>
                    </a:lnTo>
                    <a:lnTo>
                      <a:pt x="754" y="353"/>
                    </a:lnTo>
                    <a:lnTo>
                      <a:pt x="754" y="353"/>
                    </a:lnTo>
                    <a:lnTo>
                      <a:pt x="755" y="353"/>
                    </a:lnTo>
                    <a:lnTo>
                      <a:pt x="755" y="353"/>
                    </a:lnTo>
                    <a:lnTo>
                      <a:pt x="755" y="351"/>
                    </a:lnTo>
                    <a:lnTo>
                      <a:pt x="755" y="351"/>
                    </a:lnTo>
                    <a:lnTo>
                      <a:pt x="755" y="351"/>
                    </a:lnTo>
                    <a:lnTo>
                      <a:pt x="755" y="351"/>
                    </a:lnTo>
                    <a:lnTo>
                      <a:pt x="755" y="350"/>
                    </a:lnTo>
                    <a:lnTo>
                      <a:pt x="755" y="350"/>
                    </a:lnTo>
                    <a:lnTo>
                      <a:pt x="755" y="350"/>
                    </a:lnTo>
                    <a:lnTo>
                      <a:pt x="755" y="350"/>
                    </a:lnTo>
                    <a:lnTo>
                      <a:pt x="755" y="350"/>
                    </a:lnTo>
                    <a:lnTo>
                      <a:pt x="755" y="350"/>
                    </a:lnTo>
                    <a:lnTo>
                      <a:pt x="755" y="349"/>
                    </a:lnTo>
                    <a:lnTo>
                      <a:pt x="755" y="349"/>
                    </a:lnTo>
                    <a:lnTo>
                      <a:pt x="755" y="348"/>
                    </a:lnTo>
                    <a:lnTo>
                      <a:pt x="755" y="348"/>
                    </a:lnTo>
                    <a:lnTo>
                      <a:pt x="755" y="346"/>
                    </a:lnTo>
                    <a:lnTo>
                      <a:pt x="755" y="346"/>
                    </a:lnTo>
                    <a:close/>
                    <a:moveTo>
                      <a:pt x="441" y="394"/>
                    </a:moveTo>
                    <a:lnTo>
                      <a:pt x="441" y="394"/>
                    </a:lnTo>
                    <a:lnTo>
                      <a:pt x="436" y="407"/>
                    </a:lnTo>
                    <a:lnTo>
                      <a:pt x="430" y="418"/>
                    </a:lnTo>
                    <a:lnTo>
                      <a:pt x="421" y="427"/>
                    </a:lnTo>
                    <a:lnTo>
                      <a:pt x="411" y="435"/>
                    </a:lnTo>
                    <a:lnTo>
                      <a:pt x="400" y="440"/>
                    </a:lnTo>
                    <a:lnTo>
                      <a:pt x="387" y="443"/>
                    </a:lnTo>
                    <a:lnTo>
                      <a:pt x="375" y="443"/>
                    </a:lnTo>
                    <a:lnTo>
                      <a:pt x="361" y="441"/>
                    </a:lnTo>
                    <a:lnTo>
                      <a:pt x="361" y="441"/>
                    </a:lnTo>
                    <a:lnTo>
                      <a:pt x="348" y="437"/>
                    </a:lnTo>
                    <a:lnTo>
                      <a:pt x="338" y="429"/>
                    </a:lnTo>
                    <a:lnTo>
                      <a:pt x="328" y="421"/>
                    </a:lnTo>
                    <a:lnTo>
                      <a:pt x="322" y="411"/>
                    </a:lnTo>
                    <a:lnTo>
                      <a:pt x="317" y="399"/>
                    </a:lnTo>
                    <a:lnTo>
                      <a:pt x="313" y="387"/>
                    </a:lnTo>
                    <a:lnTo>
                      <a:pt x="313" y="374"/>
                    </a:lnTo>
                    <a:lnTo>
                      <a:pt x="315" y="360"/>
                    </a:lnTo>
                    <a:lnTo>
                      <a:pt x="315" y="360"/>
                    </a:lnTo>
                    <a:lnTo>
                      <a:pt x="319" y="350"/>
                    </a:lnTo>
                    <a:lnTo>
                      <a:pt x="325" y="340"/>
                    </a:lnTo>
                    <a:lnTo>
                      <a:pt x="333" y="331"/>
                    </a:lnTo>
                    <a:lnTo>
                      <a:pt x="343" y="325"/>
                    </a:lnTo>
                    <a:lnTo>
                      <a:pt x="353" y="319"/>
                    </a:lnTo>
                    <a:lnTo>
                      <a:pt x="363" y="315"/>
                    </a:lnTo>
                    <a:lnTo>
                      <a:pt x="373" y="314"/>
                    </a:lnTo>
                    <a:lnTo>
                      <a:pt x="383" y="314"/>
                    </a:lnTo>
                    <a:lnTo>
                      <a:pt x="390" y="291"/>
                    </a:lnTo>
                    <a:lnTo>
                      <a:pt x="411" y="296"/>
                    </a:lnTo>
                    <a:lnTo>
                      <a:pt x="405" y="319"/>
                    </a:lnTo>
                    <a:lnTo>
                      <a:pt x="405" y="319"/>
                    </a:lnTo>
                    <a:lnTo>
                      <a:pt x="414" y="324"/>
                    </a:lnTo>
                    <a:lnTo>
                      <a:pt x="422" y="331"/>
                    </a:lnTo>
                    <a:lnTo>
                      <a:pt x="430" y="339"/>
                    </a:lnTo>
                    <a:lnTo>
                      <a:pt x="435" y="349"/>
                    </a:lnTo>
                    <a:lnTo>
                      <a:pt x="440" y="360"/>
                    </a:lnTo>
                    <a:lnTo>
                      <a:pt x="443" y="372"/>
                    </a:lnTo>
                    <a:lnTo>
                      <a:pt x="443" y="383"/>
                    </a:lnTo>
                    <a:lnTo>
                      <a:pt x="441" y="394"/>
                    </a:lnTo>
                    <a:lnTo>
                      <a:pt x="441" y="39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8" name="Freeform 21"/>
              <p:cNvSpPr>
                <a:spLocks noEditPoints="1"/>
              </p:cNvSpPr>
              <p:nvPr/>
            </p:nvSpPr>
            <p:spPr bwMode="auto">
              <a:xfrm>
                <a:off x="4601869" y="3512726"/>
                <a:ext cx="358305" cy="359598"/>
              </a:xfrm>
              <a:custGeom>
                <a:avLst/>
                <a:gdLst>
                  <a:gd name="T0" fmla="*/ 436 w 555"/>
                  <a:gd name="T1" fmla="*/ 49 h 554"/>
                  <a:gd name="T2" fmla="*/ 401 w 555"/>
                  <a:gd name="T3" fmla="*/ 30 h 554"/>
                  <a:gd name="T4" fmla="*/ 391 w 555"/>
                  <a:gd name="T5" fmla="*/ 24 h 554"/>
                  <a:gd name="T6" fmla="*/ 354 w 555"/>
                  <a:gd name="T7" fmla="*/ 11 h 554"/>
                  <a:gd name="T8" fmla="*/ 343 w 555"/>
                  <a:gd name="T9" fmla="*/ 9 h 554"/>
                  <a:gd name="T10" fmla="*/ 303 w 555"/>
                  <a:gd name="T11" fmla="*/ 1 h 554"/>
                  <a:gd name="T12" fmla="*/ 270 w 555"/>
                  <a:gd name="T13" fmla="*/ 21 h 554"/>
                  <a:gd name="T14" fmla="*/ 250 w 555"/>
                  <a:gd name="T15" fmla="*/ 1 h 554"/>
                  <a:gd name="T16" fmla="*/ 211 w 555"/>
                  <a:gd name="T17" fmla="*/ 9 h 554"/>
                  <a:gd name="T18" fmla="*/ 201 w 555"/>
                  <a:gd name="T19" fmla="*/ 13 h 554"/>
                  <a:gd name="T20" fmla="*/ 163 w 555"/>
                  <a:gd name="T21" fmla="*/ 24 h 554"/>
                  <a:gd name="T22" fmla="*/ 154 w 555"/>
                  <a:gd name="T23" fmla="*/ 33 h 554"/>
                  <a:gd name="T24" fmla="*/ 119 w 555"/>
                  <a:gd name="T25" fmla="*/ 49 h 554"/>
                  <a:gd name="T26" fmla="*/ 107 w 555"/>
                  <a:gd name="T27" fmla="*/ 86 h 554"/>
                  <a:gd name="T28" fmla="*/ 78 w 555"/>
                  <a:gd name="T29" fmla="*/ 83 h 554"/>
                  <a:gd name="T30" fmla="*/ 53 w 555"/>
                  <a:gd name="T31" fmla="*/ 115 h 554"/>
                  <a:gd name="T32" fmla="*/ 48 w 555"/>
                  <a:gd name="T33" fmla="*/ 125 h 554"/>
                  <a:gd name="T34" fmla="*/ 27 w 555"/>
                  <a:gd name="T35" fmla="*/ 157 h 554"/>
                  <a:gd name="T36" fmla="*/ 31 w 555"/>
                  <a:gd name="T37" fmla="*/ 175 h 554"/>
                  <a:gd name="T38" fmla="*/ 9 w 555"/>
                  <a:gd name="T39" fmla="*/ 207 h 554"/>
                  <a:gd name="T40" fmla="*/ 4 w 555"/>
                  <a:gd name="T41" fmla="*/ 247 h 554"/>
                  <a:gd name="T42" fmla="*/ 0 w 555"/>
                  <a:gd name="T43" fmla="*/ 258 h 554"/>
                  <a:gd name="T44" fmla="*/ 0 w 555"/>
                  <a:gd name="T45" fmla="*/ 297 h 554"/>
                  <a:gd name="T46" fmla="*/ 4 w 555"/>
                  <a:gd name="T47" fmla="*/ 309 h 554"/>
                  <a:gd name="T48" fmla="*/ 9 w 555"/>
                  <a:gd name="T49" fmla="*/ 348 h 554"/>
                  <a:gd name="T50" fmla="*/ 42 w 555"/>
                  <a:gd name="T51" fmla="*/ 358 h 554"/>
                  <a:gd name="T52" fmla="*/ 27 w 555"/>
                  <a:gd name="T53" fmla="*/ 397 h 554"/>
                  <a:gd name="T54" fmla="*/ 48 w 555"/>
                  <a:gd name="T55" fmla="*/ 429 h 554"/>
                  <a:gd name="T56" fmla="*/ 55 w 555"/>
                  <a:gd name="T57" fmla="*/ 441 h 554"/>
                  <a:gd name="T58" fmla="*/ 78 w 555"/>
                  <a:gd name="T59" fmla="*/ 471 h 554"/>
                  <a:gd name="T60" fmla="*/ 89 w 555"/>
                  <a:gd name="T61" fmla="*/ 477 h 554"/>
                  <a:gd name="T62" fmla="*/ 118 w 555"/>
                  <a:gd name="T63" fmla="*/ 505 h 554"/>
                  <a:gd name="T64" fmla="*/ 155 w 555"/>
                  <a:gd name="T65" fmla="*/ 515 h 554"/>
                  <a:gd name="T66" fmla="*/ 163 w 555"/>
                  <a:gd name="T67" fmla="*/ 530 h 554"/>
                  <a:gd name="T68" fmla="*/ 201 w 555"/>
                  <a:gd name="T69" fmla="*/ 544 h 554"/>
                  <a:gd name="T70" fmla="*/ 212 w 555"/>
                  <a:gd name="T71" fmla="*/ 547 h 554"/>
                  <a:gd name="T72" fmla="*/ 250 w 555"/>
                  <a:gd name="T73" fmla="*/ 554 h 554"/>
                  <a:gd name="T74" fmla="*/ 261 w 555"/>
                  <a:gd name="T75" fmla="*/ 552 h 554"/>
                  <a:gd name="T76" fmla="*/ 300 w 555"/>
                  <a:gd name="T77" fmla="*/ 554 h 554"/>
                  <a:gd name="T78" fmla="*/ 329 w 555"/>
                  <a:gd name="T79" fmla="*/ 529 h 554"/>
                  <a:gd name="T80" fmla="*/ 352 w 555"/>
                  <a:gd name="T81" fmla="*/ 545 h 554"/>
                  <a:gd name="T82" fmla="*/ 388 w 555"/>
                  <a:gd name="T83" fmla="*/ 530 h 554"/>
                  <a:gd name="T84" fmla="*/ 400 w 555"/>
                  <a:gd name="T85" fmla="*/ 526 h 554"/>
                  <a:gd name="T86" fmla="*/ 434 w 555"/>
                  <a:gd name="T87" fmla="*/ 508 h 554"/>
                  <a:gd name="T88" fmla="*/ 441 w 555"/>
                  <a:gd name="T89" fmla="*/ 498 h 554"/>
                  <a:gd name="T90" fmla="*/ 473 w 555"/>
                  <a:gd name="T91" fmla="*/ 475 h 554"/>
                  <a:gd name="T92" fmla="*/ 472 w 555"/>
                  <a:gd name="T93" fmla="*/ 433 h 554"/>
                  <a:gd name="T94" fmla="*/ 506 w 555"/>
                  <a:gd name="T95" fmla="*/ 436 h 554"/>
                  <a:gd name="T96" fmla="*/ 523 w 555"/>
                  <a:gd name="T97" fmla="*/ 401 h 554"/>
                  <a:gd name="T98" fmla="*/ 531 w 555"/>
                  <a:gd name="T99" fmla="*/ 392 h 554"/>
                  <a:gd name="T100" fmla="*/ 545 w 555"/>
                  <a:gd name="T101" fmla="*/ 354 h 554"/>
                  <a:gd name="T102" fmla="*/ 546 w 555"/>
                  <a:gd name="T103" fmla="*/ 343 h 554"/>
                  <a:gd name="T104" fmla="*/ 555 w 555"/>
                  <a:gd name="T105" fmla="*/ 305 h 554"/>
                  <a:gd name="T106" fmla="*/ 535 w 555"/>
                  <a:gd name="T107" fmla="*/ 285 h 554"/>
                  <a:gd name="T108" fmla="*/ 555 w 555"/>
                  <a:gd name="T109" fmla="*/ 252 h 554"/>
                  <a:gd name="T110" fmla="*/ 545 w 555"/>
                  <a:gd name="T111" fmla="*/ 214 h 554"/>
                  <a:gd name="T112" fmla="*/ 545 w 555"/>
                  <a:gd name="T113" fmla="*/ 203 h 554"/>
                  <a:gd name="T114" fmla="*/ 531 w 555"/>
                  <a:gd name="T115" fmla="*/ 166 h 554"/>
                  <a:gd name="T116" fmla="*/ 524 w 555"/>
                  <a:gd name="T117" fmla="*/ 155 h 554"/>
                  <a:gd name="T118" fmla="*/ 506 w 555"/>
                  <a:gd name="T119" fmla="*/ 120 h 554"/>
                  <a:gd name="T120" fmla="*/ 474 w 555"/>
                  <a:gd name="T121" fmla="*/ 97 h 554"/>
                  <a:gd name="T122" fmla="*/ 473 w 555"/>
                  <a:gd name="T123" fmla="*/ 79 h 554"/>
                  <a:gd name="T124" fmla="*/ 241 w 555"/>
                  <a:gd name="T125" fmla="*/ 309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55" h="554">
                    <a:moveTo>
                      <a:pt x="434" y="83"/>
                    </a:moveTo>
                    <a:lnTo>
                      <a:pt x="434" y="83"/>
                    </a:lnTo>
                    <a:lnTo>
                      <a:pt x="436" y="77"/>
                    </a:lnTo>
                    <a:lnTo>
                      <a:pt x="440" y="65"/>
                    </a:lnTo>
                    <a:lnTo>
                      <a:pt x="440" y="65"/>
                    </a:lnTo>
                    <a:lnTo>
                      <a:pt x="441" y="58"/>
                    </a:lnTo>
                    <a:lnTo>
                      <a:pt x="441" y="58"/>
                    </a:lnTo>
                    <a:lnTo>
                      <a:pt x="441" y="57"/>
                    </a:lnTo>
                    <a:lnTo>
                      <a:pt x="441" y="57"/>
                    </a:lnTo>
                    <a:lnTo>
                      <a:pt x="441" y="55"/>
                    </a:lnTo>
                    <a:lnTo>
                      <a:pt x="441" y="55"/>
                    </a:lnTo>
                    <a:lnTo>
                      <a:pt x="441" y="55"/>
                    </a:lnTo>
                    <a:lnTo>
                      <a:pt x="441" y="55"/>
                    </a:lnTo>
                    <a:lnTo>
                      <a:pt x="441" y="55"/>
                    </a:lnTo>
                    <a:lnTo>
                      <a:pt x="441" y="55"/>
                    </a:lnTo>
                    <a:lnTo>
                      <a:pt x="441" y="54"/>
                    </a:lnTo>
                    <a:lnTo>
                      <a:pt x="441" y="54"/>
                    </a:lnTo>
                    <a:lnTo>
                      <a:pt x="441" y="54"/>
                    </a:lnTo>
                    <a:lnTo>
                      <a:pt x="441" y="54"/>
                    </a:lnTo>
                    <a:lnTo>
                      <a:pt x="441" y="54"/>
                    </a:lnTo>
                    <a:lnTo>
                      <a:pt x="441" y="54"/>
                    </a:lnTo>
                    <a:lnTo>
                      <a:pt x="440" y="53"/>
                    </a:lnTo>
                    <a:lnTo>
                      <a:pt x="440" y="53"/>
                    </a:lnTo>
                    <a:lnTo>
                      <a:pt x="440" y="53"/>
                    </a:lnTo>
                    <a:lnTo>
                      <a:pt x="440" y="53"/>
                    </a:lnTo>
                    <a:lnTo>
                      <a:pt x="440" y="52"/>
                    </a:lnTo>
                    <a:lnTo>
                      <a:pt x="440" y="52"/>
                    </a:lnTo>
                    <a:lnTo>
                      <a:pt x="440" y="52"/>
                    </a:lnTo>
                    <a:lnTo>
                      <a:pt x="440" y="52"/>
                    </a:lnTo>
                    <a:lnTo>
                      <a:pt x="439" y="52"/>
                    </a:lnTo>
                    <a:lnTo>
                      <a:pt x="439" y="52"/>
                    </a:lnTo>
                    <a:lnTo>
                      <a:pt x="439" y="52"/>
                    </a:lnTo>
                    <a:lnTo>
                      <a:pt x="439" y="52"/>
                    </a:lnTo>
                    <a:lnTo>
                      <a:pt x="439" y="50"/>
                    </a:lnTo>
                    <a:lnTo>
                      <a:pt x="439" y="50"/>
                    </a:lnTo>
                    <a:lnTo>
                      <a:pt x="438" y="50"/>
                    </a:lnTo>
                    <a:lnTo>
                      <a:pt x="438" y="50"/>
                    </a:lnTo>
                    <a:lnTo>
                      <a:pt x="438" y="50"/>
                    </a:lnTo>
                    <a:lnTo>
                      <a:pt x="438" y="50"/>
                    </a:lnTo>
                    <a:lnTo>
                      <a:pt x="436" y="49"/>
                    </a:lnTo>
                    <a:lnTo>
                      <a:pt x="436" y="49"/>
                    </a:lnTo>
                    <a:lnTo>
                      <a:pt x="436" y="49"/>
                    </a:lnTo>
                    <a:lnTo>
                      <a:pt x="436" y="49"/>
                    </a:lnTo>
                    <a:lnTo>
                      <a:pt x="435" y="49"/>
                    </a:lnTo>
                    <a:lnTo>
                      <a:pt x="435" y="49"/>
                    </a:lnTo>
                    <a:lnTo>
                      <a:pt x="435" y="48"/>
                    </a:lnTo>
                    <a:lnTo>
                      <a:pt x="435" y="48"/>
                    </a:lnTo>
                    <a:lnTo>
                      <a:pt x="434" y="48"/>
                    </a:lnTo>
                    <a:lnTo>
                      <a:pt x="434" y="48"/>
                    </a:lnTo>
                    <a:lnTo>
                      <a:pt x="434" y="48"/>
                    </a:lnTo>
                    <a:lnTo>
                      <a:pt x="434" y="48"/>
                    </a:lnTo>
                    <a:lnTo>
                      <a:pt x="434" y="48"/>
                    </a:lnTo>
                    <a:lnTo>
                      <a:pt x="434" y="48"/>
                    </a:lnTo>
                    <a:lnTo>
                      <a:pt x="433" y="48"/>
                    </a:lnTo>
                    <a:lnTo>
                      <a:pt x="433" y="48"/>
                    </a:lnTo>
                    <a:lnTo>
                      <a:pt x="431" y="48"/>
                    </a:lnTo>
                    <a:lnTo>
                      <a:pt x="431" y="48"/>
                    </a:lnTo>
                    <a:lnTo>
                      <a:pt x="431" y="48"/>
                    </a:lnTo>
                    <a:lnTo>
                      <a:pt x="431" y="48"/>
                    </a:lnTo>
                    <a:lnTo>
                      <a:pt x="430" y="48"/>
                    </a:lnTo>
                    <a:lnTo>
                      <a:pt x="430" y="48"/>
                    </a:lnTo>
                    <a:lnTo>
                      <a:pt x="430" y="48"/>
                    </a:lnTo>
                    <a:lnTo>
                      <a:pt x="430" y="48"/>
                    </a:lnTo>
                    <a:lnTo>
                      <a:pt x="429" y="48"/>
                    </a:lnTo>
                    <a:lnTo>
                      <a:pt x="429" y="48"/>
                    </a:lnTo>
                    <a:lnTo>
                      <a:pt x="429" y="48"/>
                    </a:lnTo>
                    <a:lnTo>
                      <a:pt x="429" y="48"/>
                    </a:lnTo>
                    <a:lnTo>
                      <a:pt x="429" y="48"/>
                    </a:lnTo>
                    <a:lnTo>
                      <a:pt x="429" y="48"/>
                    </a:lnTo>
                    <a:lnTo>
                      <a:pt x="421" y="53"/>
                    </a:lnTo>
                    <a:lnTo>
                      <a:pt x="421" y="53"/>
                    </a:lnTo>
                    <a:lnTo>
                      <a:pt x="412" y="59"/>
                    </a:lnTo>
                    <a:lnTo>
                      <a:pt x="407" y="64"/>
                    </a:lnTo>
                    <a:lnTo>
                      <a:pt x="407" y="64"/>
                    </a:lnTo>
                    <a:lnTo>
                      <a:pt x="397" y="59"/>
                    </a:lnTo>
                    <a:lnTo>
                      <a:pt x="397" y="59"/>
                    </a:lnTo>
                    <a:lnTo>
                      <a:pt x="400" y="52"/>
                    </a:lnTo>
                    <a:lnTo>
                      <a:pt x="401" y="40"/>
                    </a:lnTo>
                    <a:lnTo>
                      <a:pt x="401" y="40"/>
                    </a:lnTo>
                    <a:lnTo>
                      <a:pt x="401" y="33"/>
                    </a:lnTo>
                    <a:lnTo>
                      <a:pt x="401" y="33"/>
                    </a:lnTo>
                    <a:lnTo>
                      <a:pt x="401" y="33"/>
                    </a:lnTo>
                    <a:lnTo>
                      <a:pt x="401" y="33"/>
                    </a:lnTo>
                    <a:lnTo>
                      <a:pt x="401" y="30"/>
                    </a:lnTo>
                    <a:lnTo>
                      <a:pt x="401" y="30"/>
                    </a:lnTo>
                    <a:lnTo>
                      <a:pt x="401" y="30"/>
                    </a:lnTo>
                    <a:lnTo>
                      <a:pt x="401" y="30"/>
                    </a:lnTo>
                    <a:lnTo>
                      <a:pt x="400" y="30"/>
                    </a:lnTo>
                    <a:lnTo>
                      <a:pt x="400" y="30"/>
                    </a:lnTo>
                    <a:lnTo>
                      <a:pt x="400" y="29"/>
                    </a:lnTo>
                    <a:lnTo>
                      <a:pt x="400" y="29"/>
                    </a:lnTo>
                    <a:lnTo>
                      <a:pt x="400" y="29"/>
                    </a:lnTo>
                    <a:lnTo>
                      <a:pt x="400" y="29"/>
                    </a:lnTo>
                    <a:lnTo>
                      <a:pt x="400" y="29"/>
                    </a:lnTo>
                    <a:lnTo>
                      <a:pt x="400" y="29"/>
                    </a:lnTo>
                    <a:lnTo>
                      <a:pt x="398" y="28"/>
                    </a:lnTo>
                    <a:lnTo>
                      <a:pt x="398" y="28"/>
                    </a:lnTo>
                    <a:lnTo>
                      <a:pt x="398" y="28"/>
                    </a:lnTo>
                    <a:lnTo>
                      <a:pt x="398" y="28"/>
                    </a:lnTo>
                    <a:lnTo>
                      <a:pt x="398" y="28"/>
                    </a:lnTo>
                    <a:lnTo>
                      <a:pt x="398" y="28"/>
                    </a:lnTo>
                    <a:lnTo>
                      <a:pt x="398" y="28"/>
                    </a:lnTo>
                    <a:lnTo>
                      <a:pt x="398" y="28"/>
                    </a:lnTo>
                    <a:lnTo>
                      <a:pt x="397" y="26"/>
                    </a:lnTo>
                    <a:lnTo>
                      <a:pt x="397" y="26"/>
                    </a:lnTo>
                    <a:lnTo>
                      <a:pt x="397" y="26"/>
                    </a:lnTo>
                    <a:lnTo>
                      <a:pt x="397" y="26"/>
                    </a:lnTo>
                    <a:lnTo>
                      <a:pt x="396" y="26"/>
                    </a:lnTo>
                    <a:lnTo>
                      <a:pt x="396" y="26"/>
                    </a:lnTo>
                    <a:lnTo>
                      <a:pt x="396" y="26"/>
                    </a:lnTo>
                    <a:lnTo>
                      <a:pt x="396" y="26"/>
                    </a:lnTo>
                    <a:lnTo>
                      <a:pt x="395" y="25"/>
                    </a:lnTo>
                    <a:lnTo>
                      <a:pt x="395" y="25"/>
                    </a:lnTo>
                    <a:lnTo>
                      <a:pt x="395" y="25"/>
                    </a:lnTo>
                    <a:lnTo>
                      <a:pt x="395" y="25"/>
                    </a:lnTo>
                    <a:lnTo>
                      <a:pt x="393" y="25"/>
                    </a:lnTo>
                    <a:lnTo>
                      <a:pt x="393" y="25"/>
                    </a:lnTo>
                    <a:lnTo>
                      <a:pt x="393" y="25"/>
                    </a:lnTo>
                    <a:lnTo>
                      <a:pt x="393" y="25"/>
                    </a:lnTo>
                    <a:lnTo>
                      <a:pt x="392" y="25"/>
                    </a:lnTo>
                    <a:lnTo>
                      <a:pt x="392" y="25"/>
                    </a:lnTo>
                    <a:lnTo>
                      <a:pt x="392" y="24"/>
                    </a:lnTo>
                    <a:lnTo>
                      <a:pt x="392" y="24"/>
                    </a:lnTo>
                    <a:lnTo>
                      <a:pt x="392" y="24"/>
                    </a:lnTo>
                    <a:lnTo>
                      <a:pt x="392" y="24"/>
                    </a:lnTo>
                    <a:lnTo>
                      <a:pt x="391" y="24"/>
                    </a:lnTo>
                    <a:lnTo>
                      <a:pt x="391" y="24"/>
                    </a:lnTo>
                    <a:lnTo>
                      <a:pt x="391" y="24"/>
                    </a:lnTo>
                    <a:lnTo>
                      <a:pt x="391" y="24"/>
                    </a:lnTo>
                    <a:lnTo>
                      <a:pt x="390" y="24"/>
                    </a:lnTo>
                    <a:lnTo>
                      <a:pt x="390" y="24"/>
                    </a:lnTo>
                    <a:lnTo>
                      <a:pt x="390" y="24"/>
                    </a:lnTo>
                    <a:lnTo>
                      <a:pt x="390" y="24"/>
                    </a:lnTo>
                    <a:lnTo>
                      <a:pt x="388" y="24"/>
                    </a:lnTo>
                    <a:lnTo>
                      <a:pt x="388" y="24"/>
                    </a:lnTo>
                    <a:lnTo>
                      <a:pt x="388" y="24"/>
                    </a:lnTo>
                    <a:lnTo>
                      <a:pt x="388" y="24"/>
                    </a:lnTo>
                    <a:lnTo>
                      <a:pt x="387" y="25"/>
                    </a:lnTo>
                    <a:lnTo>
                      <a:pt x="387" y="25"/>
                    </a:lnTo>
                    <a:lnTo>
                      <a:pt x="386" y="25"/>
                    </a:lnTo>
                    <a:lnTo>
                      <a:pt x="386" y="25"/>
                    </a:lnTo>
                    <a:lnTo>
                      <a:pt x="386" y="25"/>
                    </a:lnTo>
                    <a:lnTo>
                      <a:pt x="386" y="25"/>
                    </a:lnTo>
                    <a:lnTo>
                      <a:pt x="386" y="26"/>
                    </a:lnTo>
                    <a:lnTo>
                      <a:pt x="386" y="26"/>
                    </a:lnTo>
                    <a:lnTo>
                      <a:pt x="381" y="31"/>
                    </a:lnTo>
                    <a:lnTo>
                      <a:pt x="381" y="31"/>
                    </a:lnTo>
                    <a:lnTo>
                      <a:pt x="372" y="39"/>
                    </a:lnTo>
                    <a:lnTo>
                      <a:pt x="368" y="45"/>
                    </a:lnTo>
                    <a:lnTo>
                      <a:pt x="368" y="45"/>
                    </a:lnTo>
                    <a:lnTo>
                      <a:pt x="358" y="42"/>
                    </a:lnTo>
                    <a:lnTo>
                      <a:pt x="358" y="42"/>
                    </a:lnTo>
                    <a:lnTo>
                      <a:pt x="358" y="34"/>
                    </a:lnTo>
                    <a:lnTo>
                      <a:pt x="357" y="23"/>
                    </a:lnTo>
                    <a:lnTo>
                      <a:pt x="357" y="23"/>
                    </a:lnTo>
                    <a:lnTo>
                      <a:pt x="356" y="15"/>
                    </a:lnTo>
                    <a:lnTo>
                      <a:pt x="356" y="15"/>
                    </a:lnTo>
                    <a:lnTo>
                      <a:pt x="356" y="15"/>
                    </a:lnTo>
                    <a:lnTo>
                      <a:pt x="356" y="15"/>
                    </a:lnTo>
                    <a:lnTo>
                      <a:pt x="356" y="15"/>
                    </a:lnTo>
                    <a:lnTo>
                      <a:pt x="356" y="15"/>
                    </a:lnTo>
                    <a:lnTo>
                      <a:pt x="356" y="14"/>
                    </a:lnTo>
                    <a:lnTo>
                      <a:pt x="356" y="14"/>
                    </a:lnTo>
                    <a:lnTo>
                      <a:pt x="356" y="13"/>
                    </a:lnTo>
                    <a:lnTo>
                      <a:pt x="356" y="13"/>
                    </a:lnTo>
                    <a:lnTo>
                      <a:pt x="356" y="13"/>
                    </a:lnTo>
                    <a:lnTo>
                      <a:pt x="356" y="13"/>
                    </a:lnTo>
                    <a:lnTo>
                      <a:pt x="354" y="11"/>
                    </a:lnTo>
                    <a:lnTo>
                      <a:pt x="354" y="11"/>
                    </a:lnTo>
                    <a:lnTo>
                      <a:pt x="354" y="11"/>
                    </a:lnTo>
                    <a:lnTo>
                      <a:pt x="354" y="11"/>
                    </a:lnTo>
                    <a:lnTo>
                      <a:pt x="354" y="11"/>
                    </a:lnTo>
                    <a:lnTo>
                      <a:pt x="354" y="11"/>
                    </a:lnTo>
                    <a:lnTo>
                      <a:pt x="353" y="10"/>
                    </a:lnTo>
                    <a:lnTo>
                      <a:pt x="353" y="10"/>
                    </a:lnTo>
                    <a:lnTo>
                      <a:pt x="353" y="10"/>
                    </a:lnTo>
                    <a:lnTo>
                      <a:pt x="353" y="10"/>
                    </a:lnTo>
                    <a:lnTo>
                      <a:pt x="353" y="10"/>
                    </a:lnTo>
                    <a:lnTo>
                      <a:pt x="353" y="10"/>
                    </a:lnTo>
                    <a:lnTo>
                      <a:pt x="352" y="10"/>
                    </a:lnTo>
                    <a:lnTo>
                      <a:pt x="352" y="10"/>
                    </a:lnTo>
                    <a:lnTo>
                      <a:pt x="352" y="10"/>
                    </a:lnTo>
                    <a:lnTo>
                      <a:pt x="352" y="10"/>
                    </a:lnTo>
                    <a:lnTo>
                      <a:pt x="351" y="10"/>
                    </a:lnTo>
                    <a:lnTo>
                      <a:pt x="351" y="10"/>
                    </a:lnTo>
                    <a:lnTo>
                      <a:pt x="351" y="9"/>
                    </a:lnTo>
                    <a:lnTo>
                      <a:pt x="351" y="9"/>
                    </a:lnTo>
                    <a:lnTo>
                      <a:pt x="349" y="9"/>
                    </a:lnTo>
                    <a:lnTo>
                      <a:pt x="349" y="9"/>
                    </a:lnTo>
                    <a:lnTo>
                      <a:pt x="348" y="9"/>
                    </a:lnTo>
                    <a:lnTo>
                      <a:pt x="348" y="9"/>
                    </a:lnTo>
                    <a:lnTo>
                      <a:pt x="348" y="9"/>
                    </a:lnTo>
                    <a:lnTo>
                      <a:pt x="348" y="9"/>
                    </a:lnTo>
                    <a:lnTo>
                      <a:pt x="347" y="9"/>
                    </a:lnTo>
                    <a:lnTo>
                      <a:pt x="347" y="9"/>
                    </a:lnTo>
                    <a:lnTo>
                      <a:pt x="347" y="9"/>
                    </a:lnTo>
                    <a:lnTo>
                      <a:pt x="347" y="9"/>
                    </a:lnTo>
                    <a:lnTo>
                      <a:pt x="346" y="9"/>
                    </a:lnTo>
                    <a:lnTo>
                      <a:pt x="346" y="9"/>
                    </a:lnTo>
                    <a:lnTo>
                      <a:pt x="346" y="9"/>
                    </a:lnTo>
                    <a:lnTo>
                      <a:pt x="346" y="9"/>
                    </a:lnTo>
                    <a:lnTo>
                      <a:pt x="346" y="9"/>
                    </a:lnTo>
                    <a:lnTo>
                      <a:pt x="346" y="9"/>
                    </a:lnTo>
                    <a:lnTo>
                      <a:pt x="346" y="9"/>
                    </a:lnTo>
                    <a:lnTo>
                      <a:pt x="346" y="9"/>
                    </a:lnTo>
                    <a:lnTo>
                      <a:pt x="344" y="9"/>
                    </a:lnTo>
                    <a:lnTo>
                      <a:pt x="344" y="9"/>
                    </a:lnTo>
                    <a:lnTo>
                      <a:pt x="344" y="9"/>
                    </a:lnTo>
                    <a:lnTo>
                      <a:pt x="343" y="9"/>
                    </a:lnTo>
                    <a:lnTo>
                      <a:pt x="343" y="9"/>
                    </a:lnTo>
                    <a:lnTo>
                      <a:pt x="343" y="9"/>
                    </a:lnTo>
                    <a:lnTo>
                      <a:pt x="343" y="9"/>
                    </a:lnTo>
                    <a:lnTo>
                      <a:pt x="341" y="10"/>
                    </a:lnTo>
                    <a:lnTo>
                      <a:pt x="341" y="10"/>
                    </a:lnTo>
                    <a:lnTo>
                      <a:pt x="341" y="11"/>
                    </a:lnTo>
                    <a:lnTo>
                      <a:pt x="341" y="11"/>
                    </a:lnTo>
                    <a:lnTo>
                      <a:pt x="335" y="16"/>
                    </a:lnTo>
                    <a:lnTo>
                      <a:pt x="335" y="16"/>
                    </a:lnTo>
                    <a:lnTo>
                      <a:pt x="329" y="26"/>
                    </a:lnTo>
                    <a:lnTo>
                      <a:pt x="327" y="34"/>
                    </a:lnTo>
                    <a:lnTo>
                      <a:pt x="327" y="34"/>
                    </a:lnTo>
                    <a:lnTo>
                      <a:pt x="315" y="31"/>
                    </a:lnTo>
                    <a:lnTo>
                      <a:pt x="315" y="31"/>
                    </a:lnTo>
                    <a:lnTo>
                      <a:pt x="314" y="24"/>
                    </a:lnTo>
                    <a:lnTo>
                      <a:pt x="312" y="13"/>
                    </a:lnTo>
                    <a:lnTo>
                      <a:pt x="312" y="13"/>
                    </a:lnTo>
                    <a:lnTo>
                      <a:pt x="309" y="5"/>
                    </a:lnTo>
                    <a:lnTo>
                      <a:pt x="309" y="5"/>
                    </a:lnTo>
                    <a:lnTo>
                      <a:pt x="309" y="5"/>
                    </a:lnTo>
                    <a:lnTo>
                      <a:pt x="309" y="5"/>
                    </a:lnTo>
                    <a:lnTo>
                      <a:pt x="308" y="2"/>
                    </a:lnTo>
                    <a:lnTo>
                      <a:pt x="308" y="2"/>
                    </a:lnTo>
                    <a:lnTo>
                      <a:pt x="308" y="2"/>
                    </a:lnTo>
                    <a:lnTo>
                      <a:pt x="308" y="2"/>
                    </a:lnTo>
                    <a:lnTo>
                      <a:pt x="308" y="2"/>
                    </a:lnTo>
                    <a:lnTo>
                      <a:pt x="308" y="2"/>
                    </a:lnTo>
                    <a:lnTo>
                      <a:pt x="308" y="2"/>
                    </a:lnTo>
                    <a:lnTo>
                      <a:pt x="308" y="2"/>
                    </a:lnTo>
                    <a:lnTo>
                      <a:pt x="307" y="1"/>
                    </a:lnTo>
                    <a:lnTo>
                      <a:pt x="307" y="1"/>
                    </a:lnTo>
                    <a:lnTo>
                      <a:pt x="307" y="1"/>
                    </a:lnTo>
                    <a:lnTo>
                      <a:pt x="307" y="1"/>
                    </a:lnTo>
                    <a:lnTo>
                      <a:pt x="305" y="1"/>
                    </a:lnTo>
                    <a:lnTo>
                      <a:pt x="305" y="1"/>
                    </a:lnTo>
                    <a:lnTo>
                      <a:pt x="305" y="1"/>
                    </a:lnTo>
                    <a:lnTo>
                      <a:pt x="305" y="1"/>
                    </a:lnTo>
                    <a:lnTo>
                      <a:pt x="304" y="1"/>
                    </a:lnTo>
                    <a:lnTo>
                      <a:pt x="304" y="1"/>
                    </a:lnTo>
                    <a:lnTo>
                      <a:pt x="304" y="1"/>
                    </a:lnTo>
                    <a:lnTo>
                      <a:pt x="304" y="1"/>
                    </a:lnTo>
                    <a:lnTo>
                      <a:pt x="303" y="1"/>
                    </a:lnTo>
                    <a:lnTo>
                      <a:pt x="303" y="1"/>
                    </a:lnTo>
                    <a:lnTo>
                      <a:pt x="303" y="1"/>
                    </a:lnTo>
                    <a:lnTo>
                      <a:pt x="303" y="1"/>
                    </a:lnTo>
                    <a:lnTo>
                      <a:pt x="301" y="1"/>
                    </a:lnTo>
                    <a:lnTo>
                      <a:pt x="301" y="1"/>
                    </a:lnTo>
                    <a:lnTo>
                      <a:pt x="300" y="0"/>
                    </a:lnTo>
                    <a:lnTo>
                      <a:pt x="300" y="0"/>
                    </a:lnTo>
                    <a:lnTo>
                      <a:pt x="300" y="0"/>
                    </a:lnTo>
                    <a:lnTo>
                      <a:pt x="300" y="0"/>
                    </a:lnTo>
                    <a:lnTo>
                      <a:pt x="299" y="0"/>
                    </a:lnTo>
                    <a:lnTo>
                      <a:pt x="299" y="0"/>
                    </a:lnTo>
                    <a:lnTo>
                      <a:pt x="299" y="0"/>
                    </a:lnTo>
                    <a:lnTo>
                      <a:pt x="299" y="0"/>
                    </a:lnTo>
                    <a:lnTo>
                      <a:pt x="298" y="0"/>
                    </a:lnTo>
                    <a:lnTo>
                      <a:pt x="298" y="0"/>
                    </a:lnTo>
                    <a:lnTo>
                      <a:pt x="298" y="0"/>
                    </a:lnTo>
                    <a:lnTo>
                      <a:pt x="298" y="0"/>
                    </a:lnTo>
                    <a:lnTo>
                      <a:pt x="298" y="1"/>
                    </a:lnTo>
                    <a:lnTo>
                      <a:pt x="298" y="1"/>
                    </a:lnTo>
                    <a:lnTo>
                      <a:pt x="298" y="1"/>
                    </a:lnTo>
                    <a:lnTo>
                      <a:pt x="298" y="1"/>
                    </a:lnTo>
                    <a:lnTo>
                      <a:pt x="296" y="1"/>
                    </a:lnTo>
                    <a:lnTo>
                      <a:pt x="296" y="1"/>
                    </a:lnTo>
                    <a:lnTo>
                      <a:pt x="296" y="1"/>
                    </a:lnTo>
                    <a:lnTo>
                      <a:pt x="296" y="1"/>
                    </a:lnTo>
                    <a:lnTo>
                      <a:pt x="295" y="1"/>
                    </a:lnTo>
                    <a:lnTo>
                      <a:pt x="295" y="1"/>
                    </a:lnTo>
                    <a:lnTo>
                      <a:pt x="295" y="1"/>
                    </a:lnTo>
                    <a:lnTo>
                      <a:pt x="295" y="1"/>
                    </a:lnTo>
                    <a:lnTo>
                      <a:pt x="295" y="2"/>
                    </a:lnTo>
                    <a:lnTo>
                      <a:pt x="295" y="2"/>
                    </a:lnTo>
                    <a:lnTo>
                      <a:pt x="294" y="4"/>
                    </a:lnTo>
                    <a:lnTo>
                      <a:pt x="294" y="4"/>
                    </a:lnTo>
                    <a:lnTo>
                      <a:pt x="294" y="4"/>
                    </a:lnTo>
                    <a:lnTo>
                      <a:pt x="294" y="4"/>
                    </a:lnTo>
                    <a:lnTo>
                      <a:pt x="290" y="11"/>
                    </a:lnTo>
                    <a:lnTo>
                      <a:pt x="290" y="11"/>
                    </a:lnTo>
                    <a:lnTo>
                      <a:pt x="285" y="21"/>
                    </a:lnTo>
                    <a:lnTo>
                      <a:pt x="283" y="29"/>
                    </a:lnTo>
                    <a:lnTo>
                      <a:pt x="283" y="29"/>
                    </a:lnTo>
                    <a:lnTo>
                      <a:pt x="273" y="29"/>
                    </a:lnTo>
                    <a:lnTo>
                      <a:pt x="273" y="29"/>
                    </a:lnTo>
                    <a:lnTo>
                      <a:pt x="270" y="21"/>
                    </a:lnTo>
                    <a:lnTo>
                      <a:pt x="265" y="11"/>
                    </a:lnTo>
                    <a:lnTo>
                      <a:pt x="265" y="11"/>
                    </a:lnTo>
                    <a:lnTo>
                      <a:pt x="261" y="4"/>
                    </a:lnTo>
                    <a:lnTo>
                      <a:pt x="261" y="4"/>
                    </a:lnTo>
                    <a:lnTo>
                      <a:pt x="261" y="4"/>
                    </a:lnTo>
                    <a:lnTo>
                      <a:pt x="261" y="4"/>
                    </a:lnTo>
                    <a:lnTo>
                      <a:pt x="260" y="1"/>
                    </a:lnTo>
                    <a:lnTo>
                      <a:pt x="260" y="1"/>
                    </a:lnTo>
                    <a:lnTo>
                      <a:pt x="260" y="1"/>
                    </a:lnTo>
                    <a:lnTo>
                      <a:pt x="260" y="1"/>
                    </a:lnTo>
                    <a:lnTo>
                      <a:pt x="259" y="1"/>
                    </a:lnTo>
                    <a:lnTo>
                      <a:pt x="259" y="1"/>
                    </a:lnTo>
                    <a:lnTo>
                      <a:pt x="259" y="1"/>
                    </a:lnTo>
                    <a:lnTo>
                      <a:pt x="259" y="1"/>
                    </a:lnTo>
                    <a:lnTo>
                      <a:pt x="259" y="1"/>
                    </a:lnTo>
                    <a:lnTo>
                      <a:pt x="259" y="1"/>
                    </a:lnTo>
                    <a:lnTo>
                      <a:pt x="257" y="1"/>
                    </a:lnTo>
                    <a:lnTo>
                      <a:pt x="257" y="1"/>
                    </a:lnTo>
                    <a:lnTo>
                      <a:pt x="257" y="0"/>
                    </a:lnTo>
                    <a:lnTo>
                      <a:pt x="257" y="0"/>
                    </a:lnTo>
                    <a:lnTo>
                      <a:pt x="257" y="0"/>
                    </a:lnTo>
                    <a:lnTo>
                      <a:pt x="257" y="0"/>
                    </a:lnTo>
                    <a:lnTo>
                      <a:pt x="256" y="0"/>
                    </a:lnTo>
                    <a:lnTo>
                      <a:pt x="256" y="0"/>
                    </a:lnTo>
                    <a:lnTo>
                      <a:pt x="256" y="0"/>
                    </a:lnTo>
                    <a:lnTo>
                      <a:pt x="256" y="0"/>
                    </a:lnTo>
                    <a:lnTo>
                      <a:pt x="255" y="0"/>
                    </a:lnTo>
                    <a:lnTo>
                      <a:pt x="255" y="0"/>
                    </a:lnTo>
                    <a:lnTo>
                      <a:pt x="255" y="0"/>
                    </a:lnTo>
                    <a:lnTo>
                      <a:pt x="255" y="0"/>
                    </a:lnTo>
                    <a:lnTo>
                      <a:pt x="254" y="1"/>
                    </a:lnTo>
                    <a:lnTo>
                      <a:pt x="254" y="1"/>
                    </a:lnTo>
                    <a:lnTo>
                      <a:pt x="252" y="1"/>
                    </a:lnTo>
                    <a:lnTo>
                      <a:pt x="252" y="1"/>
                    </a:lnTo>
                    <a:lnTo>
                      <a:pt x="252" y="1"/>
                    </a:lnTo>
                    <a:lnTo>
                      <a:pt x="252" y="1"/>
                    </a:lnTo>
                    <a:lnTo>
                      <a:pt x="251" y="1"/>
                    </a:lnTo>
                    <a:lnTo>
                      <a:pt x="251" y="1"/>
                    </a:lnTo>
                    <a:lnTo>
                      <a:pt x="251" y="1"/>
                    </a:lnTo>
                    <a:lnTo>
                      <a:pt x="251" y="1"/>
                    </a:lnTo>
                    <a:lnTo>
                      <a:pt x="250" y="1"/>
                    </a:lnTo>
                    <a:lnTo>
                      <a:pt x="250" y="1"/>
                    </a:lnTo>
                    <a:lnTo>
                      <a:pt x="250" y="1"/>
                    </a:lnTo>
                    <a:lnTo>
                      <a:pt x="250" y="1"/>
                    </a:lnTo>
                    <a:lnTo>
                      <a:pt x="249" y="1"/>
                    </a:lnTo>
                    <a:lnTo>
                      <a:pt x="249" y="1"/>
                    </a:lnTo>
                    <a:lnTo>
                      <a:pt x="249" y="1"/>
                    </a:lnTo>
                    <a:lnTo>
                      <a:pt x="249" y="1"/>
                    </a:lnTo>
                    <a:lnTo>
                      <a:pt x="249" y="2"/>
                    </a:lnTo>
                    <a:lnTo>
                      <a:pt x="249" y="2"/>
                    </a:lnTo>
                    <a:lnTo>
                      <a:pt x="249" y="2"/>
                    </a:lnTo>
                    <a:lnTo>
                      <a:pt x="249" y="2"/>
                    </a:lnTo>
                    <a:lnTo>
                      <a:pt x="247" y="2"/>
                    </a:lnTo>
                    <a:lnTo>
                      <a:pt x="247" y="2"/>
                    </a:lnTo>
                    <a:lnTo>
                      <a:pt x="247" y="2"/>
                    </a:lnTo>
                    <a:lnTo>
                      <a:pt x="247" y="2"/>
                    </a:lnTo>
                    <a:lnTo>
                      <a:pt x="246" y="4"/>
                    </a:lnTo>
                    <a:lnTo>
                      <a:pt x="246" y="4"/>
                    </a:lnTo>
                    <a:lnTo>
                      <a:pt x="246" y="5"/>
                    </a:lnTo>
                    <a:lnTo>
                      <a:pt x="246" y="5"/>
                    </a:lnTo>
                    <a:lnTo>
                      <a:pt x="246" y="5"/>
                    </a:lnTo>
                    <a:lnTo>
                      <a:pt x="246" y="5"/>
                    </a:lnTo>
                    <a:lnTo>
                      <a:pt x="246" y="5"/>
                    </a:lnTo>
                    <a:lnTo>
                      <a:pt x="246" y="5"/>
                    </a:lnTo>
                    <a:lnTo>
                      <a:pt x="244" y="13"/>
                    </a:lnTo>
                    <a:lnTo>
                      <a:pt x="244" y="13"/>
                    </a:lnTo>
                    <a:lnTo>
                      <a:pt x="241" y="24"/>
                    </a:lnTo>
                    <a:lnTo>
                      <a:pt x="240" y="31"/>
                    </a:lnTo>
                    <a:lnTo>
                      <a:pt x="240" y="31"/>
                    </a:lnTo>
                    <a:lnTo>
                      <a:pt x="230" y="34"/>
                    </a:lnTo>
                    <a:lnTo>
                      <a:pt x="230" y="34"/>
                    </a:lnTo>
                    <a:lnTo>
                      <a:pt x="226" y="26"/>
                    </a:lnTo>
                    <a:lnTo>
                      <a:pt x="220" y="16"/>
                    </a:lnTo>
                    <a:lnTo>
                      <a:pt x="220" y="16"/>
                    </a:lnTo>
                    <a:lnTo>
                      <a:pt x="215" y="11"/>
                    </a:lnTo>
                    <a:lnTo>
                      <a:pt x="215" y="11"/>
                    </a:lnTo>
                    <a:lnTo>
                      <a:pt x="215" y="10"/>
                    </a:lnTo>
                    <a:lnTo>
                      <a:pt x="215" y="10"/>
                    </a:lnTo>
                    <a:lnTo>
                      <a:pt x="212" y="9"/>
                    </a:lnTo>
                    <a:lnTo>
                      <a:pt x="212" y="9"/>
                    </a:lnTo>
                    <a:lnTo>
                      <a:pt x="212" y="9"/>
                    </a:lnTo>
                    <a:lnTo>
                      <a:pt x="212" y="9"/>
                    </a:lnTo>
                    <a:lnTo>
                      <a:pt x="211" y="9"/>
                    </a:lnTo>
                    <a:lnTo>
                      <a:pt x="211" y="9"/>
                    </a:lnTo>
                    <a:lnTo>
                      <a:pt x="211" y="9"/>
                    </a:lnTo>
                    <a:lnTo>
                      <a:pt x="211" y="9"/>
                    </a:lnTo>
                    <a:lnTo>
                      <a:pt x="211" y="9"/>
                    </a:lnTo>
                    <a:lnTo>
                      <a:pt x="211" y="9"/>
                    </a:lnTo>
                    <a:lnTo>
                      <a:pt x="210" y="9"/>
                    </a:lnTo>
                    <a:lnTo>
                      <a:pt x="210" y="9"/>
                    </a:lnTo>
                    <a:lnTo>
                      <a:pt x="210" y="9"/>
                    </a:lnTo>
                    <a:lnTo>
                      <a:pt x="210" y="9"/>
                    </a:lnTo>
                    <a:lnTo>
                      <a:pt x="210" y="9"/>
                    </a:lnTo>
                    <a:lnTo>
                      <a:pt x="210" y="9"/>
                    </a:lnTo>
                    <a:lnTo>
                      <a:pt x="208" y="9"/>
                    </a:lnTo>
                    <a:lnTo>
                      <a:pt x="208" y="9"/>
                    </a:lnTo>
                    <a:lnTo>
                      <a:pt x="208" y="9"/>
                    </a:lnTo>
                    <a:lnTo>
                      <a:pt x="208" y="9"/>
                    </a:lnTo>
                    <a:lnTo>
                      <a:pt x="207" y="9"/>
                    </a:lnTo>
                    <a:lnTo>
                      <a:pt x="207" y="9"/>
                    </a:lnTo>
                    <a:lnTo>
                      <a:pt x="207" y="9"/>
                    </a:lnTo>
                    <a:lnTo>
                      <a:pt x="207" y="9"/>
                    </a:lnTo>
                    <a:lnTo>
                      <a:pt x="206" y="9"/>
                    </a:lnTo>
                    <a:lnTo>
                      <a:pt x="206" y="9"/>
                    </a:lnTo>
                    <a:lnTo>
                      <a:pt x="204" y="9"/>
                    </a:lnTo>
                    <a:lnTo>
                      <a:pt x="204" y="9"/>
                    </a:lnTo>
                    <a:lnTo>
                      <a:pt x="204" y="10"/>
                    </a:lnTo>
                    <a:lnTo>
                      <a:pt x="204" y="10"/>
                    </a:lnTo>
                    <a:lnTo>
                      <a:pt x="203" y="10"/>
                    </a:lnTo>
                    <a:lnTo>
                      <a:pt x="203" y="10"/>
                    </a:lnTo>
                    <a:lnTo>
                      <a:pt x="203" y="10"/>
                    </a:lnTo>
                    <a:lnTo>
                      <a:pt x="203" y="10"/>
                    </a:lnTo>
                    <a:lnTo>
                      <a:pt x="202" y="10"/>
                    </a:lnTo>
                    <a:lnTo>
                      <a:pt x="202" y="10"/>
                    </a:lnTo>
                    <a:lnTo>
                      <a:pt x="202" y="10"/>
                    </a:lnTo>
                    <a:lnTo>
                      <a:pt x="202" y="10"/>
                    </a:lnTo>
                    <a:lnTo>
                      <a:pt x="202" y="10"/>
                    </a:lnTo>
                    <a:lnTo>
                      <a:pt x="202" y="10"/>
                    </a:lnTo>
                    <a:lnTo>
                      <a:pt x="202" y="11"/>
                    </a:lnTo>
                    <a:lnTo>
                      <a:pt x="202" y="11"/>
                    </a:lnTo>
                    <a:lnTo>
                      <a:pt x="201" y="11"/>
                    </a:lnTo>
                    <a:lnTo>
                      <a:pt x="201" y="11"/>
                    </a:lnTo>
                    <a:lnTo>
                      <a:pt x="201" y="11"/>
                    </a:lnTo>
                    <a:lnTo>
                      <a:pt x="201" y="11"/>
                    </a:lnTo>
                    <a:lnTo>
                      <a:pt x="201" y="13"/>
                    </a:lnTo>
                    <a:lnTo>
                      <a:pt x="201" y="13"/>
                    </a:lnTo>
                    <a:lnTo>
                      <a:pt x="199" y="13"/>
                    </a:lnTo>
                    <a:lnTo>
                      <a:pt x="199" y="13"/>
                    </a:lnTo>
                    <a:lnTo>
                      <a:pt x="199" y="14"/>
                    </a:lnTo>
                    <a:lnTo>
                      <a:pt x="199" y="14"/>
                    </a:lnTo>
                    <a:lnTo>
                      <a:pt x="199" y="15"/>
                    </a:lnTo>
                    <a:lnTo>
                      <a:pt x="199" y="15"/>
                    </a:lnTo>
                    <a:lnTo>
                      <a:pt x="199" y="15"/>
                    </a:lnTo>
                    <a:lnTo>
                      <a:pt x="199" y="15"/>
                    </a:lnTo>
                    <a:lnTo>
                      <a:pt x="198" y="23"/>
                    </a:lnTo>
                    <a:lnTo>
                      <a:pt x="198" y="23"/>
                    </a:lnTo>
                    <a:lnTo>
                      <a:pt x="197" y="34"/>
                    </a:lnTo>
                    <a:lnTo>
                      <a:pt x="198" y="42"/>
                    </a:lnTo>
                    <a:lnTo>
                      <a:pt x="198" y="42"/>
                    </a:lnTo>
                    <a:lnTo>
                      <a:pt x="188" y="45"/>
                    </a:lnTo>
                    <a:lnTo>
                      <a:pt x="188" y="45"/>
                    </a:lnTo>
                    <a:lnTo>
                      <a:pt x="183" y="39"/>
                    </a:lnTo>
                    <a:lnTo>
                      <a:pt x="175" y="31"/>
                    </a:lnTo>
                    <a:lnTo>
                      <a:pt x="175" y="31"/>
                    </a:lnTo>
                    <a:lnTo>
                      <a:pt x="169" y="26"/>
                    </a:lnTo>
                    <a:lnTo>
                      <a:pt x="169" y="26"/>
                    </a:lnTo>
                    <a:lnTo>
                      <a:pt x="169" y="26"/>
                    </a:lnTo>
                    <a:lnTo>
                      <a:pt x="169" y="25"/>
                    </a:lnTo>
                    <a:lnTo>
                      <a:pt x="169" y="25"/>
                    </a:lnTo>
                    <a:lnTo>
                      <a:pt x="168" y="25"/>
                    </a:lnTo>
                    <a:lnTo>
                      <a:pt x="168" y="25"/>
                    </a:lnTo>
                    <a:lnTo>
                      <a:pt x="168" y="25"/>
                    </a:lnTo>
                    <a:lnTo>
                      <a:pt x="167" y="24"/>
                    </a:lnTo>
                    <a:lnTo>
                      <a:pt x="167" y="24"/>
                    </a:lnTo>
                    <a:lnTo>
                      <a:pt x="167" y="24"/>
                    </a:lnTo>
                    <a:lnTo>
                      <a:pt x="167" y="24"/>
                    </a:lnTo>
                    <a:lnTo>
                      <a:pt x="165" y="24"/>
                    </a:lnTo>
                    <a:lnTo>
                      <a:pt x="165" y="24"/>
                    </a:lnTo>
                    <a:lnTo>
                      <a:pt x="165" y="24"/>
                    </a:lnTo>
                    <a:lnTo>
                      <a:pt x="165" y="24"/>
                    </a:lnTo>
                    <a:lnTo>
                      <a:pt x="164" y="24"/>
                    </a:lnTo>
                    <a:lnTo>
                      <a:pt x="164" y="24"/>
                    </a:lnTo>
                    <a:lnTo>
                      <a:pt x="164" y="24"/>
                    </a:lnTo>
                    <a:lnTo>
                      <a:pt x="164" y="24"/>
                    </a:lnTo>
                    <a:lnTo>
                      <a:pt x="164" y="24"/>
                    </a:lnTo>
                    <a:lnTo>
                      <a:pt x="164" y="24"/>
                    </a:lnTo>
                    <a:lnTo>
                      <a:pt x="163" y="24"/>
                    </a:lnTo>
                    <a:lnTo>
                      <a:pt x="163" y="24"/>
                    </a:lnTo>
                    <a:lnTo>
                      <a:pt x="163" y="25"/>
                    </a:lnTo>
                    <a:lnTo>
                      <a:pt x="163" y="25"/>
                    </a:lnTo>
                    <a:lnTo>
                      <a:pt x="163" y="25"/>
                    </a:lnTo>
                    <a:lnTo>
                      <a:pt x="163" y="25"/>
                    </a:lnTo>
                    <a:lnTo>
                      <a:pt x="162" y="25"/>
                    </a:lnTo>
                    <a:lnTo>
                      <a:pt x="162" y="25"/>
                    </a:lnTo>
                    <a:lnTo>
                      <a:pt x="162" y="25"/>
                    </a:lnTo>
                    <a:lnTo>
                      <a:pt x="162" y="25"/>
                    </a:lnTo>
                    <a:lnTo>
                      <a:pt x="160" y="25"/>
                    </a:lnTo>
                    <a:lnTo>
                      <a:pt x="160" y="25"/>
                    </a:lnTo>
                    <a:lnTo>
                      <a:pt x="159" y="26"/>
                    </a:lnTo>
                    <a:lnTo>
                      <a:pt x="159" y="26"/>
                    </a:lnTo>
                    <a:lnTo>
                      <a:pt x="159" y="26"/>
                    </a:lnTo>
                    <a:lnTo>
                      <a:pt x="159" y="26"/>
                    </a:lnTo>
                    <a:lnTo>
                      <a:pt x="158" y="26"/>
                    </a:lnTo>
                    <a:lnTo>
                      <a:pt x="158" y="26"/>
                    </a:lnTo>
                    <a:lnTo>
                      <a:pt x="158" y="26"/>
                    </a:lnTo>
                    <a:lnTo>
                      <a:pt x="158" y="26"/>
                    </a:lnTo>
                    <a:lnTo>
                      <a:pt x="157" y="28"/>
                    </a:lnTo>
                    <a:lnTo>
                      <a:pt x="157" y="28"/>
                    </a:lnTo>
                    <a:lnTo>
                      <a:pt x="157" y="28"/>
                    </a:lnTo>
                    <a:lnTo>
                      <a:pt x="157" y="28"/>
                    </a:lnTo>
                    <a:lnTo>
                      <a:pt x="157" y="28"/>
                    </a:lnTo>
                    <a:lnTo>
                      <a:pt x="157" y="28"/>
                    </a:lnTo>
                    <a:lnTo>
                      <a:pt x="157" y="28"/>
                    </a:lnTo>
                    <a:lnTo>
                      <a:pt x="157" y="28"/>
                    </a:lnTo>
                    <a:lnTo>
                      <a:pt x="155" y="29"/>
                    </a:lnTo>
                    <a:lnTo>
                      <a:pt x="155" y="29"/>
                    </a:lnTo>
                    <a:lnTo>
                      <a:pt x="155" y="29"/>
                    </a:lnTo>
                    <a:lnTo>
                      <a:pt x="155" y="29"/>
                    </a:lnTo>
                    <a:lnTo>
                      <a:pt x="155" y="30"/>
                    </a:lnTo>
                    <a:lnTo>
                      <a:pt x="155" y="30"/>
                    </a:lnTo>
                    <a:lnTo>
                      <a:pt x="155" y="30"/>
                    </a:lnTo>
                    <a:lnTo>
                      <a:pt x="155" y="30"/>
                    </a:lnTo>
                    <a:lnTo>
                      <a:pt x="155" y="31"/>
                    </a:lnTo>
                    <a:lnTo>
                      <a:pt x="155" y="31"/>
                    </a:lnTo>
                    <a:lnTo>
                      <a:pt x="155" y="31"/>
                    </a:lnTo>
                    <a:lnTo>
                      <a:pt x="155" y="31"/>
                    </a:lnTo>
                    <a:lnTo>
                      <a:pt x="155" y="33"/>
                    </a:lnTo>
                    <a:lnTo>
                      <a:pt x="155" y="33"/>
                    </a:lnTo>
                    <a:lnTo>
                      <a:pt x="154" y="33"/>
                    </a:lnTo>
                    <a:lnTo>
                      <a:pt x="154" y="33"/>
                    </a:lnTo>
                    <a:lnTo>
                      <a:pt x="155" y="40"/>
                    </a:lnTo>
                    <a:lnTo>
                      <a:pt x="155" y="40"/>
                    </a:lnTo>
                    <a:lnTo>
                      <a:pt x="157" y="52"/>
                    </a:lnTo>
                    <a:lnTo>
                      <a:pt x="158" y="59"/>
                    </a:lnTo>
                    <a:lnTo>
                      <a:pt x="158" y="59"/>
                    </a:lnTo>
                    <a:lnTo>
                      <a:pt x="149" y="65"/>
                    </a:lnTo>
                    <a:lnTo>
                      <a:pt x="149" y="65"/>
                    </a:lnTo>
                    <a:lnTo>
                      <a:pt x="143" y="59"/>
                    </a:lnTo>
                    <a:lnTo>
                      <a:pt x="134" y="53"/>
                    </a:lnTo>
                    <a:lnTo>
                      <a:pt x="134" y="53"/>
                    </a:lnTo>
                    <a:lnTo>
                      <a:pt x="126" y="49"/>
                    </a:lnTo>
                    <a:lnTo>
                      <a:pt x="126" y="49"/>
                    </a:lnTo>
                    <a:lnTo>
                      <a:pt x="126" y="48"/>
                    </a:lnTo>
                    <a:lnTo>
                      <a:pt x="126" y="48"/>
                    </a:lnTo>
                    <a:lnTo>
                      <a:pt x="125" y="48"/>
                    </a:lnTo>
                    <a:lnTo>
                      <a:pt x="125" y="48"/>
                    </a:lnTo>
                    <a:lnTo>
                      <a:pt x="125" y="48"/>
                    </a:lnTo>
                    <a:lnTo>
                      <a:pt x="125" y="48"/>
                    </a:lnTo>
                    <a:lnTo>
                      <a:pt x="124" y="48"/>
                    </a:lnTo>
                    <a:lnTo>
                      <a:pt x="124" y="48"/>
                    </a:lnTo>
                    <a:lnTo>
                      <a:pt x="124" y="48"/>
                    </a:lnTo>
                    <a:lnTo>
                      <a:pt x="124" y="48"/>
                    </a:lnTo>
                    <a:lnTo>
                      <a:pt x="124" y="48"/>
                    </a:lnTo>
                    <a:lnTo>
                      <a:pt x="124" y="48"/>
                    </a:lnTo>
                    <a:lnTo>
                      <a:pt x="123" y="48"/>
                    </a:lnTo>
                    <a:lnTo>
                      <a:pt x="123" y="48"/>
                    </a:lnTo>
                    <a:lnTo>
                      <a:pt x="123" y="48"/>
                    </a:lnTo>
                    <a:lnTo>
                      <a:pt x="123" y="48"/>
                    </a:lnTo>
                    <a:lnTo>
                      <a:pt x="123" y="48"/>
                    </a:lnTo>
                    <a:lnTo>
                      <a:pt x="123" y="48"/>
                    </a:lnTo>
                    <a:lnTo>
                      <a:pt x="121" y="48"/>
                    </a:lnTo>
                    <a:lnTo>
                      <a:pt x="121" y="48"/>
                    </a:lnTo>
                    <a:lnTo>
                      <a:pt x="121" y="48"/>
                    </a:lnTo>
                    <a:lnTo>
                      <a:pt x="121" y="48"/>
                    </a:lnTo>
                    <a:lnTo>
                      <a:pt x="120" y="48"/>
                    </a:lnTo>
                    <a:lnTo>
                      <a:pt x="120" y="48"/>
                    </a:lnTo>
                    <a:lnTo>
                      <a:pt x="120" y="48"/>
                    </a:lnTo>
                    <a:lnTo>
                      <a:pt x="120" y="48"/>
                    </a:lnTo>
                    <a:lnTo>
                      <a:pt x="119" y="49"/>
                    </a:lnTo>
                    <a:lnTo>
                      <a:pt x="119" y="49"/>
                    </a:lnTo>
                    <a:lnTo>
                      <a:pt x="119" y="49"/>
                    </a:lnTo>
                    <a:lnTo>
                      <a:pt x="119" y="49"/>
                    </a:lnTo>
                    <a:lnTo>
                      <a:pt x="119" y="50"/>
                    </a:lnTo>
                    <a:lnTo>
                      <a:pt x="119" y="50"/>
                    </a:lnTo>
                    <a:lnTo>
                      <a:pt x="118" y="50"/>
                    </a:lnTo>
                    <a:lnTo>
                      <a:pt x="118" y="50"/>
                    </a:lnTo>
                    <a:lnTo>
                      <a:pt x="118" y="50"/>
                    </a:lnTo>
                    <a:lnTo>
                      <a:pt x="118" y="50"/>
                    </a:lnTo>
                    <a:lnTo>
                      <a:pt x="116" y="52"/>
                    </a:lnTo>
                    <a:lnTo>
                      <a:pt x="116" y="52"/>
                    </a:lnTo>
                    <a:lnTo>
                      <a:pt x="116" y="52"/>
                    </a:lnTo>
                    <a:lnTo>
                      <a:pt x="116" y="52"/>
                    </a:lnTo>
                    <a:lnTo>
                      <a:pt x="115" y="52"/>
                    </a:lnTo>
                    <a:lnTo>
                      <a:pt x="115" y="52"/>
                    </a:lnTo>
                    <a:lnTo>
                      <a:pt x="115" y="52"/>
                    </a:lnTo>
                    <a:lnTo>
                      <a:pt x="115" y="52"/>
                    </a:lnTo>
                    <a:lnTo>
                      <a:pt x="115" y="53"/>
                    </a:lnTo>
                    <a:lnTo>
                      <a:pt x="115" y="53"/>
                    </a:lnTo>
                    <a:lnTo>
                      <a:pt x="115" y="53"/>
                    </a:lnTo>
                    <a:lnTo>
                      <a:pt x="115" y="53"/>
                    </a:lnTo>
                    <a:lnTo>
                      <a:pt x="114" y="54"/>
                    </a:lnTo>
                    <a:lnTo>
                      <a:pt x="114" y="54"/>
                    </a:lnTo>
                    <a:lnTo>
                      <a:pt x="114" y="54"/>
                    </a:lnTo>
                    <a:lnTo>
                      <a:pt x="114" y="54"/>
                    </a:lnTo>
                    <a:lnTo>
                      <a:pt x="114" y="54"/>
                    </a:lnTo>
                    <a:lnTo>
                      <a:pt x="114" y="54"/>
                    </a:lnTo>
                    <a:lnTo>
                      <a:pt x="114" y="55"/>
                    </a:lnTo>
                    <a:lnTo>
                      <a:pt x="114" y="55"/>
                    </a:lnTo>
                    <a:lnTo>
                      <a:pt x="114" y="55"/>
                    </a:lnTo>
                    <a:lnTo>
                      <a:pt x="114" y="55"/>
                    </a:lnTo>
                    <a:lnTo>
                      <a:pt x="114" y="57"/>
                    </a:lnTo>
                    <a:lnTo>
                      <a:pt x="114" y="57"/>
                    </a:lnTo>
                    <a:lnTo>
                      <a:pt x="114" y="58"/>
                    </a:lnTo>
                    <a:lnTo>
                      <a:pt x="114" y="58"/>
                    </a:lnTo>
                    <a:lnTo>
                      <a:pt x="114" y="58"/>
                    </a:lnTo>
                    <a:lnTo>
                      <a:pt x="114" y="58"/>
                    </a:lnTo>
                    <a:lnTo>
                      <a:pt x="115" y="65"/>
                    </a:lnTo>
                    <a:lnTo>
                      <a:pt x="115" y="65"/>
                    </a:lnTo>
                    <a:lnTo>
                      <a:pt x="119" y="77"/>
                    </a:lnTo>
                    <a:lnTo>
                      <a:pt x="121" y="83"/>
                    </a:lnTo>
                    <a:lnTo>
                      <a:pt x="121" y="83"/>
                    </a:lnTo>
                    <a:lnTo>
                      <a:pt x="114" y="91"/>
                    </a:lnTo>
                    <a:lnTo>
                      <a:pt x="114" y="91"/>
                    </a:lnTo>
                    <a:lnTo>
                      <a:pt x="107" y="86"/>
                    </a:lnTo>
                    <a:lnTo>
                      <a:pt x="97" y="81"/>
                    </a:lnTo>
                    <a:lnTo>
                      <a:pt x="97" y="81"/>
                    </a:lnTo>
                    <a:lnTo>
                      <a:pt x="90" y="78"/>
                    </a:lnTo>
                    <a:lnTo>
                      <a:pt x="90" y="78"/>
                    </a:lnTo>
                    <a:lnTo>
                      <a:pt x="90" y="78"/>
                    </a:lnTo>
                    <a:lnTo>
                      <a:pt x="90" y="78"/>
                    </a:lnTo>
                    <a:lnTo>
                      <a:pt x="87" y="78"/>
                    </a:lnTo>
                    <a:lnTo>
                      <a:pt x="87" y="78"/>
                    </a:lnTo>
                    <a:lnTo>
                      <a:pt x="86" y="78"/>
                    </a:lnTo>
                    <a:lnTo>
                      <a:pt x="86" y="78"/>
                    </a:lnTo>
                    <a:lnTo>
                      <a:pt x="86" y="78"/>
                    </a:lnTo>
                    <a:lnTo>
                      <a:pt x="86" y="78"/>
                    </a:lnTo>
                    <a:lnTo>
                      <a:pt x="86" y="78"/>
                    </a:lnTo>
                    <a:lnTo>
                      <a:pt x="86" y="78"/>
                    </a:lnTo>
                    <a:lnTo>
                      <a:pt x="85" y="78"/>
                    </a:lnTo>
                    <a:lnTo>
                      <a:pt x="85" y="78"/>
                    </a:lnTo>
                    <a:lnTo>
                      <a:pt x="85" y="78"/>
                    </a:lnTo>
                    <a:lnTo>
                      <a:pt x="85" y="78"/>
                    </a:lnTo>
                    <a:lnTo>
                      <a:pt x="84" y="78"/>
                    </a:lnTo>
                    <a:lnTo>
                      <a:pt x="84" y="78"/>
                    </a:lnTo>
                    <a:lnTo>
                      <a:pt x="84" y="78"/>
                    </a:lnTo>
                    <a:lnTo>
                      <a:pt x="84" y="78"/>
                    </a:lnTo>
                    <a:lnTo>
                      <a:pt x="84" y="79"/>
                    </a:lnTo>
                    <a:lnTo>
                      <a:pt x="84" y="79"/>
                    </a:lnTo>
                    <a:lnTo>
                      <a:pt x="82" y="79"/>
                    </a:lnTo>
                    <a:lnTo>
                      <a:pt x="82" y="79"/>
                    </a:lnTo>
                    <a:lnTo>
                      <a:pt x="82" y="81"/>
                    </a:lnTo>
                    <a:lnTo>
                      <a:pt x="82" y="81"/>
                    </a:lnTo>
                    <a:lnTo>
                      <a:pt x="82" y="81"/>
                    </a:lnTo>
                    <a:lnTo>
                      <a:pt x="82" y="81"/>
                    </a:lnTo>
                    <a:lnTo>
                      <a:pt x="81" y="81"/>
                    </a:lnTo>
                    <a:lnTo>
                      <a:pt x="81" y="81"/>
                    </a:lnTo>
                    <a:lnTo>
                      <a:pt x="80" y="82"/>
                    </a:lnTo>
                    <a:lnTo>
                      <a:pt x="80" y="82"/>
                    </a:lnTo>
                    <a:lnTo>
                      <a:pt x="80" y="82"/>
                    </a:lnTo>
                    <a:lnTo>
                      <a:pt x="80" y="82"/>
                    </a:lnTo>
                    <a:lnTo>
                      <a:pt x="80" y="83"/>
                    </a:lnTo>
                    <a:lnTo>
                      <a:pt x="80" y="83"/>
                    </a:lnTo>
                    <a:lnTo>
                      <a:pt x="80" y="83"/>
                    </a:lnTo>
                    <a:lnTo>
                      <a:pt x="80" y="83"/>
                    </a:lnTo>
                    <a:lnTo>
                      <a:pt x="78" y="83"/>
                    </a:lnTo>
                    <a:lnTo>
                      <a:pt x="78" y="83"/>
                    </a:lnTo>
                    <a:lnTo>
                      <a:pt x="78" y="84"/>
                    </a:lnTo>
                    <a:lnTo>
                      <a:pt x="78" y="84"/>
                    </a:lnTo>
                    <a:lnTo>
                      <a:pt x="78" y="84"/>
                    </a:lnTo>
                    <a:lnTo>
                      <a:pt x="78" y="84"/>
                    </a:lnTo>
                    <a:lnTo>
                      <a:pt x="78" y="84"/>
                    </a:lnTo>
                    <a:lnTo>
                      <a:pt x="78" y="84"/>
                    </a:lnTo>
                    <a:lnTo>
                      <a:pt x="78" y="86"/>
                    </a:lnTo>
                    <a:lnTo>
                      <a:pt x="78" y="86"/>
                    </a:lnTo>
                    <a:lnTo>
                      <a:pt x="78" y="86"/>
                    </a:lnTo>
                    <a:lnTo>
                      <a:pt x="78" y="86"/>
                    </a:lnTo>
                    <a:lnTo>
                      <a:pt x="77" y="87"/>
                    </a:lnTo>
                    <a:lnTo>
                      <a:pt x="77" y="87"/>
                    </a:lnTo>
                    <a:lnTo>
                      <a:pt x="77" y="87"/>
                    </a:lnTo>
                    <a:lnTo>
                      <a:pt x="77" y="87"/>
                    </a:lnTo>
                    <a:lnTo>
                      <a:pt x="78" y="89"/>
                    </a:lnTo>
                    <a:lnTo>
                      <a:pt x="78" y="89"/>
                    </a:lnTo>
                    <a:lnTo>
                      <a:pt x="78" y="89"/>
                    </a:lnTo>
                    <a:lnTo>
                      <a:pt x="78" y="89"/>
                    </a:lnTo>
                    <a:lnTo>
                      <a:pt x="81" y="97"/>
                    </a:lnTo>
                    <a:lnTo>
                      <a:pt x="81" y="97"/>
                    </a:lnTo>
                    <a:lnTo>
                      <a:pt x="86" y="107"/>
                    </a:lnTo>
                    <a:lnTo>
                      <a:pt x="91" y="113"/>
                    </a:lnTo>
                    <a:lnTo>
                      <a:pt x="91" y="113"/>
                    </a:lnTo>
                    <a:lnTo>
                      <a:pt x="84" y="122"/>
                    </a:lnTo>
                    <a:lnTo>
                      <a:pt x="84" y="122"/>
                    </a:lnTo>
                    <a:lnTo>
                      <a:pt x="77" y="118"/>
                    </a:lnTo>
                    <a:lnTo>
                      <a:pt x="66" y="116"/>
                    </a:lnTo>
                    <a:lnTo>
                      <a:pt x="66" y="116"/>
                    </a:lnTo>
                    <a:lnTo>
                      <a:pt x="57" y="113"/>
                    </a:lnTo>
                    <a:lnTo>
                      <a:pt x="57" y="113"/>
                    </a:lnTo>
                    <a:lnTo>
                      <a:pt x="57" y="113"/>
                    </a:lnTo>
                    <a:lnTo>
                      <a:pt x="57" y="113"/>
                    </a:lnTo>
                    <a:lnTo>
                      <a:pt x="56" y="113"/>
                    </a:lnTo>
                    <a:lnTo>
                      <a:pt x="56" y="113"/>
                    </a:lnTo>
                    <a:lnTo>
                      <a:pt x="55" y="113"/>
                    </a:lnTo>
                    <a:lnTo>
                      <a:pt x="55" y="113"/>
                    </a:lnTo>
                    <a:lnTo>
                      <a:pt x="55" y="113"/>
                    </a:lnTo>
                    <a:lnTo>
                      <a:pt x="55" y="113"/>
                    </a:lnTo>
                    <a:lnTo>
                      <a:pt x="53" y="115"/>
                    </a:lnTo>
                    <a:lnTo>
                      <a:pt x="53" y="115"/>
                    </a:lnTo>
                    <a:lnTo>
                      <a:pt x="53" y="115"/>
                    </a:lnTo>
                    <a:lnTo>
                      <a:pt x="53" y="115"/>
                    </a:lnTo>
                    <a:lnTo>
                      <a:pt x="53" y="115"/>
                    </a:lnTo>
                    <a:lnTo>
                      <a:pt x="53" y="115"/>
                    </a:lnTo>
                    <a:lnTo>
                      <a:pt x="53" y="115"/>
                    </a:lnTo>
                    <a:lnTo>
                      <a:pt x="53" y="115"/>
                    </a:lnTo>
                    <a:lnTo>
                      <a:pt x="52" y="115"/>
                    </a:lnTo>
                    <a:lnTo>
                      <a:pt x="52" y="115"/>
                    </a:lnTo>
                    <a:lnTo>
                      <a:pt x="52" y="116"/>
                    </a:lnTo>
                    <a:lnTo>
                      <a:pt x="52" y="116"/>
                    </a:lnTo>
                    <a:lnTo>
                      <a:pt x="52" y="116"/>
                    </a:lnTo>
                    <a:lnTo>
                      <a:pt x="52" y="116"/>
                    </a:lnTo>
                    <a:lnTo>
                      <a:pt x="51" y="116"/>
                    </a:lnTo>
                    <a:lnTo>
                      <a:pt x="51" y="116"/>
                    </a:lnTo>
                    <a:lnTo>
                      <a:pt x="51" y="117"/>
                    </a:lnTo>
                    <a:lnTo>
                      <a:pt x="51" y="117"/>
                    </a:lnTo>
                    <a:lnTo>
                      <a:pt x="51" y="117"/>
                    </a:lnTo>
                    <a:lnTo>
                      <a:pt x="51" y="117"/>
                    </a:lnTo>
                    <a:lnTo>
                      <a:pt x="50" y="118"/>
                    </a:lnTo>
                    <a:lnTo>
                      <a:pt x="50" y="118"/>
                    </a:lnTo>
                    <a:lnTo>
                      <a:pt x="50" y="118"/>
                    </a:lnTo>
                    <a:lnTo>
                      <a:pt x="50" y="118"/>
                    </a:lnTo>
                    <a:lnTo>
                      <a:pt x="50" y="120"/>
                    </a:lnTo>
                    <a:lnTo>
                      <a:pt x="50" y="120"/>
                    </a:lnTo>
                    <a:lnTo>
                      <a:pt x="48" y="120"/>
                    </a:lnTo>
                    <a:lnTo>
                      <a:pt x="48" y="120"/>
                    </a:lnTo>
                    <a:lnTo>
                      <a:pt x="48" y="121"/>
                    </a:lnTo>
                    <a:lnTo>
                      <a:pt x="48" y="121"/>
                    </a:lnTo>
                    <a:lnTo>
                      <a:pt x="48" y="121"/>
                    </a:lnTo>
                    <a:lnTo>
                      <a:pt x="48" y="121"/>
                    </a:lnTo>
                    <a:lnTo>
                      <a:pt x="48" y="121"/>
                    </a:lnTo>
                    <a:lnTo>
                      <a:pt x="48" y="121"/>
                    </a:lnTo>
                    <a:lnTo>
                      <a:pt x="48" y="122"/>
                    </a:lnTo>
                    <a:lnTo>
                      <a:pt x="48" y="122"/>
                    </a:lnTo>
                    <a:lnTo>
                      <a:pt x="48" y="122"/>
                    </a:lnTo>
                    <a:lnTo>
                      <a:pt x="48" y="122"/>
                    </a:lnTo>
                    <a:lnTo>
                      <a:pt x="47" y="123"/>
                    </a:lnTo>
                    <a:lnTo>
                      <a:pt x="47" y="123"/>
                    </a:lnTo>
                    <a:lnTo>
                      <a:pt x="47" y="123"/>
                    </a:lnTo>
                    <a:lnTo>
                      <a:pt x="47" y="123"/>
                    </a:lnTo>
                    <a:lnTo>
                      <a:pt x="48" y="123"/>
                    </a:lnTo>
                    <a:lnTo>
                      <a:pt x="48" y="123"/>
                    </a:lnTo>
                    <a:lnTo>
                      <a:pt x="48" y="125"/>
                    </a:lnTo>
                    <a:lnTo>
                      <a:pt x="48" y="125"/>
                    </a:lnTo>
                    <a:lnTo>
                      <a:pt x="48" y="125"/>
                    </a:lnTo>
                    <a:lnTo>
                      <a:pt x="48" y="125"/>
                    </a:lnTo>
                    <a:lnTo>
                      <a:pt x="48" y="127"/>
                    </a:lnTo>
                    <a:lnTo>
                      <a:pt x="48" y="127"/>
                    </a:lnTo>
                    <a:lnTo>
                      <a:pt x="48" y="127"/>
                    </a:lnTo>
                    <a:lnTo>
                      <a:pt x="48" y="127"/>
                    </a:lnTo>
                    <a:lnTo>
                      <a:pt x="53" y="133"/>
                    </a:lnTo>
                    <a:lnTo>
                      <a:pt x="53" y="133"/>
                    </a:lnTo>
                    <a:lnTo>
                      <a:pt x="60" y="144"/>
                    </a:lnTo>
                    <a:lnTo>
                      <a:pt x="65" y="149"/>
                    </a:lnTo>
                    <a:lnTo>
                      <a:pt x="65" y="149"/>
                    </a:lnTo>
                    <a:lnTo>
                      <a:pt x="60" y="157"/>
                    </a:lnTo>
                    <a:lnTo>
                      <a:pt x="60" y="157"/>
                    </a:lnTo>
                    <a:lnTo>
                      <a:pt x="52" y="156"/>
                    </a:lnTo>
                    <a:lnTo>
                      <a:pt x="41" y="155"/>
                    </a:lnTo>
                    <a:lnTo>
                      <a:pt x="41" y="155"/>
                    </a:lnTo>
                    <a:lnTo>
                      <a:pt x="33" y="155"/>
                    </a:lnTo>
                    <a:lnTo>
                      <a:pt x="33" y="155"/>
                    </a:lnTo>
                    <a:lnTo>
                      <a:pt x="32" y="155"/>
                    </a:lnTo>
                    <a:lnTo>
                      <a:pt x="32" y="155"/>
                    </a:lnTo>
                    <a:lnTo>
                      <a:pt x="31" y="155"/>
                    </a:lnTo>
                    <a:lnTo>
                      <a:pt x="31" y="155"/>
                    </a:lnTo>
                    <a:lnTo>
                      <a:pt x="31" y="155"/>
                    </a:lnTo>
                    <a:lnTo>
                      <a:pt x="29" y="155"/>
                    </a:lnTo>
                    <a:lnTo>
                      <a:pt x="29" y="155"/>
                    </a:lnTo>
                    <a:lnTo>
                      <a:pt x="29" y="155"/>
                    </a:lnTo>
                    <a:lnTo>
                      <a:pt x="29" y="155"/>
                    </a:lnTo>
                    <a:lnTo>
                      <a:pt x="29" y="155"/>
                    </a:lnTo>
                    <a:lnTo>
                      <a:pt x="29" y="155"/>
                    </a:lnTo>
                    <a:lnTo>
                      <a:pt x="29" y="156"/>
                    </a:lnTo>
                    <a:lnTo>
                      <a:pt x="29" y="156"/>
                    </a:lnTo>
                    <a:lnTo>
                      <a:pt x="28" y="156"/>
                    </a:lnTo>
                    <a:lnTo>
                      <a:pt x="28" y="156"/>
                    </a:lnTo>
                    <a:lnTo>
                      <a:pt x="28" y="156"/>
                    </a:lnTo>
                    <a:lnTo>
                      <a:pt x="28" y="156"/>
                    </a:lnTo>
                    <a:lnTo>
                      <a:pt x="28" y="156"/>
                    </a:lnTo>
                    <a:lnTo>
                      <a:pt x="28" y="156"/>
                    </a:lnTo>
                    <a:lnTo>
                      <a:pt x="27" y="157"/>
                    </a:lnTo>
                    <a:lnTo>
                      <a:pt x="27" y="157"/>
                    </a:lnTo>
                    <a:lnTo>
                      <a:pt x="27" y="157"/>
                    </a:lnTo>
                    <a:lnTo>
                      <a:pt x="27" y="157"/>
                    </a:lnTo>
                    <a:lnTo>
                      <a:pt x="27" y="157"/>
                    </a:lnTo>
                    <a:lnTo>
                      <a:pt x="27" y="157"/>
                    </a:lnTo>
                    <a:lnTo>
                      <a:pt x="27" y="159"/>
                    </a:lnTo>
                    <a:lnTo>
                      <a:pt x="27" y="159"/>
                    </a:lnTo>
                    <a:lnTo>
                      <a:pt x="27" y="159"/>
                    </a:lnTo>
                    <a:lnTo>
                      <a:pt x="27" y="159"/>
                    </a:lnTo>
                    <a:lnTo>
                      <a:pt x="26" y="160"/>
                    </a:lnTo>
                    <a:lnTo>
                      <a:pt x="26" y="160"/>
                    </a:lnTo>
                    <a:lnTo>
                      <a:pt x="26" y="161"/>
                    </a:lnTo>
                    <a:lnTo>
                      <a:pt x="26" y="161"/>
                    </a:lnTo>
                    <a:lnTo>
                      <a:pt x="26" y="161"/>
                    </a:lnTo>
                    <a:lnTo>
                      <a:pt x="26" y="161"/>
                    </a:lnTo>
                    <a:lnTo>
                      <a:pt x="24" y="162"/>
                    </a:lnTo>
                    <a:lnTo>
                      <a:pt x="24" y="162"/>
                    </a:lnTo>
                    <a:lnTo>
                      <a:pt x="24" y="162"/>
                    </a:lnTo>
                    <a:lnTo>
                      <a:pt x="24" y="162"/>
                    </a:lnTo>
                    <a:lnTo>
                      <a:pt x="24" y="164"/>
                    </a:lnTo>
                    <a:lnTo>
                      <a:pt x="24" y="164"/>
                    </a:lnTo>
                    <a:lnTo>
                      <a:pt x="24" y="164"/>
                    </a:lnTo>
                    <a:lnTo>
                      <a:pt x="24" y="164"/>
                    </a:lnTo>
                    <a:lnTo>
                      <a:pt x="24" y="164"/>
                    </a:lnTo>
                    <a:lnTo>
                      <a:pt x="24" y="164"/>
                    </a:lnTo>
                    <a:lnTo>
                      <a:pt x="24" y="165"/>
                    </a:lnTo>
                    <a:lnTo>
                      <a:pt x="24" y="165"/>
                    </a:lnTo>
                    <a:lnTo>
                      <a:pt x="24" y="165"/>
                    </a:lnTo>
                    <a:lnTo>
                      <a:pt x="24" y="165"/>
                    </a:lnTo>
                    <a:lnTo>
                      <a:pt x="24" y="165"/>
                    </a:lnTo>
                    <a:lnTo>
                      <a:pt x="24" y="165"/>
                    </a:lnTo>
                    <a:lnTo>
                      <a:pt x="24" y="166"/>
                    </a:lnTo>
                    <a:lnTo>
                      <a:pt x="24" y="166"/>
                    </a:lnTo>
                    <a:lnTo>
                      <a:pt x="24" y="166"/>
                    </a:lnTo>
                    <a:lnTo>
                      <a:pt x="24" y="166"/>
                    </a:lnTo>
                    <a:lnTo>
                      <a:pt x="26" y="167"/>
                    </a:lnTo>
                    <a:lnTo>
                      <a:pt x="26" y="167"/>
                    </a:lnTo>
                    <a:lnTo>
                      <a:pt x="26" y="167"/>
                    </a:lnTo>
                    <a:lnTo>
                      <a:pt x="26" y="169"/>
                    </a:lnTo>
                    <a:lnTo>
                      <a:pt x="26" y="169"/>
                    </a:lnTo>
                    <a:lnTo>
                      <a:pt x="26" y="169"/>
                    </a:lnTo>
                    <a:lnTo>
                      <a:pt x="26" y="169"/>
                    </a:lnTo>
                    <a:lnTo>
                      <a:pt x="26" y="169"/>
                    </a:lnTo>
                    <a:lnTo>
                      <a:pt x="26" y="169"/>
                    </a:lnTo>
                    <a:lnTo>
                      <a:pt x="31" y="175"/>
                    </a:lnTo>
                    <a:lnTo>
                      <a:pt x="31" y="175"/>
                    </a:lnTo>
                    <a:lnTo>
                      <a:pt x="39" y="183"/>
                    </a:lnTo>
                    <a:lnTo>
                      <a:pt x="46" y="188"/>
                    </a:lnTo>
                    <a:lnTo>
                      <a:pt x="46" y="188"/>
                    </a:lnTo>
                    <a:lnTo>
                      <a:pt x="42" y="198"/>
                    </a:lnTo>
                    <a:lnTo>
                      <a:pt x="42" y="198"/>
                    </a:lnTo>
                    <a:lnTo>
                      <a:pt x="34" y="196"/>
                    </a:lnTo>
                    <a:lnTo>
                      <a:pt x="23" y="198"/>
                    </a:lnTo>
                    <a:lnTo>
                      <a:pt x="23" y="198"/>
                    </a:lnTo>
                    <a:lnTo>
                      <a:pt x="15" y="199"/>
                    </a:lnTo>
                    <a:lnTo>
                      <a:pt x="15" y="199"/>
                    </a:lnTo>
                    <a:lnTo>
                      <a:pt x="14" y="199"/>
                    </a:lnTo>
                    <a:lnTo>
                      <a:pt x="14" y="199"/>
                    </a:lnTo>
                    <a:lnTo>
                      <a:pt x="13" y="200"/>
                    </a:lnTo>
                    <a:lnTo>
                      <a:pt x="13" y="200"/>
                    </a:lnTo>
                    <a:lnTo>
                      <a:pt x="12" y="200"/>
                    </a:lnTo>
                    <a:lnTo>
                      <a:pt x="12" y="200"/>
                    </a:lnTo>
                    <a:lnTo>
                      <a:pt x="12" y="200"/>
                    </a:lnTo>
                    <a:lnTo>
                      <a:pt x="12" y="200"/>
                    </a:lnTo>
                    <a:lnTo>
                      <a:pt x="12" y="200"/>
                    </a:lnTo>
                    <a:lnTo>
                      <a:pt x="12" y="200"/>
                    </a:lnTo>
                    <a:lnTo>
                      <a:pt x="10" y="201"/>
                    </a:lnTo>
                    <a:lnTo>
                      <a:pt x="10" y="201"/>
                    </a:lnTo>
                    <a:lnTo>
                      <a:pt x="10" y="201"/>
                    </a:lnTo>
                    <a:lnTo>
                      <a:pt x="10" y="201"/>
                    </a:lnTo>
                    <a:lnTo>
                      <a:pt x="10" y="201"/>
                    </a:lnTo>
                    <a:lnTo>
                      <a:pt x="10" y="201"/>
                    </a:lnTo>
                    <a:lnTo>
                      <a:pt x="10" y="203"/>
                    </a:lnTo>
                    <a:lnTo>
                      <a:pt x="10" y="203"/>
                    </a:lnTo>
                    <a:lnTo>
                      <a:pt x="10" y="203"/>
                    </a:lnTo>
                    <a:lnTo>
                      <a:pt x="10" y="203"/>
                    </a:lnTo>
                    <a:lnTo>
                      <a:pt x="10" y="203"/>
                    </a:lnTo>
                    <a:lnTo>
                      <a:pt x="10" y="203"/>
                    </a:lnTo>
                    <a:lnTo>
                      <a:pt x="9" y="204"/>
                    </a:lnTo>
                    <a:lnTo>
                      <a:pt x="9" y="204"/>
                    </a:lnTo>
                    <a:lnTo>
                      <a:pt x="9" y="204"/>
                    </a:lnTo>
                    <a:lnTo>
                      <a:pt x="9" y="204"/>
                    </a:lnTo>
                    <a:lnTo>
                      <a:pt x="9" y="205"/>
                    </a:lnTo>
                    <a:lnTo>
                      <a:pt x="9" y="205"/>
                    </a:lnTo>
                    <a:lnTo>
                      <a:pt x="9" y="207"/>
                    </a:lnTo>
                    <a:lnTo>
                      <a:pt x="9" y="207"/>
                    </a:lnTo>
                    <a:lnTo>
                      <a:pt x="9" y="207"/>
                    </a:lnTo>
                    <a:lnTo>
                      <a:pt x="9" y="207"/>
                    </a:lnTo>
                    <a:lnTo>
                      <a:pt x="9" y="208"/>
                    </a:lnTo>
                    <a:lnTo>
                      <a:pt x="9" y="208"/>
                    </a:lnTo>
                    <a:lnTo>
                      <a:pt x="8" y="208"/>
                    </a:lnTo>
                    <a:lnTo>
                      <a:pt x="8" y="208"/>
                    </a:lnTo>
                    <a:lnTo>
                      <a:pt x="8" y="209"/>
                    </a:lnTo>
                    <a:lnTo>
                      <a:pt x="8" y="209"/>
                    </a:lnTo>
                    <a:lnTo>
                      <a:pt x="8" y="209"/>
                    </a:lnTo>
                    <a:lnTo>
                      <a:pt x="8" y="209"/>
                    </a:lnTo>
                    <a:lnTo>
                      <a:pt x="8" y="210"/>
                    </a:lnTo>
                    <a:lnTo>
                      <a:pt x="8" y="210"/>
                    </a:lnTo>
                    <a:lnTo>
                      <a:pt x="8" y="210"/>
                    </a:lnTo>
                    <a:lnTo>
                      <a:pt x="8" y="210"/>
                    </a:lnTo>
                    <a:lnTo>
                      <a:pt x="9" y="212"/>
                    </a:lnTo>
                    <a:lnTo>
                      <a:pt x="9" y="212"/>
                    </a:lnTo>
                    <a:lnTo>
                      <a:pt x="9" y="212"/>
                    </a:lnTo>
                    <a:lnTo>
                      <a:pt x="9" y="212"/>
                    </a:lnTo>
                    <a:lnTo>
                      <a:pt x="9" y="212"/>
                    </a:lnTo>
                    <a:lnTo>
                      <a:pt x="9" y="212"/>
                    </a:lnTo>
                    <a:lnTo>
                      <a:pt x="9" y="212"/>
                    </a:lnTo>
                    <a:lnTo>
                      <a:pt x="9" y="212"/>
                    </a:lnTo>
                    <a:lnTo>
                      <a:pt x="10" y="214"/>
                    </a:lnTo>
                    <a:lnTo>
                      <a:pt x="10" y="214"/>
                    </a:lnTo>
                    <a:lnTo>
                      <a:pt x="10" y="214"/>
                    </a:lnTo>
                    <a:lnTo>
                      <a:pt x="10" y="214"/>
                    </a:lnTo>
                    <a:lnTo>
                      <a:pt x="10" y="214"/>
                    </a:lnTo>
                    <a:lnTo>
                      <a:pt x="17" y="219"/>
                    </a:lnTo>
                    <a:lnTo>
                      <a:pt x="17" y="219"/>
                    </a:lnTo>
                    <a:lnTo>
                      <a:pt x="27" y="225"/>
                    </a:lnTo>
                    <a:lnTo>
                      <a:pt x="33" y="229"/>
                    </a:lnTo>
                    <a:lnTo>
                      <a:pt x="33" y="229"/>
                    </a:lnTo>
                    <a:lnTo>
                      <a:pt x="32" y="239"/>
                    </a:lnTo>
                    <a:lnTo>
                      <a:pt x="32" y="239"/>
                    </a:lnTo>
                    <a:lnTo>
                      <a:pt x="24" y="241"/>
                    </a:lnTo>
                    <a:lnTo>
                      <a:pt x="13" y="243"/>
                    </a:lnTo>
                    <a:lnTo>
                      <a:pt x="13" y="243"/>
                    </a:lnTo>
                    <a:lnTo>
                      <a:pt x="5" y="246"/>
                    </a:lnTo>
                    <a:lnTo>
                      <a:pt x="5" y="246"/>
                    </a:lnTo>
                    <a:lnTo>
                      <a:pt x="5" y="246"/>
                    </a:lnTo>
                    <a:lnTo>
                      <a:pt x="5" y="246"/>
                    </a:lnTo>
                    <a:lnTo>
                      <a:pt x="4" y="247"/>
                    </a:lnTo>
                    <a:lnTo>
                      <a:pt x="4" y="247"/>
                    </a:lnTo>
                    <a:lnTo>
                      <a:pt x="4" y="247"/>
                    </a:lnTo>
                    <a:lnTo>
                      <a:pt x="4" y="247"/>
                    </a:lnTo>
                    <a:lnTo>
                      <a:pt x="3" y="247"/>
                    </a:lnTo>
                    <a:lnTo>
                      <a:pt x="3" y="247"/>
                    </a:lnTo>
                    <a:lnTo>
                      <a:pt x="3" y="247"/>
                    </a:lnTo>
                    <a:lnTo>
                      <a:pt x="3" y="247"/>
                    </a:lnTo>
                    <a:lnTo>
                      <a:pt x="2" y="248"/>
                    </a:lnTo>
                    <a:lnTo>
                      <a:pt x="2" y="248"/>
                    </a:lnTo>
                    <a:lnTo>
                      <a:pt x="2" y="248"/>
                    </a:lnTo>
                    <a:lnTo>
                      <a:pt x="2" y="248"/>
                    </a:lnTo>
                    <a:lnTo>
                      <a:pt x="2" y="249"/>
                    </a:lnTo>
                    <a:lnTo>
                      <a:pt x="2" y="249"/>
                    </a:lnTo>
                    <a:lnTo>
                      <a:pt x="2" y="249"/>
                    </a:lnTo>
                    <a:lnTo>
                      <a:pt x="2" y="249"/>
                    </a:lnTo>
                    <a:lnTo>
                      <a:pt x="2" y="249"/>
                    </a:lnTo>
                    <a:lnTo>
                      <a:pt x="2" y="249"/>
                    </a:lnTo>
                    <a:lnTo>
                      <a:pt x="2" y="249"/>
                    </a:lnTo>
                    <a:lnTo>
                      <a:pt x="2" y="249"/>
                    </a:lnTo>
                    <a:lnTo>
                      <a:pt x="2" y="251"/>
                    </a:lnTo>
                    <a:lnTo>
                      <a:pt x="2" y="251"/>
                    </a:lnTo>
                    <a:lnTo>
                      <a:pt x="0" y="251"/>
                    </a:lnTo>
                    <a:lnTo>
                      <a:pt x="0" y="251"/>
                    </a:lnTo>
                    <a:lnTo>
                      <a:pt x="0" y="252"/>
                    </a:lnTo>
                    <a:lnTo>
                      <a:pt x="0" y="252"/>
                    </a:lnTo>
                    <a:lnTo>
                      <a:pt x="0" y="252"/>
                    </a:lnTo>
                    <a:lnTo>
                      <a:pt x="0" y="252"/>
                    </a:lnTo>
                    <a:lnTo>
                      <a:pt x="0" y="253"/>
                    </a:lnTo>
                    <a:lnTo>
                      <a:pt x="0" y="253"/>
                    </a:lnTo>
                    <a:lnTo>
                      <a:pt x="0" y="254"/>
                    </a:lnTo>
                    <a:lnTo>
                      <a:pt x="0" y="254"/>
                    </a:lnTo>
                    <a:lnTo>
                      <a:pt x="0" y="254"/>
                    </a:lnTo>
                    <a:lnTo>
                      <a:pt x="0" y="254"/>
                    </a:lnTo>
                    <a:lnTo>
                      <a:pt x="0" y="256"/>
                    </a:lnTo>
                    <a:lnTo>
                      <a:pt x="0" y="256"/>
                    </a:lnTo>
                    <a:lnTo>
                      <a:pt x="0" y="256"/>
                    </a:lnTo>
                    <a:lnTo>
                      <a:pt x="0" y="256"/>
                    </a:lnTo>
                    <a:lnTo>
                      <a:pt x="0" y="257"/>
                    </a:lnTo>
                    <a:lnTo>
                      <a:pt x="0" y="257"/>
                    </a:lnTo>
                    <a:lnTo>
                      <a:pt x="0" y="257"/>
                    </a:lnTo>
                    <a:lnTo>
                      <a:pt x="0" y="257"/>
                    </a:lnTo>
                    <a:lnTo>
                      <a:pt x="0" y="258"/>
                    </a:lnTo>
                    <a:lnTo>
                      <a:pt x="0" y="258"/>
                    </a:lnTo>
                    <a:lnTo>
                      <a:pt x="0" y="258"/>
                    </a:lnTo>
                    <a:lnTo>
                      <a:pt x="0" y="258"/>
                    </a:lnTo>
                    <a:lnTo>
                      <a:pt x="2" y="258"/>
                    </a:lnTo>
                    <a:lnTo>
                      <a:pt x="2" y="258"/>
                    </a:lnTo>
                    <a:lnTo>
                      <a:pt x="2" y="258"/>
                    </a:lnTo>
                    <a:lnTo>
                      <a:pt x="2" y="258"/>
                    </a:lnTo>
                    <a:lnTo>
                      <a:pt x="2" y="259"/>
                    </a:lnTo>
                    <a:lnTo>
                      <a:pt x="2" y="259"/>
                    </a:lnTo>
                    <a:lnTo>
                      <a:pt x="2" y="259"/>
                    </a:lnTo>
                    <a:lnTo>
                      <a:pt x="2" y="259"/>
                    </a:lnTo>
                    <a:lnTo>
                      <a:pt x="3" y="261"/>
                    </a:lnTo>
                    <a:lnTo>
                      <a:pt x="3" y="261"/>
                    </a:lnTo>
                    <a:lnTo>
                      <a:pt x="3" y="261"/>
                    </a:lnTo>
                    <a:lnTo>
                      <a:pt x="3" y="261"/>
                    </a:lnTo>
                    <a:lnTo>
                      <a:pt x="4" y="261"/>
                    </a:lnTo>
                    <a:lnTo>
                      <a:pt x="4" y="261"/>
                    </a:lnTo>
                    <a:lnTo>
                      <a:pt x="4" y="262"/>
                    </a:lnTo>
                    <a:lnTo>
                      <a:pt x="4" y="262"/>
                    </a:lnTo>
                    <a:lnTo>
                      <a:pt x="10" y="266"/>
                    </a:lnTo>
                    <a:lnTo>
                      <a:pt x="10" y="266"/>
                    </a:lnTo>
                    <a:lnTo>
                      <a:pt x="22" y="270"/>
                    </a:lnTo>
                    <a:lnTo>
                      <a:pt x="29" y="272"/>
                    </a:lnTo>
                    <a:lnTo>
                      <a:pt x="29" y="272"/>
                    </a:lnTo>
                    <a:lnTo>
                      <a:pt x="29" y="283"/>
                    </a:lnTo>
                    <a:lnTo>
                      <a:pt x="29" y="283"/>
                    </a:lnTo>
                    <a:lnTo>
                      <a:pt x="22" y="285"/>
                    </a:lnTo>
                    <a:lnTo>
                      <a:pt x="10" y="290"/>
                    </a:lnTo>
                    <a:lnTo>
                      <a:pt x="10" y="290"/>
                    </a:lnTo>
                    <a:lnTo>
                      <a:pt x="4" y="293"/>
                    </a:lnTo>
                    <a:lnTo>
                      <a:pt x="4" y="293"/>
                    </a:lnTo>
                    <a:lnTo>
                      <a:pt x="4" y="293"/>
                    </a:lnTo>
                    <a:lnTo>
                      <a:pt x="4" y="293"/>
                    </a:lnTo>
                    <a:lnTo>
                      <a:pt x="4" y="293"/>
                    </a:lnTo>
                    <a:lnTo>
                      <a:pt x="3" y="295"/>
                    </a:lnTo>
                    <a:lnTo>
                      <a:pt x="3" y="295"/>
                    </a:lnTo>
                    <a:lnTo>
                      <a:pt x="3" y="295"/>
                    </a:lnTo>
                    <a:lnTo>
                      <a:pt x="3" y="295"/>
                    </a:lnTo>
                    <a:lnTo>
                      <a:pt x="2" y="295"/>
                    </a:lnTo>
                    <a:lnTo>
                      <a:pt x="2" y="295"/>
                    </a:lnTo>
                    <a:lnTo>
                      <a:pt x="2" y="296"/>
                    </a:lnTo>
                    <a:lnTo>
                      <a:pt x="2" y="296"/>
                    </a:lnTo>
                    <a:lnTo>
                      <a:pt x="0" y="297"/>
                    </a:lnTo>
                    <a:lnTo>
                      <a:pt x="0" y="297"/>
                    </a:lnTo>
                    <a:lnTo>
                      <a:pt x="0" y="297"/>
                    </a:lnTo>
                    <a:lnTo>
                      <a:pt x="0" y="297"/>
                    </a:lnTo>
                    <a:lnTo>
                      <a:pt x="0" y="298"/>
                    </a:lnTo>
                    <a:lnTo>
                      <a:pt x="0" y="298"/>
                    </a:lnTo>
                    <a:lnTo>
                      <a:pt x="0" y="298"/>
                    </a:lnTo>
                    <a:lnTo>
                      <a:pt x="0" y="298"/>
                    </a:lnTo>
                    <a:lnTo>
                      <a:pt x="0" y="300"/>
                    </a:lnTo>
                    <a:lnTo>
                      <a:pt x="0" y="300"/>
                    </a:lnTo>
                    <a:lnTo>
                      <a:pt x="0" y="300"/>
                    </a:lnTo>
                    <a:lnTo>
                      <a:pt x="0" y="300"/>
                    </a:lnTo>
                    <a:lnTo>
                      <a:pt x="0" y="300"/>
                    </a:lnTo>
                    <a:lnTo>
                      <a:pt x="0" y="300"/>
                    </a:lnTo>
                    <a:lnTo>
                      <a:pt x="0" y="301"/>
                    </a:lnTo>
                    <a:lnTo>
                      <a:pt x="0" y="301"/>
                    </a:lnTo>
                    <a:lnTo>
                      <a:pt x="0" y="302"/>
                    </a:lnTo>
                    <a:lnTo>
                      <a:pt x="0" y="302"/>
                    </a:lnTo>
                    <a:lnTo>
                      <a:pt x="0" y="302"/>
                    </a:lnTo>
                    <a:lnTo>
                      <a:pt x="0" y="302"/>
                    </a:lnTo>
                    <a:lnTo>
                      <a:pt x="0" y="304"/>
                    </a:lnTo>
                    <a:lnTo>
                      <a:pt x="0" y="304"/>
                    </a:lnTo>
                    <a:lnTo>
                      <a:pt x="0" y="304"/>
                    </a:lnTo>
                    <a:lnTo>
                      <a:pt x="0" y="304"/>
                    </a:lnTo>
                    <a:lnTo>
                      <a:pt x="2" y="305"/>
                    </a:lnTo>
                    <a:lnTo>
                      <a:pt x="2" y="305"/>
                    </a:lnTo>
                    <a:lnTo>
                      <a:pt x="2" y="305"/>
                    </a:lnTo>
                    <a:lnTo>
                      <a:pt x="2" y="305"/>
                    </a:lnTo>
                    <a:lnTo>
                      <a:pt x="2" y="305"/>
                    </a:lnTo>
                    <a:lnTo>
                      <a:pt x="2" y="305"/>
                    </a:lnTo>
                    <a:lnTo>
                      <a:pt x="2" y="306"/>
                    </a:lnTo>
                    <a:lnTo>
                      <a:pt x="2" y="306"/>
                    </a:lnTo>
                    <a:lnTo>
                      <a:pt x="2" y="306"/>
                    </a:lnTo>
                    <a:lnTo>
                      <a:pt x="2" y="306"/>
                    </a:lnTo>
                    <a:lnTo>
                      <a:pt x="2" y="307"/>
                    </a:lnTo>
                    <a:lnTo>
                      <a:pt x="2" y="307"/>
                    </a:lnTo>
                    <a:lnTo>
                      <a:pt x="2" y="307"/>
                    </a:lnTo>
                    <a:lnTo>
                      <a:pt x="2" y="307"/>
                    </a:lnTo>
                    <a:lnTo>
                      <a:pt x="3" y="307"/>
                    </a:lnTo>
                    <a:lnTo>
                      <a:pt x="3" y="307"/>
                    </a:lnTo>
                    <a:lnTo>
                      <a:pt x="3" y="307"/>
                    </a:lnTo>
                    <a:lnTo>
                      <a:pt x="3" y="307"/>
                    </a:lnTo>
                    <a:lnTo>
                      <a:pt x="4" y="309"/>
                    </a:lnTo>
                    <a:lnTo>
                      <a:pt x="4" y="309"/>
                    </a:lnTo>
                    <a:lnTo>
                      <a:pt x="4" y="309"/>
                    </a:lnTo>
                    <a:lnTo>
                      <a:pt x="4" y="309"/>
                    </a:lnTo>
                    <a:lnTo>
                      <a:pt x="5" y="309"/>
                    </a:lnTo>
                    <a:lnTo>
                      <a:pt x="5" y="309"/>
                    </a:lnTo>
                    <a:lnTo>
                      <a:pt x="5" y="309"/>
                    </a:lnTo>
                    <a:lnTo>
                      <a:pt x="5" y="309"/>
                    </a:lnTo>
                    <a:lnTo>
                      <a:pt x="13" y="312"/>
                    </a:lnTo>
                    <a:lnTo>
                      <a:pt x="13" y="312"/>
                    </a:lnTo>
                    <a:lnTo>
                      <a:pt x="24" y="315"/>
                    </a:lnTo>
                    <a:lnTo>
                      <a:pt x="32" y="315"/>
                    </a:lnTo>
                    <a:lnTo>
                      <a:pt x="32" y="315"/>
                    </a:lnTo>
                    <a:lnTo>
                      <a:pt x="33" y="326"/>
                    </a:lnTo>
                    <a:lnTo>
                      <a:pt x="33" y="326"/>
                    </a:lnTo>
                    <a:lnTo>
                      <a:pt x="27" y="330"/>
                    </a:lnTo>
                    <a:lnTo>
                      <a:pt x="17" y="336"/>
                    </a:lnTo>
                    <a:lnTo>
                      <a:pt x="17" y="336"/>
                    </a:lnTo>
                    <a:lnTo>
                      <a:pt x="10" y="341"/>
                    </a:lnTo>
                    <a:lnTo>
                      <a:pt x="10" y="341"/>
                    </a:lnTo>
                    <a:lnTo>
                      <a:pt x="10" y="341"/>
                    </a:lnTo>
                    <a:lnTo>
                      <a:pt x="10" y="341"/>
                    </a:lnTo>
                    <a:lnTo>
                      <a:pt x="10" y="341"/>
                    </a:lnTo>
                    <a:lnTo>
                      <a:pt x="10" y="341"/>
                    </a:lnTo>
                    <a:lnTo>
                      <a:pt x="9" y="343"/>
                    </a:lnTo>
                    <a:lnTo>
                      <a:pt x="9" y="343"/>
                    </a:lnTo>
                    <a:lnTo>
                      <a:pt x="9" y="343"/>
                    </a:lnTo>
                    <a:lnTo>
                      <a:pt x="9" y="343"/>
                    </a:lnTo>
                    <a:lnTo>
                      <a:pt x="9" y="343"/>
                    </a:lnTo>
                    <a:lnTo>
                      <a:pt x="9" y="343"/>
                    </a:lnTo>
                    <a:lnTo>
                      <a:pt x="9" y="343"/>
                    </a:lnTo>
                    <a:lnTo>
                      <a:pt x="9" y="343"/>
                    </a:lnTo>
                    <a:lnTo>
                      <a:pt x="8" y="345"/>
                    </a:lnTo>
                    <a:lnTo>
                      <a:pt x="8" y="345"/>
                    </a:lnTo>
                    <a:lnTo>
                      <a:pt x="8" y="345"/>
                    </a:lnTo>
                    <a:lnTo>
                      <a:pt x="8" y="345"/>
                    </a:lnTo>
                    <a:lnTo>
                      <a:pt x="8" y="346"/>
                    </a:lnTo>
                    <a:lnTo>
                      <a:pt x="8" y="346"/>
                    </a:lnTo>
                    <a:lnTo>
                      <a:pt x="8" y="346"/>
                    </a:lnTo>
                    <a:lnTo>
                      <a:pt x="8" y="346"/>
                    </a:lnTo>
                    <a:lnTo>
                      <a:pt x="8" y="346"/>
                    </a:lnTo>
                    <a:lnTo>
                      <a:pt x="8" y="346"/>
                    </a:lnTo>
                    <a:lnTo>
                      <a:pt x="9" y="348"/>
                    </a:lnTo>
                    <a:lnTo>
                      <a:pt x="9" y="348"/>
                    </a:lnTo>
                    <a:lnTo>
                      <a:pt x="9" y="348"/>
                    </a:lnTo>
                    <a:lnTo>
                      <a:pt x="9" y="348"/>
                    </a:lnTo>
                    <a:lnTo>
                      <a:pt x="9" y="349"/>
                    </a:lnTo>
                    <a:lnTo>
                      <a:pt x="9" y="349"/>
                    </a:lnTo>
                    <a:lnTo>
                      <a:pt x="9" y="349"/>
                    </a:lnTo>
                    <a:lnTo>
                      <a:pt x="9" y="349"/>
                    </a:lnTo>
                    <a:lnTo>
                      <a:pt x="9" y="350"/>
                    </a:lnTo>
                    <a:lnTo>
                      <a:pt x="9" y="350"/>
                    </a:lnTo>
                    <a:lnTo>
                      <a:pt x="9" y="351"/>
                    </a:lnTo>
                    <a:lnTo>
                      <a:pt x="9" y="351"/>
                    </a:lnTo>
                    <a:lnTo>
                      <a:pt x="9" y="351"/>
                    </a:lnTo>
                    <a:lnTo>
                      <a:pt x="9" y="351"/>
                    </a:lnTo>
                    <a:lnTo>
                      <a:pt x="10" y="351"/>
                    </a:lnTo>
                    <a:lnTo>
                      <a:pt x="10" y="351"/>
                    </a:lnTo>
                    <a:lnTo>
                      <a:pt x="10" y="353"/>
                    </a:lnTo>
                    <a:lnTo>
                      <a:pt x="10" y="353"/>
                    </a:lnTo>
                    <a:lnTo>
                      <a:pt x="10" y="353"/>
                    </a:lnTo>
                    <a:lnTo>
                      <a:pt x="10" y="353"/>
                    </a:lnTo>
                    <a:lnTo>
                      <a:pt x="10" y="354"/>
                    </a:lnTo>
                    <a:lnTo>
                      <a:pt x="10" y="354"/>
                    </a:lnTo>
                    <a:lnTo>
                      <a:pt x="10" y="354"/>
                    </a:lnTo>
                    <a:lnTo>
                      <a:pt x="10" y="354"/>
                    </a:lnTo>
                    <a:lnTo>
                      <a:pt x="12" y="354"/>
                    </a:lnTo>
                    <a:lnTo>
                      <a:pt x="12" y="354"/>
                    </a:lnTo>
                    <a:lnTo>
                      <a:pt x="12" y="354"/>
                    </a:lnTo>
                    <a:lnTo>
                      <a:pt x="12" y="354"/>
                    </a:lnTo>
                    <a:lnTo>
                      <a:pt x="12" y="355"/>
                    </a:lnTo>
                    <a:lnTo>
                      <a:pt x="12" y="355"/>
                    </a:lnTo>
                    <a:lnTo>
                      <a:pt x="13" y="355"/>
                    </a:lnTo>
                    <a:lnTo>
                      <a:pt x="13" y="355"/>
                    </a:lnTo>
                    <a:lnTo>
                      <a:pt x="13" y="355"/>
                    </a:lnTo>
                    <a:lnTo>
                      <a:pt x="13" y="355"/>
                    </a:lnTo>
                    <a:lnTo>
                      <a:pt x="13" y="355"/>
                    </a:lnTo>
                    <a:lnTo>
                      <a:pt x="13" y="355"/>
                    </a:lnTo>
                    <a:lnTo>
                      <a:pt x="14" y="356"/>
                    </a:lnTo>
                    <a:lnTo>
                      <a:pt x="14" y="356"/>
                    </a:lnTo>
                    <a:lnTo>
                      <a:pt x="14" y="356"/>
                    </a:lnTo>
                    <a:lnTo>
                      <a:pt x="14" y="356"/>
                    </a:lnTo>
                    <a:lnTo>
                      <a:pt x="23" y="358"/>
                    </a:lnTo>
                    <a:lnTo>
                      <a:pt x="23" y="358"/>
                    </a:lnTo>
                    <a:lnTo>
                      <a:pt x="34" y="358"/>
                    </a:lnTo>
                    <a:lnTo>
                      <a:pt x="42" y="358"/>
                    </a:lnTo>
                    <a:lnTo>
                      <a:pt x="42" y="358"/>
                    </a:lnTo>
                    <a:lnTo>
                      <a:pt x="46" y="368"/>
                    </a:lnTo>
                    <a:lnTo>
                      <a:pt x="46" y="368"/>
                    </a:lnTo>
                    <a:lnTo>
                      <a:pt x="39" y="373"/>
                    </a:lnTo>
                    <a:lnTo>
                      <a:pt x="31" y="380"/>
                    </a:lnTo>
                    <a:lnTo>
                      <a:pt x="31" y="380"/>
                    </a:lnTo>
                    <a:lnTo>
                      <a:pt x="26" y="387"/>
                    </a:lnTo>
                    <a:lnTo>
                      <a:pt x="26" y="387"/>
                    </a:lnTo>
                    <a:lnTo>
                      <a:pt x="26" y="387"/>
                    </a:lnTo>
                    <a:lnTo>
                      <a:pt x="26" y="387"/>
                    </a:lnTo>
                    <a:lnTo>
                      <a:pt x="26" y="387"/>
                    </a:lnTo>
                    <a:lnTo>
                      <a:pt x="26" y="387"/>
                    </a:lnTo>
                    <a:lnTo>
                      <a:pt x="26" y="388"/>
                    </a:lnTo>
                    <a:lnTo>
                      <a:pt x="26" y="388"/>
                    </a:lnTo>
                    <a:lnTo>
                      <a:pt x="26" y="388"/>
                    </a:lnTo>
                    <a:lnTo>
                      <a:pt x="26" y="388"/>
                    </a:lnTo>
                    <a:lnTo>
                      <a:pt x="24" y="389"/>
                    </a:lnTo>
                    <a:lnTo>
                      <a:pt x="24" y="389"/>
                    </a:lnTo>
                    <a:lnTo>
                      <a:pt x="24" y="389"/>
                    </a:lnTo>
                    <a:lnTo>
                      <a:pt x="24" y="389"/>
                    </a:lnTo>
                    <a:lnTo>
                      <a:pt x="24" y="390"/>
                    </a:lnTo>
                    <a:lnTo>
                      <a:pt x="24" y="390"/>
                    </a:lnTo>
                    <a:lnTo>
                      <a:pt x="24" y="390"/>
                    </a:lnTo>
                    <a:lnTo>
                      <a:pt x="24" y="390"/>
                    </a:lnTo>
                    <a:lnTo>
                      <a:pt x="24" y="392"/>
                    </a:lnTo>
                    <a:lnTo>
                      <a:pt x="24" y="392"/>
                    </a:lnTo>
                    <a:lnTo>
                      <a:pt x="24" y="392"/>
                    </a:lnTo>
                    <a:lnTo>
                      <a:pt x="24" y="392"/>
                    </a:lnTo>
                    <a:lnTo>
                      <a:pt x="24" y="393"/>
                    </a:lnTo>
                    <a:lnTo>
                      <a:pt x="24" y="393"/>
                    </a:lnTo>
                    <a:lnTo>
                      <a:pt x="24" y="393"/>
                    </a:lnTo>
                    <a:lnTo>
                      <a:pt x="24" y="393"/>
                    </a:lnTo>
                    <a:lnTo>
                      <a:pt x="26" y="394"/>
                    </a:lnTo>
                    <a:lnTo>
                      <a:pt x="26" y="394"/>
                    </a:lnTo>
                    <a:lnTo>
                      <a:pt x="26" y="394"/>
                    </a:lnTo>
                    <a:lnTo>
                      <a:pt x="26" y="394"/>
                    </a:lnTo>
                    <a:lnTo>
                      <a:pt x="26" y="395"/>
                    </a:lnTo>
                    <a:lnTo>
                      <a:pt x="26" y="395"/>
                    </a:lnTo>
                    <a:lnTo>
                      <a:pt x="27" y="395"/>
                    </a:lnTo>
                    <a:lnTo>
                      <a:pt x="27" y="395"/>
                    </a:lnTo>
                    <a:lnTo>
                      <a:pt x="27" y="397"/>
                    </a:lnTo>
                    <a:lnTo>
                      <a:pt x="27" y="397"/>
                    </a:lnTo>
                    <a:lnTo>
                      <a:pt x="27" y="397"/>
                    </a:lnTo>
                    <a:lnTo>
                      <a:pt x="27" y="397"/>
                    </a:lnTo>
                    <a:lnTo>
                      <a:pt x="27" y="397"/>
                    </a:lnTo>
                    <a:lnTo>
                      <a:pt x="27" y="397"/>
                    </a:lnTo>
                    <a:lnTo>
                      <a:pt x="27" y="398"/>
                    </a:lnTo>
                    <a:lnTo>
                      <a:pt x="27" y="398"/>
                    </a:lnTo>
                    <a:lnTo>
                      <a:pt x="28" y="398"/>
                    </a:lnTo>
                    <a:lnTo>
                      <a:pt x="28" y="398"/>
                    </a:lnTo>
                    <a:lnTo>
                      <a:pt x="28" y="399"/>
                    </a:lnTo>
                    <a:lnTo>
                      <a:pt x="28" y="399"/>
                    </a:lnTo>
                    <a:lnTo>
                      <a:pt x="28" y="399"/>
                    </a:lnTo>
                    <a:lnTo>
                      <a:pt x="28" y="399"/>
                    </a:lnTo>
                    <a:lnTo>
                      <a:pt x="29" y="399"/>
                    </a:lnTo>
                    <a:lnTo>
                      <a:pt x="29" y="399"/>
                    </a:lnTo>
                    <a:lnTo>
                      <a:pt x="29" y="401"/>
                    </a:lnTo>
                    <a:lnTo>
                      <a:pt x="29" y="401"/>
                    </a:lnTo>
                    <a:lnTo>
                      <a:pt x="31" y="401"/>
                    </a:lnTo>
                    <a:lnTo>
                      <a:pt x="31" y="401"/>
                    </a:lnTo>
                    <a:lnTo>
                      <a:pt x="31" y="401"/>
                    </a:lnTo>
                    <a:lnTo>
                      <a:pt x="31" y="401"/>
                    </a:lnTo>
                    <a:lnTo>
                      <a:pt x="32" y="401"/>
                    </a:lnTo>
                    <a:lnTo>
                      <a:pt x="32" y="401"/>
                    </a:lnTo>
                    <a:lnTo>
                      <a:pt x="32" y="401"/>
                    </a:lnTo>
                    <a:lnTo>
                      <a:pt x="32" y="401"/>
                    </a:lnTo>
                    <a:lnTo>
                      <a:pt x="41" y="401"/>
                    </a:lnTo>
                    <a:lnTo>
                      <a:pt x="41" y="401"/>
                    </a:lnTo>
                    <a:lnTo>
                      <a:pt x="52" y="399"/>
                    </a:lnTo>
                    <a:lnTo>
                      <a:pt x="60" y="397"/>
                    </a:lnTo>
                    <a:lnTo>
                      <a:pt x="60" y="397"/>
                    </a:lnTo>
                    <a:lnTo>
                      <a:pt x="65" y="407"/>
                    </a:lnTo>
                    <a:lnTo>
                      <a:pt x="65" y="407"/>
                    </a:lnTo>
                    <a:lnTo>
                      <a:pt x="60" y="412"/>
                    </a:lnTo>
                    <a:lnTo>
                      <a:pt x="53" y="422"/>
                    </a:lnTo>
                    <a:lnTo>
                      <a:pt x="53" y="422"/>
                    </a:lnTo>
                    <a:lnTo>
                      <a:pt x="48" y="428"/>
                    </a:lnTo>
                    <a:lnTo>
                      <a:pt x="48" y="428"/>
                    </a:lnTo>
                    <a:lnTo>
                      <a:pt x="48" y="428"/>
                    </a:lnTo>
                    <a:lnTo>
                      <a:pt x="48" y="428"/>
                    </a:lnTo>
                    <a:lnTo>
                      <a:pt x="48" y="429"/>
                    </a:lnTo>
                    <a:lnTo>
                      <a:pt x="48" y="429"/>
                    </a:lnTo>
                    <a:lnTo>
                      <a:pt x="48" y="429"/>
                    </a:lnTo>
                    <a:lnTo>
                      <a:pt x="48" y="429"/>
                    </a:lnTo>
                    <a:lnTo>
                      <a:pt x="48" y="431"/>
                    </a:lnTo>
                    <a:lnTo>
                      <a:pt x="48" y="431"/>
                    </a:lnTo>
                    <a:lnTo>
                      <a:pt x="48" y="431"/>
                    </a:lnTo>
                    <a:lnTo>
                      <a:pt x="48" y="431"/>
                    </a:lnTo>
                    <a:lnTo>
                      <a:pt x="48" y="433"/>
                    </a:lnTo>
                    <a:lnTo>
                      <a:pt x="48" y="433"/>
                    </a:lnTo>
                    <a:lnTo>
                      <a:pt x="48" y="433"/>
                    </a:lnTo>
                    <a:lnTo>
                      <a:pt x="48" y="433"/>
                    </a:lnTo>
                    <a:lnTo>
                      <a:pt x="48" y="433"/>
                    </a:lnTo>
                    <a:lnTo>
                      <a:pt x="48" y="433"/>
                    </a:lnTo>
                    <a:lnTo>
                      <a:pt x="48" y="433"/>
                    </a:lnTo>
                    <a:lnTo>
                      <a:pt x="48" y="433"/>
                    </a:lnTo>
                    <a:lnTo>
                      <a:pt x="48" y="435"/>
                    </a:lnTo>
                    <a:lnTo>
                      <a:pt x="48" y="435"/>
                    </a:lnTo>
                    <a:lnTo>
                      <a:pt x="48" y="435"/>
                    </a:lnTo>
                    <a:lnTo>
                      <a:pt x="48" y="435"/>
                    </a:lnTo>
                    <a:lnTo>
                      <a:pt x="50" y="436"/>
                    </a:lnTo>
                    <a:lnTo>
                      <a:pt x="50" y="436"/>
                    </a:lnTo>
                    <a:lnTo>
                      <a:pt x="50" y="436"/>
                    </a:lnTo>
                    <a:lnTo>
                      <a:pt x="50" y="436"/>
                    </a:lnTo>
                    <a:lnTo>
                      <a:pt x="50" y="437"/>
                    </a:lnTo>
                    <a:lnTo>
                      <a:pt x="50" y="437"/>
                    </a:lnTo>
                    <a:lnTo>
                      <a:pt x="51" y="438"/>
                    </a:lnTo>
                    <a:lnTo>
                      <a:pt x="51" y="438"/>
                    </a:lnTo>
                    <a:lnTo>
                      <a:pt x="51" y="438"/>
                    </a:lnTo>
                    <a:lnTo>
                      <a:pt x="51" y="438"/>
                    </a:lnTo>
                    <a:lnTo>
                      <a:pt x="51" y="438"/>
                    </a:lnTo>
                    <a:lnTo>
                      <a:pt x="51" y="438"/>
                    </a:lnTo>
                    <a:lnTo>
                      <a:pt x="52" y="440"/>
                    </a:lnTo>
                    <a:lnTo>
                      <a:pt x="52" y="440"/>
                    </a:lnTo>
                    <a:lnTo>
                      <a:pt x="52" y="440"/>
                    </a:lnTo>
                    <a:lnTo>
                      <a:pt x="52" y="440"/>
                    </a:lnTo>
                    <a:lnTo>
                      <a:pt x="52" y="440"/>
                    </a:lnTo>
                    <a:lnTo>
                      <a:pt x="52" y="440"/>
                    </a:lnTo>
                    <a:lnTo>
                      <a:pt x="53" y="441"/>
                    </a:lnTo>
                    <a:lnTo>
                      <a:pt x="53" y="441"/>
                    </a:lnTo>
                    <a:lnTo>
                      <a:pt x="53" y="441"/>
                    </a:lnTo>
                    <a:lnTo>
                      <a:pt x="53" y="441"/>
                    </a:lnTo>
                    <a:lnTo>
                      <a:pt x="55" y="441"/>
                    </a:lnTo>
                    <a:lnTo>
                      <a:pt x="55" y="441"/>
                    </a:lnTo>
                    <a:lnTo>
                      <a:pt x="55" y="441"/>
                    </a:lnTo>
                    <a:lnTo>
                      <a:pt x="55" y="441"/>
                    </a:lnTo>
                    <a:lnTo>
                      <a:pt x="56" y="441"/>
                    </a:lnTo>
                    <a:lnTo>
                      <a:pt x="56" y="441"/>
                    </a:lnTo>
                    <a:lnTo>
                      <a:pt x="56" y="441"/>
                    </a:lnTo>
                    <a:lnTo>
                      <a:pt x="56" y="441"/>
                    </a:lnTo>
                    <a:lnTo>
                      <a:pt x="57" y="441"/>
                    </a:lnTo>
                    <a:lnTo>
                      <a:pt x="57" y="441"/>
                    </a:lnTo>
                    <a:lnTo>
                      <a:pt x="57" y="441"/>
                    </a:lnTo>
                    <a:lnTo>
                      <a:pt x="57" y="441"/>
                    </a:lnTo>
                    <a:lnTo>
                      <a:pt x="66" y="440"/>
                    </a:lnTo>
                    <a:lnTo>
                      <a:pt x="66" y="440"/>
                    </a:lnTo>
                    <a:lnTo>
                      <a:pt x="76" y="436"/>
                    </a:lnTo>
                    <a:lnTo>
                      <a:pt x="84" y="433"/>
                    </a:lnTo>
                    <a:lnTo>
                      <a:pt x="84" y="433"/>
                    </a:lnTo>
                    <a:lnTo>
                      <a:pt x="90" y="442"/>
                    </a:lnTo>
                    <a:lnTo>
                      <a:pt x="90" y="442"/>
                    </a:lnTo>
                    <a:lnTo>
                      <a:pt x="86" y="448"/>
                    </a:lnTo>
                    <a:lnTo>
                      <a:pt x="81" y="458"/>
                    </a:lnTo>
                    <a:lnTo>
                      <a:pt x="81" y="458"/>
                    </a:lnTo>
                    <a:lnTo>
                      <a:pt x="78" y="466"/>
                    </a:lnTo>
                    <a:lnTo>
                      <a:pt x="78" y="466"/>
                    </a:lnTo>
                    <a:lnTo>
                      <a:pt x="78" y="466"/>
                    </a:lnTo>
                    <a:lnTo>
                      <a:pt x="78" y="466"/>
                    </a:lnTo>
                    <a:lnTo>
                      <a:pt x="78" y="466"/>
                    </a:lnTo>
                    <a:lnTo>
                      <a:pt x="78" y="466"/>
                    </a:lnTo>
                    <a:lnTo>
                      <a:pt x="78" y="467"/>
                    </a:lnTo>
                    <a:lnTo>
                      <a:pt x="78" y="467"/>
                    </a:lnTo>
                    <a:lnTo>
                      <a:pt x="78" y="467"/>
                    </a:lnTo>
                    <a:lnTo>
                      <a:pt x="78" y="467"/>
                    </a:lnTo>
                    <a:lnTo>
                      <a:pt x="77" y="469"/>
                    </a:lnTo>
                    <a:lnTo>
                      <a:pt x="77" y="469"/>
                    </a:lnTo>
                    <a:lnTo>
                      <a:pt x="77" y="469"/>
                    </a:lnTo>
                    <a:lnTo>
                      <a:pt x="77" y="469"/>
                    </a:lnTo>
                    <a:lnTo>
                      <a:pt x="78" y="470"/>
                    </a:lnTo>
                    <a:lnTo>
                      <a:pt x="78" y="470"/>
                    </a:lnTo>
                    <a:lnTo>
                      <a:pt x="78" y="470"/>
                    </a:lnTo>
                    <a:lnTo>
                      <a:pt x="78" y="470"/>
                    </a:lnTo>
                    <a:lnTo>
                      <a:pt x="78" y="471"/>
                    </a:lnTo>
                    <a:lnTo>
                      <a:pt x="78" y="471"/>
                    </a:lnTo>
                    <a:lnTo>
                      <a:pt x="78" y="471"/>
                    </a:lnTo>
                    <a:lnTo>
                      <a:pt x="78" y="471"/>
                    </a:lnTo>
                    <a:lnTo>
                      <a:pt x="78" y="471"/>
                    </a:lnTo>
                    <a:lnTo>
                      <a:pt x="78" y="471"/>
                    </a:lnTo>
                    <a:lnTo>
                      <a:pt x="78" y="471"/>
                    </a:lnTo>
                    <a:lnTo>
                      <a:pt x="78" y="471"/>
                    </a:lnTo>
                    <a:lnTo>
                      <a:pt x="80" y="472"/>
                    </a:lnTo>
                    <a:lnTo>
                      <a:pt x="80" y="472"/>
                    </a:lnTo>
                    <a:lnTo>
                      <a:pt x="80" y="472"/>
                    </a:lnTo>
                    <a:lnTo>
                      <a:pt x="80" y="472"/>
                    </a:lnTo>
                    <a:lnTo>
                      <a:pt x="80" y="472"/>
                    </a:lnTo>
                    <a:lnTo>
                      <a:pt x="80" y="472"/>
                    </a:lnTo>
                    <a:lnTo>
                      <a:pt x="80" y="474"/>
                    </a:lnTo>
                    <a:lnTo>
                      <a:pt x="80" y="474"/>
                    </a:lnTo>
                    <a:lnTo>
                      <a:pt x="81" y="474"/>
                    </a:lnTo>
                    <a:lnTo>
                      <a:pt x="81" y="474"/>
                    </a:lnTo>
                    <a:lnTo>
                      <a:pt x="82" y="475"/>
                    </a:lnTo>
                    <a:lnTo>
                      <a:pt x="82" y="475"/>
                    </a:lnTo>
                    <a:lnTo>
                      <a:pt x="82" y="475"/>
                    </a:lnTo>
                    <a:lnTo>
                      <a:pt x="82" y="475"/>
                    </a:lnTo>
                    <a:lnTo>
                      <a:pt x="82" y="476"/>
                    </a:lnTo>
                    <a:lnTo>
                      <a:pt x="82" y="476"/>
                    </a:lnTo>
                    <a:lnTo>
                      <a:pt x="84" y="476"/>
                    </a:lnTo>
                    <a:lnTo>
                      <a:pt x="84" y="476"/>
                    </a:lnTo>
                    <a:lnTo>
                      <a:pt x="84" y="476"/>
                    </a:lnTo>
                    <a:lnTo>
                      <a:pt x="84" y="476"/>
                    </a:lnTo>
                    <a:lnTo>
                      <a:pt x="84" y="476"/>
                    </a:lnTo>
                    <a:lnTo>
                      <a:pt x="84" y="476"/>
                    </a:lnTo>
                    <a:lnTo>
                      <a:pt x="85" y="477"/>
                    </a:lnTo>
                    <a:lnTo>
                      <a:pt x="85" y="477"/>
                    </a:lnTo>
                    <a:lnTo>
                      <a:pt x="85" y="477"/>
                    </a:lnTo>
                    <a:lnTo>
                      <a:pt x="85" y="477"/>
                    </a:lnTo>
                    <a:lnTo>
                      <a:pt x="85" y="477"/>
                    </a:lnTo>
                    <a:lnTo>
                      <a:pt x="85" y="477"/>
                    </a:lnTo>
                    <a:lnTo>
                      <a:pt x="85" y="477"/>
                    </a:lnTo>
                    <a:lnTo>
                      <a:pt x="85" y="477"/>
                    </a:lnTo>
                    <a:lnTo>
                      <a:pt x="86" y="477"/>
                    </a:lnTo>
                    <a:lnTo>
                      <a:pt x="86" y="477"/>
                    </a:lnTo>
                    <a:lnTo>
                      <a:pt x="86" y="477"/>
                    </a:lnTo>
                    <a:lnTo>
                      <a:pt x="86" y="477"/>
                    </a:lnTo>
                    <a:lnTo>
                      <a:pt x="87" y="477"/>
                    </a:lnTo>
                    <a:lnTo>
                      <a:pt x="87" y="477"/>
                    </a:lnTo>
                    <a:lnTo>
                      <a:pt x="87" y="477"/>
                    </a:lnTo>
                    <a:lnTo>
                      <a:pt x="87" y="477"/>
                    </a:lnTo>
                    <a:lnTo>
                      <a:pt x="89" y="477"/>
                    </a:lnTo>
                    <a:lnTo>
                      <a:pt x="89" y="477"/>
                    </a:lnTo>
                    <a:lnTo>
                      <a:pt x="89" y="477"/>
                    </a:lnTo>
                    <a:lnTo>
                      <a:pt x="89" y="477"/>
                    </a:lnTo>
                    <a:lnTo>
                      <a:pt x="97" y="474"/>
                    </a:lnTo>
                    <a:lnTo>
                      <a:pt x="97" y="474"/>
                    </a:lnTo>
                    <a:lnTo>
                      <a:pt x="107" y="469"/>
                    </a:lnTo>
                    <a:lnTo>
                      <a:pt x="114" y="465"/>
                    </a:lnTo>
                    <a:lnTo>
                      <a:pt x="114" y="465"/>
                    </a:lnTo>
                    <a:lnTo>
                      <a:pt x="121" y="472"/>
                    </a:lnTo>
                    <a:lnTo>
                      <a:pt x="121" y="472"/>
                    </a:lnTo>
                    <a:lnTo>
                      <a:pt x="119" y="479"/>
                    </a:lnTo>
                    <a:lnTo>
                      <a:pt x="115" y="490"/>
                    </a:lnTo>
                    <a:lnTo>
                      <a:pt x="115" y="490"/>
                    </a:lnTo>
                    <a:lnTo>
                      <a:pt x="114" y="498"/>
                    </a:lnTo>
                    <a:lnTo>
                      <a:pt x="114" y="498"/>
                    </a:lnTo>
                    <a:lnTo>
                      <a:pt x="114" y="499"/>
                    </a:lnTo>
                    <a:lnTo>
                      <a:pt x="114" y="499"/>
                    </a:lnTo>
                    <a:lnTo>
                      <a:pt x="114" y="500"/>
                    </a:lnTo>
                    <a:lnTo>
                      <a:pt x="114" y="500"/>
                    </a:lnTo>
                    <a:lnTo>
                      <a:pt x="114" y="500"/>
                    </a:lnTo>
                    <a:lnTo>
                      <a:pt x="114" y="500"/>
                    </a:lnTo>
                    <a:lnTo>
                      <a:pt x="114" y="500"/>
                    </a:lnTo>
                    <a:lnTo>
                      <a:pt x="114" y="500"/>
                    </a:lnTo>
                    <a:lnTo>
                      <a:pt x="114" y="501"/>
                    </a:lnTo>
                    <a:lnTo>
                      <a:pt x="114" y="501"/>
                    </a:lnTo>
                    <a:lnTo>
                      <a:pt x="114" y="501"/>
                    </a:lnTo>
                    <a:lnTo>
                      <a:pt x="114" y="501"/>
                    </a:lnTo>
                    <a:lnTo>
                      <a:pt x="115" y="503"/>
                    </a:lnTo>
                    <a:lnTo>
                      <a:pt x="115" y="503"/>
                    </a:lnTo>
                    <a:lnTo>
                      <a:pt x="115" y="503"/>
                    </a:lnTo>
                    <a:lnTo>
                      <a:pt x="115" y="503"/>
                    </a:lnTo>
                    <a:lnTo>
                      <a:pt x="115" y="503"/>
                    </a:lnTo>
                    <a:lnTo>
                      <a:pt x="115" y="503"/>
                    </a:lnTo>
                    <a:lnTo>
                      <a:pt x="115" y="503"/>
                    </a:lnTo>
                    <a:lnTo>
                      <a:pt x="115" y="503"/>
                    </a:lnTo>
                    <a:lnTo>
                      <a:pt x="116" y="504"/>
                    </a:lnTo>
                    <a:lnTo>
                      <a:pt x="116" y="504"/>
                    </a:lnTo>
                    <a:lnTo>
                      <a:pt x="116" y="504"/>
                    </a:lnTo>
                    <a:lnTo>
                      <a:pt x="116" y="504"/>
                    </a:lnTo>
                    <a:lnTo>
                      <a:pt x="118" y="504"/>
                    </a:lnTo>
                    <a:lnTo>
                      <a:pt x="118" y="504"/>
                    </a:lnTo>
                    <a:lnTo>
                      <a:pt x="118" y="505"/>
                    </a:lnTo>
                    <a:lnTo>
                      <a:pt x="118" y="505"/>
                    </a:lnTo>
                    <a:lnTo>
                      <a:pt x="119" y="505"/>
                    </a:lnTo>
                    <a:lnTo>
                      <a:pt x="119" y="505"/>
                    </a:lnTo>
                    <a:lnTo>
                      <a:pt x="119" y="506"/>
                    </a:lnTo>
                    <a:lnTo>
                      <a:pt x="119" y="506"/>
                    </a:lnTo>
                    <a:lnTo>
                      <a:pt x="119" y="506"/>
                    </a:lnTo>
                    <a:lnTo>
                      <a:pt x="119" y="506"/>
                    </a:lnTo>
                    <a:lnTo>
                      <a:pt x="120" y="506"/>
                    </a:lnTo>
                    <a:lnTo>
                      <a:pt x="120" y="506"/>
                    </a:lnTo>
                    <a:lnTo>
                      <a:pt x="120" y="506"/>
                    </a:lnTo>
                    <a:lnTo>
                      <a:pt x="120" y="506"/>
                    </a:lnTo>
                    <a:lnTo>
                      <a:pt x="121" y="508"/>
                    </a:lnTo>
                    <a:lnTo>
                      <a:pt x="121" y="508"/>
                    </a:lnTo>
                    <a:lnTo>
                      <a:pt x="121" y="508"/>
                    </a:lnTo>
                    <a:lnTo>
                      <a:pt x="121" y="508"/>
                    </a:lnTo>
                    <a:lnTo>
                      <a:pt x="121" y="508"/>
                    </a:lnTo>
                    <a:lnTo>
                      <a:pt x="121" y="508"/>
                    </a:lnTo>
                    <a:lnTo>
                      <a:pt x="123" y="508"/>
                    </a:lnTo>
                    <a:lnTo>
                      <a:pt x="123" y="508"/>
                    </a:lnTo>
                    <a:lnTo>
                      <a:pt x="123" y="508"/>
                    </a:lnTo>
                    <a:lnTo>
                      <a:pt x="123" y="508"/>
                    </a:lnTo>
                    <a:lnTo>
                      <a:pt x="123" y="508"/>
                    </a:lnTo>
                    <a:lnTo>
                      <a:pt x="123" y="508"/>
                    </a:lnTo>
                    <a:lnTo>
                      <a:pt x="124" y="508"/>
                    </a:lnTo>
                    <a:lnTo>
                      <a:pt x="124" y="508"/>
                    </a:lnTo>
                    <a:lnTo>
                      <a:pt x="124" y="508"/>
                    </a:lnTo>
                    <a:lnTo>
                      <a:pt x="124" y="508"/>
                    </a:lnTo>
                    <a:lnTo>
                      <a:pt x="125" y="508"/>
                    </a:lnTo>
                    <a:lnTo>
                      <a:pt x="125" y="508"/>
                    </a:lnTo>
                    <a:lnTo>
                      <a:pt x="125" y="508"/>
                    </a:lnTo>
                    <a:lnTo>
                      <a:pt x="125" y="508"/>
                    </a:lnTo>
                    <a:lnTo>
                      <a:pt x="126" y="506"/>
                    </a:lnTo>
                    <a:lnTo>
                      <a:pt x="126" y="506"/>
                    </a:lnTo>
                    <a:lnTo>
                      <a:pt x="134" y="503"/>
                    </a:lnTo>
                    <a:lnTo>
                      <a:pt x="134" y="503"/>
                    </a:lnTo>
                    <a:lnTo>
                      <a:pt x="143" y="495"/>
                    </a:lnTo>
                    <a:lnTo>
                      <a:pt x="149" y="490"/>
                    </a:lnTo>
                    <a:lnTo>
                      <a:pt x="149" y="490"/>
                    </a:lnTo>
                    <a:lnTo>
                      <a:pt x="158" y="496"/>
                    </a:lnTo>
                    <a:lnTo>
                      <a:pt x="158" y="496"/>
                    </a:lnTo>
                    <a:lnTo>
                      <a:pt x="157" y="504"/>
                    </a:lnTo>
                    <a:lnTo>
                      <a:pt x="155" y="515"/>
                    </a:lnTo>
                    <a:lnTo>
                      <a:pt x="155" y="515"/>
                    </a:lnTo>
                    <a:lnTo>
                      <a:pt x="155" y="523"/>
                    </a:lnTo>
                    <a:lnTo>
                      <a:pt x="155" y="523"/>
                    </a:lnTo>
                    <a:lnTo>
                      <a:pt x="155" y="524"/>
                    </a:lnTo>
                    <a:lnTo>
                      <a:pt x="155" y="524"/>
                    </a:lnTo>
                    <a:lnTo>
                      <a:pt x="155" y="524"/>
                    </a:lnTo>
                    <a:lnTo>
                      <a:pt x="155" y="524"/>
                    </a:lnTo>
                    <a:lnTo>
                      <a:pt x="155" y="525"/>
                    </a:lnTo>
                    <a:lnTo>
                      <a:pt x="155" y="525"/>
                    </a:lnTo>
                    <a:lnTo>
                      <a:pt x="155" y="525"/>
                    </a:lnTo>
                    <a:lnTo>
                      <a:pt x="155" y="525"/>
                    </a:lnTo>
                    <a:lnTo>
                      <a:pt x="155" y="526"/>
                    </a:lnTo>
                    <a:lnTo>
                      <a:pt x="155" y="526"/>
                    </a:lnTo>
                    <a:lnTo>
                      <a:pt x="155" y="526"/>
                    </a:lnTo>
                    <a:lnTo>
                      <a:pt x="155" y="526"/>
                    </a:lnTo>
                    <a:lnTo>
                      <a:pt x="157" y="526"/>
                    </a:lnTo>
                    <a:lnTo>
                      <a:pt x="157" y="526"/>
                    </a:lnTo>
                    <a:lnTo>
                      <a:pt x="157" y="528"/>
                    </a:lnTo>
                    <a:lnTo>
                      <a:pt x="157" y="528"/>
                    </a:lnTo>
                    <a:lnTo>
                      <a:pt x="157" y="528"/>
                    </a:lnTo>
                    <a:lnTo>
                      <a:pt x="157" y="528"/>
                    </a:lnTo>
                    <a:lnTo>
                      <a:pt x="157" y="528"/>
                    </a:lnTo>
                    <a:lnTo>
                      <a:pt x="157" y="528"/>
                    </a:lnTo>
                    <a:lnTo>
                      <a:pt x="158" y="528"/>
                    </a:lnTo>
                    <a:lnTo>
                      <a:pt x="158" y="528"/>
                    </a:lnTo>
                    <a:lnTo>
                      <a:pt x="158" y="528"/>
                    </a:lnTo>
                    <a:lnTo>
                      <a:pt x="158" y="528"/>
                    </a:lnTo>
                    <a:lnTo>
                      <a:pt x="159" y="529"/>
                    </a:lnTo>
                    <a:lnTo>
                      <a:pt x="159" y="529"/>
                    </a:lnTo>
                    <a:lnTo>
                      <a:pt x="159" y="529"/>
                    </a:lnTo>
                    <a:lnTo>
                      <a:pt x="159" y="529"/>
                    </a:lnTo>
                    <a:lnTo>
                      <a:pt x="160" y="529"/>
                    </a:lnTo>
                    <a:lnTo>
                      <a:pt x="160" y="529"/>
                    </a:lnTo>
                    <a:lnTo>
                      <a:pt x="162" y="530"/>
                    </a:lnTo>
                    <a:lnTo>
                      <a:pt x="162" y="530"/>
                    </a:lnTo>
                    <a:lnTo>
                      <a:pt x="162" y="530"/>
                    </a:lnTo>
                    <a:lnTo>
                      <a:pt x="162" y="530"/>
                    </a:lnTo>
                    <a:lnTo>
                      <a:pt x="163" y="530"/>
                    </a:lnTo>
                    <a:lnTo>
                      <a:pt x="163" y="530"/>
                    </a:lnTo>
                    <a:lnTo>
                      <a:pt x="163" y="530"/>
                    </a:lnTo>
                    <a:lnTo>
                      <a:pt x="163" y="530"/>
                    </a:lnTo>
                    <a:lnTo>
                      <a:pt x="163" y="530"/>
                    </a:lnTo>
                    <a:lnTo>
                      <a:pt x="163" y="530"/>
                    </a:lnTo>
                    <a:lnTo>
                      <a:pt x="164" y="530"/>
                    </a:lnTo>
                    <a:lnTo>
                      <a:pt x="164" y="530"/>
                    </a:lnTo>
                    <a:lnTo>
                      <a:pt x="164" y="530"/>
                    </a:lnTo>
                    <a:lnTo>
                      <a:pt x="164" y="530"/>
                    </a:lnTo>
                    <a:lnTo>
                      <a:pt x="164" y="530"/>
                    </a:lnTo>
                    <a:lnTo>
                      <a:pt x="164" y="530"/>
                    </a:lnTo>
                    <a:lnTo>
                      <a:pt x="165" y="530"/>
                    </a:lnTo>
                    <a:lnTo>
                      <a:pt x="165" y="530"/>
                    </a:lnTo>
                    <a:lnTo>
                      <a:pt x="165" y="530"/>
                    </a:lnTo>
                    <a:lnTo>
                      <a:pt x="165" y="530"/>
                    </a:lnTo>
                    <a:lnTo>
                      <a:pt x="167" y="530"/>
                    </a:lnTo>
                    <a:lnTo>
                      <a:pt x="167" y="530"/>
                    </a:lnTo>
                    <a:lnTo>
                      <a:pt x="167" y="530"/>
                    </a:lnTo>
                    <a:lnTo>
                      <a:pt x="167" y="530"/>
                    </a:lnTo>
                    <a:lnTo>
                      <a:pt x="167" y="530"/>
                    </a:lnTo>
                    <a:lnTo>
                      <a:pt x="167" y="530"/>
                    </a:lnTo>
                    <a:lnTo>
                      <a:pt x="168" y="530"/>
                    </a:lnTo>
                    <a:lnTo>
                      <a:pt x="168" y="530"/>
                    </a:lnTo>
                    <a:lnTo>
                      <a:pt x="175" y="524"/>
                    </a:lnTo>
                    <a:lnTo>
                      <a:pt x="175" y="524"/>
                    </a:lnTo>
                    <a:lnTo>
                      <a:pt x="183" y="515"/>
                    </a:lnTo>
                    <a:lnTo>
                      <a:pt x="187" y="510"/>
                    </a:lnTo>
                    <a:lnTo>
                      <a:pt x="187" y="510"/>
                    </a:lnTo>
                    <a:lnTo>
                      <a:pt x="198" y="514"/>
                    </a:lnTo>
                    <a:lnTo>
                      <a:pt x="198" y="514"/>
                    </a:lnTo>
                    <a:lnTo>
                      <a:pt x="197" y="521"/>
                    </a:lnTo>
                    <a:lnTo>
                      <a:pt x="198" y="533"/>
                    </a:lnTo>
                    <a:lnTo>
                      <a:pt x="198" y="533"/>
                    </a:lnTo>
                    <a:lnTo>
                      <a:pt x="199" y="540"/>
                    </a:lnTo>
                    <a:lnTo>
                      <a:pt x="199" y="540"/>
                    </a:lnTo>
                    <a:lnTo>
                      <a:pt x="199" y="540"/>
                    </a:lnTo>
                    <a:lnTo>
                      <a:pt x="199" y="542"/>
                    </a:lnTo>
                    <a:lnTo>
                      <a:pt x="199" y="542"/>
                    </a:lnTo>
                    <a:lnTo>
                      <a:pt x="199" y="542"/>
                    </a:lnTo>
                    <a:lnTo>
                      <a:pt x="199" y="542"/>
                    </a:lnTo>
                    <a:lnTo>
                      <a:pt x="201" y="543"/>
                    </a:lnTo>
                    <a:lnTo>
                      <a:pt x="201" y="543"/>
                    </a:lnTo>
                    <a:lnTo>
                      <a:pt x="201" y="543"/>
                    </a:lnTo>
                    <a:lnTo>
                      <a:pt x="201" y="543"/>
                    </a:lnTo>
                    <a:lnTo>
                      <a:pt x="201" y="544"/>
                    </a:lnTo>
                    <a:lnTo>
                      <a:pt x="201" y="544"/>
                    </a:lnTo>
                    <a:lnTo>
                      <a:pt x="201" y="544"/>
                    </a:lnTo>
                    <a:lnTo>
                      <a:pt x="201" y="544"/>
                    </a:lnTo>
                    <a:lnTo>
                      <a:pt x="202" y="544"/>
                    </a:lnTo>
                    <a:lnTo>
                      <a:pt x="202" y="544"/>
                    </a:lnTo>
                    <a:lnTo>
                      <a:pt x="202" y="544"/>
                    </a:lnTo>
                    <a:lnTo>
                      <a:pt x="202" y="544"/>
                    </a:lnTo>
                    <a:lnTo>
                      <a:pt x="202" y="545"/>
                    </a:lnTo>
                    <a:lnTo>
                      <a:pt x="202" y="545"/>
                    </a:lnTo>
                    <a:lnTo>
                      <a:pt x="202" y="545"/>
                    </a:lnTo>
                    <a:lnTo>
                      <a:pt x="202" y="545"/>
                    </a:lnTo>
                    <a:lnTo>
                      <a:pt x="203" y="545"/>
                    </a:lnTo>
                    <a:lnTo>
                      <a:pt x="203" y="545"/>
                    </a:lnTo>
                    <a:lnTo>
                      <a:pt x="203" y="545"/>
                    </a:lnTo>
                    <a:lnTo>
                      <a:pt x="203" y="545"/>
                    </a:lnTo>
                    <a:lnTo>
                      <a:pt x="204" y="545"/>
                    </a:lnTo>
                    <a:lnTo>
                      <a:pt x="204" y="545"/>
                    </a:lnTo>
                    <a:lnTo>
                      <a:pt x="204" y="545"/>
                    </a:lnTo>
                    <a:lnTo>
                      <a:pt x="204" y="545"/>
                    </a:lnTo>
                    <a:lnTo>
                      <a:pt x="206" y="545"/>
                    </a:lnTo>
                    <a:lnTo>
                      <a:pt x="206" y="545"/>
                    </a:lnTo>
                    <a:lnTo>
                      <a:pt x="207" y="547"/>
                    </a:lnTo>
                    <a:lnTo>
                      <a:pt x="207" y="547"/>
                    </a:lnTo>
                    <a:lnTo>
                      <a:pt x="207" y="547"/>
                    </a:lnTo>
                    <a:lnTo>
                      <a:pt x="207" y="547"/>
                    </a:lnTo>
                    <a:lnTo>
                      <a:pt x="208" y="547"/>
                    </a:lnTo>
                    <a:lnTo>
                      <a:pt x="208" y="547"/>
                    </a:lnTo>
                    <a:lnTo>
                      <a:pt x="208" y="547"/>
                    </a:lnTo>
                    <a:lnTo>
                      <a:pt x="208" y="547"/>
                    </a:lnTo>
                    <a:lnTo>
                      <a:pt x="210" y="547"/>
                    </a:lnTo>
                    <a:lnTo>
                      <a:pt x="210" y="547"/>
                    </a:lnTo>
                    <a:lnTo>
                      <a:pt x="210" y="547"/>
                    </a:lnTo>
                    <a:lnTo>
                      <a:pt x="210" y="547"/>
                    </a:lnTo>
                    <a:lnTo>
                      <a:pt x="210" y="547"/>
                    </a:lnTo>
                    <a:lnTo>
                      <a:pt x="210" y="547"/>
                    </a:lnTo>
                    <a:lnTo>
                      <a:pt x="211" y="547"/>
                    </a:lnTo>
                    <a:lnTo>
                      <a:pt x="211" y="547"/>
                    </a:lnTo>
                    <a:lnTo>
                      <a:pt x="211" y="547"/>
                    </a:lnTo>
                    <a:lnTo>
                      <a:pt x="211" y="547"/>
                    </a:lnTo>
                    <a:lnTo>
                      <a:pt x="211" y="547"/>
                    </a:lnTo>
                    <a:lnTo>
                      <a:pt x="211" y="547"/>
                    </a:lnTo>
                    <a:lnTo>
                      <a:pt x="212" y="547"/>
                    </a:lnTo>
                    <a:lnTo>
                      <a:pt x="212" y="547"/>
                    </a:lnTo>
                    <a:lnTo>
                      <a:pt x="212" y="547"/>
                    </a:lnTo>
                    <a:lnTo>
                      <a:pt x="212" y="547"/>
                    </a:lnTo>
                    <a:lnTo>
                      <a:pt x="213" y="545"/>
                    </a:lnTo>
                    <a:lnTo>
                      <a:pt x="213" y="545"/>
                    </a:lnTo>
                    <a:lnTo>
                      <a:pt x="213" y="545"/>
                    </a:lnTo>
                    <a:lnTo>
                      <a:pt x="213" y="545"/>
                    </a:lnTo>
                    <a:lnTo>
                      <a:pt x="215" y="544"/>
                    </a:lnTo>
                    <a:lnTo>
                      <a:pt x="215" y="544"/>
                    </a:lnTo>
                    <a:lnTo>
                      <a:pt x="215" y="544"/>
                    </a:lnTo>
                    <a:lnTo>
                      <a:pt x="215" y="544"/>
                    </a:lnTo>
                    <a:lnTo>
                      <a:pt x="220" y="538"/>
                    </a:lnTo>
                    <a:lnTo>
                      <a:pt x="220" y="538"/>
                    </a:lnTo>
                    <a:lnTo>
                      <a:pt x="226" y="529"/>
                    </a:lnTo>
                    <a:lnTo>
                      <a:pt x="228" y="521"/>
                    </a:lnTo>
                    <a:lnTo>
                      <a:pt x="228" y="521"/>
                    </a:lnTo>
                    <a:lnTo>
                      <a:pt x="240" y="524"/>
                    </a:lnTo>
                    <a:lnTo>
                      <a:pt x="240" y="524"/>
                    </a:lnTo>
                    <a:lnTo>
                      <a:pt x="241" y="532"/>
                    </a:lnTo>
                    <a:lnTo>
                      <a:pt x="244" y="543"/>
                    </a:lnTo>
                    <a:lnTo>
                      <a:pt x="244" y="543"/>
                    </a:lnTo>
                    <a:lnTo>
                      <a:pt x="246" y="550"/>
                    </a:lnTo>
                    <a:lnTo>
                      <a:pt x="246" y="550"/>
                    </a:lnTo>
                    <a:lnTo>
                      <a:pt x="246" y="550"/>
                    </a:lnTo>
                    <a:lnTo>
                      <a:pt x="247" y="552"/>
                    </a:lnTo>
                    <a:lnTo>
                      <a:pt x="247" y="552"/>
                    </a:lnTo>
                    <a:lnTo>
                      <a:pt x="247" y="552"/>
                    </a:lnTo>
                    <a:lnTo>
                      <a:pt x="247" y="552"/>
                    </a:lnTo>
                    <a:lnTo>
                      <a:pt x="247" y="552"/>
                    </a:lnTo>
                    <a:lnTo>
                      <a:pt x="247" y="552"/>
                    </a:lnTo>
                    <a:lnTo>
                      <a:pt x="247" y="553"/>
                    </a:lnTo>
                    <a:lnTo>
                      <a:pt x="247" y="553"/>
                    </a:lnTo>
                    <a:lnTo>
                      <a:pt x="249" y="553"/>
                    </a:lnTo>
                    <a:lnTo>
                      <a:pt x="249" y="553"/>
                    </a:lnTo>
                    <a:lnTo>
                      <a:pt x="249" y="553"/>
                    </a:lnTo>
                    <a:lnTo>
                      <a:pt x="249" y="553"/>
                    </a:lnTo>
                    <a:lnTo>
                      <a:pt x="249" y="553"/>
                    </a:lnTo>
                    <a:lnTo>
                      <a:pt x="249" y="553"/>
                    </a:lnTo>
                    <a:lnTo>
                      <a:pt x="249" y="554"/>
                    </a:lnTo>
                    <a:lnTo>
                      <a:pt x="249" y="554"/>
                    </a:lnTo>
                    <a:lnTo>
                      <a:pt x="250" y="554"/>
                    </a:lnTo>
                    <a:lnTo>
                      <a:pt x="250" y="554"/>
                    </a:lnTo>
                    <a:lnTo>
                      <a:pt x="250" y="554"/>
                    </a:lnTo>
                    <a:lnTo>
                      <a:pt x="250" y="554"/>
                    </a:lnTo>
                    <a:lnTo>
                      <a:pt x="251" y="554"/>
                    </a:lnTo>
                    <a:lnTo>
                      <a:pt x="251" y="554"/>
                    </a:lnTo>
                    <a:lnTo>
                      <a:pt x="251" y="554"/>
                    </a:lnTo>
                    <a:lnTo>
                      <a:pt x="251" y="554"/>
                    </a:lnTo>
                    <a:lnTo>
                      <a:pt x="252" y="554"/>
                    </a:lnTo>
                    <a:lnTo>
                      <a:pt x="252" y="554"/>
                    </a:lnTo>
                    <a:lnTo>
                      <a:pt x="252" y="554"/>
                    </a:lnTo>
                    <a:lnTo>
                      <a:pt x="252" y="554"/>
                    </a:lnTo>
                    <a:lnTo>
                      <a:pt x="254" y="554"/>
                    </a:lnTo>
                    <a:lnTo>
                      <a:pt x="254" y="554"/>
                    </a:lnTo>
                    <a:lnTo>
                      <a:pt x="255" y="554"/>
                    </a:lnTo>
                    <a:lnTo>
                      <a:pt x="255" y="554"/>
                    </a:lnTo>
                    <a:lnTo>
                      <a:pt x="255" y="554"/>
                    </a:lnTo>
                    <a:lnTo>
                      <a:pt x="255" y="554"/>
                    </a:lnTo>
                    <a:lnTo>
                      <a:pt x="256" y="554"/>
                    </a:lnTo>
                    <a:lnTo>
                      <a:pt x="256" y="554"/>
                    </a:lnTo>
                    <a:lnTo>
                      <a:pt x="256" y="554"/>
                    </a:lnTo>
                    <a:lnTo>
                      <a:pt x="256" y="554"/>
                    </a:lnTo>
                    <a:lnTo>
                      <a:pt x="257" y="554"/>
                    </a:lnTo>
                    <a:lnTo>
                      <a:pt x="257" y="554"/>
                    </a:lnTo>
                    <a:lnTo>
                      <a:pt x="257" y="554"/>
                    </a:lnTo>
                    <a:lnTo>
                      <a:pt x="257" y="554"/>
                    </a:lnTo>
                    <a:lnTo>
                      <a:pt x="257" y="554"/>
                    </a:lnTo>
                    <a:lnTo>
                      <a:pt x="257" y="554"/>
                    </a:lnTo>
                    <a:lnTo>
                      <a:pt x="257" y="554"/>
                    </a:lnTo>
                    <a:lnTo>
                      <a:pt x="257" y="554"/>
                    </a:lnTo>
                    <a:lnTo>
                      <a:pt x="259" y="554"/>
                    </a:lnTo>
                    <a:lnTo>
                      <a:pt x="259" y="554"/>
                    </a:lnTo>
                    <a:lnTo>
                      <a:pt x="259" y="554"/>
                    </a:lnTo>
                    <a:lnTo>
                      <a:pt x="259" y="554"/>
                    </a:lnTo>
                    <a:lnTo>
                      <a:pt x="260" y="553"/>
                    </a:lnTo>
                    <a:lnTo>
                      <a:pt x="260" y="553"/>
                    </a:lnTo>
                    <a:lnTo>
                      <a:pt x="260" y="553"/>
                    </a:lnTo>
                    <a:lnTo>
                      <a:pt x="260" y="553"/>
                    </a:lnTo>
                    <a:lnTo>
                      <a:pt x="260" y="553"/>
                    </a:lnTo>
                    <a:lnTo>
                      <a:pt x="260" y="553"/>
                    </a:lnTo>
                    <a:lnTo>
                      <a:pt x="260" y="553"/>
                    </a:lnTo>
                    <a:lnTo>
                      <a:pt x="260" y="553"/>
                    </a:lnTo>
                    <a:lnTo>
                      <a:pt x="261" y="552"/>
                    </a:lnTo>
                    <a:lnTo>
                      <a:pt x="261" y="552"/>
                    </a:lnTo>
                    <a:lnTo>
                      <a:pt x="261" y="552"/>
                    </a:lnTo>
                    <a:lnTo>
                      <a:pt x="261" y="552"/>
                    </a:lnTo>
                    <a:lnTo>
                      <a:pt x="261" y="552"/>
                    </a:lnTo>
                    <a:lnTo>
                      <a:pt x="265" y="544"/>
                    </a:lnTo>
                    <a:lnTo>
                      <a:pt x="265" y="544"/>
                    </a:lnTo>
                    <a:lnTo>
                      <a:pt x="270" y="534"/>
                    </a:lnTo>
                    <a:lnTo>
                      <a:pt x="273" y="526"/>
                    </a:lnTo>
                    <a:lnTo>
                      <a:pt x="273" y="526"/>
                    </a:lnTo>
                    <a:lnTo>
                      <a:pt x="283" y="526"/>
                    </a:lnTo>
                    <a:lnTo>
                      <a:pt x="283" y="526"/>
                    </a:lnTo>
                    <a:lnTo>
                      <a:pt x="285" y="534"/>
                    </a:lnTo>
                    <a:lnTo>
                      <a:pt x="290" y="544"/>
                    </a:lnTo>
                    <a:lnTo>
                      <a:pt x="290" y="544"/>
                    </a:lnTo>
                    <a:lnTo>
                      <a:pt x="294" y="552"/>
                    </a:lnTo>
                    <a:lnTo>
                      <a:pt x="294" y="552"/>
                    </a:lnTo>
                    <a:lnTo>
                      <a:pt x="294" y="552"/>
                    </a:lnTo>
                    <a:lnTo>
                      <a:pt x="294" y="552"/>
                    </a:lnTo>
                    <a:lnTo>
                      <a:pt x="295" y="553"/>
                    </a:lnTo>
                    <a:lnTo>
                      <a:pt x="295" y="553"/>
                    </a:lnTo>
                    <a:lnTo>
                      <a:pt x="295" y="553"/>
                    </a:lnTo>
                    <a:lnTo>
                      <a:pt x="295" y="553"/>
                    </a:lnTo>
                    <a:lnTo>
                      <a:pt x="295" y="553"/>
                    </a:lnTo>
                    <a:lnTo>
                      <a:pt x="295" y="553"/>
                    </a:lnTo>
                    <a:lnTo>
                      <a:pt x="295" y="553"/>
                    </a:lnTo>
                    <a:lnTo>
                      <a:pt x="295" y="553"/>
                    </a:lnTo>
                    <a:lnTo>
                      <a:pt x="296" y="554"/>
                    </a:lnTo>
                    <a:lnTo>
                      <a:pt x="296" y="554"/>
                    </a:lnTo>
                    <a:lnTo>
                      <a:pt x="296" y="554"/>
                    </a:lnTo>
                    <a:lnTo>
                      <a:pt x="296" y="554"/>
                    </a:lnTo>
                    <a:lnTo>
                      <a:pt x="298" y="554"/>
                    </a:lnTo>
                    <a:lnTo>
                      <a:pt x="298" y="554"/>
                    </a:lnTo>
                    <a:lnTo>
                      <a:pt x="298" y="554"/>
                    </a:lnTo>
                    <a:lnTo>
                      <a:pt x="298" y="554"/>
                    </a:lnTo>
                    <a:lnTo>
                      <a:pt x="298" y="554"/>
                    </a:lnTo>
                    <a:lnTo>
                      <a:pt x="299" y="554"/>
                    </a:lnTo>
                    <a:lnTo>
                      <a:pt x="299" y="554"/>
                    </a:lnTo>
                    <a:lnTo>
                      <a:pt x="299" y="554"/>
                    </a:lnTo>
                    <a:lnTo>
                      <a:pt x="299" y="554"/>
                    </a:lnTo>
                    <a:lnTo>
                      <a:pt x="299" y="554"/>
                    </a:lnTo>
                    <a:lnTo>
                      <a:pt x="299" y="554"/>
                    </a:lnTo>
                    <a:lnTo>
                      <a:pt x="300" y="554"/>
                    </a:lnTo>
                    <a:lnTo>
                      <a:pt x="300" y="554"/>
                    </a:lnTo>
                    <a:lnTo>
                      <a:pt x="300" y="554"/>
                    </a:lnTo>
                    <a:lnTo>
                      <a:pt x="300" y="554"/>
                    </a:lnTo>
                    <a:lnTo>
                      <a:pt x="301" y="554"/>
                    </a:lnTo>
                    <a:lnTo>
                      <a:pt x="301" y="554"/>
                    </a:lnTo>
                    <a:lnTo>
                      <a:pt x="303" y="554"/>
                    </a:lnTo>
                    <a:lnTo>
                      <a:pt x="303" y="554"/>
                    </a:lnTo>
                    <a:lnTo>
                      <a:pt x="303" y="554"/>
                    </a:lnTo>
                    <a:lnTo>
                      <a:pt x="303" y="554"/>
                    </a:lnTo>
                    <a:lnTo>
                      <a:pt x="304" y="554"/>
                    </a:lnTo>
                    <a:lnTo>
                      <a:pt x="304" y="554"/>
                    </a:lnTo>
                    <a:lnTo>
                      <a:pt x="304" y="554"/>
                    </a:lnTo>
                    <a:lnTo>
                      <a:pt x="304" y="554"/>
                    </a:lnTo>
                    <a:lnTo>
                      <a:pt x="305" y="554"/>
                    </a:lnTo>
                    <a:lnTo>
                      <a:pt x="305" y="554"/>
                    </a:lnTo>
                    <a:lnTo>
                      <a:pt x="305" y="554"/>
                    </a:lnTo>
                    <a:lnTo>
                      <a:pt x="305" y="554"/>
                    </a:lnTo>
                    <a:lnTo>
                      <a:pt x="307" y="554"/>
                    </a:lnTo>
                    <a:lnTo>
                      <a:pt x="307" y="554"/>
                    </a:lnTo>
                    <a:lnTo>
                      <a:pt x="307" y="553"/>
                    </a:lnTo>
                    <a:lnTo>
                      <a:pt x="307" y="553"/>
                    </a:lnTo>
                    <a:lnTo>
                      <a:pt x="307" y="553"/>
                    </a:lnTo>
                    <a:lnTo>
                      <a:pt x="307" y="553"/>
                    </a:lnTo>
                    <a:lnTo>
                      <a:pt x="307" y="553"/>
                    </a:lnTo>
                    <a:lnTo>
                      <a:pt x="307" y="553"/>
                    </a:lnTo>
                    <a:lnTo>
                      <a:pt x="308" y="553"/>
                    </a:lnTo>
                    <a:lnTo>
                      <a:pt x="308" y="553"/>
                    </a:lnTo>
                    <a:lnTo>
                      <a:pt x="308" y="553"/>
                    </a:lnTo>
                    <a:lnTo>
                      <a:pt x="308" y="553"/>
                    </a:lnTo>
                    <a:lnTo>
                      <a:pt x="308" y="552"/>
                    </a:lnTo>
                    <a:lnTo>
                      <a:pt x="308" y="552"/>
                    </a:lnTo>
                    <a:lnTo>
                      <a:pt x="309" y="552"/>
                    </a:lnTo>
                    <a:lnTo>
                      <a:pt x="309" y="552"/>
                    </a:lnTo>
                    <a:lnTo>
                      <a:pt x="309" y="550"/>
                    </a:lnTo>
                    <a:lnTo>
                      <a:pt x="309" y="550"/>
                    </a:lnTo>
                    <a:lnTo>
                      <a:pt x="309" y="550"/>
                    </a:lnTo>
                    <a:lnTo>
                      <a:pt x="309" y="550"/>
                    </a:lnTo>
                    <a:lnTo>
                      <a:pt x="312" y="543"/>
                    </a:lnTo>
                    <a:lnTo>
                      <a:pt x="312" y="543"/>
                    </a:lnTo>
                    <a:lnTo>
                      <a:pt x="314" y="532"/>
                    </a:lnTo>
                    <a:lnTo>
                      <a:pt x="315" y="524"/>
                    </a:lnTo>
                    <a:lnTo>
                      <a:pt x="315" y="524"/>
                    </a:lnTo>
                    <a:lnTo>
                      <a:pt x="327" y="521"/>
                    </a:lnTo>
                    <a:lnTo>
                      <a:pt x="327" y="521"/>
                    </a:lnTo>
                    <a:lnTo>
                      <a:pt x="329" y="529"/>
                    </a:lnTo>
                    <a:lnTo>
                      <a:pt x="335" y="538"/>
                    </a:lnTo>
                    <a:lnTo>
                      <a:pt x="335" y="538"/>
                    </a:lnTo>
                    <a:lnTo>
                      <a:pt x="342" y="544"/>
                    </a:lnTo>
                    <a:lnTo>
                      <a:pt x="342" y="544"/>
                    </a:lnTo>
                    <a:lnTo>
                      <a:pt x="342" y="544"/>
                    </a:lnTo>
                    <a:lnTo>
                      <a:pt x="342" y="544"/>
                    </a:lnTo>
                    <a:lnTo>
                      <a:pt x="342" y="545"/>
                    </a:lnTo>
                    <a:lnTo>
                      <a:pt x="342" y="545"/>
                    </a:lnTo>
                    <a:lnTo>
                      <a:pt x="343" y="545"/>
                    </a:lnTo>
                    <a:lnTo>
                      <a:pt x="343" y="545"/>
                    </a:lnTo>
                    <a:lnTo>
                      <a:pt x="343" y="547"/>
                    </a:lnTo>
                    <a:lnTo>
                      <a:pt x="343" y="547"/>
                    </a:lnTo>
                    <a:lnTo>
                      <a:pt x="343" y="547"/>
                    </a:lnTo>
                    <a:lnTo>
                      <a:pt x="343" y="547"/>
                    </a:lnTo>
                    <a:lnTo>
                      <a:pt x="344" y="547"/>
                    </a:lnTo>
                    <a:lnTo>
                      <a:pt x="344" y="547"/>
                    </a:lnTo>
                    <a:lnTo>
                      <a:pt x="344" y="547"/>
                    </a:lnTo>
                    <a:lnTo>
                      <a:pt x="344" y="547"/>
                    </a:lnTo>
                    <a:lnTo>
                      <a:pt x="346" y="547"/>
                    </a:lnTo>
                    <a:lnTo>
                      <a:pt x="346" y="547"/>
                    </a:lnTo>
                    <a:lnTo>
                      <a:pt x="346" y="547"/>
                    </a:lnTo>
                    <a:lnTo>
                      <a:pt x="346" y="547"/>
                    </a:lnTo>
                    <a:lnTo>
                      <a:pt x="346" y="547"/>
                    </a:lnTo>
                    <a:lnTo>
                      <a:pt x="346" y="547"/>
                    </a:lnTo>
                    <a:lnTo>
                      <a:pt x="346" y="547"/>
                    </a:lnTo>
                    <a:lnTo>
                      <a:pt x="346" y="547"/>
                    </a:lnTo>
                    <a:lnTo>
                      <a:pt x="347" y="547"/>
                    </a:lnTo>
                    <a:lnTo>
                      <a:pt x="347" y="547"/>
                    </a:lnTo>
                    <a:lnTo>
                      <a:pt x="347" y="547"/>
                    </a:lnTo>
                    <a:lnTo>
                      <a:pt x="347" y="547"/>
                    </a:lnTo>
                    <a:lnTo>
                      <a:pt x="348" y="547"/>
                    </a:lnTo>
                    <a:lnTo>
                      <a:pt x="348" y="547"/>
                    </a:lnTo>
                    <a:lnTo>
                      <a:pt x="348" y="547"/>
                    </a:lnTo>
                    <a:lnTo>
                      <a:pt x="348" y="547"/>
                    </a:lnTo>
                    <a:lnTo>
                      <a:pt x="349" y="545"/>
                    </a:lnTo>
                    <a:lnTo>
                      <a:pt x="349" y="545"/>
                    </a:lnTo>
                    <a:lnTo>
                      <a:pt x="351" y="545"/>
                    </a:lnTo>
                    <a:lnTo>
                      <a:pt x="351" y="545"/>
                    </a:lnTo>
                    <a:lnTo>
                      <a:pt x="351" y="545"/>
                    </a:lnTo>
                    <a:lnTo>
                      <a:pt x="351" y="545"/>
                    </a:lnTo>
                    <a:lnTo>
                      <a:pt x="352" y="545"/>
                    </a:lnTo>
                    <a:lnTo>
                      <a:pt x="352" y="545"/>
                    </a:lnTo>
                    <a:lnTo>
                      <a:pt x="352" y="545"/>
                    </a:lnTo>
                    <a:lnTo>
                      <a:pt x="352" y="545"/>
                    </a:lnTo>
                    <a:lnTo>
                      <a:pt x="353" y="545"/>
                    </a:lnTo>
                    <a:lnTo>
                      <a:pt x="353" y="545"/>
                    </a:lnTo>
                    <a:lnTo>
                      <a:pt x="353" y="545"/>
                    </a:lnTo>
                    <a:lnTo>
                      <a:pt x="353" y="545"/>
                    </a:lnTo>
                    <a:lnTo>
                      <a:pt x="353" y="544"/>
                    </a:lnTo>
                    <a:lnTo>
                      <a:pt x="353" y="544"/>
                    </a:lnTo>
                    <a:lnTo>
                      <a:pt x="354" y="544"/>
                    </a:lnTo>
                    <a:lnTo>
                      <a:pt x="354" y="544"/>
                    </a:lnTo>
                    <a:lnTo>
                      <a:pt x="354" y="544"/>
                    </a:lnTo>
                    <a:lnTo>
                      <a:pt x="354" y="544"/>
                    </a:lnTo>
                    <a:lnTo>
                      <a:pt x="354" y="544"/>
                    </a:lnTo>
                    <a:lnTo>
                      <a:pt x="354" y="544"/>
                    </a:lnTo>
                    <a:lnTo>
                      <a:pt x="354" y="543"/>
                    </a:lnTo>
                    <a:lnTo>
                      <a:pt x="354" y="543"/>
                    </a:lnTo>
                    <a:lnTo>
                      <a:pt x="356" y="543"/>
                    </a:lnTo>
                    <a:lnTo>
                      <a:pt x="356" y="543"/>
                    </a:lnTo>
                    <a:lnTo>
                      <a:pt x="356" y="542"/>
                    </a:lnTo>
                    <a:lnTo>
                      <a:pt x="356" y="542"/>
                    </a:lnTo>
                    <a:lnTo>
                      <a:pt x="356" y="542"/>
                    </a:lnTo>
                    <a:lnTo>
                      <a:pt x="356" y="542"/>
                    </a:lnTo>
                    <a:lnTo>
                      <a:pt x="356" y="540"/>
                    </a:lnTo>
                    <a:lnTo>
                      <a:pt x="356" y="540"/>
                    </a:lnTo>
                    <a:lnTo>
                      <a:pt x="356" y="540"/>
                    </a:lnTo>
                    <a:lnTo>
                      <a:pt x="356" y="540"/>
                    </a:lnTo>
                    <a:lnTo>
                      <a:pt x="357" y="533"/>
                    </a:lnTo>
                    <a:lnTo>
                      <a:pt x="357" y="533"/>
                    </a:lnTo>
                    <a:lnTo>
                      <a:pt x="358" y="521"/>
                    </a:lnTo>
                    <a:lnTo>
                      <a:pt x="358" y="514"/>
                    </a:lnTo>
                    <a:lnTo>
                      <a:pt x="358" y="514"/>
                    </a:lnTo>
                    <a:lnTo>
                      <a:pt x="368" y="510"/>
                    </a:lnTo>
                    <a:lnTo>
                      <a:pt x="368" y="510"/>
                    </a:lnTo>
                    <a:lnTo>
                      <a:pt x="372" y="515"/>
                    </a:lnTo>
                    <a:lnTo>
                      <a:pt x="381" y="524"/>
                    </a:lnTo>
                    <a:lnTo>
                      <a:pt x="381" y="524"/>
                    </a:lnTo>
                    <a:lnTo>
                      <a:pt x="388" y="530"/>
                    </a:lnTo>
                    <a:lnTo>
                      <a:pt x="388" y="530"/>
                    </a:lnTo>
                    <a:lnTo>
                      <a:pt x="388" y="530"/>
                    </a:lnTo>
                    <a:lnTo>
                      <a:pt x="388" y="530"/>
                    </a:lnTo>
                    <a:lnTo>
                      <a:pt x="388" y="530"/>
                    </a:lnTo>
                    <a:lnTo>
                      <a:pt x="388" y="530"/>
                    </a:lnTo>
                    <a:lnTo>
                      <a:pt x="390" y="530"/>
                    </a:lnTo>
                    <a:lnTo>
                      <a:pt x="390" y="530"/>
                    </a:lnTo>
                    <a:lnTo>
                      <a:pt x="390" y="530"/>
                    </a:lnTo>
                    <a:lnTo>
                      <a:pt x="390" y="530"/>
                    </a:lnTo>
                    <a:lnTo>
                      <a:pt x="390" y="530"/>
                    </a:lnTo>
                    <a:lnTo>
                      <a:pt x="390" y="530"/>
                    </a:lnTo>
                    <a:lnTo>
                      <a:pt x="391" y="530"/>
                    </a:lnTo>
                    <a:lnTo>
                      <a:pt x="391" y="530"/>
                    </a:lnTo>
                    <a:lnTo>
                      <a:pt x="391" y="530"/>
                    </a:lnTo>
                    <a:lnTo>
                      <a:pt x="391" y="530"/>
                    </a:lnTo>
                    <a:lnTo>
                      <a:pt x="392" y="530"/>
                    </a:lnTo>
                    <a:lnTo>
                      <a:pt x="392" y="530"/>
                    </a:lnTo>
                    <a:lnTo>
                      <a:pt x="392" y="530"/>
                    </a:lnTo>
                    <a:lnTo>
                      <a:pt x="392" y="530"/>
                    </a:lnTo>
                    <a:lnTo>
                      <a:pt x="392" y="530"/>
                    </a:lnTo>
                    <a:lnTo>
                      <a:pt x="393" y="530"/>
                    </a:lnTo>
                    <a:lnTo>
                      <a:pt x="393" y="530"/>
                    </a:lnTo>
                    <a:lnTo>
                      <a:pt x="393" y="530"/>
                    </a:lnTo>
                    <a:lnTo>
                      <a:pt x="393" y="530"/>
                    </a:lnTo>
                    <a:lnTo>
                      <a:pt x="393" y="530"/>
                    </a:lnTo>
                    <a:lnTo>
                      <a:pt x="393" y="530"/>
                    </a:lnTo>
                    <a:lnTo>
                      <a:pt x="395" y="529"/>
                    </a:lnTo>
                    <a:lnTo>
                      <a:pt x="395" y="529"/>
                    </a:lnTo>
                    <a:lnTo>
                      <a:pt x="396" y="529"/>
                    </a:lnTo>
                    <a:lnTo>
                      <a:pt x="396" y="529"/>
                    </a:lnTo>
                    <a:lnTo>
                      <a:pt x="396" y="529"/>
                    </a:lnTo>
                    <a:lnTo>
                      <a:pt x="396" y="529"/>
                    </a:lnTo>
                    <a:lnTo>
                      <a:pt x="397" y="528"/>
                    </a:lnTo>
                    <a:lnTo>
                      <a:pt x="397" y="528"/>
                    </a:lnTo>
                    <a:lnTo>
                      <a:pt x="397" y="528"/>
                    </a:lnTo>
                    <a:lnTo>
                      <a:pt x="397" y="528"/>
                    </a:lnTo>
                    <a:lnTo>
                      <a:pt x="398" y="528"/>
                    </a:lnTo>
                    <a:lnTo>
                      <a:pt x="398" y="528"/>
                    </a:lnTo>
                    <a:lnTo>
                      <a:pt x="398" y="528"/>
                    </a:lnTo>
                    <a:lnTo>
                      <a:pt x="398" y="528"/>
                    </a:lnTo>
                    <a:lnTo>
                      <a:pt x="398" y="528"/>
                    </a:lnTo>
                    <a:lnTo>
                      <a:pt x="398" y="528"/>
                    </a:lnTo>
                    <a:lnTo>
                      <a:pt x="398" y="526"/>
                    </a:lnTo>
                    <a:lnTo>
                      <a:pt x="398" y="526"/>
                    </a:lnTo>
                    <a:lnTo>
                      <a:pt x="400" y="526"/>
                    </a:lnTo>
                    <a:lnTo>
                      <a:pt x="400" y="526"/>
                    </a:lnTo>
                    <a:lnTo>
                      <a:pt x="400" y="526"/>
                    </a:lnTo>
                    <a:lnTo>
                      <a:pt x="400" y="526"/>
                    </a:lnTo>
                    <a:lnTo>
                      <a:pt x="400" y="525"/>
                    </a:lnTo>
                    <a:lnTo>
                      <a:pt x="400" y="525"/>
                    </a:lnTo>
                    <a:lnTo>
                      <a:pt x="400" y="525"/>
                    </a:lnTo>
                    <a:lnTo>
                      <a:pt x="400" y="525"/>
                    </a:lnTo>
                    <a:lnTo>
                      <a:pt x="400" y="524"/>
                    </a:lnTo>
                    <a:lnTo>
                      <a:pt x="400" y="524"/>
                    </a:lnTo>
                    <a:lnTo>
                      <a:pt x="401" y="524"/>
                    </a:lnTo>
                    <a:lnTo>
                      <a:pt x="401" y="524"/>
                    </a:lnTo>
                    <a:lnTo>
                      <a:pt x="401" y="523"/>
                    </a:lnTo>
                    <a:lnTo>
                      <a:pt x="401" y="523"/>
                    </a:lnTo>
                    <a:lnTo>
                      <a:pt x="401" y="523"/>
                    </a:lnTo>
                    <a:lnTo>
                      <a:pt x="401" y="523"/>
                    </a:lnTo>
                    <a:lnTo>
                      <a:pt x="401" y="515"/>
                    </a:lnTo>
                    <a:lnTo>
                      <a:pt x="401" y="515"/>
                    </a:lnTo>
                    <a:lnTo>
                      <a:pt x="400" y="504"/>
                    </a:lnTo>
                    <a:lnTo>
                      <a:pt x="397" y="496"/>
                    </a:lnTo>
                    <a:lnTo>
                      <a:pt x="397" y="496"/>
                    </a:lnTo>
                    <a:lnTo>
                      <a:pt x="407" y="490"/>
                    </a:lnTo>
                    <a:lnTo>
                      <a:pt x="407" y="490"/>
                    </a:lnTo>
                    <a:lnTo>
                      <a:pt x="412" y="496"/>
                    </a:lnTo>
                    <a:lnTo>
                      <a:pt x="421" y="503"/>
                    </a:lnTo>
                    <a:lnTo>
                      <a:pt x="421" y="503"/>
                    </a:lnTo>
                    <a:lnTo>
                      <a:pt x="429" y="506"/>
                    </a:lnTo>
                    <a:lnTo>
                      <a:pt x="429" y="506"/>
                    </a:lnTo>
                    <a:lnTo>
                      <a:pt x="430" y="508"/>
                    </a:lnTo>
                    <a:lnTo>
                      <a:pt x="430" y="508"/>
                    </a:lnTo>
                    <a:lnTo>
                      <a:pt x="430" y="508"/>
                    </a:lnTo>
                    <a:lnTo>
                      <a:pt x="430" y="508"/>
                    </a:lnTo>
                    <a:lnTo>
                      <a:pt x="431" y="508"/>
                    </a:lnTo>
                    <a:lnTo>
                      <a:pt x="431" y="508"/>
                    </a:lnTo>
                    <a:lnTo>
                      <a:pt x="431" y="508"/>
                    </a:lnTo>
                    <a:lnTo>
                      <a:pt x="431" y="508"/>
                    </a:lnTo>
                    <a:lnTo>
                      <a:pt x="433" y="508"/>
                    </a:lnTo>
                    <a:lnTo>
                      <a:pt x="433" y="508"/>
                    </a:lnTo>
                    <a:lnTo>
                      <a:pt x="433" y="508"/>
                    </a:lnTo>
                    <a:lnTo>
                      <a:pt x="433" y="508"/>
                    </a:lnTo>
                    <a:lnTo>
                      <a:pt x="434" y="508"/>
                    </a:lnTo>
                    <a:lnTo>
                      <a:pt x="434" y="508"/>
                    </a:lnTo>
                    <a:lnTo>
                      <a:pt x="434" y="508"/>
                    </a:lnTo>
                    <a:lnTo>
                      <a:pt x="434" y="508"/>
                    </a:lnTo>
                    <a:lnTo>
                      <a:pt x="434" y="508"/>
                    </a:lnTo>
                    <a:lnTo>
                      <a:pt x="434" y="508"/>
                    </a:lnTo>
                    <a:lnTo>
                      <a:pt x="434" y="508"/>
                    </a:lnTo>
                    <a:lnTo>
                      <a:pt x="434" y="508"/>
                    </a:lnTo>
                    <a:lnTo>
                      <a:pt x="435" y="506"/>
                    </a:lnTo>
                    <a:lnTo>
                      <a:pt x="435" y="506"/>
                    </a:lnTo>
                    <a:lnTo>
                      <a:pt x="435" y="506"/>
                    </a:lnTo>
                    <a:lnTo>
                      <a:pt x="435" y="506"/>
                    </a:lnTo>
                    <a:lnTo>
                      <a:pt x="436" y="506"/>
                    </a:lnTo>
                    <a:lnTo>
                      <a:pt x="436" y="506"/>
                    </a:lnTo>
                    <a:lnTo>
                      <a:pt x="436" y="506"/>
                    </a:lnTo>
                    <a:lnTo>
                      <a:pt x="436" y="506"/>
                    </a:lnTo>
                    <a:lnTo>
                      <a:pt x="438" y="505"/>
                    </a:lnTo>
                    <a:lnTo>
                      <a:pt x="438" y="505"/>
                    </a:lnTo>
                    <a:lnTo>
                      <a:pt x="438" y="505"/>
                    </a:lnTo>
                    <a:lnTo>
                      <a:pt x="438" y="505"/>
                    </a:lnTo>
                    <a:lnTo>
                      <a:pt x="439" y="504"/>
                    </a:lnTo>
                    <a:lnTo>
                      <a:pt x="439" y="504"/>
                    </a:lnTo>
                    <a:lnTo>
                      <a:pt x="439" y="504"/>
                    </a:lnTo>
                    <a:lnTo>
                      <a:pt x="439" y="504"/>
                    </a:lnTo>
                    <a:lnTo>
                      <a:pt x="439" y="504"/>
                    </a:lnTo>
                    <a:lnTo>
                      <a:pt x="439" y="504"/>
                    </a:lnTo>
                    <a:lnTo>
                      <a:pt x="440" y="503"/>
                    </a:lnTo>
                    <a:lnTo>
                      <a:pt x="440" y="503"/>
                    </a:lnTo>
                    <a:lnTo>
                      <a:pt x="440" y="503"/>
                    </a:lnTo>
                    <a:lnTo>
                      <a:pt x="440" y="503"/>
                    </a:lnTo>
                    <a:lnTo>
                      <a:pt x="440" y="503"/>
                    </a:lnTo>
                    <a:lnTo>
                      <a:pt x="440" y="503"/>
                    </a:lnTo>
                    <a:lnTo>
                      <a:pt x="440" y="503"/>
                    </a:lnTo>
                    <a:lnTo>
                      <a:pt x="440" y="503"/>
                    </a:lnTo>
                    <a:lnTo>
                      <a:pt x="441" y="501"/>
                    </a:lnTo>
                    <a:lnTo>
                      <a:pt x="441" y="501"/>
                    </a:lnTo>
                    <a:lnTo>
                      <a:pt x="441" y="501"/>
                    </a:lnTo>
                    <a:lnTo>
                      <a:pt x="441" y="501"/>
                    </a:lnTo>
                    <a:lnTo>
                      <a:pt x="441" y="500"/>
                    </a:lnTo>
                    <a:lnTo>
                      <a:pt x="441" y="500"/>
                    </a:lnTo>
                    <a:lnTo>
                      <a:pt x="441" y="500"/>
                    </a:lnTo>
                    <a:lnTo>
                      <a:pt x="441" y="500"/>
                    </a:lnTo>
                    <a:lnTo>
                      <a:pt x="441" y="500"/>
                    </a:lnTo>
                    <a:lnTo>
                      <a:pt x="441" y="500"/>
                    </a:lnTo>
                    <a:lnTo>
                      <a:pt x="441" y="499"/>
                    </a:lnTo>
                    <a:lnTo>
                      <a:pt x="441" y="499"/>
                    </a:lnTo>
                    <a:lnTo>
                      <a:pt x="441" y="498"/>
                    </a:lnTo>
                    <a:lnTo>
                      <a:pt x="441" y="498"/>
                    </a:lnTo>
                    <a:lnTo>
                      <a:pt x="441" y="498"/>
                    </a:lnTo>
                    <a:lnTo>
                      <a:pt x="441" y="498"/>
                    </a:lnTo>
                    <a:lnTo>
                      <a:pt x="440" y="490"/>
                    </a:lnTo>
                    <a:lnTo>
                      <a:pt x="440" y="490"/>
                    </a:lnTo>
                    <a:lnTo>
                      <a:pt x="436" y="479"/>
                    </a:lnTo>
                    <a:lnTo>
                      <a:pt x="434" y="472"/>
                    </a:lnTo>
                    <a:lnTo>
                      <a:pt x="434" y="472"/>
                    </a:lnTo>
                    <a:lnTo>
                      <a:pt x="443" y="465"/>
                    </a:lnTo>
                    <a:lnTo>
                      <a:pt x="443" y="465"/>
                    </a:lnTo>
                    <a:lnTo>
                      <a:pt x="449" y="469"/>
                    </a:lnTo>
                    <a:lnTo>
                      <a:pt x="459" y="474"/>
                    </a:lnTo>
                    <a:lnTo>
                      <a:pt x="459" y="474"/>
                    </a:lnTo>
                    <a:lnTo>
                      <a:pt x="467" y="477"/>
                    </a:lnTo>
                    <a:lnTo>
                      <a:pt x="467" y="477"/>
                    </a:lnTo>
                    <a:lnTo>
                      <a:pt x="467" y="477"/>
                    </a:lnTo>
                    <a:lnTo>
                      <a:pt x="467" y="477"/>
                    </a:lnTo>
                    <a:lnTo>
                      <a:pt x="468" y="477"/>
                    </a:lnTo>
                    <a:lnTo>
                      <a:pt x="468" y="477"/>
                    </a:lnTo>
                    <a:lnTo>
                      <a:pt x="468" y="477"/>
                    </a:lnTo>
                    <a:lnTo>
                      <a:pt x="468" y="477"/>
                    </a:lnTo>
                    <a:lnTo>
                      <a:pt x="469" y="477"/>
                    </a:lnTo>
                    <a:lnTo>
                      <a:pt x="469" y="477"/>
                    </a:lnTo>
                    <a:lnTo>
                      <a:pt x="469" y="477"/>
                    </a:lnTo>
                    <a:lnTo>
                      <a:pt x="469" y="477"/>
                    </a:lnTo>
                    <a:lnTo>
                      <a:pt x="470" y="477"/>
                    </a:lnTo>
                    <a:lnTo>
                      <a:pt x="470" y="477"/>
                    </a:lnTo>
                    <a:lnTo>
                      <a:pt x="470" y="477"/>
                    </a:lnTo>
                    <a:lnTo>
                      <a:pt x="470" y="477"/>
                    </a:lnTo>
                    <a:lnTo>
                      <a:pt x="470" y="477"/>
                    </a:lnTo>
                    <a:lnTo>
                      <a:pt x="470" y="477"/>
                    </a:lnTo>
                    <a:lnTo>
                      <a:pt x="470" y="477"/>
                    </a:lnTo>
                    <a:lnTo>
                      <a:pt x="470" y="477"/>
                    </a:lnTo>
                    <a:lnTo>
                      <a:pt x="472" y="476"/>
                    </a:lnTo>
                    <a:lnTo>
                      <a:pt x="472" y="476"/>
                    </a:lnTo>
                    <a:lnTo>
                      <a:pt x="472" y="476"/>
                    </a:lnTo>
                    <a:lnTo>
                      <a:pt x="472" y="476"/>
                    </a:lnTo>
                    <a:lnTo>
                      <a:pt x="473" y="476"/>
                    </a:lnTo>
                    <a:lnTo>
                      <a:pt x="473" y="476"/>
                    </a:lnTo>
                    <a:lnTo>
                      <a:pt x="473" y="476"/>
                    </a:lnTo>
                    <a:lnTo>
                      <a:pt x="473" y="476"/>
                    </a:lnTo>
                    <a:lnTo>
                      <a:pt x="473" y="475"/>
                    </a:lnTo>
                    <a:lnTo>
                      <a:pt x="473" y="475"/>
                    </a:lnTo>
                    <a:lnTo>
                      <a:pt x="473" y="475"/>
                    </a:lnTo>
                    <a:lnTo>
                      <a:pt x="473" y="475"/>
                    </a:lnTo>
                    <a:lnTo>
                      <a:pt x="474" y="474"/>
                    </a:lnTo>
                    <a:lnTo>
                      <a:pt x="474" y="474"/>
                    </a:lnTo>
                    <a:lnTo>
                      <a:pt x="475" y="474"/>
                    </a:lnTo>
                    <a:lnTo>
                      <a:pt x="475" y="474"/>
                    </a:lnTo>
                    <a:lnTo>
                      <a:pt x="475" y="472"/>
                    </a:lnTo>
                    <a:lnTo>
                      <a:pt x="475" y="472"/>
                    </a:lnTo>
                    <a:lnTo>
                      <a:pt x="475" y="472"/>
                    </a:lnTo>
                    <a:lnTo>
                      <a:pt x="475" y="472"/>
                    </a:lnTo>
                    <a:lnTo>
                      <a:pt x="475" y="472"/>
                    </a:lnTo>
                    <a:lnTo>
                      <a:pt x="475" y="472"/>
                    </a:lnTo>
                    <a:lnTo>
                      <a:pt x="477" y="471"/>
                    </a:lnTo>
                    <a:lnTo>
                      <a:pt x="477" y="471"/>
                    </a:lnTo>
                    <a:lnTo>
                      <a:pt x="477" y="471"/>
                    </a:lnTo>
                    <a:lnTo>
                      <a:pt x="477" y="471"/>
                    </a:lnTo>
                    <a:lnTo>
                      <a:pt x="477" y="471"/>
                    </a:lnTo>
                    <a:lnTo>
                      <a:pt x="477" y="471"/>
                    </a:lnTo>
                    <a:lnTo>
                      <a:pt x="477" y="471"/>
                    </a:lnTo>
                    <a:lnTo>
                      <a:pt x="477" y="471"/>
                    </a:lnTo>
                    <a:lnTo>
                      <a:pt x="478" y="470"/>
                    </a:lnTo>
                    <a:lnTo>
                      <a:pt x="478" y="470"/>
                    </a:lnTo>
                    <a:lnTo>
                      <a:pt x="478" y="470"/>
                    </a:lnTo>
                    <a:lnTo>
                      <a:pt x="478" y="470"/>
                    </a:lnTo>
                    <a:lnTo>
                      <a:pt x="478" y="469"/>
                    </a:lnTo>
                    <a:lnTo>
                      <a:pt x="478" y="469"/>
                    </a:lnTo>
                    <a:lnTo>
                      <a:pt x="478" y="469"/>
                    </a:lnTo>
                    <a:lnTo>
                      <a:pt x="478" y="469"/>
                    </a:lnTo>
                    <a:lnTo>
                      <a:pt x="478" y="467"/>
                    </a:lnTo>
                    <a:lnTo>
                      <a:pt x="478" y="467"/>
                    </a:lnTo>
                    <a:lnTo>
                      <a:pt x="478" y="467"/>
                    </a:lnTo>
                    <a:lnTo>
                      <a:pt x="478" y="467"/>
                    </a:lnTo>
                    <a:lnTo>
                      <a:pt x="477" y="466"/>
                    </a:lnTo>
                    <a:lnTo>
                      <a:pt x="477" y="466"/>
                    </a:lnTo>
                    <a:lnTo>
                      <a:pt x="477" y="466"/>
                    </a:lnTo>
                    <a:lnTo>
                      <a:pt x="474" y="458"/>
                    </a:lnTo>
                    <a:lnTo>
                      <a:pt x="474" y="458"/>
                    </a:lnTo>
                    <a:lnTo>
                      <a:pt x="469" y="448"/>
                    </a:lnTo>
                    <a:lnTo>
                      <a:pt x="465" y="442"/>
                    </a:lnTo>
                    <a:lnTo>
                      <a:pt x="465" y="442"/>
                    </a:lnTo>
                    <a:lnTo>
                      <a:pt x="472" y="433"/>
                    </a:lnTo>
                    <a:lnTo>
                      <a:pt x="472" y="433"/>
                    </a:lnTo>
                    <a:lnTo>
                      <a:pt x="479" y="436"/>
                    </a:lnTo>
                    <a:lnTo>
                      <a:pt x="490" y="440"/>
                    </a:lnTo>
                    <a:lnTo>
                      <a:pt x="490" y="440"/>
                    </a:lnTo>
                    <a:lnTo>
                      <a:pt x="498" y="441"/>
                    </a:lnTo>
                    <a:lnTo>
                      <a:pt x="498" y="441"/>
                    </a:lnTo>
                    <a:lnTo>
                      <a:pt x="498" y="441"/>
                    </a:lnTo>
                    <a:lnTo>
                      <a:pt x="498" y="441"/>
                    </a:lnTo>
                    <a:lnTo>
                      <a:pt x="499" y="441"/>
                    </a:lnTo>
                    <a:lnTo>
                      <a:pt x="499" y="441"/>
                    </a:lnTo>
                    <a:lnTo>
                      <a:pt x="499" y="441"/>
                    </a:lnTo>
                    <a:lnTo>
                      <a:pt x="499" y="441"/>
                    </a:lnTo>
                    <a:lnTo>
                      <a:pt x="501" y="441"/>
                    </a:lnTo>
                    <a:lnTo>
                      <a:pt x="501" y="441"/>
                    </a:lnTo>
                    <a:lnTo>
                      <a:pt x="501" y="441"/>
                    </a:lnTo>
                    <a:lnTo>
                      <a:pt x="501" y="441"/>
                    </a:lnTo>
                    <a:lnTo>
                      <a:pt x="502" y="441"/>
                    </a:lnTo>
                    <a:lnTo>
                      <a:pt x="502" y="441"/>
                    </a:lnTo>
                    <a:lnTo>
                      <a:pt x="502" y="441"/>
                    </a:lnTo>
                    <a:lnTo>
                      <a:pt x="502" y="441"/>
                    </a:lnTo>
                    <a:lnTo>
                      <a:pt x="502" y="441"/>
                    </a:lnTo>
                    <a:lnTo>
                      <a:pt x="502" y="441"/>
                    </a:lnTo>
                    <a:lnTo>
                      <a:pt x="503" y="440"/>
                    </a:lnTo>
                    <a:lnTo>
                      <a:pt x="503" y="440"/>
                    </a:lnTo>
                    <a:lnTo>
                      <a:pt x="503" y="440"/>
                    </a:lnTo>
                    <a:lnTo>
                      <a:pt x="503" y="440"/>
                    </a:lnTo>
                    <a:lnTo>
                      <a:pt x="503" y="440"/>
                    </a:lnTo>
                    <a:lnTo>
                      <a:pt x="503" y="440"/>
                    </a:lnTo>
                    <a:lnTo>
                      <a:pt x="504" y="440"/>
                    </a:lnTo>
                    <a:lnTo>
                      <a:pt x="504" y="440"/>
                    </a:lnTo>
                    <a:lnTo>
                      <a:pt x="504" y="438"/>
                    </a:lnTo>
                    <a:lnTo>
                      <a:pt x="504" y="438"/>
                    </a:lnTo>
                    <a:lnTo>
                      <a:pt x="504" y="438"/>
                    </a:lnTo>
                    <a:lnTo>
                      <a:pt x="504" y="438"/>
                    </a:lnTo>
                    <a:lnTo>
                      <a:pt x="504" y="438"/>
                    </a:lnTo>
                    <a:lnTo>
                      <a:pt x="504" y="438"/>
                    </a:lnTo>
                    <a:lnTo>
                      <a:pt x="506" y="437"/>
                    </a:lnTo>
                    <a:lnTo>
                      <a:pt x="506" y="437"/>
                    </a:lnTo>
                    <a:lnTo>
                      <a:pt x="506" y="436"/>
                    </a:lnTo>
                    <a:lnTo>
                      <a:pt x="506" y="436"/>
                    </a:lnTo>
                    <a:lnTo>
                      <a:pt x="506" y="436"/>
                    </a:lnTo>
                    <a:lnTo>
                      <a:pt x="506" y="436"/>
                    </a:lnTo>
                    <a:lnTo>
                      <a:pt x="507" y="435"/>
                    </a:lnTo>
                    <a:lnTo>
                      <a:pt x="507" y="435"/>
                    </a:lnTo>
                    <a:lnTo>
                      <a:pt x="507" y="435"/>
                    </a:lnTo>
                    <a:lnTo>
                      <a:pt x="507" y="435"/>
                    </a:lnTo>
                    <a:lnTo>
                      <a:pt x="507" y="435"/>
                    </a:lnTo>
                    <a:lnTo>
                      <a:pt x="507" y="435"/>
                    </a:lnTo>
                    <a:lnTo>
                      <a:pt x="507" y="433"/>
                    </a:lnTo>
                    <a:lnTo>
                      <a:pt x="507" y="433"/>
                    </a:lnTo>
                    <a:lnTo>
                      <a:pt x="508" y="433"/>
                    </a:lnTo>
                    <a:lnTo>
                      <a:pt x="508" y="433"/>
                    </a:lnTo>
                    <a:lnTo>
                      <a:pt x="508" y="433"/>
                    </a:lnTo>
                    <a:lnTo>
                      <a:pt x="508" y="433"/>
                    </a:lnTo>
                    <a:lnTo>
                      <a:pt x="508" y="432"/>
                    </a:lnTo>
                    <a:lnTo>
                      <a:pt x="508" y="432"/>
                    </a:lnTo>
                    <a:lnTo>
                      <a:pt x="508" y="432"/>
                    </a:lnTo>
                    <a:lnTo>
                      <a:pt x="508" y="432"/>
                    </a:lnTo>
                    <a:lnTo>
                      <a:pt x="508" y="431"/>
                    </a:lnTo>
                    <a:lnTo>
                      <a:pt x="508" y="431"/>
                    </a:lnTo>
                    <a:lnTo>
                      <a:pt x="508" y="431"/>
                    </a:lnTo>
                    <a:lnTo>
                      <a:pt x="508" y="431"/>
                    </a:lnTo>
                    <a:lnTo>
                      <a:pt x="507" y="431"/>
                    </a:lnTo>
                    <a:lnTo>
                      <a:pt x="507" y="431"/>
                    </a:lnTo>
                    <a:lnTo>
                      <a:pt x="507" y="429"/>
                    </a:lnTo>
                    <a:lnTo>
                      <a:pt x="507" y="429"/>
                    </a:lnTo>
                    <a:lnTo>
                      <a:pt x="507" y="428"/>
                    </a:lnTo>
                    <a:lnTo>
                      <a:pt x="507" y="428"/>
                    </a:lnTo>
                    <a:lnTo>
                      <a:pt x="507" y="428"/>
                    </a:lnTo>
                    <a:lnTo>
                      <a:pt x="507" y="428"/>
                    </a:lnTo>
                    <a:lnTo>
                      <a:pt x="503" y="422"/>
                    </a:lnTo>
                    <a:lnTo>
                      <a:pt x="503" y="422"/>
                    </a:lnTo>
                    <a:lnTo>
                      <a:pt x="496" y="412"/>
                    </a:lnTo>
                    <a:lnTo>
                      <a:pt x="490" y="407"/>
                    </a:lnTo>
                    <a:lnTo>
                      <a:pt x="490" y="407"/>
                    </a:lnTo>
                    <a:lnTo>
                      <a:pt x="497" y="397"/>
                    </a:lnTo>
                    <a:lnTo>
                      <a:pt x="497" y="397"/>
                    </a:lnTo>
                    <a:lnTo>
                      <a:pt x="503" y="399"/>
                    </a:lnTo>
                    <a:lnTo>
                      <a:pt x="514" y="401"/>
                    </a:lnTo>
                    <a:lnTo>
                      <a:pt x="514" y="401"/>
                    </a:lnTo>
                    <a:lnTo>
                      <a:pt x="523" y="401"/>
                    </a:lnTo>
                    <a:lnTo>
                      <a:pt x="523" y="401"/>
                    </a:lnTo>
                    <a:lnTo>
                      <a:pt x="523" y="401"/>
                    </a:lnTo>
                    <a:lnTo>
                      <a:pt x="523" y="401"/>
                    </a:lnTo>
                    <a:lnTo>
                      <a:pt x="524" y="401"/>
                    </a:lnTo>
                    <a:lnTo>
                      <a:pt x="524" y="401"/>
                    </a:lnTo>
                    <a:lnTo>
                      <a:pt x="524" y="401"/>
                    </a:lnTo>
                    <a:lnTo>
                      <a:pt x="524" y="401"/>
                    </a:lnTo>
                    <a:lnTo>
                      <a:pt x="526" y="399"/>
                    </a:lnTo>
                    <a:lnTo>
                      <a:pt x="526" y="399"/>
                    </a:lnTo>
                    <a:lnTo>
                      <a:pt x="526" y="399"/>
                    </a:lnTo>
                    <a:lnTo>
                      <a:pt x="526" y="399"/>
                    </a:lnTo>
                    <a:lnTo>
                      <a:pt x="527" y="399"/>
                    </a:lnTo>
                    <a:lnTo>
                      <a:pt x="527" y="399"/>
                    </a:lnTo>
                    <a:lnTo>
                      <a:pt x="527" y="399"/>
                    </a:lnTo>
                    <a:lnTo>
                      <a:pt x="527" y="399"/>
                    </a:lnTo>
                    <a:lnTo>
                      <a:pt x="527" y="399"/>
                    </a:lnTo>
                    <a:lnTo>
                      <a:pt x="527" y="399"/>
                    </a:lnTo>
                    <a:lnTo>
                      <a:pt x="527" y="399"/>
                    </a:lnTo>
                    <a:lnTo>
                      <a:pt x="527" y="399"/>
                    </a:lnTo>
                    <a:lnTo>
                      <a:pt x="528" y="398"/>
                    </a:lnTo>
                    <a:lnTo>
                      <a:pt x="528" y="398"/>
                    </a:lnTo>
                    <a:lnTo>
                      <a:pt x="528" y="398"/>
                    </a:lnTo>
                    <a:lnTo>
                      <a:pt x="528" y="398"/>
                    </a:lnTo>
                    <a:lnTo>
                      <a:pt x="528" y="397"/>
                    </a:lnTo>
                    <a:lnTo>
                      <a:pt x="528" y="397"/>
                    </a:lnTo>
                    <a:lnTo>
                      <a:pt x="528" y="397"/>
                    </a:lnTo>
                    <a:lnTo>
                      <a:pt x="528" y="397"/>
                    </a:lnTo>
                    <a:lnTo>
                      <a:pt x="530" y="397"/>
                    </a:lnTo>
                    <a:lnTo>
                      <a:pt x="530" y="397"/>
                    </a:lnTo>
                    <a:lnTo>
                      <a:pt x="530" y="395"/>
                    </a:lnTo>
                    <a:lnTo>
                      <a:pt x="530" y="395"/>
                    </a:lnTo>
                    <a:lnTo>
                      <a:pt x="530" y="395"/>
                    </a:lnTo>
                    <a:lnTo>
                      <a:pt x="530" y="395"/>
                    </a:lnTo>
                    <a:lnTo>
                      <a:pt x="530" y="394"/>
                    </a:lnTo>
                    <a:lnTo>
                      <a:pt x="530" y="394"/>
                    </a:lnTo>
                    <a:lnTo>
                      <a:pt x="530" y="394"/>
                    </a:lnTo>
                    <a:lnTo>
                      <a:pt x="530" y="394"/>
                    </a:lnTo>
                    <a:lnTo>
                      <a:pt x="531" y="393"/>
                    </a:lnTo>
                    <a:lnTo>
                      <a:pt x="531" y="393"/>
                    </a:lnTo>
                    <a:lnTo>
                      <a:pt x="531" y="393"/>
                    </a:lnTo>
                    <a:lnTo>
                      <a:pt x="531" y="393"/>
                    </a:lnTo>
                    <a:lnTo>
                      <a:pt x="531" y="392"/>
                    </a:lnTo>
                    <a:lnTo>
                      <a:pt x="531" y="392"/>
                    </a:lnTo>
                    <a:lnTo>
                      <a:pt x="531" y="392"/>
                    </a:lnTo>
                    <a:lnTo>
                      <a:pt x="531" y="392"/>
                    </a:lnTo>
                    <a:lnTo>
                      <a:pt x="531" y="390"/>
                    </a:lnTo>
                    <a:lnTo>
                      <a:pt x="531" y="390"/>
                    </a:lnTo>
                    <a:lnTo>
                      <a:pt x="531" y="390"/>
                    </a:lnTo>
                    <a:lnTo>
                      <a:pt x="531" y="390"/>
                    </a:lnTo>
                    <a:lnTo>
                      <a:pt x="531" y="390"/>
                    </a:lnTo>
                    <a:lnTo>
                      <a:pt x="531" y="390"/>
                    </a:lnTo>
                    <a:lnTo>
                      <a:pt x="531" y="389"/>
                    </a:lnTo>
                    <a:lnTo>
                      <a:pt x="531" y="389"/>
                    </a:lnTo>
                    <a:lnTo>
                      <a:pt x="531" y="389"/>
                    </a:lnTo>
                    <a:lnTo>
                      <a:pt x="531" y="389"/>
                    </a:lnTo>
                    <a:lnTo>
                      <a:pt x="531" y="389"/>
                    </a:lnTo>
                    <a:lnTo>
                      <a:pt x="531" y="389"/>
                    </a:lnTo>
                    <a:lnTo>
                      <a:pt x="531" y="388"/>
                    </a:lnTo>
                    <a:lnTo>
                      <a:pt x="531" y="388"/>
                    </a:lnTo>
                    <a:lnTo>
                      <a:pt x="531" y="388"/>
                    </a:lnTo>
                    <a:lnTo>
                      <a:pt x="531" y="388"/>
                    </a:lnTo>
                    <a:lnTo>
                      <a:pt x="524" y="380"/>
                    </a:lnTo>
                    <a:lnTo>
                      <a:pt x="524" y="380"/>
                    </a:lnTo>
                    <a:lnTo>
                      <a:pt x="516" y="373"/>
                    </a:lnTo>
                    <a:lnTo>
                      <a:pt x="509" y="368"/>
                    </a:lnTo>
                    <a:lnTo>
                      <a:pt x="509" y="368"/>
                    </a:lnTo>
                    <a:lnTo>
                      <a:pt x="513" y="358"/>
                    </a:lnTo>
                    <a:lnTo>
                      <a:pt x="513" y="358"/>
                    </a:lnTo>
                    <a:lnTo>
                      <a:pt x="521" y="358"/>
                    </a:lnTo>
                    <a:lnTo>
                      <a:pt x="532" y="358"/>
                    </a:lnTo>
                    <a:lnTo>
                      <a:pt x="532" y="358"/>
                    </a:lnTo>
                    <a:lnTo>
                      <a:pt x="541" y="356"/>
                    </a:lnTo>
                    <a:lnTo>
                      <a:pt x="541" y="356"/>
                    </a:lnTo>
                    <a:lnTo>
                      <a:pt x="541" y="356"/>
                    </a:lnTo>
                    <a:lnTo>
                      <a:pt x="541" y="356"/>
                    </a:lnTo>
                    <a:lnTo>
                      <a:pt x="542" y="355"/>
                    </a:lnTo>
                    <a:lnTo>
                      <a:pt x="542" y="355"/>
                    </a:lnTo>
                    <a:lnTo>
                      <a:pt x="542" y="355"/>
                    </a:lnTo>
                    <a:lnTo>
                      <a:pt x="542" y="355"/>
                    </a:lnTo>
                    <a:lnTo>
                      <a:pt x="543" y="355"/>
                    </a:lnTo>
                    <a:lnTo>
                      <a:pt x="543" y="355"/>
                    </a:lnTo>
                    <a:lnTo>
                      <a:pt x="543" y="355"/>
                    </a:lnTo>
                    <a:lnTo>
                      <a:pt x="543" y="355"/>
                    </a:lnTo>
                    <a:lnTo>
                      <a:pt x="543" y="354"/>
                    </a:lnTo>
                    <a:lnTo>
                      <a:pt x="543" y="354"/>
                    </a:lnTo>
                    <a:lnTo>
                      <a:pt x="545" y="354"/>
                    </a:lnTo>
                    <a:lnTo>
                      <a:pt x="545" y="354"/>
                    </a:lnTo>
                    <a:lnTo>
                      <a:pt x="545" y="354"/>
                    </a:lnTo>
                    <a:lnTo>
                      <a:pt x="545" y="354"/>
                    </a:lnTo>
                    <a:lnTo>
                      <a:pt x="545" y="354"/>
                    </a:lnTo>
                    <a:lnTo>
                      <a:pt x="545" y="354"/>
                    </a:lnTo>
                    <a:lnTo>
                      <a:pt x="545" y="353"/>
                    </a:lnTo>
                    <a:lnTo>
                      <a:pt x="545" y="353"/>
                    </a:lnTo>
                    <a:lnTo>
                      <a:pt x="545" y="353"/>
                    </a:lnTo>
                    <a:lnTo>
                      <a:pt x="545" y="353"/>
                    </a:lnTo>
                    <a:lnTo>
                      <a:pt x="546" y="351"/>
                    </a:lnTo>
                    <a:lnTo>
                      <a:pt x="546" y="351"/>
                    </a:lnTo>
                    <a:lnTo>
                      <a:pt x="546" y="351"/>
                    </a:lnTo>
                    <a:lnTo>
                      <a:pt x="546" y="351"/>
                    </a:lnTo>
                    <a:lnTo>
                      <a:pt x="546" y="351"/>
                    </a:lnTo>
                    <a:lnTo>
                      <a:pt x="546" y="351"/>
                    </a:lnTo>
                    <a:lnTo>
                      <a:pt x="546" y="350"/>
                    </a:lnTo>
                    <a:lnTo>
                      <a:pt x="546" y="350"/>
                    </a:lnTo>
                    <a:lnTo>
                      <a:pt x="546" y="349"/>
                    </a:lnTo>
                    <a:lnTo>
                      <a:pt x="546" y="349"/>
                    </a:lnTo>
                    <a:lnTo>
                      <a:pt x="546" y="349"/>
                    </a:lnTo>
                    <a:lnTo>
                      <a:pt x="546" y="349"/>
                    </a:lnTo>
                    <a:lnTo>
                      <a:pt x="546" y="348"/>
                    </a:lnTo>
                    <a:lnTo>
                      <a:pt x="546" y="348"/>
                    </a:lnTo>
                    <a:lnTo>
                      <a:pt x="547" y="348"/>
                    </a:lnTo>
                    <a:lnTo>
                      <a:pt x="547" y="348"/>
                    </a:lnTo>
                    <a:lnTo>
                      <a:pt x="547" y="346"/>
                    </a:lnTo>
                    <a:lnTo>
                      <a:pt x="547" y="346"/>
                    </a:lnTo>
                    <a:lnTo>
                      <a:pt x="547" y="346"/>
                    </a:lnTo>
                    <a:lnTo>
                      <a:pt x="547" y="346"/>
                    </a:lnTo>
                    <a:lnTo>
                      <a:pt x="547" y="346"/>
                    </a:lnTo>
                    <a:lnTo>
                      <a:pt x="547" y="346"/>
                    </a:lnTo>
                    <a:lnTo>
                      <a:pt x="547" y="345"/>
                    </a:lnTo>
                    <a:lnTo>
                      <a:pt x="547" y="345"/>
                    </a:lnTo>
                    <a:lnTo>
                      <a:pt x="547" y="345"/>
                    </a:lnTo>
                    <a:lnTo>
                      <a:pt x="547" y="345"/>
                    </a:lnTo>
                    <a:lnTo>
                      <a:pt x="547" y="344"/>
                    </a:lnTo>
                    <a:lnTo>
                      <a:pt x="547" y="344"/>
                    </a:lnTo>
                    <a:lnTo>
                      <a:pt x="547" y="344"/>
                    </a:lnTo>
                    <a:lnTo>
                      <a:pt x="547" y="344"/>
                    </a:lnTo>
                    <a:lnTo>
                      <a:pt x="546" y="344"/>
                    </a:lnTo>
                    <a:lnTo>
                      <a:pt x="546" y="344"/>
                    </a:lnTo>
                    <a:lnTo>
                      <a:pt x="546" y="343"/>
                    </a:lnTo>
                    <a:lnTo>
                      <a:pt x="546" y="343"/>
                    </a:lnTo>
                    <a:lnTo>
                      <a:pt x="546" y="343"/>
                    </a:lnTo>
                    <a:lnTo>
                      <a:pt x="546" y="343"/>
                    </a:lnTo>
                    <a:lnTo>
                      <a:pt x="546" y="343"/>
                    </a:lnTo>
                    <a:lnTo>
                      <a:pt x="546" y="343"/>
                    </a:lnTo>
                    <a:lnTo>
                      <a:pt x="545" y="341"/>
                    </a:lnTo>
                    <a:lnTo>
                      <a:pt x="545" y="341"/>
                    </a:lnTo>
                    <a:lnTo>
                      <a:pt x="545" y="341"/>
                    </a:lnTo>
                    <a:lnTo>
                      <a:pt x="545" y="341"/>
                    </a:lnTo>
                    <a:lnTo>
                      <a:pt x="538" y="336"/>
                    </a:lnTo>
                    <a:lnTo>
                      <a:pt x="538" y="336"/>
                    </a:lnTo>
                    <a:lnTo>
                      <a:pt x="528" y="330"/>
                    </a:lnTo>
                    <a:lnTo>
                      <a:pt x="522" y="326"/>
                    </a:lnTo>
                    <a:lnTo>
                      <a:pt x="522" y="326"/>
                    </a:lnTo>
                    <a:lnTo>
                      <a:pt x="524" y="315"/>
                    </a:lnTo>
                    <a:lnTo>
                      <a:pt x="524" y="315"/>
                    </a:lnTo>
                    <a:lnTo>
                      <a:pt x="532" y="315"/>
                    </a:lnTo>
                    <a:lnTo>
                      <a:pt x="542" y="312"/>
                    </a:lnTo>
                    <a:lnTo>
                      <a:pt x="542" y="312"/>
                    </a:lnTo>
                    <a:lnTo>
                      <a:pt x="551" y="309"/>
                    </a:lnTo>
                    <a:lnTo>
                      <a:pt x="551" y="309"/>
                    </a:lnTo>
                    <a:lnTo>
                      <a:pt x="551" y="309"/>
                    </a:lnTo>
                    <a:lnTo>
                      <a:pt x="551" y="309"/>
                    </a:lnTo>
                    <a:lnTo>
                      <a:pt x="552" y="309"/>
                    </a:lnTo>
                    <a:lnTo>
                      <a:pt x="552" y="309"/>
                    </a:lnTo>
                    <a:lnTo>
                      <a:pt x="552" y="307"/>
                    </a:lnTo>
                    <a:lnTo>
                      <a:pt x="552" y="307"/>
                    </a:lnTo>
                    <a:lnTo>
                      <a:pt x="552" y="307"/>
                    </a:lnTo>
                    <a:lnTo>
                      <a:pt x="552" y="307"/>
                    </a:lnTo>
                    <a:lnTo>
                      <a:pt x="553" y="307"/>
                    </a:lnTo>
                    <a:lnTo>
                      <a:pt x="553" y="307"/>
                    </a:lnTo>
                    <a:lnTo>
                      <a:pt x="553" y="307"/>
                    </a:lnTo>
                    <a:lnTo>
                      <a:pt x="553" y="307"/>
                    </a:lnTo>
                    <a:lnTo>
                      <a:pt x="553" y="306"/>
                    </a:lnTo>
                    <a:lnTo>
                      <a:pt x="553" y="306"/>
                    </a:lnTo>
                    <a:lnTo>
                      <a:pt x="553" y="306"/>
                    </a:lnTo>
                    <a:lnTo>
                      <a:pt x="553" y="306"/>
                    </a:lnTo>
                    <a:lnTo>
                      <a:pt x="553" y="305"/>
                    </a:lnTo>
                    <a:lnTo>
                      <a:pt x="553" y="305"/>
                    </a:lnTo>
                    <a:lnTo>
                      <a:pt x="553" y="305"/>
                    </a:lnTo>
                    <a:lnTo>
                      <a:pt x="553" y="305"/>
                    </a:lnTo>
                    <a:lnTo>
                      <a:pt x="555" y="305"/>
                    </a:lnTo>
                    <a:lnTo>
                      <a:pt x="555" y="305"/>
                    </a:lnTo>
                    <a:lnTo>
                      <a:pt x="555" y="304"/>
                    </a:lnTo>
                    <a:lnTo>
                      <a:pt x="555" y="304"/>
                    </a:lnTo>
                    <a:lnTo>
                      <a:pt x="555" y="304"/>
                    </a:lnTo>
                    <a:lnTo>
                      <a:pt x="555" y="304"/>
                    </a:lnTo>
                    <a:lnTo>
                      <a:pt x="555" y="302"/>
                    </a:lnTo>
                    <a:lnTo>
                      <a:pt x="555" y="302"/>
                    </a:lnTo>
                    <a:lnTo>
                      <a:pt x="555" y="302"/>
                    </a:lnTo>
                    <a:lnTo>
                      <a:pt x="555" y="302"/>
                    </a:lnTo>
                    <a:lnTo>
                      <a:pt x="555" y="301"/>
                    </a:lnTo>
                    <a:lnTo>
                      <a:pt x="555" y="301"/>
                    </a:lnTo>
                    <a:lnTo>
                      <a:pt x="555" y="300"/>
                    </a:lnTo>
                    <a:lnTo>
                      <a:pt x="555" y="300"/>
                    </a:lnTo>
                    <a:lnTo>
                      <a:pt x="555" y="300"/>
                    </a:lnTo>
                    <a:lnTo>
                      <a:pt x="555" y="300"/>
                    </a:lnTo>
                    <a:lnTo>
                      <a:pt x="555" y="300"/>
                    </a:lnTo>
                    <a:lnTo>
                      <a:pt x="555" y="300"/>
                    </a:lnTo>
                    <a:lnTo>
                      <a:pt x="555" y="298"/>
                    </a:lnTo>
                    <a:lnTo>
                      <a:pt x="555" y="298"/>
                    </a:lnTo>
                    <a:lnTo>
                      <a:pt x="555" y="298"/>
                    </a:lnTo>
                    <a:lnTo>
                      <a:pt x="555" y="298"/>
                    </a:lnTo>
                    <a:lnTo>
                      <a:pt x="555" y="297"/>
                    </a:lnTo>
                    <a:lnTo>
                      <a:pt x="555" y="297"/>
                    </a:lnTo>
                    <a:lnTo>
                      <a:pt x="555" y="297"/>
                    </a:lnTo>
                    <a:lnTo>
                      <a:pt x="555" y="297"/>
                    </a:lnTo>
                    <a:lnTo>
                      <a:pt x="555" y="296"/>
                    </a:lnTo>
                    <a:lnTo>
                      <a:pt x="555" y="296"/>
                    </a:lnTo>
                    <a:lnTo>
                      <a:pt x="555" y="296"/>
                    </a:lnTo>
                    <a:lnTo>
                      <a:pt x="555" y="296"/>
                    </a:lnTo>
                    <a:lnTo>
                      <a:pt x="553" y="296"/>
                    </a:lnTo>
                    <a:lnTo>
                      <a:pt x="553" y="296"/>
                    </a:lnTo>
                    <a:lnTo>
                      <a:pt x="553" y="296"/>
                    </a:lnTo>
                    <a:lnTo>
                      <a:pt x="553" y="296"/>
                    </a:lnTo>
                    <a:lnTo>
                      <a:pt x="553" y="295"/>
                    </a:lnTo>
                    <a:lnTo>
                      <a:pt x="553" y="295"/>
                    </a:lnTo>
                    <a:lnTo>
                      <a:pt x="552" y="295"/>
                    </a:lnTo>
                    <a:lnTo>
                      <a:pt x="552" y="295"/>
                    </a:lnTo>
                    <a:lnTo>
                      <a:pt x="552" y="293"/>
                    </a:lnTo>
                    <a:lnTo>
                      <a:pt x="552" y="293"/>
                    </a:lnTo>
                    <a:lnTo>
                      <a:pt x="552" y="293"/>
                    </a:lnTo>
                    <a:lnTo>
                      <a:pt x="545" y="290"/>
                    </a:lnTo>
                    <a:lnTo>
                      <a:pt x="545" y="290"/>
                    </a:lnTo>
                    <a:lnTo>
                      <a:pt x="535" y="285"/>
                    </a:lnTo>
                    <a:lnTo>
                      <a:pt x="527" y="283"/>
                    </a:lnTo>
                    <a:lnTo>
                      <a:pt x="527" y="283"/>
                    </a:lnTo>
                    <a:lnTo>
                      <a:pt x="527" y="272"/>
                    </a:lnTo>
                    <a:lnTo>
                      <a:pt x="527" y="272"/>
                    </a:lnTo>
                    <a:lnTo>
                      <a:pt x="535" y="270"/>
                    </a:lnTo>
                    <a:lnTo>
                      <a:pt x="545" y="266"/>
                    </a:lnTo>
                    <a:lnTo>
                      <a:pt x="545" y="266"/>
                    </a:lnTo>
                    <a:lnTo>
                      <a:pt x="552" y="261"/>
                    </a:lnTo>
                    <a:lnTo>
                      <a:pt x="552" y="261"/>
                    </a:lnTo>
                    <a:lnTo>
                      <a:pt x="552" y="261"/>
                    </a:lnTo>
                    <a:lnTo>
                      <a:pt x="552" y="261"/>
                    </a:lnTo>
                    <a:lnTo>
                      <a:pt x="552" y="261"/>
                    </a:lnTo>
                    <a:lnTo>
                      <a:pt x="552" y="261"/>
                    </a:lnTo>
                    <a:lnTo>
                      <a:pt x="553" y="261"/>
                    </a:lnTo>
                    <a:lnTo>
                      <a:pt x="553" y="261"/>
                    </a:lnTo>
                    <a:lnTo>
                      <a:pt x="553" y="259"/>
                    </a:lnTo>
                    <a:lnTo>
                      <a:pt x="553" y="259"/>
                    </a:lnTo>
                    <a:lnTo>
                      <a:pt x="553" y="259"/>
                    </a:lnTo>
                    <a:lnTo>
                      <a:pt x="553" y="259"/>
                    </a:lnTo>
                    <a:lnTo>
                      <a:pt x="555" y="258"/>
                    </a:lnTo>
                    <a:lnTo>
                      <a:pt x="555" y="258"/>
                    </a:lnTo>
                    <a:lnTo>
                      <a:pt x="555" y="258"/>
                    </a:lnTo>
                    <a:lnTo>
                      <a:pt x="555" y="258"/>
                    </a:lnTo>
                    <a:lnTo>
                      <a:pt x="555" y="258"/>
                    </a:lnTo>
                    <a:lnTo>
                      <a:pt x="555" y="258"/>
                    </a:lnTo>
                    <a:lnTo>
                      <a:pt x="555" y="258"/>
                    </a:lnTo>
                    <a:lnTo>
                      <a:pt x="555" y="258"/>
                    </a:lnTo>
                    <a:lnTo>
                      <a:pt x="555" y="257"/>
                    </a:lnTo>
                    <a:lnTo>
                      <a:pt x="555" y="257"/>
                    </a:lnTo>
                    <a:lnTo>
                      <a:pt x="555" y="257"/>
                    </a:lnTo>
                    <a:lnTo>
                      <a:pt x="555" y="257"/>
                    </a:lnTo>
                    <a:lnTo>
                      <a:pt x="555" y="256"/>
                    </a:lnTo>
                    <a:lnTo>
                      <a:pt x="555" y="256"/>
                    </a:lnTo>
                    <a:lnTo>
                      <a:pt x="555" y="256"/>
                    </a:lnTo>
                    <a:lnTo>
                      <a:pt x="555" y="256"/>
                    </a:lnTo>
                    <a:lnTo>
                      <a:pt x="555" y="254"/>
                    </a:lnTo>
                    <a:lnTo>
                      <a:pt x="555" y="254"/>
                    </a:lnTo>
                    <a:lnTo>
                      <a:pt x="555" y="254"/>
                    </a:lnTo>
                    <a:lnTo>
                      <a:pt x="555" y="254"/>
                    </a:lnTo>
                    <a:lnTo>
                      <a:pt x="555" y="253"/>
                    </a:lnTo>
                    <a:lnTo>
                      <a:pt x="555" y="253"/>
                    </a:lnTo>
                    <a:lnTo>
                      <a:pt x="555" y="252"/>
                    </a:lnTo>
                    <a:lnTo>
                      <a:pt x="555" y="252"/>
                    </a:lnTo>
                    <a:lnTo>
                      <a:pt x="555" y="252"/>
                    </a:lnTo>
                    <a:lnTo>
                      <a:pt x="555" y="252"/>
                    </a:lnTo>
                    <a:lnTo>
                      <a:pt x="555" y="251"/>
                    </a:lnTo>
                    <a:lnTo>
                      <a:pt x="555" y="251"/>
                    </a:lnTo>
                    <a:lnTo>
                      <a:pt x="555" y="251"/>
                    </a:lnTo>
                    <a:lnTo>
                      <a:pt x="555" y="251"/>
                    </a:lnTo>
                    <a:lnTo>
                      <a:pt x="553" y="249"/>
                    </a:lnTo>
                    <a:lnTo>
                      <a:pt x="553" y="249"/>
                    </a:lnTo>
                    <a:lnTo>
                      <a:pt x="553" y="249"/>
                    </a:lnTo>
                    <a:lnTo>
                      <a:pt x="553" y="249"/>
                    </a:lnTo>
                    <a:lnTo>
                      <a:pt x="553" y="249"/>
                    </a:lnTo>
                    <a:lnTo>
                      <a:pt x="553" y="249"/>
                    </a:lnTo>
                    <a:lnTo>
                      <a:pt x="553" y="249"/>
                    </a:lnTo>
                    <a:lnTo>
                      <a:pt x="553" y="249"/>
                    </a:lnTo>
                    <a:lnTo>
                      <a:pt x="553" y="248"/>
                    </a:lnTo>
                    <a:lnTo>
                      <a:pt x="553" y="248"/>
                    </a:lnTo>
                    <a:lnTo>
                      <a:pt x="553" y="248"/>
                    </a:lnTo>
                    <a:lnTo>
                      <a:pt x="553" y="248"/>
                    </a:lnTo>
                    <a:lnTo>
                      <a:pt x="552" y="247"/>
                    </a:lnTo>
                    <a:lnTo>
                      <a:pt x="552" y="247"/>
                    </a:lnTo>
                    <a:lnTo>
                      <a:pt x="552" y="247"/>
                    </a:lnTo>
                    <a:lnTo>
                      <a:pt x="552" y="247"/>
                    </a:lnTo>
                    <a:lnTo>
                      <a:pt x="552" y="247"/>
                    </a:lnTo>
                    <a:lnTo>
                      <a:pt x="552" y="247"/>
                    </a:lnTo>
                    <a:lnTo>
                      <a:pt x="551" y="247"/>
                    </a:lnTo>
                    <a:lnTo>
                      <a:pt x="551" y="247"/>
                    </a:lnTo>
                    <a:lnTo>
                      <a:pt x="551" y="246"/>
                    </a:lnTo>
                    <a:lnTo>
                      <a:pt x="551" y="246"/>
                    </a:lnTo>
                    <a:lnTo>
                      <a:pt x="542" y="243"/>
                    </a:lnTo>
                    <a:lnTo>
                      <a:pt x="542" y="243"/>
                    </a:lnTo>
                    <a:lnTo>
                      <a:pt x="531" y="241"/>
                    </a:lnTo>
                    <a:lnTo>
                      <a:pt x="523" y="239"/>
                    </a:lnTo>
                    <a:lnTo>
                      <a:pt x="523" y="239"/>
                    </a:lnTo>
                    <a:lnTo>
                      <a:pt x="522" y="229"/>
                    </a:lnTo>
                    <a:lnTo>
                      <a:pt x="522" y="229"/>
                    </a:lnTo>
                    <a:lnTo>
                      <a:pt x="528" y="225"/>
                    </a:lnTo>
                    <a:lnTo>
                      <a:pt x="538" y="219"/>
                    </a:lnTo>
                    <a:lnTo>
                      <a:pt x="538" y="219"/>
                    </a:lnTo>
                    <a:lnTo>
                      <a:pt x="545" y="214"/>
                    </a:lnTo>
                    <a:lnTo>
                      <a:pt x="545" y="214"/>
                    </a:lnTo>
                    <a:lnTo>
                      <a:pt x="545" y="214"/>
                    </a:lnTo>
                    <a:lnTo>
                      <a:pt x="545" y="214"/>
                    </a:lnTo>
                    <a:lnTo>
                      <a:pt x="545" y="214"/>
                    </a:lnTo>
                    <a:lnTo>
                      <a:pt x="545" y="214"/>
                    </a:lnTo>
                    <a:lnTo>
                      <a:pt x="546" y="213"/>
                    </a:lnTo>
                    <a:lnTo>
                      <a:pt x="546" y="213"/>
                    </a:lnTo>
                    <a:lnTo>
                      <a:pt x="546" y="213"/>
                    </a:lnTo>
                    <a:lnTo>
                      <a:pt x="546" y="213"/>
                    </a:lnTo>
                    <a:lnTo>
                      <a:pt x="546" y="212"/>
                    </a:lnTo>
                    <a:lnTo>
                      <a:pt x="546" y="212"/>
                    </a:lnTo>
                    <a:lnTo>
                      <a:pt x="546" y="212"/>
                    </a:lnTo>
                    <a:lnTo>
                      <a:pt x="546" y="212"/>
                    </a:lnTo>
                    <a:lnTo>
                      <a:pt x="547" y="210"/>
                    </a:lnTo>
                    <a:lnTo>
                      <a:pt x="547" y="210"/>
                    </a:lnTo>
                    <a:lnTo>
                      <a:pt x="547" y="210"/>
                    </a:lnTo>
                    <a:lnTo>
                      <a:pt x="547" y="210"/>
                    </a:lnTo>
                    <a:lnTo>
                      <a:pt x="547" y="210"/>
                    </a:lnTo>
                    <a:lnTo>
                      <a:pt x="547" y="210"/>
                    </a:lnTo>
                    <a:lnTo>
                      <a:pt x="547" y="210"/>
                    </a:lnTo>
                    <a:lnTo>
                      <a:pt x="547" y="210"/>
                    </a:lnTo>
                    <a:lnTo>
                      <a:pt x="547" y="209"/>
                    </a:lnTo>
                    <a:lnTo>
                      <a:pt x="547" y="209"/>
                    </a:lnTo>
                    <a:lnTo>
                      <a:pt x="547" y="209"/>
                    </a:lnTo>
                    <a:lnTo>
                      <a:pt x="547" y="209"/>
                    </a:lnTo>
                    <a:lnTo>
                      <a:pt x="547" y="208"/>
                    </a:lnTo>
                    <a:lnTo>
                      <a:pt x="547" y="208"/>
                    </a:lnTo>
                    <a:lnTo>
                      <a:pt x="547" y="208"/>
                    </a:lnTo>
                    <a:lnTo>
                      <a:pt x="547" y="208"/>
                    </a:lnTo>
                    <a:lnTo>
                      <a:pt x="546" y="207"/>
                    </a:lnTo>
                    <a:lnTo>
                      <a:pt x="546" y="207"/>
                    </a:lnTo>
                    <a:lnTo>
                      <a:pt x="546" y="207"/>
                    </a:lnTo>
                    <a:lnTo>
                      <a:pt x="546" y="207"/>
                    </a:lnTo>
                    <a:lnTo>
                      <a:pt x="546" y="205"/>
                    </a:lnTo>
                    <a:lnTo>
                      <a:pt x="546" y="205"/>
                    </a:lnTo>
                    <a:lnTo>
                      <a:pt x="546" y="204"/>
                    </a:lnTo>
                    <a:lnTo>
                      <a:pt x="546" y="204"/>
                    </a:lnTo>
                    <a:lnTo>
                      <a:pt x="546" y="204"/>
                    </a:lnTo>
                    <a:lnTo>
                      <a:pt x="546" y="204"/>
                    </a:lnTo>
                    <a:lnTo>
                      <a:pt x="546" y="203"/>
                    </a:lnTo>
                    <a:lnTo>
                      <a:pt x="546" y="203"/>
                    </a:lnTo>
                    <a:lnTo>
                      <a:pt x="546" y="203"/>
                    </a:lnTo>
                    <a:lnTo>
                      <a:pt x="546" y="203"/>
                    </a:lnTo>
                    <a:lnTo>
                      <a:pt x="545" y="203"/>
                    </a:lnTo>
                    <a:lnTo>
                      <a:pt x="545" y="203"/>
                    </a:lnTo>
                    <a:lnTo>
                      <a:pt x="545" y="201"/>
                    </a:lnTo>
                    <a:lnTo>
                      <a:pt x="545" y="201"/>
                    </a:lnTo>
                    <a:lnTo>
                      <a:pt x="545" y="201"/>
                    </a:lnTo>
                    <a:lnTo>
                      <a:pt x="545" y="201"/>
                    </a:lnTo>
                    <a:lnTo>
                      <a:pt x="545" y="201"/>
                    </a:lnTo>
                    <a:lnTo>
                      <a:pt x="545" y="201"/>
                    </a:lnTo>
                    <a:lnTo>
                      <a:pt x="543" y="200"/>
                    </a:lnTo>
                    <a:lnTo>
                      <a:pt x="543" y="200"/>
                    </a:lnTo>
                    <a:lnTo>
                      <a:pt x="543" y="200"/>
                    </a:lnTo>
                    <a:lnTo>
                      <a:pt x="543" y="200"/>
                    </a:lnTo>
                    <a:lnTo>
                      <a:pt x="543" y="200"/>
                    </a:lnTo>
                    <a:lnTo>
                      <a:pt x="543" y="200"/>
                    </a:lnTo>
                    <a:lnTo>
                      <a:pt x="543" y="200"/>
                    </a:lnTo>
                    <a:lnTo>
                      <a:pt x="543" y="200"/>
                    </a:lnTo>
                    <a:lnTo>
                      <a:pt x="542" y="199"/>
                    </a:lnTo>
                    <a:lnTo>
                      <a:pt x="542" y="199"/>
                    </a:lnTo>
                    <a:lnTo>
                      <a:pt x="542" y="199"/>
                    </a:lnTo>
                    <a:lnTo>
                      <a:pt x="542" y="199"/>
                    </a:lnTo>
                    <a:lnTo>
                      <a:pt x="541" y="199"/>
                    </a:lnTo>
                    <a:lnTo>
                      <a:pt x="541" y="199"/>
                    </a:lnTo>
                    <a:lnTo>
                      <a:pt x="541" y="199"/>
                    </a:lnTo>
                    <a:lnTo>
                      <a:pt x="541" y="199"/>
                    </a:lnTo>
                    <a:lnTo>
                      <a:pt x="532" y="198"/>
                    </a:lnTo>
                    <a:lnTo>
                      <a:pt x="532" y="198"/>
                    </a:lnTo>
                    <a:lnTo>
                      <a:pt x="521" y="196"/>
                    </a:lnTo>
                    <a:lnTo>
                      <a:pt x="513" y="198"/>
                    </a:lnTo>
                    <a:lnTo>
                      <a:pt x="513" y="198"/>
                    </a:lnTo>
                    <a:lnTo>
                      <a:pt x="509" y="188"/>
                    </a:lnTo>
                    <a:lnTo>
                      <a:pt x="509" y="188"/>
                    </a:lnTo>
                    <a:lnTo>
                      <a:pt x="516" y="183"/>
                    </a:lnTo>
                    <a:lnTo>
                      <a:pt x="524" y="175"/>
                    </a:lnTo>
                    <a:lnTo>
                      <a:pt x="524" y="175"/>
                    </a:lnTo>
                    <a:lnTo>
                      <a:pt x="530" y="169"/>
                    </a:lnTo>
                    <a:lnTo>
                      <a:pt x="530" y="169"/>
                    </a:lnTo>
                    <a:lnTo>
                      <a:pt x="530" y="169"/>
                    </a:lnTo>
                    <a:lnTo>
                      <a:pt x="530" y="169"/>
                    </a:lnTo>
                    <a:lnTo>
                      <a:pt x="531" y="167"/>
                    </a:lnTo>
                    <a:lnTo>
                      <a:pt x="531" y="167"/>
                    </a:lnTo>
                    <a:lnTo>
                      <a:pt x="531" y="167"/>
                    </a:lnTo>
                    <a:lnTo>
                      <a:pt x="531" y="167"/>
                    </a:lnTo>
                    <a:lnTo>
                      <a:pt x="531" y="166"/>
                    </a:lnTo>
                    <a:lnTo>
                      <a:pt x="531" y="166"/>
                    </a:lnTo>
                    <a:lnTo>
                      <a:pt x="531" y="166"/>
                    </a:lnTo>
                    <a:lnTo>
                      <a:pt x="531" y="166"/>
                    </a:lnTo>
                    <a:lnTo>
                      <a:pt x="531" y="165"/>
                    </a:lnTo>
                    <a:lnTo>
                      <a:pt x="531" y="165"/>
                    </a:lnTo>
                    <a:lnTo>
                      <a:pt x="531" y="164"/>
                    </a:lnTo>
                    <a:lnTo>
                      <a:pt x="531" y="164"/>
                    </a:lnTo>
                    <a:lnTo>
                      <a:pt x="531" y="164"/>
                    </a:lnTo>
                    <a:lnTo>
                      <a:pt x="531" y="164"/>
                    </a:lnTo>
                    <a:lnTo>
                      <a:pt x="531" y="164"/>
                    </a:lnTo>
                    <a:lnTo>
                      <a:pt x="531" y="164"/>
                    </a:lnTo>
                    <a:lnTo>
                      <a:pt x="531" y="162"/>
                    </a:lnTo>
                    <a:lnTo>
                      <a:pt x="531" y="162"/>
                    </a:lnTo>
                    <a:lnTo>
                      <a:pt x="531" y="162"/>
                    </a:lnTo>
                    <a:lnTo>
                      <a:pt x="531" y="162"/>
                    </a:lnTo>
                    <a:lnTo>
                      <a:pt x="530" y="161"/>
                    </a:lnTo>
                    <a:lnTo>
                      <a:pt x="530" y="161"/>
                    </a:lnTo>
                    <a:lnTo>
                      <a:pt x="530" y="161"/>
                    </a:lnTo>
                    <a:lnTo>
                      <a:pt x="530" y="161"/>
                    </a:lnTo>
                    <a:lnTo>
                      <a:pt x="530" y="160"/>
                    </a:lnTo>
                    <a:lnTo>
                      <a:pt x="530" y="160"/>
                    </a:lnTo>
                    <a:lnTo>
                      <a:pt x="530" y="159"/>
                    </a:lnTo>
                    <a:lnTo>
                      <a:pt x="530" y="159"/>
                    </a:lnTo>
                    <a:lnTo>
                      <a:pt x="530" y="159"/>
                    </a:lnTo>
                    <a:lnTo>
                      <a:pt x="530" y="159"/>
                    </a:lnTo>
                    <a:lnTo>
                      <a:pt x="528" y="157"/>
                    </a:lnTo>
                    <a:lnTo>
                      <a:pt x="528" y="157"/>
                    </a:lnTo>
                    <a:lnTo>
                      <a:pt x="528" y="157"/>
                    </a:lnTo>
                    <a:lnTo>
                      <a:pt x="528" y="157"/>
                    </a:lnTo>
                    <a:lnTo>
                      <a:pt x="528" y="157"/>
                    </a:lnTo>
                    <a:lnTo>
                      <a:pt x="528" y="157"/>
                    </a:lnTo>
                    <a:lnTo>
                      <a:pt x="528" y="157"/>
                    </a:lnTo>
                    <a:lnTo>
                      <a:pt x="528" y="157"/>
                    </a:lnTo>
                    <a:lnTo>
                      <a:pt x="527" y="156"/>
                    </a:lnTo>
                    <a:lnTo>
                      <a:pt x="527" y="156"/>
                    </a:lnTo>
                    <a:lnTo>
                      <a:pt x="527" y="156"/>
                    </a:lnTo>
                    <a:lnTo>
                      <a:pt x="527" y="156"/>
                    </a:lnTo>
                    <a:lnTo>
                      <a:pt x="526" y="155"/>
                    </a:lnTo>
                    <a:lnTo>
                      <a:pt x="526" y="155"/>
                    </a:lnTo>
                    <a:lnTo>
                      <a:pt x="526" y="155"/>
                    </a:lnTo>
                    <a:lnTo>
                      <a:pt x="526" y="155"/>
                    </a:lnTo>
                    <a:lnTo>
                      <a:pt x="524" y="155"/>
                    </a:lnTo>
                    <a:lnTo>
                      <a:pt x="524" y="155"/>
                    </a:lnTo>
                    <a:lnTo>
                      <a:pt x="524" y="155"/>
                    </a:lnTo>
                    <a:lnTo>
                      <a:pt x="524" y="155"/>
                    </a:lnTo>
                    <a:lnTo>
                      <a:pt x="523" y="155"/>
                    </a:lnTo>
                    <a:lnTo>
                      <a:pt x="523" y="155"/>
                    </a:lnTo>
                    <a:lnTo>
                      <a:pt x="523" y="155"/>
                    </a:lnTo>
                    <a:lnTo>
                      <a:pt x="523" y="155"/>
                    </a:lnTo>
                    <a:lnTo>
                      <a:pt x="514" y="155"/>
                    </a:lnTo>
                    <a:lnTo>
                      <a:pt x="514" y="155"/>
                    </a:lnTo>
                    <a:lnTo>
                      <a:pt x="503" y="156"/>
                    </a:lnTo>
                    <a:lnTo>
                      <a:pt x="496" y="157"/>
                    </a:lnTo>
                    <a:lnTo>
                      <a:pt x="496" y="157"/>
                    </a:lnTo>
                    <a:lnTo>
                      <a:pt x="490" y="149"/>
                    </a:lnTo>
                    <a:lnTo>
                      <a:pt x="490" y="149"/>
                    </a:lnTo>
                    <a:lnTo>
                      <a:pt x="496" y="142"/>
                    </a:lnTo>
                    <a:lnTo>
                      <a:pt x="503" y="133"/>
                    </a:lnTo>
                    <a:lnTo>
                      <a:pt x="503" y="133"/>
                    </a:lnTo>
                    <a:lnTo>
                      <a:pt x="507" y="126"/>
                    </a:lnTo>
                    <a:lnTo>
                      <a:pt x="507" y="126"/>
                    </a:lnTo>
                    <a:lnTo>
                      <a:pt x="507" y="126"/>
                    </a:lnTo>
                    <a:lnTo>
                      <a:pt x="507" y="126"/>
                    </a:lnTo>
                    <a:lnTo>
                      <a:pt x="507" y="125"/>
                    </a:lnTo>
                    <a:lnTo>
                      <a:pt x="507" y="125"/>
                    </a:lnTo>
                    <a:lnTo>
                      <a:pt x="507" y="125"/>
                    </a:lnTo>
                    <a:lnTo>
                      <a:pt x="507" y="125"/>
                    </a:lnTo>
                    <a:lnTo>
                      <a:pt x="508" y="125"/>
                    </a:lnTo>
                    <a:lnTo>
                      <a:pt x="508" y="125"/>
                    </a:lnTo>
                    <a:lnTo>
                      <a:pt x="508" y="123"/>
                    </a:lnTo>
                    <a:lnTo>
                      <a:pt x="508" y="123"/>
                    </a:lnTo>
                    <a:lnTo>
                      <a:pt x="508" y="122"/>
                    </a:lnTo>
                    <a:lnTo>
                      <a:pt x="508" y="122"/>
                    </a:lnTo>
                    <a:lnTo>
                      <a:pt x="508" y="122"/>
                    </a:lnTo>
                    <a:lnTo>
                      <a:pt x="508" y="122"/>
                    </a:lnTo>
                    <a:lnTo>
                      <a:pt x="507" y="121"/>
                    </a:lnTo>
                    <a:lnTo>
                      <a:pt x="507" y="121"/>
                    </a:lnTo>
                    <a:lnTo>
                      <a:pt x="507" y="121"/>
                    </a:lnTo>
                    <a:lnTo>
                      <a:pt x="507" y="121"/>
                    </a:lnTo>
                    <a:lnTo>
                      <a:pt x="507" y="120"/>
                    </a:lnTo>
                    <a:lnTo>
                      <a:pt x="507" y="120"/>
                    </a:lnTo>
                    <a:lnTo>
                      <a:pt x="507" y="120"/>
                    </a:lnTo>
                    <a:lnTo>
                      <a:pt x="507" y="120"/>
                    </a:lnTo>
                    <a:lnTo>
                      <a:pt x="506" y="120"/>
                    </a:lnTo>
                    <a:lnTo>
                      <a:pt x="506" y="120"/>
                    </a:lnTo>
                    <a:lnTo>
                      <a:pt x="506" y="120"/>
                    </a:lnTo>
                    <a:lnTo>
                      <a:pt x="506" y="120"/>
                    </a:lnTo>
                    <a:lnTo>
                      <a:pt x="506" y="118"/>
                    </a:lnTo>
                    <a:lnTo>
                      <a:pt x="506" y="118"/>
                    </a:lnTo>
                    <a:lnTo>
                      <a:pt x="504" y="117"/>
                    </a:lnTo>
                    <a:lnTo>
                      <a:pt x="504" y="117"/>
                    </a:lnTo>
                    <a:lnTo>
                      <a:pt x="504" y="117"/>
                    </a:lnTo>
                    <a:lnTo>
                      <a:pt x="504" y="117"/>
                    </a:lnTo>
                    <a:lnTo>
                      <a:pt x="504" y="116"/>
                    </a:lnTo>
                    <a:lnTo>
                      <a:pt x="504" y="116"/>
                    </a:lnTo>
                    <a:lnTo>
                      <a:pt x="504" y="116"/>
                    </a:lnTo>
                    <a:lnTo>
                      <a:pt x="504" y="116"/>
                    </a:lnTo>
                    <a:lnTo>
                      <a:pt x="503" y="116"/>
                    </a:lnTo>
                    <a:lnTo>
                      <a:pt x="503" y="116"/>
                    </a:lnTo>
                    <a:lnTo>
                      <a:pt x="503" y="115"/>
                    </a:lnTo>
                    <a:lnTo>
                      <a:pt x="503" y="115"/>
                    </a:lnTo>
                    <a:lnTo>
                      <a:pt x="503" y="115"/>
                    </a:lnTo>
                    <a:lnTo>
                      <a:pt x="503" y="115"/>
                    </a:lnTo>
                    <a:lnTo>
                      <a:pt x="502" y="115"/>
                    </a:lnTo>
                    <a:lnTo>
                      <a:pt x="502" y="115"/>
                    </a:lnTo>
                    <a:lnTo>
                      <a:pt x="501" y="113"/>
                    </a:lnTo>
                    <a:lnTo>
                      <a:pt x="501" y="113"/>
                    </a:lnTo>
                    <a:lnTo>
                      <a:pt x="501" y="113"/>
                    </a:lnTo>
                    <a:lnTo>
                      <a:pt x="501" y="113"/>
                    </a:lnTo>
                    <a:lnTo>
                      <a:pt x="499" y="113"/>
                    </a:lnTo>
                    <a:lnTo>
                      <a:pt x="499" y="113"/>
                    </a:lnTo>
                    <a:lnTo>
                      <a:pt x="499" y="113"/>
                    </a:lnTo>
                    <a:lnTo>
                      <a:pt x="499" y="113"/>
                    </a:lnTo>
                    <a:lnTo>
                      <a:pt x="498" y="113"/>
                    </a:lnTo>
                    <a:lnTo>
                      <a:pt x="498" y="113"/>
                    </a:lnTo>
                    <a:lnTo>
                      <a:pt x="498" y="113"/>
                    </a:lnTo>
                    <a:lnTo>
                      <a:pt x="498" y="113"/>
                    </a:lnTo>
                    <a:lnTo>
                      <a:pt x="490" y="116"/>
                    </a:lnTo>
                    <a:lnTo>
                      <a:pt x="490" y="116"/>
                    </a:lnTo>
                    <a:lnTo>
                      <a:pt x="479" y="118"/>
                    </a:lnTo>
                    <a:lnTo>
                      <a:pt x="472" y="122"/>
                    </a:lnTo>
                    <a:lnTo>
                      <a:pt x="472" y="122"/>
                    </a:lnTo>
                    <a:lnTo>
                      <a:pt x="465" y="113"/>
                    </a:lnTo>
                    <a:lnTo>
                      <a:pt x="465" y="113"/>
                    </a:lnTo>
                    <a:lnTo>
                      <a:pt x="469" y="107"/>
                    </a:lnTo>
                    <a:lnTo>
                      <a:pt x="474" y="97"/>
                    </a:lnTo>
                    <a:lnTo>
                      <a:pt x="474" y="97"/>
                    </a:lnTo>
                    <a:lnTo>
                      <a:pt x="477" y="89"/>
                    </a:lnTo>
                    <a:lnTo>
                      <a:pt x="477" y="89"/>
                    </a:lnTo>
                    <a:lnTo>
                      <a:pt x="477" y="89"/>
                    </a:lnTo>
                    <a:lnTo>
                      <a:pt x="477" y="89"/>
                    </a:lnTo>
                    <a:lnTo>
                      <a:pt x="478" y="88"/>
                    </a:lnTo>
                    <a:lnTo>
                      <a:pt x="478" y="88"/>
                    </a:lnTo>
                    <a:lnTo>
                      <a:pt x="478" y="87"/>
                    </a:lnTo>
                    <a:lnTo>
                      <a:pt x="478" y="87"/>
                    </a:lnTo>
                    <a:lnTo>
                      <a:pt x="478" y="87"/>
                    </a:lnTo>
                    <a:lnTo>
                      <a:pt x="478" y="87"/>
                    </a:lnTo>
                    <a:lnTo>
                      <a:pt x="478" y="87"/>
                    </a:lnTo>
                    <a:lnTo>
                      <a:pt x="478" y="87"/>
                    </a:lnTo>
                    <a:lnTo>
                      <a:pt x="478" y="86"/>
                    </a:lnTo>
                    <a:lnTo>
                      <a:pt x="478" y="86"/>
                    </a:lnTo>
                    <a:lnTo>
                      <a:pt x="478" y="86"/>
                    </a:lnTo>
                    <a:lnTo>
                      <a:pt x="478" y="86"/>
                    </a:lnTo>
                    <a:lnTo>
                      <a:pt x="477" y="84"/>
                    </a:lnTo>
                    <a:lnTo>
                      <a:pt x="477" y="84"/>
                    </a:lnTo>
                    <a:lnTo>
                      <a:pt x="477" y="84"/>
                    </a:lnTo>
                    <a:lnTo>
                      <a:pt x="477" y="84"/>
                    </a:lnTo>
                    <a:lnTo>
                      <a:pt x="477" y="84"/>
                    </a:lnTo>
                    <a:lnTo>
                      <a:pt x="477" y="84"/>
                    </a:lnTo>
                    <a:lnTo>
                      <a:pt x="477" y="83"/>
                    </a:lnTo>
                    <a:lnTo>
                      <a:pt x="477" y="83"/>
                    </a:lnTo>
                    <a:lnTo>
                      <a:pt x="477" y="83"/>
                    </a:lnTo>
                    <a:lnTo>
                      <a:pt x="477" y="83"/>
                    </a:lnTo>
                    <a:lnTo>
                      <a:pt x="475" y="83"/>
                    </a:lnTo>
                    <a:lnTo>
                      <a:pt x="475" y="83"/>
                    </a:lnTo>
                    <a:lnTo>
                      <a:pt x="475" y="82"/>
                    </a:lnTo>
                    <a:lnTo>
                      <a:pt x="475" y="82"/>
                    </a:lnTo>
                    <a:lnTo>
                      <a:pt x="475" y="82"/>
                    </a:lnTo>
                    <a:lnTo>
                      <a:pt x="475" y="82"/>
                    </a:lnTo>
                    <a:lnTo>
                      <a:pt x="474" y="81"/>
                    </a:lnTo>
                    <a:lnTo>
                      <a:pt x="474" y="81"/>
                    </a:lnTo>
                    <a:lnTo>
                      <a:pt x="473" y="81"/>
                    </a:lnTo>
                    <a:lnTo>
                      <a:pt x="473" y="81"/>
                    </a:lnTo>
                    <a:lnTo>
                      <a:pt x="473" y="81"/>
                    </a:lnTo>
                    <a:lnTo>
                      <a:pt x="473" y="81"/>
                    </a:lnTo>
                    <a:lnTo>
                      <a:pt x="473" y="79"/>
                    </a:lnTo>
                    <a:lnTo>
                      <a:pt x="473" y="79"/>
                    </a:lnTo>
                    <a:lnTo>
                      <a:pt x="473" y="79"/>
                    </a:lnTo>
                    <a:lnTo>
                      <a:pt x="473" y="79"/>
                    </a:lnTo>
                    <a:lnTo>
                      <a:pt x="472" y="78"/>
                    </a:lnTo>
                    <a:lnTo>
                      <a:pt x="472" y="78"/>
                    </a:lnTo>
                    <a:lnTo>
                      <a:pt x="472" y="78"/>
                    </a:lnTo>
                    <a:lnTo>
                      <a:pt x="472" y="78"/>
                    </a:lnTo>
                    <a:lnTo>
                      <a:pt x="470" y="78"/>
                    </a:lnTo>
                    <a:lnTo>
                      <a:pt x="470" y="78"/>
                    </a:lnTo>
                    <a:lnTo>
                      <a:pt x="470" y="78"/>
                    </a:lnTo>
                    <a:lnTo>
                      <a:pt x="470" y="78"/>
                    </a:lnTo>
                    <a:lnTo>
                      <a:pt x="469" y="78"/>
                    </a:lnTo>
                    <a:lnTo>
                      <a:pt x="469" y="78"/>
                    </a:lnTo>
                    <a:lnTo>
                      <a:pt x="469" y="78"/>
                    </a:lnTo>
                    <a:lnTo>
                      <a:pt x="469" y="78"/>
                    </a:lnTo>
                    <a:lnTo>
                      <a:pt x="468" y="78"/>
                    </a:lnTo>
                    <a:lnTo>
                      <a:pt x="468" y="78"/>
                    </a:lnTo>
                    <a:lnTo>
                      <a:pt x="468" y="78"/>
                    </a:lnTo>
                    <a:lnTo>
                      <a:pt x="468" y="78"/>
                    </a:lnTo>
                    <a:lnTo>
                      <a:pt x="467" y="78"/>
                    </a:lnTo>
                    <a:lnTo>
                      <a:pt x="467" y="78"/>
                    </a:lnTo>
                    <a:lnTo>
                      <a:pt x="467" y="78"/>
                    </a:lnTo>
                    <a:lnTo>
                      <a:pt x="467" y="78"/>
                    </a:lnTo>
                    <a:lnTo>
                      <a:pt x="459" y="81"/>
                    </a:lnTo>
                    <a:lnTo>
                      <a:pt x="459" y="81"/>
                    </a:lnTo>
                    <a:lnTo>
                      <a:pt x="448" y="86"/>
                    </a:lnTo>
                    <a:lnTo>
                      <a:pt x="441" y="91"/>
                    </a:lnTo>
                    <a:lnTo>
                      <a:pt x="441" y="91"/>
                    </a:lnTo>
                    <a:lnTo>
                      <a:pt x="434" y="83"/>
                    </a:lnTo>
                    <a:lnTo>
                      <a:pt x="434" y="83"/>
                    </a:lnTo>
                    <a:close/>
                    <a:moveTo>
                      <a:pt x="324" y="290"/>
                    </a:moveTo>
                    <a:lnTo>
                      <a:pt x="324" y="290"/>
                    </a:lnTo>
                    <a:lnTo>
                      <a:pt x="320" y="298"/>
                    </a:lnTo>
                    <a:lnTo>
                      <a:pt x="315" y="307"/>
                    </a:lnTo>
                    <a:lnTo>
                      <a:pt x="309" y="314"/>
                    </a:lnTo>
                    <a:lnTo>
                      <a:pt x="301" y="319"/>
                    </a:lnTo>
                    <a:lnTo>
                      <a:pt x="294" y="322"/>
                    </a:lnTo>
                    <a:lnTo>
                      <a:pt x="285" y="325"/>
                    </a:lnTo>
                    <a:lnTo>
                      <a:pt x="275" y="326"/>
                    </a:lnTo>
                    <a:lnTo>
                      <a:pt x="265" y="324"/>
                    </a:lnTo>
                    <a:lnTo>
                      <a:pt x="265" y="324"/>
                    </a:lnTo>
                    <a:lnTo>
                      <a:pt x="256" y="321"/>
                    </a:lnTo>
                    <a:lnTo>
                      <a:pt x="249" y="315"/>
                    </a:lnTo>
                    <a:lnTo>
                      <a:pt x="241" y="309"/>
                    </a:lnTo>
                    <a:lnTo>
                      <a:pt x="236" y="301"/>
                    </a:lnTo>
                    <a:lnTo>
                      <a:pt x="232" y="293"/>
                    </a:lnTo>
                    <a:lnTo>
                      <a:pt x="230" y="285"/>
                    </a:lnTo>
                    <a:lnTo>
                      <a:pt x="230" y="275"/>
                    </a:lnTo>
                    <a:lnTo>
                      <a:pt x="231" y="264"/>
                    </a:lnTo>
                    <a:lnTo>
                      <a:pt x="231" y="264"/>
                    </a:lnTo>
                    <a:lnTo>
                      <a:pt x="235" y="257"/>
                    </a:lnTo>
                    <a:lnTo>
                      <a:pt x="240" y="249"/>
                    </a:lnTo>
                    <a:lnTo>
                      <a:pt x="245" y="243"/>
                    </a:lnTo>
                    <a:lnTo>
                      <a:pt x="251" y="238"/>
                    </a:lnTo>
                    <a:lnTo>
                      <a:pt x="259" y="234"/>
                    </a:lnTo>
                    <a:lnTo>
                      <a:pt x="266" y="232"/>
                    </a:lnTo>
                    <a:lnTo>
                      <a:pt x="275" y="230"/>
                    </a:lnTo>
                    <a:lnTo>
                      <a:pt x="283" y="230"/>
                    </a:lnTo>
                    <a:lnTo>
                      <a:pt x="286" y="214"/>
                    </a:lnTo>
                    <a:lnTo>
                      <a:pt x="301" y="218"/>
                    </a:lnTo>
                    <a:lnTo>
                      <a:pt x="298" y="234"/>
                    </a:lnTo>
                    <a:lnTo>
                      <a:pt x="298" y="234"/>
                    </a:lnTo>
                    <a:lnTo>
                      <a:pt x="304" y="238"/>
                    </a:lnTo>
                    <a:lnTo>
                      <a:pt x="310" y="243"/>
                    </a:lnTo>
                    <a:lnTo>
                      <a:pt x="315" y="249"/>
                    </a:lnTo>
                    <a:lnTo>
                      <a:pt x="320" y="257"/>
                    </a:lnTo>
                    <a:lnTo>
                      <a:pt x="323" y="264"/>
                    </a:lnTo>
                    <a:lnTo>
                      <a:pt x="325" y="273"/>
                    </a:lnTo>
                    <a:lnTo>
                      <a:pt x="325" y="281"/>
                    </a:lnTo>
                    <a:lnTo>
                      <a:pt x="324" y="290"/>
                    </a:lnTo>
                    <a:lnTo>
                      <a:pt x="324" y="29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9" name="Freeform 22"/>
              <p:cNvSpPr>
                <a:spLocks/>
              </p:cNvSpPr>
              <p:nvPr/>
            </p:nvSpPr>
            <p:spPr bwMode="auto">
              <a:xfrm>
                <a:off x="6019929" y="6172282"/>
                <a:ext cx="345369" cy="673924"/>
              </a:xfrm>
              <a:custGeom>
                <a:avLst/>
                <a:gdLst>
                  <a:gd name="T0" fmla="*/ 446 w 534"/>
                  <a:gd name="T1" fmla="*/ 0 h 1043"/>
                  <a:gd name="T2" fmla="*/ 434 w 534"/>
                  <a:gd name="T3" fmla="*/ 3 h 1043"/>
                  <a:gd name="T4" fmla="*/ 426 w 534"/>
                  <a:gd name="T5" fmla="*/ 8 h 1043"/>
                  <a:gd name="T6" fmla="*/ 419 w 534"/>
                  <a:gd name="T7" fmla="*/ 73 h 1043"/>
                  <a:gd name="T8" fmla="*/ 353 w 534"/>
                  <a:gd name="T9" fmla="*/ 35 h 1043"/>
                  <a:gd name="T10" fmla="*/ 344 w 534"/>
                  <a:gd name="T11" fmla="*/ 35 h 1043"/>
                  <a:gd name="T12" fmla="*/ 332 w 534"/>
                  <a:gd name="T13" fmla="*/ 42 h 1043"/>
                  <a:gd name="T14" fmla="*/ 327 w 534"/>
                  <a:gd name="T15" fmla="*/ 49 h 1043"/>
                  <a:gd name="T16" fmla="*/ 283 w 534"/>
                  <a:gd name="T17" fmla="*/ 94 h 1043"/>
                  <a:gd name="T18" fmla="*/ 258 w 534"/>
                  <a:gd name="T19" fmla="*/ 84 h 1043"/>
                  <a:gd name="T20" fmla="*/ 249 w 534"/>
                  <a:gd name="T21" fmla="*/ 89 h 1043"/>
                  <a:gd name="T22" fmla="*/ 242 w 534"/>
                  <a:gd name="T23" fmla="*/ 97 h 1043"/>
                  <a:gd name="T24" fmla="*/ 244 w 534"/>
                  <a:gd name="T25" fmla="*/ 122 h 1043"/>
                  <a:gd name="T26" fmla="*/ 182 w 534"/>
                  <a:gd name="T27" fmla="*/ 149 h 1043"/>
                  <a:gd name="T28" fmla="*/ 175 w 534"/>
                  <a:gd name="T29" fmla="*/ 152 h 1043"/>
                  <a:gd name="T30" fmla="*/ 166 w 534"/>
                  <a:gd name="T31" fmla="*/ 161 h 1043"/>
                  <a:gd name="T32" fmla="*/ 165 w 534"/>
                  <a:gd name="T33" fmla="*/ 174 h 1043"/>
                  <a:gd name="T34" fmla="*/ 117 w 534"/>
                  <a:gd name="T35" fmla="*/ 225 h 1043"/>
                  <a:gd name="T36" fmla="*/ 109 w 534"/>
                  <a:gd name="T37" fmla="*/ 228 h 1043"/>
                  <a:gd name="T38" fmla="*/ 102 w 534"/>
                  <a:gd name="T39" fmla="*/ 239 h 1043"/>
                  <a:gd name="T40" fmla="*/ 99 w 534"/>
                  <a:gd name="T41" fmla="*/ 247 h 1043"/>
                  <a:gd name="T42" fmla="*/ 84 w 534"/>
                  <a:gd name="T43" fmla="*/ 312 h 1043"/>
                  <a:gd name="T44" fmla="*/ 58 w 534"/>
                  <a:gd name="T45" fmla="*/ 315 h 1043"/>
                  <a:gd name="T46" fmla="*/ 53 w 534"/>
                  <a:gd name="T47" fmla="*/ 324 h 1043"/>
                  <a:gd name="T48" fmla="*/ 50 w 534"/>
                  <a:gd name="T49" fmla="*/ 335 h 1043"/>
                  <a:gd name="T50" fmla="*/ 64 w 534"/>
                  <a:gd name="T51" fmla="*/ 355 h 1043"/>
                  <a:gd name="T52" fmla="*/ 25 w 534"/>
                  <a:gd name="T53" fmla="*/ 409 h 1043"/>
                  <a:gd name="T54" fmla="*/ 19 w 534"/>
                  <a:gd name="T55" fmla="*/ 416 h 1043"/>
                  <a:gd name="T56" fmla="*/ 16 w 534"/>
                  <a:gd name="T57" fmla="*/ 428 h 1043"/>
                  <a:gd name="T58" fmla="*/ 21 w 534"/>
                  <a:gd name="T59" fmla="*/ 440 h 1043"/>
                  <a:gd name="T60" fmla="*/ 9 w 534"/>
                  <a:gd name="T61" fmla="*/ 506 h 1043"/>
                  <a:gd name="T62" fmla="*/ 1 w 534"/>
                  <a:gd name="T63" fmla="*/ 513 h 1043"/>
                  <a:gd name="T64" fmla="*/ 0 w 534"/>
                  <a:gd name="T65" fmla="*/ 525 h 1043"/>
                  <a:gd name="T66" fmla="*/ 1 w 534"/>
                  <a:gd name="T67" fmla="*/ 534 h 1043"/>
                  <a:gd name="T68" fmla="*/ 59 w 534"/>
                  <a:gd name="T69" fmla="*/ 563 h 1043"/>
                  <a:gd name="T70" fmla="*/ 2 w 534"/>
                  <a:gd name="T71" fmla="*/ 612 h 1043"/>
                  <a:gd name="T72" fmla="*/ 0 w 534"/>
                  <a:gd name="T73" fmla="*/ 622 h 1043"/>
                  <a:gd name="T74" fmla="*/ 1 w 534"/>
                  <a:gd name="T75" fmla="*/ 635 h 1043"/>
                  <a:gd name="T76" fmla="*/ 9 w 534"/>
                  <a:gd name="T77" fmla="*/ 641 h 1043"/>
                  <a:gd name="T78" fmla="*/ 21 w 534"/>
                  <a:gd name="T79" fmla="*/ 709 h 1043"/>
                  <a:gd name="T80" fmla="*/ 16 w 534"/>
                  <a:gd name="T81" fmla="*/ 719 h 1043"/>
                  <a:gd name="T82" fmla="*/ 19 w 534"/>
                  <a:gd name="T83" fmla="*/ 732 h 1043"/>
                  <a:gd name="T84" fmla="*/ 24 w 534"/>
                  <a:gd name="T85" fmla="*/ 739 h 1043"/>
                  <a:gd name="T86" fmla="*/ 96 w 534"/>
                  <a:gd name="T87" fmla="*/ 766 h 1043"/>
                  <a:gd name="T88" fmla="*/ 50 w 534"/>
                  <a:gd name="T89" fmla="*/ 811 h 1043"/>
                  <a:gd name="T90" fmla="*/ 51 w 534"/>
                  <a:gd name="T91" fmla="*/ 821 h 1043"/>
                  <a:gd name="T92" fmla="*/ 58 w 534"/>
                  <a:gd name="T93" fmla="*/ 833 h 1043"/>
                  <a:gd name="T94" fmla="*/ 98 w 534"/>
                  <a:gd name="T95" fmla="*/ 834 h 1043"/>
                  <a:gd name="T96" fmla="*/ 101 w 534"/>
                  <a:gd name="T97" fmla="*/ 898 h 1043"/>
                  <a:gd name="T98" fmla="*/ 103 w 534"/>
                  <a:gd name="T99" fmla="*/ 911 h 1043"/>
                  <a:gd name="T100" fmla="*/ 109 w 534"/>
                  <a:gd name="T101" fmla="*/ 920 h 1043"/>
                  <a:gd name="T102" fmla="*/ 137 w 534"/>
                  <a:gd name="T103" fmla="*/ 920 h 1043"/>
                  <a:gd name="T104" fmla="*/ 165 w 534"/>
                  <a:gd name="T105" fmla="*/ 976 h 1043"/>
                  <a:gd name="T106" fmla="*/ 166 w 534"/>
                  <a:gd name="T107" fmla="*/ 986 h 1043"/>
                  <a:gd name="T108" fmla="*/ 172 w 534"/>
                  <a:gd name="T109" fmla="*/ 995 h 1043"/>
                  <a:gd name="T110" fmla="*/ 182 w 534"/>
                  <a:gd name="T111" fmla="*/ 999 h 1043"/>
                  <a:gd name="T112" fmla="*/ 239 w 534"/>
                  <a:gd name="T113" fmla="*/ 972 h 1043"/>
                  <a:gd name="T114" fmla="*/ 487 w 534"/>
                  <a:gd name="T115" fmla="*/ 1043 h 1043"/>
                  <a:gd name="T116" fmla="*/ 487 w 534"/>
                  <a:gd name="T117" fmla="*/ 583 h 1043"/>
                  <a:gd name="T118" fmla="*/ 530 w 534"/>
                  <a:gd name="T119" fmla="*/ 397 h 1043"/>
                  <a:gd name="T120" fmla="*/ 465 w 534"/>
                  <a:gd name="T121" fmla="*/ 19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4" h="1043">
                    <a:moveTo>
                      <a:pt x="465" y="19"/>
                    </a:moveTo>
                    <a:lnTo>
                      <a:pt x="465" y="19"/>
                    </a:lnTo>
                    <a:lnTo>
                      <a:pt x="455" y="6"/>
                    </a:lnTo>
                    <a:lnTo>
                      <a:pt x="455" y="6"/>
                    </a:lnTo>
                    <a:lnTo>
                      <a:pt x="455" y="6"/>
                    </a:lnTo>
                    <a:lnTo>
                      <a:pt x="455" y="6"/>
                    </a:lnTo>
                    <a:lnTo>
                      <a:pt x="450" y="3"/>
                    </a:lnTo>
                    <a:lnTo>
                      <a:pt x="450" y="3"/>
                    </a:lnTo>
                    <a:lnTo>
                      <a:pt x="450" y="3"/>
                    </a:lnTo>
                    <a:lnTo>
                      <a:pt x="450" y="3"/>
                    </a:lnTo>
                    <a:lnTo>
                      <a:pt x="448" y="1"/>
                    </a:lnTo>
                    <a:lnTo>
                      <a:pt x="448" y="1"/>
                    </a:lnTo>
                    <a:lnTo>
                      <a:pt x="448" y="1"/>
                    </a:lnTo>
                    <a:lnTo>
                      <a:pt x="448" y="1"/>
                    </a:lnTo>
                    <a:lnTo>
                      <a:pt x="446" y="1"/>
                    </a:lnTo>
                    <a:lnTo>
                      <a:pt x="446" y="1"/>
                    </a:lnTo>
                    <a:lnTo>
                      <a:pt x="446" y="0"/>
                    </a:lnTo>
                    <a:lnTo>
                      <a:pt x="446" y="0"/>
                    </a:lnTo>
                    <a:lnTo>
                      <a:pt x="445" y="0"/>
                    </a:lnTo>
                    <a:lnTo>
                      <a:pt x="445" y="0"/>
                    </a:lnTo>
                    <a:lnTo>
                      <a:pt x="443" y="1"/>
                    </a:lnTo>
                    <a:lnTo>
                      <a:pt x="443" y="1"/>
                    </a:lnTo>
                    <a:lnTo>
                      <a:pt x="442" y="1"/>
                    </a:lnTo>
                    <a:lnTo>
                      <a:pt x="442" y="1"/>
                    </a:lnTo>
                    <a:lnTo>
                      <a:pt x="441" y="1"/>
                    </a:lnTo>
                    <a:lnTo>
                      <a:pt x="441" y="1"/>
                    </a:lnTo>
                    <a:lnTo>
                      <a:pt x="439" y="1"/>
                    </a:lnTo>
                    <a:lnTo>
                      <a:pt x="439" y="1"/>
                    </a:lnTo>
                    <a:lnTo>
                      <a:pt x="438" y="1"/>
                    </a:lnTo>
                    <a:lnTo>
                      <a:pt x="438" y="1"/>
                    </a:lnTo>
                    <a:lnTo>
                      <a:pt x="436" y="3"/>
                    </a:lnTo>
                    <a:lnTo>
                      <a:pt x="436" y="3"/>
                    </a:lnTo>
                    <a:lnTo>
                      <a:pt x="434" y="3"/>
                    </a:lnTo>
                    <a:lnTo>
                      <a:pt x="434" y="3"/>
                    </a:lnTo>
                    <a:lnTo>
                      <a:pt x="433" y="4"/>
                    </a:lnTo>
                    <a:lnTo>
                      <a:pt x="433" y="4"/>
                    </a:lnTo>
                    <a:lnTo>
                      <a:pt x="431" y="4"/>
                    </a:lnTo>
                    <a:lnTo>
                      <a:pt x="431" y="4"/>
                    </a:lnTo>
                    <a:lnTo>
                      <a:pt x="431" y="4"/>
                    </a:lnTo>
                    <a:lnTo>
                      <a:pt x="431" y="4"/>
                    </a:lnTo>
                    <a:lnTo>
                      <a:pt x="429" y="5"/>
                    </a:lnTo>
                    <a:lnTo>
                      <a:pt x="429" y="5"/>
                    </a:lnTo>
                    <a:lnTo>
                      <a:pt x="428" y="5"/>
                    </a:lnTo>
                    <a:lnTo>
                      <a:pt x="428" y="5"/>
                    </a:lnTo>
                    <a:lnTo>
                      <a:pt x="427" y="5"/>
                    </a:lnTo>
                    <a:lnTo>
                      <a:pt x="427" y="5"/>
                    </a:lnTo>
                    <a:lnTo>
                      <a:pt x="427" y="6"/>
                    </a:lnTo>
                    <a:lnTo>
                      <a:pt x="427" y="6"/>
                    </a:lnTo>
                    <a:lnTo>
                      <a:pt x="426" y="8"/>
                    </a:lnTo>
                    <a:lnTo>
                      <a:pt x="426" y="8"/>
                    </a:lnTo>
                    <a:lnTo>
                      <a:pt x="426" y="8"/>
                    </a:lnTo>
                    <a:lnTo>
                      <a:pt x="426" y="8"/>
                    </a:lnTo>
                    <a:lnTo>
                      <a:pt x="424" y="9"/>
                    </a:lnTo>
                    <a:lnTo>
                      <a:pt x="424" y="9"/>
                    </a:lnTo>
                    <a:lnTo>
                      <a:pt x="424" y="9"/>
                    </a:lnTo>
                    <a:lnTo>
                      <a:pt x="424" y="9"/>
                    </a:lnTo>
                    <a:lnTo>
                      <a:pt x="423" y="11"/>
                    </a:lnTo>
                    <a:lnTo>
                      <a:pt x="423" y="11"/>
                    </a:lnTo>
                    <a:lnTo>
                      <a:pt x="422" y="14"/>
                    </a:lnTo>
                    <a:lnTo>
                      <a:pt x="422" y="14"/>
                    </a:lnTo>
                    <a:lnTo>
                      <a:pt x="422" y="15"/>
                    </a:lnTo>
                    <a:lnTo>
                      <a:pt x="422" y="15"/>
                    </a:lnTo>
                    <a:lnTo>
                      <a:pt x="419" y="31"/>
                    </a:lnTo>
                    <a:lnTo>
                      <a:pt x="419" y="31"/>
                    </a:lnTo>
                    <a:lnTo>
                      <a:pt x="418" y="45"/>
                    </a:lnTo>
                    <a:lnTo>
                      <a:pt x="418" y="57"/>
                    </a:lnTo>
                    <a:lnTo>
                      <a:pt x="419" y="73"/>
                    </a:lnTo>
                    <a:lnTo>
                      <a:pt x="419" y="73"/>
                    </a:lnTo>
                    <a:lnTo>
                      <a:pt x="398" y="81"/>
                    </a:lnTo>
                    <a:lnTo>
                      <a:pt x="398" y="81"/>
                    </a:lnTo>
                    <a:lnTo>
                      <a:pt x="388" y="67"/>
                    </a:lnTo>
                    <a:lnTo>
                      <a:pt x="380" y="59"/>
                    </a:lnTo>
                    <a:lnTo>
                      <a:pt x="370" y="49"/>
                    </a:lnTo>
                    <a:lnTo>
                      <a:pt x="370" y="49"/>
                    </a:lnTo>
                    <a:lnTo>
                      <a:pt x="358" y="38"/>
                    </a:lnTo>
                    <a:lnTo>
                      <a:pt x="358" y="38"/>
                    </a:lnTo>
                    <a:lnTo>
                      <a:pt x="358" y="38"/>
                    </a:lnTo>
                    <a:lnTo>
                      <a:pt x="358" y="38"/>
                    </a:lnTo>
                    <a:lnTo>
                      <a:pt x="358" y="38"/>
                    </a:lnTo>
                    <a:lnTo>
                      <a:pt x="355" y="37"/>
                    </a:lnTo>
                    <a:lnTo>
                      <a:pt x="355" y="37"/>
                    </a:lnTo>
                    <a:lnTo>
                      <a:pt x="355" y="37"/>
                    </a:lnTo>
                    <a:lnTo>
                      <a:pt x="355" y="37"/>
                    </a:lnTo>
                    <a:lnTo>
                      <a:pt x="353" y="35"/>
                    </a:lnTo>
                    <a:lnTo>
                      <a:pt x="353" y="35"/>
                    </a:lnTo>
                    <a:lnTo>
                      <a:pt x="353" y="35"/>
                    </a:lnTo>
                    <a:lnTo>
                      <a:pt x="353" y="35"/>
                    </a:lnTo>
                    <a:lnTo>
                      <a:pt x="351" y="34"/>
                    </a:lnTo>
                    <a:lnTo>
                      <a:pt x="351" y="34"/>
                    </a:lnTo>
                    <a:lnTo>
                      <a:pt x="350" y="34"/>
                    </a:lnTo>
                    <a:lnTo>
                      <a:pt x="350" y="34"/>
                    </a:lnTo>
                    <a:lnTo>
                      <a:pt x="349" y="34"/>
                    </a:lnTo>
                    <a:lnTo>
                      <a:pt x="349" y="34"/>
                    </a:lnTo>
                    <a:lnTo>
                      <a:pt x="349" y="34"/>
                    </a:lnTo>
                    <a:lnTo>
                      <a:pt x="349" y="34"/>
                    </a:lnTo>
                    <a:lnTo>
                      <a:pt x="346" y="34"/>
                    </a:lnTo>
                    <a:lnTo>
                      <a:pt x="346" y="34"/>
                    </a:lnTo>
                    <a:lnTo>
                      <a:pt x="346" y="35"/>
                    </a:lnTo>
                    <a:lnTo>
                      <a:pt x="346" y="35"/>
                    </a:lnTo>
                    <a:lnTo>
                      <a:pt x="344" y="35"/>
                    </a:lnTo>
                    <a:lnTo>
                      <a:pt x="344" y="35"/>
                    </a:lnTo>
                    <a:lnTo>
                      <a:pt x="344" y="35"/>
                    </a:lnTo>
                    <a:lnTo>
                      <a:pt x="344" y="35"/>
                    </a:lnTo>
                    <a:lnTo>
                      <a:pt x="342" y="37"/>
                    </a:lnTo>
                    <a:lnTo>
                      <a:pt x="342" y="37"/>
                    </a:lnTo>
                    <a:lnTo>
                      <a:pt x="341" y="37"/>
                    </a:lnTo>
                    <a:lnTo>
                      <a:pt x="341" y="37"/>
                    </a:lnTo>
                    <a:lnTo>
                      <a:pt x="339" y="38"/>
                    </a:lnTo>
                    <a:lnTo>
                      <a:pt x="339" y="38"/>
                    </a:lnTo>
                    <a:lnTo>
                      <a:pt x="337" y="39"/>
                    </a:lnTo>
                    <a:lnTo>
                      <a:pt x="337" y="39"/>
                    </a:lnTo>
                    <a:lnTo>
                      <a:pt x="336" y="39"/>
                    </a:lnTo>
                    <a:lnTo>
                      <a:pt x="336" y="39"/>
                    </a:lnTo>
                    <a:lnTo>
                      <a:pt x="335" y="40"/>
                    </a:lnTo>
                    <a:lnTo>
                      <a:pt x="335" y="40"/>
                    </a:lnTo>
                    <a:lnTo>
                      <a:pt x="334" y="40"/>
                    </a:lnTo>
                    <a:lnTo>
                      <a:pt x="334" y="40"/>
                    </a:lnTo>
                    <a:lnTo>
                      <a:pt x="332" y="42"/>
                    </a:lnTo>
                    <a:lnTo>
                      <a:pt x="332" y="42"/>
                    </a:lnTo>
                    <a:lnTo>
                      <a:pt x="332" y="42"/>
                    </a:lnTo>
                    <a:lnTo>
                      <a:pt x="332" y="42"/>
                    </a:lnTo>
                    <a:lnTo>
                      <a:pt x="331" y="43"/>
                    </a:lnTo>
                    <a:lnTo>
                      <a:pt x="331" y="43"/>
                    </a:lnTo>
                    <a:lnTo>
                      <a:pt x="331" y="43"/>
                    </a:lnTo>
                    <a:lnTo>
                      <a:pt x="331" y="43"/>
                    </a:lnTo>
                    <a:lnTo>
                      <a:pt x="330" y="44"/>
                    </a:lnTo>
                    <a:lnTo>
                      <a:pt x="330" y="44"/>
                    </a:lnTo>
                    <a:lnTo>
                      <a:pt x="330" y="44"/>
                    </a:lnTo>
                    <a:lnTo>
                      <a:pt x="330" y="44"/>
                    </a:lnTo>
                    <a:lnTo>
                      <a:pt x="329" y="47"/>
                    </a:lnTo>
                    <a:lnTo>
                      <a:pt x="329" y="47"/>
                    </a:lnTo>
                    <a:lnTo>
                      <a:pt x="329" y="47"/>
                    </a:lnTo>
                    <a:lnTo>
                      <a:pt x="329" y="47"/>
                    </a:lnTo>
                    <a:lnTo>
                      <a:pt x="327" y="49"/>
                    </a:lnTo>
                    <a:lnTo>
                      <a:pt x="327" y="49"/>
                    </a:lnTo>
                    <a:lnTo>
                      <a:pt x="327" y="49"/>
                    </a:lnTo>
                    <a:lnTo>
                      <a:pt x="327" y="49"/>
                    </a:lnTo>
                    <a:lnTo>
                      <a:pt x="327" y="52"/>
                    </a:lnTo>
                    <a:lnTo>
                      <a:pt x="327" y="52"/>
                    </a:lnTo>
                    <a:lnTo>
                      <a:pt x="327" y="53"/>
                    </a:lnTo>
                    <a:lnTo>
                      <a:pt x="327" y="53"/>
                    </a:lnTo>
                    <a:lnTo>
                      <a:pt x="327" y="69"/>
                    </a:lnTo>
                    <a:lnTo>
                      <a:pt x="327" y="69"/>
                    </a:lnTo>
                    <a:lnTo>
                      <a:pt x="329" y="83"/>
                    </a:lnTo>
                    <a:lnTo>
                      <a:pt x="331" y="94"/>
                    </a:lnTo>
                    <a:lnTo>
                      <a:pt x="335" y="110"/>
                    </a:lnTo>
                    <a:lnTo>
                      <a:pt x="335" y="110"/>
                    </a:lnTo>
                    <a:lnTo>
                      <a:pt x="315" y="121"/>
                    </a:lnTo>
                    <a:lnTo>
                      <a:pt x="315" y="121"/>
                    </a:lnTo>
                    <a:lnTo>
                      <a:pt x="303" y="110"/>
                    </a:lnTo>
                    <a:lnTo>
                      <a:pt x="295" y="103"/>
                    </a:lnTo>
                    <a:lnTo>
                      <a:pt x="283" y="94"/>
                    </a:lnTo>
                    <a:lnTo>
                      <a:pt x="283" y="94"/>
                    </a:lnTo>
                    <a:lnTo>
                      <a:pt x="268" y="87"/>
                    </a:lnTo>
                    <a:lnTo>
                      <a:pt x="268" y="87"/>
                    </a:lnTo>
                    <a:lnTo>
                      <a:pt x="268" y="86"/>
                    </a:lnTo>
                    <a:lnTo>
                      <a:pt x="268" y="86"/>
                    </a:lnTo>
                    <a:lnTo>
                      <a:pt x="266" y="86"/>
                    </a:lnTo>
                    <a:lnTo>
                      <a:pt x="266" y="86"/>
                    </a:lnTo>
                    <a:lnTo>
                      <a:pt x="266" y="84"/>
                    </a:lnTo>
                    <a:lnTo>
                      <a:pt x="266" y="84"/>
                    </a:lnTo>
                    <a:lnTo>
                      <a:pt x="263" y="84"/>
                    </a:lnTo>
                    <a:lnTo>
                      <a:pt x="263" y="84"/>
                    </a:lnTo>
                    <a:lnTo>
                      <a:pt x="262" y="84"/>
                    </a:lnTo>
                    <a:lnTo>
                      <a:pt x="262" y="84"/>
                    </a:lnTo>
                    <a:lnTo>
                      <a:pt x="261" y="84"/>
                    </a:lnTo>
                    <a:lnTo>
                      <a:pt x="261" y="84"/>
                    </a:lnTo>
                    <a:lnTo>
                      <a:pt x="261" y="84"/>
                    </a:lnTo>
                    <a:lnTo>
                      <a:pt x="261" y="84"/>
                    </a:lnTo>
                    <a:lnTo>
                      <a:pt x="258" y="84"/>
                    </a:lnTo>
                    <a:lnTo>
                      <a:pt x="258" y="84"/>
                    </a:lnTo>
                    <a:lnTo>
                      <a:pt x="258" y="84"/>
                    </a:lnTo>
                    <a:lnTo>
                      <a:pt x="258" y="84"/>
                    </a:lnTo>
                    <a:lnTo>
                      <a:pt x="257" y="84"/>
                    </a:lnTo>
                    <a:lnTo>
                      <a:pt x="257" y="84"/>
                    </a:lnTo>
                    <a:lnTo>
                      <a:pt x="257" y="86"/>
                    </a:lnTo>
                    <a:lnTo>
                      <a:pt x="257" y="86"/>
                    </a:lnTo>
                    <a:lnTo>
                      <a:pt x="254" y="86"/>
                    </a:lnTo>
                    <a:lnTo>
                      <a:pt x="254" y="86"/>
                    </a:lnTo>
                    <a:lnTo>
                      <a:pt x="254" y="86"/>
                    </a:lnTo>
                    <a:lnTo>
                      <a:pt x="254" y="86"/>
                    </a:lnTo>
                    <a:lnTo>
                      <a:pt x="253" y="87"/>
                    </a:lnTo>
                    <a:lnTo>
                      <a:pt x="253" y="87"/>
                    </a:lnTo>
                    <a:lnTo>
                      <a:pt x="252" y="88"/>
                    </a:lnTo>
                    <a:lnTo>
                      <a:pt x="252" y="88"/>
                    </a:lnTo>
                    <a:lnTo>
                      <a:pt x="249" y="89"/>
                    </a:lnTo>
                    <a:lnTo>
                      <a:pt x="249" y="89"/>
                    </a:lnTo>
                    <a:lnTo>
                      <a:pt x="248" y="91"/>
                    </a:lnTo>
                    <a:lnTo>
                      <a:pt x="248" y="91"/>
                    </a:lnTo>
                    <a:lnTo>
                      <a:pt x="247" y="91"/>
                    </a:lnTo>
                    <a:lnTo>
                      <a:pt x="247" y="91"/>
                    </a:lnTo>
                    <a:lnTo>
                      <a:pt x="245" y="92"/>
                    </a:lnTo>
                    <a:lnTo>
                      <a:pt x="245" y="92"/>
                    </a:lnTo>
                    <a:lnTo>
                      <a:pt x="245" y="92"/>
                    </a:lnTo>
                    <a:lnTo>
                      <a:pt x="245" y="92"/>
                    </a:lnTo>
                    <a:lnTo>
                      <a:pt x="244" y="94"/>
                    </a:lnTo>
                    <a:lnTo>
                      <a:pt x="244" y="94"/>
                    </a:lnTo>
                    <a:lnTo>
                      <a:pt x="243" y="94"/>
                    </a:lnTo>
                    <a:lnTo>
                      <a:pt x="243" y="94"/>
                    </a:lnTo>
                    <a:lnTo>
                      <a:pt x="243" y="96"/>
                    </a:lnTo>
                    <a:lnTo>
                      <a:pt x="243" y="96"/>
                    </a:lnTo>
                    <a:lnTo>
                      <a:pt x="242" y="96"/>
                    </a:lnTo>
                    <a:lnTo>
                      <a:pt x="242" y="96"/>
                    </a:lnTo>
                    <a:lnTo>
                      <a:pt x="242" y="97"/>
                    </a:lnTo>
                    <a:lnTo>
                      <a:pt x="242" y="97"/>
                    </a:lnTo>
                    <a:lnTo>
                      <a:pt x="242" y="97"/>
                    </a:lnTo>
                    <a:lnTo>
                      <a:pt x="242" y="97"/>
                    </a:lnTo>
                    <a:lnTo>
                      <a:pt x="240" y="100"/>
                    </a:lnTo>
                    <a:lnTo>
                      <a:pt x="240" y="100"/>
                    </a:lnTo>
                    <a:lnTo>
                      <a:pt x="240" y="100"/>
                    </a:lnTo>
                    <a:lnTo>
                      <a:pt x="240" y="100"/>
                    </a:lnTo>
                    <a:lnTo>
                      <a:pt x="240" y="102"/>
                    </a:lnTo>
                    <a:lnTo>
                      <a:pt x="240" y="102"/>
                    </a:lnTo>
                    <a:lnTo>
                      <a:pt x="240" y="102"/>
                    </a:lnTo>
                    <a:lnTo>
                      <a:pt x="240" y="102"/>
                    </a:lnTo>
                    <a:lnTo>
                      <a:pt x="240" y="106"/>
                    </a:lnTo>
                    <a:lnTo>
                      <a:pt x="240" y="106"/>
                    </a:lnTo>
                    <a:lnTo>
                      <a:pt x="240" y="106"/>
                    </a:lnTo>
                    <a:lnTo>
                      <a:pt x="240" y="106"/>
                    </a:lnTo>
                    <a:lnTo>
                      <a:pt x="244" y="122"/>
                    </a:lnTo>
                    <a:lnTo>
                      <a:pt x="244" y="122"/>
                    </a:lnTo>
                    <a:lnTo>
                      <a:pt x="248" y="135"/>
                    </a:lnTo>
                    <a:lnTo>
                      <a:pt x="252" y="146"/>
                    </a:lnTo>
                    <a:lnTo>
                      <a:pt x="258" y="161"/>
                    </a:lnTo>
                    <a:lnTo>
                      <a:pt x="258" y="161"/>
                    </a:lnTo>
                    <a:lnTo>
                      <a:pt x="240" y="175"/>
                    </a:lnTo>
                    <a:lnTo>
                      <a:pt x="240" y="175"/>
                    </a:lnTo>
                    <a:lnTo>
                      <a:pt x="227" y="166"/>
                    </a:lnTo>
                    <a:lnTo>
                      <a:pt x="216" y="161"/>
                    </a:lnTo>
                    <a:lnTo>
                      <a:pt x="204" y="155"/>
                    </a:lnTo>
                    <a:lnTo>
                      <a:pt x="204" y="155"/>
                    </a:lnTo>
                    <a:lnTo>
                      <a:pt x="189" y="150"/>
                    </a:lnTo>
                    <a:lnTo>
                      <a:pt x="189" y="150"/>
                    </a:lnTo>
                    <a:lnTo>
                      <a:pt x="189" y="150"/>
                    </a:lnTo>
                    <a:lnTo>
                      <a:pt x="189" y="150"/>
                    </a:lnTo>
                    <a:lnTo>
                      <a:pt x="182" y="149"/>
                    </a:lnTo>
                    <a:lnTo>
                      <a:pt x="182" y="149"/>
                    </a:lnTo>
                    <a:lnTo>
                      <a:pt x="182" y="149"/>
                    </a:lnTo>
                    <a:lnTo>
                      <a:pt x="182" y="149"/>
                    </a:lnTo>
                    <a:lnTo>
                      <a:pt x="180" y="149"/>
                    </a:lnTo>
                    <a:lnTo>
                      <a:pt x="180" y="149"/>
                    </a:lnTo>
                    <a:lnTo>
                      <a:pt x="180" y="149"/>
                    </a:lnTo>
                    <a:lnTo>
                      <a:pt x="180" y="149"/>
                    </a:lnTo>
                    <a:lnTo>
                      <a:pt x="179" y="149"/>
                    </a:lnTo>
                    <a:lnTo>
                      <a:pt x="179" y="149"/>
                    </a:lnTo>
                    <a:lnTo>
                      <a:pt x="177" y="150"/>
                    </a:lnTo>
                    <a:lnTo>
                      <a:pt x="177" y="150"/>
                    </a:lnTo>
                    <a:lnTo>
                      <a:pt x="177" y="150"/>
                    </a:lnTo>
                    <a:lnTo>
                      <a:pt x="177" y="150"/>
                    </a:lnTo>
                    <a:lnTo>
                      <a:pt x="176" y="150"/>
                    </a:lnTo>
                    <a:lnTo>
                      <a:pt x="176" y="150"/>
                    </a:lnTo>
                    <a:lnTo>
                      <a:pt x="175" y="151"/>
                    </a:lnTo>
                    <a:lnTo>
                      <a:pt x="175" y="151"/>
                    </a:lnTo>
                    <a:lnTo>
                      <a:pt x="175" y="152"/>
                    </a:lnTo>
                    <a:lnTo>
                      <a:pt x="175" y="152"/>
                    </a:lnTo>
                    <a:lnTo>
                      <a:pt x="174" y="154"/>
                    </a:lnTo>
                    <a:lnTo>
                      <a:pt x="174" y="154"/>
                    </a:lnTo>
                    <a:lnTo>
                      <a:pt x="172" y="154"/>
                    </a:lnTo>
                    <a:lnTo>
                      <a:pt x="172" y="154"/>
                    </a:lnTo>
                    <a:lnTo>
                      <a:pt x="171" y="155"/>
                    </a:lnTo>
                    <a:lnTo>
                      <a:pt x="171" y="155"/>
                    </a:lnTo>
                    <a:lnTo>
                      <a:pt x="169" y="157"/>
                    </a:lnTo>
                    <a:lnTo>
                      <a:pt x="169" y="157"/>
                    </a:lnTo>
                    <a:lnTo>
                      <a:pt x="169" y="157"/>
                    </a:lnTo>
                    <a:lnTo>
                      <a:pt x="169" y="157"/>
                    </a:lnTo>
                    <a:lnTo>
                      <a:pt x="167" y="159"/>
                    </a:lnTo>
                    <a:lnTo>
                      <a:pt x="167" y="159"/>
                    </a:lnTo>
                    <a:lnTo>
                      <a:pt x="167" y="160"/>
                    </a:lnTo>
                    <a:lnTo>
                      <a:pt x="167" y="160"/>
                    </a:lnTo>
                    <a:lnTo>
                      <a:pt x="166" y="161"/>
                    </a:lnTo>
                    <a:lnTo>
                      <a:pt x="166" y="161"/>
                    </a:lnTo>
                    <a:lnTo>
                      <a:pt x="166" y="161"/>
                    </a:lnTo>
                    <a:lnTo>
                      <a:pt x="166" y="161"/>
                    </a:lnTo>
                    <a:lnTo>
                      <a:pt x="165" y="162"/>
                    </a:lnTo>
                    <a:lnTo>
                      <a:pt x="165" y="162"/>
                    </a:lnTo>
                    <a:lnTo>
                      <a:pt x="165" y="162"/>
                    </a:lnTo>
                    <a:lnTo>
                      <a:pt x="165" y="162"/>
                    </a:lnTo>
                    <a:lnTo>
                      <a:pt x="164" y="165"/>
                    </a:lnTo>
                    <a:lnTo>
                      <a:pt x="164" y="165"/>
                    </a:lnTo>
                    <a:lnTo>
                      <a:pt x="164" y="165"/>
                    </a:lnTo>
                    <a:lnTo>
                      <a:pt x="164" y="165"/>
                    </a:lnTo>
                    <a:lnTo>
                      <a:pt x="164" y="168"/>
                    </a:lnTo>
                    <a:lnTo>
                      <a:pt x="164" y="168"/>
                    </a:lnTo>
                    <a:lnTo>
                      <a:pt x="164" y="168"/>
                    </a:lnTo>
                    <a:lnTo>
                      <a:pt x="164" y="168"/>
                    </a:lnTo>
                    <a:lnTo>
                      <a:pt x="165" y="173"/>
                    </a:lnTo>
                    <a:lnTo>
                      <a:pt x="165" y="173"/>
                    </a:lnTo>
                    <a:lnTo>
                      <a:pt x="165" y="174"/>
                    </a:lnTo>
                    <a:lnTo>
                      <a:pt x="165" y="174"/>
                    </a:lnTo>
                    <a:lnTo>
                      <a:pt x="171" y="189"/>
                    </a:lnTo>
                    <a:lnTo>
                      <a:pt x="171" y="189"/>
                    </a:lnTo>
                    <a:lnTo>
                      <a:pt x="176" y="202"/>
                    </a:lnTo>
                    <a:lnTo>
                      <a:pt x="182" y="212"/>
                    </a:lnTo>
                    <a:lnTo>
                      <a:pt x="191" y="224"/>
                    </a:lnTo>
                    <a:lnTo>
                      <a:pt x="191" y="224"/>
                    </a:lnTo>
                    <a:lnTo>
                      <a:pt x="176" y="242"/>
                    </a:lnTo>
                    <a:lnTo>
                      <a:pt x="176" y="242"/>
                    </a:lnTo>
                    <a:lnTo>
                      <a:pt x="161" y="236"/>
                    </a:lnTo>
                    <a:lnTo>
                      <a:pt x="151" y="232"/>
                    </a:lnTo>
                    <a:lnTo>
                      <a:pt x="137" y="229"/>
                    </a:lnTo>
                    <a:lnTo>
                      <a:pt x="137" y="229"/>
                    </a:lnTo>
                    <a:lnTo>
                      <a:pt x="121" y="225"/>
                    </a:lnTo>
                    <a:lnTo>
                      <a:pt x="121" y="225"/>
                    </a:lnTo>
                    <a:lnTo>
                      <a:pt x="121" y="225"/>
                    </a:lnTo>
                    <a:lnTo>
                      <a:pt x="121" y="225"/>
                    </a:lnTo>
                    <a:lnTo>
                      <a:pt x="117" y="225"/>
                    </a:lnTo>
                    <a:lnTo>
                      <a:pt x="117" y="225"/>
                    </a:lnTo>
                    <a:lnTo>
                      <a:pt x="114" y="225"/>
                    </a:lnTo>
                    <a:lnTo>
                      <a:pt x="114" y="225"/>
                    </a:lnTo>
                    <a:lnTo>
                      <a:pt x="114" y="225"/>
                    </a:lnTo>
                    <a:lnTo>
                      <a:pt x="114" y="225"/>
                    </a:lnTo>
                    <a:lnTo>
                      <a:pt x="113" y="225"/>
                    </a:lnTo>
                    <a:lnTo>
                      <a:pt x="113" y="225"/>
                    </a:lnTo>
                    <a:lnTo>
                      <a:pt x="112" y="227"/>
                    </a:lnTo>
                    <a:lnTo>
                      <a:pt x="112" y="227"/>
                    </a:lnTo>
                    <a:lnTo>
                      <a:pt x="111" y="227"/>
                    </a:lnTo>
                    <a:lnTo>
                      <a:pt x="111" y="227"/>
                    </a:lnTo>
                    <a:lnTo>
                      <a:pt x="111" y="227"/>
                    </a:lnTo>
                    <a:lnTo>
                      <a:pt x="111" y="227"/>
                    </a:lnTo>
                    <a:lnTo>
                      <a:pt x="109" y="228"/>
                    </a:lnTo>
                    <a:lnTo>
                      <a:pt x="109" y="228"/>
                    </a:lnTo>
                    <a:lnTo>
                      <a:pt x="109" y="228"/>
                    </a:lnTo>
                    <a:lnTo>
                      <a:pt x="109" y="228"/>
                    </a:lnTo>
                    <a:lnTo>
                      <a:pt x="108" y="231"/>
                    </a:lnTo>
                    <a:lnTo>
                      <a:pt x="108" y="231"/>
                    </a:lnTo>
                    <a:lnTo>
                      <a:pt x="107" y="231"/>
                    </a:lnTo>
                    <a:lnTo>
                      <a:pt x="107" y="231"/>
                    </a:lnTo>
                    <a:lnTo>
                      <a:pt x="107" y="232"/>
                    </a:lnTo>
                    <a:lnTo>
                      <a:pt x="107" y="232"/>
                    </a:lnTo>
                    <a:lnTo>
                      <a:pt x="106" y="233"/>
                    </a:lnTo>
                    <a:lnTo>
                      <a:pt x="106" y="233"/>
                    </a:lnTo>
                    <a:lnTo>
                      <a:pt x="104" y="234"/>
                    </a:lnTo>
                    <a:lnTo>
                      <a:pt x="104" y="234"/>
                    </a:lnTo>
                    <a:lnTo>
                      <a:pt x="103" y="237"/>
                    </a:lnTo>
                    <a:lnTo>
                      <a:pt x="103" y="237"/>
                    </a:lnTo>
                    <a:lnTo>
                      <a:pt x="103" y="237"/>
                    </a:lnTo>
                    <a:lnTo>
                      <a:pt x="103" y="237"/>
                    </a:lnTo>
                    <a:lnTo>
                      <a:pt x="102" y="239"/>
                    </a:lnTo>
                    <a:lnTo>
                      <a:pt x="102" y="239"/>
                    </a:lnTo>
                    <a:lnTo>
                      <a:pt x="102" y="239"/>
                    </a:lnTo>
                    <a:lnTo>
                      <a:pt x="102" y="239"/>
                    </a:lnTo>
                    <a:lnTo>
                      <a:pt x="101" y="241"/>
                    </a:lnTo>
                    <a:lnTo>
                      <a:pt x="101" y="241"/>
                    </a:lnTo>
                    <a:lnTo>
                      <a:pt x="101" y="242"/>
                    </a:lnTo>
                    <a:lnTo>
                      <a:pt x="101" y="242"/>
                    </a:lnTo>
                    <a:lnTo>
                      <a:pt x="99" y="243"/>
                    </a:lnTo>
                    <a:lnTo>
                      <a:pt x="99" y="243"/>
                    </a:lnTo>
                    <a:lnTo>
                      <a:pt x="99" y="243"/>
                    </a:lnTo>
                    <a:lnTo>
                      <a:pt x="99" y="243"/>
                    </a:lnTo>
                    <a:lnTo>
                      <a:pt x="99" y="246"/>
                    </a:lnTo>
                    <a:lnTo>
                      <a:pt x="99" y="246"/>
                    </a:lnTo>
                    <a:lnTo>
                      <a:pt x="99" y="246"/>
                    </a:lnTo>
                    <a:lnTo>
                      <a:pt x="99" y="246"/>
                    </a:lnTo>
                    <a:lnTo>
                      <a:pt x="99" y="247"/>
                    </a:lnTo>
                    <a:lnTo>
                      <a:pt x="99" y="247"/>
                    </a:lnTo>
                    <a:lnTo>
                      <a:pt x="99" y="247"/>
                    </a:lnTo>
                    <a:lnTo>
                      <a:pt x="99" y="247"/>
                    </a:lnTo>
                    <a:lnTo>
                      <a:pt x="101" y="249"/>
                    </a:lnTo>
                    <a:lnTo>
                      <a:pt x="101" y="249"/>
                    </a:lnTo>
                    <a:lnTo>
                      <a:pt x="102" y="253"/>
                    </a:lnTo>
                    <a:lnTo>
                      <a:pt x="102" y="253"/>
                    </a:lnTo>
                    <a:lnTo>
                      <a:pt x="102" y="253"/>
                    </a:lnTo>
                    <a:lnTo>
                      <a:pt x="102" y="253"/>
                    </a:lnTo>
                    <a:lnTo>
                      <a:pt x="111" y="267"/>
                    </a:lnTo>
                    <a:lnTo>
                      <a:pt x="111" y="267"/>
                    </a:lnTo>
                    <a:lnTo>
                      <a:pt x="118" y="278"/>
                    </a:lnTo>
                    <a:lnTo>
                      <a:pt x="124" y="287"/>
                    </a:lnTo>
                    <a:lnTo>
                      <a:pt x="136" y="300"/>
                    </a:lnTo>
                    <a:lnTo>
                      <a:pt x="136" y="300"/>
                    </a:lnTo>
                    <a:lnTo>
                      <a:pt x="124" y="319"/>
                    </a:lnTo>
                    <a:lnTo>
                      <a:pt x="124" y="319"/>
                    </a:lnTo>
                    <a:lnTo>
                      <a:pt x="109" y="315"/>
                    </a:lnTo>
                    <a:lnTo>
                      <a:pt x="98" y="314"/>
                    </a:lnTo>
                    <a:lnTo>
                      <a:pt x="84" y="312"/>
                    </a:lnTo>
                    <a:lnTo>
                      <a:pt x="84" y="312"/>
                    </a:lnTo>
                    <a:lnTo>
                      <a:pt x="68" y="312"/>
                    </a:lnTo>
                    <a:lnTo>
                      <a:pt x="68" y="312"/>
                    </a:lnTo>
                    <a:lnTo>
                      <a:pt x="67" y="312"/>
                    </a:lnTo>
                    <a:lnTo>
                      <a:pt x="67" y="312"/>
                    </a:lnTo>
                    <a:lnTo>
                      <a:pt x="64" y="312"/>
                    </a:lnTo>
                    <a:lnTo>
                      <a:pt x="64" y="312"/>
                    </a:lnTo>
                    <a:lnTo>
                      <a:pt x="64" y="312"/>
                    </a:lnTo>
                    <a:lnTo>
                      <a:pt x="62" y="314"/>
                    </a:lnTo>
                    <a:lnTo>
                      <a:pt x="62" y="314"/>
                    </a:lnTo>
                    <a:lnTo>
                      <a:pt x="62" y="314"/>
                    </a:lnTo>
                    <a:lnTo>
                      <a:pt x="62" y="314"/>
                    </a:lnTo>
                    <a:lnTo>
                      <a:pt x="59" y="314"/>
                    </a:lnTo>
                    <a:lnTo>
                      <a:pt x="59" y="314"/>
                    </a:lnTo>
                    <a:lnTo>
                      <a:pt x="59" y="315"/>
                    </a:lnTo>
                    <a:lnTo>
                      <a:pt x="59" y="315"/>
                    </a:lnTo>
                    <a:lnTo>
                      <a:pt x="58" y="315"/>
                    </a:lnTo>
                    <a:lnTo>
                      <a:pt x="58" y="315"/>
                    </a:lnTo>
                    <a:lnTo>
                      <a:pt x="58" y="316"/>
                    </a:lnTo>
                    <a:lnTo>
                      <a:pt x="58" y="316"/>
                    </a:lnTo>
                    <a:lnTo>
                      <a:pt x="56" y="317"/>
                    </a:lnTo>
                    <a:lnTo>
                      <a:pt x="56" y="317"/>
                    </a:lnTo>
                    <a:lnTo>
                      <a:pt x="56" y="317"/>
                    </a:lnTo>
                    <a:lnTo>
                      <a:pt x="56" y="317"/>
                    </a:lnTo>
                    <a:lnTo>
                      <a:pt x="55" y="319"/>
                    </a:lnTo>
                    <a:lnTo>
                      <a:pt x="55" y="319"/>
                    </a:lnTo>
                    <a:lnTo>
                      <a:pt x="55" y="319"/>
                    </a:lnTo>
                    <a:lnTo>
                      <a:pt x="55" y="319"/>
                    </a:lnTo>
                    <a:lnTo>
                      <a:pt x="54" y="321"/>
                    </a:lnTo>
                    <a:lnTo>
                      <a:pt x="54" y="321"/>
                    </a:lnTo>
                    <a:lnTo>
                      <a:pt x="54" y="321"/>
                    </a:lnTo>
                    <a:lnTo>
                      <a:pt x="54" y="321"/>
                    </a:lnTo>
                    <a:lnTo>
                      <a:pt x="53" y="324"/>
                    </a:lnTo>
                    <a:lnTo>
                      <a:pt x="53" y="324"/>
                    </a:lnTo>
                    <a:lnTo>
                      <a:pt x="51" y="326"/>
                    </a:lnTo>
                    <a:lnTo>
                      <a:pt x="51" y="326"/>
                    </a:lnTo>
                    <a:lnTo>
                      <a:pt x="51" y="326"/>
                    </a:lnTo>
                    <a:lnTo>
                      <a:pt x="51" y="326"/>
                    </a:lnTo>
                    <a:lnTo>
                      <a:pt x="50" y="329"/>
                    </a:lnTo>
                    <a:lnTo>
                      <a:pt x="50" y="329"/>
                    </a:lnTo>
                    <a:lnTo>
                      <a:pt x="50" y="329"/>
                    </a:lnTo>
                    <a:lnTo>
                      <a:pt x="50" y="329"/>
                    </a:lnTo>
                    <a:lnTo>
                      <a:pt x="50" y="331"/>
                    </a:lnTo>
                    <a:lnTo>
                      <a:pt x="50" y="331"/>
                    </a:lnTo>
                    <a:lnTo>
                      <a:pt x="50" y="331"/>
                    </a:lnTo>
                    <a:lnTo>
                      <a:pt x="50" y="331"/>
                    </a:lnTo>
                    <a:lnTo>
                      <a:pt x="50" y="333"/>
                    </a:lnTo>
                    <a:lnTo>
                      <a:pt x="50" y="333"/>
                    </a:lnTo>
                    <a:lnTo>
                      <a:pt x="50" y="334"/>
                    </a:lnTo>
                    <a:lnTo>
                      <a:pt x="50" y="334"/>
                    </a:lnTo>
                    <a:lnTo>
                      <a:pt x="50" y="335"/>
                    </a:lnTo>
                    <a:lnTo>
                      <a:pt x="50" y="335"/>
                    </a:lnTo>
                    <a:lnTo>
                      <a:pt x="50" y="335"/>
                    </a:lnTo>
                    <a:lnTo>
                      <a:pt x="50" y="335"/>
                    </a:lnTo>
                    <a:lnTo>
                      <a:pt x="50" y="338"/>
                    </a:lnTo>
                    <a:lnTo>
                      <a:pt x="50" y="338"/>
                    </a:lnTo>
                    <a:lnTo>
                      <a:pt x="50" y="338"/>
                    </a:lnTo>
                    <a:lnTo>
                      <a:pt x="50" y="338"/>
                    </a:lnTo>
                    <a:lnTo>
                      <a:pt x="51" y="340"/>
                    </a:lnTo>
                    <a:lnTo>
                      <a:pt x="51" y="340"/>
                    </a:lnTo>
                    <a:lnTo>
                      <a:pt x="51" y="340"/>
                    </a:lnTo>
                    <a:lnTo>
                      <a:pt x="53" y="343"/>
                    </a:lnTo>
                    <a:lnTo>
                      <a:pt x="53" y="343"/>
                    </a:lnTo>
                    <a:lnTo>
                      <a:pt x="53" y="343"/>
                    </a:lnTo>
                    <a:lnTo>
                      <a:pt x="53" y="343"/>
                    </a:lnTo>
                    <a:lnTo>
                      <a:pt x="53" y="343"/>
                    </a:lnTo>
                    <a:lnTo>
                      <a:pt x="53" y="343"/>
                    </a:lnTo>
                    <a:lnTo>
                      <a:pt x="64" y="355"/>
                    </a:lnTo>
                    <a:lnTo>
                      <a:pt x="64" y="355"/>
                    </a:lnTo>
                    <a:lnTo>
                      <a:pt x="74" y="365"/>
                    </a:lnTo>
                    <a:lnTo>
                      <a:pt x="83" y="373"/>
                    </a:lnTo>
                    <a:lnTo>
                      <a:pt x="96" y="382"/>
                    </a:lnTo>
                    <a:lnTo>
                      <a:pt x="96" y="382"/>
                    </a:lnTo>
                    <a:lnTo>
                      <a:pt x="88" y="403"/>
                    </a:lnTo>
                    <a:lnTo>
                      <a:pt x="88" y="403"/>
                    </a:lnTo>
                    <a:lnTo>
                      <a:pt x="72" y="403"/>
                    </a:lnTo>
                    <a:lnTo>
                      <a:pt x="60" y="403"/>
                    </a:lnTo>
                    <a:lnTo>
                      <a:pt x="46" y="404"/>
                    </a:lnTo>
                    <a:lnTo>
                      <a:pt x="46" y="404"/>
                    </a:lnTo>
                    <a:lnTo>
                      <a:pt x="30" y="407"/>
                    </a:lnTo>
                    <a:lnTo>
                      <a:pt x="30" y="407"/>
                    </a:lnTo>
                    <a:lnTo>
                      <a:pt x="30" y="407"/>
                    </a:lnTo>
                    <a:lnTo>
                      <a:pt x="30" y="407"/>
                    </a:lnTo>
                    <a:lnTo>
                      <a:pt x="25" y="409"/>
                    </a:lnTo>
                    <a:lnTo>
                      <a:pt x="25" y="409"/>
                    </a:lnTo>
                    <a:lnTo>
                      <a:pt x="24" y="409"/>
                    </a:lnTo>
                    <a:lnTo>
                      <a:pt x="24" y="409"/>
                    </a:lnTo>
                    <a:lnTo>
                      <a:pt x="22" y="409"/>
                    </a:lnTo>
                    <a:lnTo>
                      <a:pt x="22" y="409"/>
                    </a:lnTo>
                    <a:lnTo>
                      <a:pt x="22" y="411"/>
                    </a:lnTo>
                    <a:lnTo>
                      <a:pt x="22" y="411"/>
                    </a:lnTo>
                    <a:lnTo>
                      <a:pt x="21" y="412"/>
                    </a:lnTo>
                    <a:lnTo>
                      <a:pt x="21" y="412"/>
                    </a:lnTo>
                    <a:lnTo>
                      <a:pt x="21" y="412"/>
                    </a:lnTo>
                    <a:lnTo>
                      <a:pt x="21" y="412"/>
                    </a:lnTo>
                    <a:lnTo>
                      <a:pt x="20" y="413"/>
                    </a:lnTo>
                    <a:lnTo>
                      <a:pt x="20" y="413"/>
                    </a:lnTo>
                    <a:lnTo>
                      <a:pt x="20" y="413"/>
                    </a:lnTo>
                    <a:lnTo>
                      <a:pt x="20" y="413"/>
                    </a:lnTo>
                    <a:lnTo>
                      <a:pt x="19" y="416"/>
                    </a:lnTo>
                    <a:lnTo>
                      <a:pt x="19" y="416"/>
                    </a:lnTo>
                    <a:lnTo>
                      <a:pt x="19" y="416"/>
                    </a:lnTo>
                    <a:lnTo>
                      <a:pt x="19" y="416"/>
                    </a:lnTo>
                    <a:lnTo>
                      <a:pt x="19" y="418"/>
                    </a:lnTo>
                    <a:lnTo>
                      <a:pt x="19" y="418"/>
                    </a:lnTo>
                    <a:lnTo>
                      <a:pt x="19" y="418"/>
                    </a:lnTo>
                    <a:lnTo>
                      <a:pt x="19" y="418"/>
                    </a:lnTo>
                    <a:lnTo>
                      <a:pt x="17" y="421"/>
                    </a:lnTo>
                    <a:lnTo>
                      <a:pt x="17" y="421"/>
                    </a:lnTo>
                    <a:lnTo>
                      <a:pt x="17" y="423"/>
                    </a:lnTo>
                    <a:lnTo>
                      <a:pt x="17" y="423"/>
                    </a:lnTo>
                    <a:lnTo>
                      <a:pt x="17" y="423"/>
                    </a:lnTo>
                    <a:lnTo>
                      <a:pt x="17" y="423"/>
                    </a:lnTo>
                    <a:lnTo>
                      <a:pt x="16" y="426"/>
                    </a:lnTo>
                    <a:lnTo>
                      <a:pt x="16" y="426"/>
                    </a:lnTo>
                    <a:lnTo>
                      <a:pt x="16" y="426"/>
                    </a:lnTo>
                    <a:lnTo>
                      <a:pt x="16" y="426"/>
                    </a:lnTo>
                    <a:lnTo>
                      <a:pt x="16" y="428"/>
                    </a:lnTo>
                    <a:lnTo>
                      <a:pt x="16" y="428"/>
                    </a:lnTo>
                    <a:lnTo>
                      <a:pt x="16" y="428"/>
                    </a:lnTo>
                    <a:lnTo>
                      <a:pt x="16" y="428"/>
                    </a:lnTo>
                    <a:lnTo>
                      <a:pt x="16" y="431"/>
                    </a:lnTo>
                    <a:lnTo>
                      <a:pt x="16" y="431"/>
                    </a:lnTo>
                    <a:lnTo>
                      <a:pt x="16" y="431"/>
                    </a:lnTo>
                    <a:lnTo>
                      <a:pt x="16" y="431"/>
                    </a:lnTo>
                    <a:lnTo>
                      <a:pt x="16" y="432"/>
                    </a:lnTo>
                    <a:lnTo>
                      <a:pt x="16" y="432"/>
                    </a:lnTo>
                    <a:lnTo>
                      <a:pt x="16" y="432"/>
                    </a:lnTo>
                    <a:lnTo>
                      <a:pt x="16" y="432"/>
                    </a:lnTo>
                    <a:lnTo>
                      <a:pt x="17" y="435"/>
                    </a:lnTo>
                    <a:lnTo>
                      <a:pt x="17" y="435"/>
                    </a:lnTo>
                    <a:lnTo>
                      <a:pt x="17" y="435"/>
                    </a:lnTo>
                    <a:lnTo>
                      <a:pt x="17" y="435"/>
                    </a:lnTo>
                    <a:lnTo>
                      <a:pt x="21" y="438"/>
                    </a:lnTo>
                    <a:lnTo>
                      <a:pt x="21" y="438"/>
                    </a:lnTo>
                    <a:lnTo>
                      <a:pt x="21" y="440"/>
                    </a:lnTo>
                    <a:lnTo>
                      <a:pt x="21" y="440"/>
                    </a:lnTo>
                    <a:lnTo>
                      <a:pt x="21" y="440"/>
                    </a:lnTo>
                    <a:lnTo>
                      <a:pt x="34" y="450"/>
                    </a:lnTo>
                    <a:lnTo>
                      <a:pt x="34" y="450"/>
                    </a:lnTo>
                    <a:lnTo>
                      <a:pt x="45" y="457"/>
                    </a:lnTo>
                    <a:lnTo>
                      <a:pt x="55" y="464"/>
                    </a:lnTo>
                    <a:lnTo>
                      <a:pt x="69" y="471"/>
                    </a:lnTo>
                    <a:lnTo>
                      <a:pt x="69" y="471"/>
                    </a:lnTo>
                    <a:lnTo>
                      <a:pt x="65" y="494"/>
                    </a:lnTo>
                    <a:lnTo>
                      <a:pt x="65" y="494"/>
                    </a:lnTo>
                    <a:lnTo>
                      <a:pt x="49" y="495"/>
                    </a:lnTo>
                    <a:lnTo>
                      <a:pt x="39" y="498"/>
                    </a:lnTo>
                    <a:lnTo>
                      <a:pt x="25" y="501"/>
                    </a:lnTo>
                    <a:lnTo>
                      <a:pt x="25" y="501"/>
                    </a:lnTo>
                    <a:lnTo>
                      <a:pt x="9" y="506"/>
                    </a:lnTo>
                    <a:lnTo>
                      <a:pt x="9" y="506"/>
                    </a:lnTo>
                    <a:lnTo>
                      <a:pt x="9" y="506"/>
                    </a:lnTo>
                    <a:lnTo>
                      <a:pt x="9" y="506"/>
                    </a:lnTo>
                    <a:lnTo>
                      <a:pt x="6" y="508"/>
                    </a:lnTo>
                    <a:lnTo>
                      <a:pt x="6" y="508"/>
                    </a:lnTo>
                    <a:lnTo>
                      <a:pt x="6" y="508"/>
                    </a:lnTo>
                    <a:lnTo>
                      <a:pt x="6" y="508"/>
                    </a:lnTo>
                    <a:lnTo>
                      <a:pt x="5" y="509"/>
                    </a:lnTo>
                    <a:lnTo>
                      <a:pt x="5" y="509"/>
                    </a:lnTo>
                    <a:lnTo>
                      <a:pt x="4" y="510"/>
                    </a:lnTo>
                    <a:lnTo>
                      <a:pt x="4" y="510"/>
                    </a:lnTo>
                    <a:lnTo>
                      <a:pt x="2" y="511"/>
                    </a:lnTo>
                    <a:lnTo>
                      <a:pt x="2" y="511"/>
                    </a:lnTo>
                    <a:lnTo>
                      <a:pt x="2" y="511"/>
                    </a:lnTo>
                    <a:lnTo>
                      <a:pt x="2" y="511"/>
                    </a:lnTo>
                    <a:lnTo>
                      <a:pt x="1" y="513"/>
                    </a:lnTo>
                    <a:lnTo>
                      <a:pt x="1" y="513"/>
                    </a:lnTo>
                    <a:lnTo>
                      <a:pt x="1" y="513"/>
                    </a:lnTo>
                    <a:lnTo>
                      <a:pt x="1" y="513"/>
                    </a:lnTo>
                    <a:lnTo>
                      <a:pt x="1" y="515"/>
                    </a:lnTo>
                    <a:lnTo>
                      <a:pt x="1" y="515"/>
                    </a:lnTo>
                    <a:lnTo>
                      <a:pt x="1" y="515"/>
                    </a:lnTo>
                    <a:lnTo>
                      <a:pt x="1" y="515"/>
                    </a:lnTo>
                    <a:lnTo>
                      <a:pt x="0" y="516"/>
                    </a:lnTo>
                    <a:lnTo>
                      <a:pt x="0" y="516"/>
                    </a:lnTo>
                    <a:lnTo>
                      <a:pt x="0" y="518"/>
                    </a:lnTo>
                    <a:lnTo>
                      <a:pt x="0" y="518"/>
                    </a:lnTo>
                    <a:lnTo>
                      <a:pt x="0" y="519"/>
                    </a:lnTo>
                    <a:lnTo>
                      <a:pt x="0" y="519"/>
                    </a:lnTo>
                    <a:lnTo>
                      <a:pt x="0" y="520"/>
                    </a:lnTo>
                    <a:lnTo>
                      <a:pt x="0" y="520"/>
                    </a:lnTo>
                    <a:lnTo>
                      <a:pt x="0" y="523"/>
                    </a:lnTo>
                    <a:lnTo>
                      <a:pt x="0" y="523"/>
                    </a:lnTo>
                    <a:lnTo>
                      <a:pt x="0" y="525"/>
                    </a:lnTo>
                    <a:lnTo>
                      <a:pt x="0" y="525"/>
                    </a:lnTo>
                    <a:lnTo>
                      <a:pt x="0" y="525"/>
                    </a:lnTo>
                    <a:lnTo>
                      <a:pt x="0" y="525"/>
                    </a:lnTo>
                    <a:lnTo>
                      <a:pt x="0" y="528"/>
                    </a:lnTo>
                    <a:lnTo>
                      <a:pt x="0" y="528"/>
                    </a:lnTo>
                    <a:lnTo>
                      <a:pt x="0" y="528"/>
                    </a:lnTo>
                    <a:lnTo>
                      <a:pt x="0" y="528"/>
                    </a:lnTo>
                    <a:lnTo>
                      <a:pt x="0" y="530"/>
                    </a:lnTo>
                    <a:lnTo>
                      <a:pt x="0" y="530"/>
                    </a:lnTo>
                    <a:lnTo>
                      <a:pt x="0" y="530"/>
                    </a:lnTo>
                    <a:lnTo>
                      <a:pt x="0" y="530"/>
                    </a:lnTo>
                    <a:lnTo>
                      <a:pt x="0" y="532"/>
                    </a:lnTo>
                    <a:lnTo>
                      <a:pt x="0" y="532"/>
                    </a:lnTo>
                    <a:lnTo>
                      <a:pt x="0" y="533"/>
                    </a:lnTo>
                    <a:lnTo>
                      <a:pt x="0" y="533"/>
                    </a:lnTo>
                    <a:lnTo>
                      <a:pt x="1" y="534"/>
                    </a:lnTo>
                    <a:lnTo>
                      <a:pt x="1" y="534"/>
                    </a:lnTo>
                    <a:lnTo>
                      <a:pt x="1" y="534"/>
                    </a:lnTo>
                    <a:lnTo>
                      <a:pt x="1" y="534"/>
                    </a:lnTo>
                    <a:lnTo>
                      <a:pt x="1" y="535"/>
                    </a:lnTo>
                    <a:lnTo>
                      <a:pt x="1" y="535"/>
                    </a:lnTo>
                    <a:lnTo>
                      <a:pt x="2" y="537"/>
                    </a:lnTo>
                    <a:lnTo>
                      <a:pt x="2" y="537"/>
                    </a:lnTo>
                    <a:lnTo>
                      <a:pt x="4" y="538"/>
                    </a:lnTo>
                    <a:lnTo>
                      <a:pt x="4" y="538"/>
                    </a:lnTo>
                    <a:lnTo>
                      <a:pt x="4" y="538"/>
                    </a:lnTo>
                    <a:lnTo>
                      <a:pt x="4" y="538"/>
                    </a:lnTo>
                    <a:lnTo>
                      <a:pt x="6" y="539"/>
                    </a:lnTo>
                    <a:lnTo>
                      <a:pt x="6" y="539"/>
                    </a:lnTo>
                    <a:lnTo>
                      <a:pt x="6" y="539"/>
                    </a:lnTo>
                    <a:lnTo>
                      <a:pt x="6" y="539"/>
                    </a:lnTo>
                    <a:lnTo>
                      <a:pt x="21" y="548"/>
                    </a:lnTo>
                    <a:lnTo>
                      <a:pt x="21" y="548"/>
                    </a:lnTo>
                    <a:lnTo>
                      <a:pt x="34" y="554"/>
                    </a:lnTo>
                    <a:lnTo>
                      <a:pt x="44" y="558"/>
                    </a:lnTo>
                    <a:lnTo>
                      <a:pt x="59" y="563"/>
                    </a:lnTo>
                    <a:lnTo>
                      <a:pt x="59" y="563"/>
                    </a:lnTo>
                    <a:lnTo>
                      <a:pt x="59" y="586"/>
                    </a:lnTo>
                    <a:lnTo>
                      <a:pt x="59" y="586"/>
                    </a:lnTo>
                    <a:lnTo>
                      <a:pt x="44" y="591"/>
                    </a:lnTo>
                    <a:lnTo>
                      <a:pt x="34" y="595"/>
                    </a:lnTo>
                    <a:lnTo>
                      <a:pt x="21" y="600"/>
                    </a:lnTo>
                    <a:lnTo>
                      <a:pt x="21" y="600"/>
                    </a:lnTo>
                    <a:lnTo>
                      <a:pt x="6" y="608"/>
                    </a:lnTo>
                    <a:lnTo>
                      <a:pt x="6" y="608"/>
                    </a:lnTo>
                    <a:lnTo>
                      <a:pt x="6" y="608"/>
                    </a:lnTo>
                    <a:lnTo>
                      <a:pt x="6" y="608"/>
                    </a:lnTo>
                    <a:lnTo>
                      <a:pt x="6" y="608"/>
                    </a:lnTo>
                    <a:lnTo>
                      <a:pt x="4" y="611"/>
                    </a:lnTo>
                    <a:lnTo>
                      <a:pt x="4" y="611"/>
                    </a:lnTo>
                    <a:lnTo>
                      <a:pt x="4" y="611"/>
                    </a:lnTo>
                    <a:lnTo>
                      <a:pt x="4" y="611"/>
                    </a:lnTo>
                    <a:lnTo>
                      <a:pt x="2" y="612"/>
                    </a:lnTo>
                    <a:lnTo>
                      <a:pt x="2" y="612"/>
                    </a:lnTo>
                    <a:lnTo>
                      <a:pt x="1" y="612"/>
                    </a:lnTo>
                    <a:lnTo>
                      <a:pt x="1" y="612"/>
                    </a:lnTo>
                    <a:lnTo>
                      <a:pt x="0" y="616"/>
                    </a:lnTo>
                    <a:lnTo>
                      <a:pt x="0" y="616"/>
                    </a:lnTo>
                    <a:lnTo>
                      <a:pt x="0" y="616"/>
                    </a:lnTo>
                    <a:lnTo>
                      <a:pt x="0" y="616"/>
                    </a:lnTo>
                    <a:lnTo>
                      <a:pt x="0" y="617"/>
                    </a:lnTo>
                    <a:lnTo>
                      <a:pt x="0" y="617"/>
                    </a:lnTo>
                    <a:lnTo>
                      <a:pt x="0" y="618"/>
                    </a:lnTo>
                    <a:lnTo>
                      <a:pt x="0" y="618"/>
                    </a:lnTo>
                    <a:lnTo>
                      <a:pt x="0" y="620"/>
                    </a:lnTo>
                    <a:lnTo>
                      <a:pt x="0" y="620"/>
                    </a:lnTo>
                    <a:lnTo>
                      <a:pt x="0" y="621"/>
                    </a:lnTo>
                    <a:lnTo>
                      <a:pt x="0" y="621"/>
                    </a:lnTo>
                    <a:lnTo>
                      <a:pt x="0" y="622"/>
                    </a:lnTo>
                    <a:lnTo>
                      <a:pt x="0" y="622"/>
                    </a:lnTo>
                    <a:lnTo>
                      <a:pt x="0" y="624"/>
                    </a:lnTo>
                    <a:lnTo>
                      <a:pt x="0" y="624"/>
                    </a:lnTo>
                    <a:lnTo>
                      <a:pt x="0" y="626"/>
                    </a:lnTo>
                    <a:lnTo>
                      <a:pt x="0" y="626"/>
                    </a:lnTo>
                    <a:lnTo>
                      <a:pt x="0" y="627"/>
                    </a:lnTo>
                    <a:lnTo>
                      <a:pt x="0" y="627"/>
                    </a:lnTo>
                    <a:lnTo>
                      <a:pt x="0" y="629"/>
                    </a:lnTo>
                    <a:lnTo>
                      <a:pt x="0" y="629"/>
                    </a:lnTo>
                    <a:lnTo>
                      <a:pt x="0" y="631"/>
                    </a:lnTo>
                    <a:lnTo>
                      <a:pt x="0" y="631"/>
                    </a:lnTo>
                    <a:lnTo>
                      <a:pt x="0" y="631"/>
                    </a:lnTo>
                    <a:lnTo>
                      <a:pt x="0" y="631"/>
                    </a:lnTo>
                    <a:lnTo>
                      <a:pt x="1" y="634"/>
                    </a:lnTo>
                    <a:lnTo>
                      <a:pt x="1" y="634"/>
                    </a:lnTo>
                    <a:lnTo>
                      <a:pt x="1" y="634"/>
                    </a:lnTo>
                    <a:lnTo>
                      <a:pt x="1" y="634"/>
                    </a:lnTo>
                    <a:lnTo>
                      <a:pt x="1" y="635"/>
                    </a:lnTo>
                    <a:lnTo>
                      <a:pt x="1" y="635"/>
                    </a:lnTo>
                    <a:lnTo>
                      <a:pt x="1" y="635"/>
                    </a:lnTo>
                    <a:lnTo>
                      <a:pt x="1" y="635"/>
                    </a:lnTo>
                    <a:lnTo>
                      <a:pt x="2" y="637"/>
                    </a:lnTo>
                    <a:lnTo>
                      <a:pt x="2" y="637"/>
                    </a:lnTo>
                    <a:lnTo>
                      <a:pt x="2" y="637"/>
                    </a:lnTo>
                    <a:lnTo>
                      <a:pt x="2" y="637"/>
                    </a:lnTo>
                    <a:lnTo>
                      <a:pt x="4" y="639"/>
                    </a:lnTo>
                    <a:lnTo>
                      <a:pt x="4" y="639"/>
                    </a:lnTo>
                    <a:lnTo>
                      <a:pt x="5" y="639"/>
                    </a:lnTo>
                    <a:lnTo>
                      <a:pt x="5" y="639"/>
                    </a:lnTo>
                    <a:lnTo>
                      <a:pt x="6" y="640"/>
                    </a:lnTo>
                    <a:lnTo>
                      <a:pt x="6" y="640"/>
                    </a:lnTo>
                    <a:lnTo>
                      <a:pt x="6" y="640"/>
                    </a:lnTo>
                    <a:lnTo>
                      <a:pt x="6" y="640"/>
                    </a:lnTo>
                    <a:lnTo>
                      <a:pt x="9" y="641"/>
                    </a:lnTo>
                    <a:lnTo>
                      <a:pt x="9" y="641"/>
                    </a:lnTo>
                    <a:lnTo>
                      <a:pt x="9" y="641"/>
                    </a:lnTo>
                    <a:lnTo>
                      <a:pt x="9" y="641"/>
                    </a:lnTo>
                    <a:lnTo>
                      <a:pt x="25" y="647"/>
                    </a:lnTo>
                    <a:lnTo>
                      <a:pt x="25" y="647"/>
                    </a:lnTo>
                    <a:lnTo>
                      <a:pt x="39" y="650"/>
                    </a:lnTo>
                    <a:lnTo>
                      <a:pt x="49" y="653"/>
                    </a:lnTo>
                    <a:lnTo>
                      <a:pt x="65" y="655"/>
                    </a:lnTo>
                    <a:lnTo>
                      <a:pt x="65" y="655"/>
                    </a:lnTo>
                    <a:lnTo>
                      <a:pt x="69" y="678"/>
                    </a:lnTo>
                    <a:lnTo>
                      <a:pt x="69" y="678"/>
                    </a:lnTo>
                    <a:lnTo>
                      <a:pt x="55" y="685"/>
                    </a:lnTo>
                    <a:lnTo>
                      <a:pt x="45" y="690"/>
                    </a:lnTo>
                    <a:lnTo>
                      <a:pt x="34" y="698"/>
                    </a:lnTo>
                    <a:lnTo>
                      <a:pt x="34" y="698"/>
                    </a:lnTo>
                    <a:lnTo>
                      <a:pt x="21" y="709"/>
                    </a:lnTo>
                    <a:lnTo>
                      <a:pt x="21" y="709"/>
                    </a:lnTo>
                    <a:lnTo>
                      <a:pt x="21" y="709"/>
                    </a:lnTo>
                    <a:lnTo>
                      <a:pt x="21" y="709"/>
                    </a:lnTo>
                    <a:lnTo>
                      <a:pt x="21" y="709"/>
                    </a:lnTo>
                    <a:lnTo>
                      <a:pt x="21" y="709"/>
                    </a:lnTo>
                    <a:lnTo>
                      <a:pt x="19" y="712"/>
                    </a:lnTo>
                    <a:lnTo>
                      <a:pt x="19" y="712"/>
                    </a:lnTo>
                    <a:lnTo>
                      <a:pt x="19" y="712"/>
                    </a:lnTo>
                    <a:lnTo>
                      <a:pt x="19" y="712"/>
                    </a:lnTo>
                    <a:lnTo>
                      <a:pt x="17" y="713"/>
                    </a:lnTo>
                    <a:lnTo>
                      <a:pt x="17" y="713"/>
                    </a:lnTo>
                    <a:lnTo>
                      <a:pt x="17" y="714"/>
                    </a:lnTo>
                    <a:lnTo>
                      <a:pt x="17" y="714"/>
                    </a:lnTo>
                    <a:lnTo>
                      <a:pt x="16" y="718"/>
                    </a:lnTo>
                    <a:lnTo>
                      <a:pt x="16" y="718"/>
                    </a:lnTo>
                    <a:lnTo>
                      <a:pt x="16" y="718"/>
                    </a:lnTo>
                    <a:lnTo>
                      <a:pt x="16" y="718"/>
                    </a:lnTo>
                    <a:lnTo>
                      <a:pt x="16" y="719"/>
                    </a:lnTo>
                    <a:lnTo>
                      <a:pt x="16" y="719"/>
                    </a:lnTo>
                    <a:lnTo>
                      <a:pt x="16" y="721"/>
                    </a:lnTo>
                    <a:lnTo>
                      <a:pt x="16" y="721"/>
                    </a:lnTo>
                    <a:lnTo>
                      <a:pt x="16" y="722"/>
                    </a:lnTo>
                    <a:lnTo>
                      <a:pt x="16" y="722"/>
                    </a:lnTo>
                    <a:lnTo>
                      <a:pt x="16" y="722"/>
                    </a:lnTo>
                    <a:lnTo>
                      <a:pt x="16" y="722"/>
                    </a:lnTo>
                    <a:lnTo>
                      <a:pt x="16" y="724"/>
                    </a:lnTo>
                    <a:lnTo>
                      <a:pt x="16" y="724"/>
                    </a:lnTo>
                    <a:lnTo>
                      <a:pt x="17" y="726"/>
                    </a:lnTo>
                    <a:lnTo>
                      <a:pt x="17" y="726"/>
                    </a:lnTo>
                    <a:lnTo>
                      <a:pt x="17" y="727"/>
                    </a:lnTo>
                    <a:lnTo>
                      <a:pt x="17" y="727"/>
                    </a:lnTo>
                    <a:lnTo>
                      <a:pt x="19" y="729"/>
                    </a:lnTo>
                    <a:lnTo>
                      <a:pt x="19" y="729"/>
                    </a:lnTo>
                    <a:lnTo>
                      <a:pt x="19" y="731"/>
                    </a:lnTo>
                    <a:lnTo>
                      <a:pt x="19" y="731"/>
                    </a:lnTo>
                    <a:lnTo>
                      <a:pt x="19" y="732"/>
                    </a:lnTo>
                    <a:lnTo>
                      <a:pt x="19" y="732"/>
                    </a:lnTo>
                    <a:lnTo>
                      <a:pt x="19" y="733"/>
                    </a:lnTo>
                    <a:lnTo>
                      <a:pt x="19" y="733"/>
                    </a:lnTo>
                    <a:lnTo>
                      <a:pt x="20" y="734"/>
                    </a:lnTo>
                    <a:lnTo>
                      <a:pt x="20" y="734"/>
                    </a:lnTo>
                    <a:lnTo>
                      <a:pt x="20" y="734"/>
                    </a:lnTo>
                    <a:lnTo>
                      <a:pt x="20" y="734"/>
                    </a:lnTo>
                    <a:lnTo>
                      <a:pt x="21" y="736"/>
                    </a:lnTo>
                    <a:lnTo>
                      <a:pt x="21" y="736"/>
                    </a:lnTo>
                    <a:lnTo>
                      <a:pt x="21" y="737"/>
                    </a:lnTo>
                    <a:lnTo>
                      <a:pt x="21" y="737"/>
                    </a:lnTo>
                    <a:lnTo>
                      <a:pt x="22" y="738"/>
                    </a:lnTo>
                    <a:lnTo>
                      <a:pt x="22" y="738"/>
                    </a:lnTo>
                    <a:lnTo>
                      <a:pt x="22" y="738"/>
                    </a:lnTo>
                    <a:lnTo>
                      <a:pt x="22" y="738"/>
                    </a:lnTo>
                    <a:lnTo>
                      <a:pt x="24" y="739"/>
                    </a:lnTo>
                    <a:lnTo>
                      <a:pt x="24" y="739"/>
                    </a:lnTo>
                    <a:lnTo>
                      <a:pt x="24" y="739"/>
                    </a:lnTo>
                    <a:lnTo>
                      <a:pt x="24" y="739"/>
                    </a:lnTo>
                    <a:lnTo>
                      <a:pt x="26" y="739"/>
                    </a:lnTo>
                    <a:lnTo>
                      <a:pt x="26" y="739"/>
                    </a:lnTo>
                    <a:lnTo>
                      <a:pt x="26" y="741"/>
                    </a:lnTo>
                    <a:lnTo>
                      <a:pt x="26" y="741"/>
                    </a:lnTo>
                    <a:lnTo>
                      <a:pt x="29" y="741"/>
                    </a:lnTo>
                    <a:lnTo>
                      <a:pt x="29" y="741"/>
                    </a:lnTo>
                    <a:lnTo>
                      <a:pt x="30" y="741"/>
                    </a:lnTo>
                    <a:lnTo>
                      <a:pt x="30" y="741"/>
                    </a:lnTo>
                    <a:lnTo>
                      <a:pt x="46" y="744"/>
                    </a:lnTo>
                    <a:lnTo>
                      <a:pt x="46" y="744"/>
                    </a:lnTo>
                    <a:lnTo>
                      <a:pt x="60" y="746"/>
                    </a:lnTo>
                    <a:lnTo>
                      <a:pt x="72" y="746"/>
                    </a:lnTo>
                    <a:lnTo>
                      <a:pt x="87" y="744"/>
                    </a:lnTo>
                    <a:lnTo>
                      <a:pt x="87" y="744"/>
                    </a:lnTo>
                    <a:lnTo>
                      <a:pt x="96" y="766"/>
                    </a:lnTo>
                    <a:lnTo>
                      <a:pt x="96" y="766"/>
                    </a:lnTo>
                    <a:lnTo>
                      <a:pt x="82" y="776"/>
                    </a:lnTo>
                    <a:lnTo>
                      <a:pt x="74" y="784"/>
                    </a:lnTo>
                    <a:lnTo>
                      <a:pt x="64" y="792"/>
                    </a:lnTo>
                    <a:lnTo>
                      <a:pt x="64" y="792"/>
                    </a:lnTo>
                    <a:lnTo>
                      <a:pt x="53" y="806"/>
                    </a:lnTo>
                    <a:lnTo>
                      <a:pt x="53" y="806"/>
                    </a:lnTo>
                    <a:lnTo>
                      <a:pt x="53" y="806"/>
                    </a:lnTo>
                    <a:lnTo>
                      <a:pt x="53" y="806"/>
                    </a:lnTo>
                    <a:lnTo>
                      <a:pt x="53" y="806"/>
                    </a:lnTo>
                    <a:lnTo>
                      <a:pt x="53" y="806"/>
                    </a:lnTo>
                    <a:lnTo>
                      <a:pt x="51" y="809"/>
                    </a:lnTo>
                    <a:lnTo>
                      <a:pt x="51" y="809"/>
                    </a:lnTo>
                    <a:lnTo>
                      <a:pt x="51" y="809"/>
                    </a:lnTo>
                    <a:lnTo>
                      <a:pt x="51" y="809"/>
                    </a:lnTo>
                    <a:lnTo>
                      <a:pt x="50" y="811"/>
                    </a:lnTo>
                    <a:lnTo>
                      <a:pt x="50" y="811"/>
                    </a:lnTo>
                    <a:lnTo>
                      <a:pt x="50" y="811"/>
                    </a:lnTo>
                    <a:lnTo>
                      <a:pt x="50" y="811"/>
                    </a:lnTo>
                    <a:lnTo>
                      <a:pt x="50" y="815"/>
                    </a:lnTo>
                    <a:lnTo>
                      <a:pt x="50" y="815"/>
                    </a:lnTo>
                    <a:lnTo>
                      <a:pt x="50" y="815"/>
                    </a:lnTo>
                    <a:lnTo>
                      <a:pt x="50" y="815"/>
                    </a:lnTo>
                    <a:lnTo>
                      <a:pt x="50" y="818"/>
                    </a:lnTo>
                    <a:lnTo>
                      <a:pt x="50" y="818"/>
                    </a:lnTo>
                    <a:lnTo>
                      <a:pt x="50" y="818"/>
                    </a:lnTo>
                    <a:lnTo>
                      <a:pt x="50" y="818"/>
                    </a:lnTo>
                    <a:lnTo>
                      <a:pt x="50" y="819"/>
                    </a:lnTo>
                    <a:lnTo>
                      <a:pt x="50" y="819"/>
                    </a:lnTo>
                    <a:lnTo>
                      <a:pt x="50" y="819"/>
                    </a:lnTo>
                    <a:lnTo>
                      <a:pt x="50" y="819"/>
                    </a:lnTo>
                    <a:lnTo>
                      <a:pt x="51" y="821"/>
                    </a:lnTo>
                    <a:lnTo>
                      <a:pt x="51" y="821"/>
                    </a:lnTo>
                    <a:lnTo>
                      <a:pt x="51" y="821"/>
                    </a:lnTo>
                    <a:lnTo>
                      <a:pt x="51" y="821"/>
                    </a:lnTo>
                    <a:lnTo>
                      <a:pt x="53" y="824"/>
                    </a:lnTo>
                    <a:lnTo>
                      <a:pt x="53" y="824"/>
                    </a:lnTo>
                    <a:lnTo>
                      <a:pt x="54" y="826"/>
                    </a:lnTo>
                    <a:lnTo>
                      <a:pt x="54" y="826"/>
                    </a:lnTo>
                    <a:lnTo>
                      <a:pt x="54" y="826"/>
                    </a:lnTo>
                    <a:lnTo>
                      <a:pt x="54" y="826"/>
                    </a:lnTo>
                    <a:lnTo>
                      <a:pt x="55" y="829"/>
                    </a:lnTo>
                    <a:lnTo>
                      <a:pt x="55" y="829"/>
                    </a:lnTo>
                    <a:lnTo>
                      <a:pt x="55" y="829"/>
                    </a:lnTo>
                    <a:lnTo>
                      <a:pt x="55" y="829"/>
                    </a:lnTo>
                    <a:lnTo>
                      <a:pt x="56" y="831"/>
                    </a:lnTo>
                    <a:lnTo>
                      <a:pt x="56" y="831"/>
                    </a:lnTo>
                    <a:lnTo>
                      <a:pt x="56" y="831"/>
                    </a:lnTo>
                    <a:lnTo>
                      <a:pt x="56" y="831"/>
                    </a:lnTo>
                    <a:lnTo>
                      <a:pt x="58" y="833"/>
                    </a:lnTo>
                    <a:lnTo>
                      <a:pt x="58" y="833"/>
                    </a:lnTo>
                    <a:lnTo>
                      <a:pt x="58" y="833"/>
                    </a:lnTo>
                    <a:lnTo>
                      <a:pt x="58" y="833"/>
                    </a:lnTo>
                    <a:lnTo>
                      <a:pt x="62" y="835"/>
                    </a:lnTo>
                    <a:lnTo>
                      <a:pt x="62" y="835"/>
                    </a:lnTo>
                    <a:lnTo>
                      <a:pt x="62" y="835"/>
                    </a:lnTo>
                    <a:lnTo>
                      <a:pt x="62" y="835"/>
                    </a:lnTo>
                    <a:lnTo>
                      <a:pt x="64" y="835"/>
                    </a:lnTo>
                    <a:lnTo>
                      <a:pt x="64" y="835"/>
                    </a:lnTo>
                    <a:lnTo>
                      <a:pt x="64" y="835"/>
                    </a:lnTo>
                    <a:lnTo>
                      <a:pt x="64" y="835"/>
                    </a:lnTo>
                    <a:lnTo>
                      <a:pt x="67" y="836"/>
                    </a:lnTo>
                    <a:lnTo>
                      <a:pt x="67" y="836"/>
                    </a:lnTo>
                    <a:lnTo>
                      <a:pt x="67" y="836"/>
                    </a:lnTo>
                    <a:lnTo>
                      <a:pt x="67" y="836"/>
                    </a:lnTo>
                    <a:lnTo>
                      <a:pt x="84" y="835"/>
                    </a:lnTo>
                    <a:lnTo>
                      <a:pt x="84" y="835"/>
                    </a:lnTo>
                    <a:lnTo>
                      <a:pt x="98" y="834"/>
                    </a:lnTo>
                    <a:lnTo>
                      <a:pt x="109" y="833"/>
                    </a:lnTo>
                    <a:lnTo>
                      <a:pt x="124" y="829"/>
                    </a:lnTo>
                    <a:lnTo>
                      <a:pt x="124" y="829"/>
                    </a:lnTo>
                    <a:lnTo>
                      <a:pt x="136" y="849"/>
                    </a:lnTo>
                    <a:lnTo>
                      <a:pt x="136" y="849"/>
                    </a:lnTo>
                    <a:lnTo>
                      <a:pt x="124" y="860"/>
                    </a:lnTo>
                    <a:lnTo>
                      <a:pt x="118" y="869"/>
                    </a:lnTo>
                    <a:lnTo>
                      <a:pt x="111" y="881"/>
                    </a:lnTo>
                    <a:lnTo>
                      <a:pt x="111" y="881"/>
                    </a:lnTo>
                    <a:lnTo>
                      <a:pt x="102" y="896"/>
                    </a:lnTo>
                    <a:lnTo>
                      <a:pt x="102" y="896"/>
                    </a:lnTo>
                    <a:lnTo>
                      <a:pt x="102" y="896"/>
                    </a:lnTo>
                    <a:lnTo>
                      <a:pt x="102" y="896"/>
                    </a:lnTo>
                    <a:lnTo>
                      <a:pt x="101" y="898"/>
                    </a:lnTo>
                    <a:lnTo>
                      <a:pt x="101" y="898"/>
                    </a:lnTo>
                    <a:lnTo>
                      <a:pt x="101" y="898"/>
                    </a:lnTo>
                    <a:lnTo>
                      <a:pt x="101" y="898"/>
                    </a:lnTo>
                    <a:lnTo>
                      <a:pt x="99" y="901"/>
                    </a:lnTo>
                    <a:lnTo>
                      <a:pt x="99" y="901"/>
                    </a:lnTo>
                    <a:lnTo>
                      <a:pt x="99" y="901"/>
                    </a:lnTo>
                    <a:lnTo>
                      <a:pt x="99" y="901"/>
                    </a:lnTo>
                    <a:lnTo>
                      <a:pt x="99" y="904"/>
                    </a:lnTo>
                    <a:lnTo>
                      <a:pt x="99" y="904"/>
                    </a:lnTo>
                    <a:lnTo>
                      <a:pt x="99" y="906"/>
                    </a:lnTo>
                    <a:lnTo>
                      <a:pt x="99" y="906"/>
                    </a:lnTo>
                    <a:lnTo>
                      <a:pt x="101" y="907"/>
                    </a:lnTo>
                    <a:lnTo>
                      <a:pt x="101" y="907"/>
                    </a:lnTo>
                    <a:lnTo>
                      <a:pt x="101" y="907"/>
                    </a:lnTo>
                    <a:lnTo>
                      <a:pt x="101" y="907"/>
                    </a:lnTo>
                    <a:lnTo>
                      <a:pt x="102" y="909"/>
                    </a:lnTo>
                    <a:lnTo>
                      <a:pt x="102" y="909"/>
                    </a:lnTo>
                    <a:lnTo>
                      <a:pt x="102" y="909"/>
                    </a:lnTo>
                    <a:lnTo>
                      <a:pt x="102" y="909"/>
                    </a:lnTo>
                    <a:lnTo>
                      <a:pt x="103" y="911"/>
                    </a:lnTo>
                    <a:lnTo>
                      <a:pt x="103" y="911"/>
                    </a:lnTo>
                    <a:lnTo>
                      <a:pt x="103" y="912"/>
                    </a:lnTo>
                    <a:lnTo>
                      <a:pt x="103" y="912"/>
                    </a:lnTo>
                    <a:lnTo>
                      <a:pt x="104" y="913"/>
                    </a:lnTo>
                    <a:lnTo>
                      <a:pt x="104" y="913"/>
                    </a:lnTo>
                    <a:lnTo>
                      <a:pt x="106" y="916"/>
                    </a:lnTo>
                    <a:lnTo>
                      <a:pt x="106" y="916"/>
                    </a:lnTo>
                    <a:lnTo>
                      <a:pt x="107" y="916"/>
                    </a:lnTo>
                    <a:lnTo>
                      <a:pt x="107" y="916"/>
                    </a:lnTo>
                    <a:lnTo>
                      <a:pt x="108" y="918"/>
                    </a:lnTo>
                    <a:lnTo>
                      <a:pt x="108" y="918"/>
                    </a:lnTo>
                    <a:lnTo>
                      <a:pt x="108" y="918"/>
                    </a:lnTo>
                    <a:lnTo>
                      <a:pt x="108" y="918"/>
                    </a:lnTo>
                    <a:lnTo>
                      <a:pt x="109" y="920"/>
                    </a:lnTo>
                    <a:lnTo>
                      <a:pt x="109" y="920"/>
                    </a:lnTo>
                    <a:lnTo>
                      <a:pt x="109" y="920"/>
                    </a:lnTo>
                    <a:lnTo>
                      <a:pt x="109" y="920"/>
                    </a:lnTo>
                    <a:lnTo>
                      <a:pt x="111" y="921"/>
                    </a:lnTo>
                    <a:lnTo>
                      <a:pt x="111" y="921"/>
                    </a:lnTo>
                    <a:lnTo>
                      <a:pt x="111" y="921"/>
                    </a:lnTo>
                    <a:lnTo>
                      <a:pt x="111" y="921"/>
                    </a:lnTo>
                    <a:lnTo>
                      <a:pt x="114" y="922"/>
                    </a:lnTo>
                    <a:lnTo>
                      <a:pt x="114" y="922"/>
                    </a:lnTo>
                    <a:lnTo>
                      <a:pt x="114" y="922"/>
                    </a:lnTo>
                    <a:lnTo>
                      <a:pt x="114" y="922"/>
                    </a:lnTo>
                    <a:lnTo>
                      <a:pt x="117" y="922"/>
                    </a:lnTo>
                    <a:lnTo>
                      <a:pt x="117" y="922"/>
                    </a:lnTo>
                    <a:lnTo>
                      <a:pt x="117" y="922"/>
                    </a:lnTo>
                    <a:lnTo>
                      <a:pt x="117" y="922"/>
                    </a:lnTo>
                    <a:lnTo>
                      <a:pt x="121" y="922"/>
                    </a:lnTo>
                    <a:lnTo>
                      <a:pt x="121" y="922"/>
                    </a:lnTo>
                    <a:lnTo>
                      <a:pt x="121" y="922"/>
                    </a:lnTo>
                    <a:lnTo>
                      <a:pt x="121" y="922"/>
                    </a:lnTo>
                    <a:lnTo>
                      <a:pt x="137" y="920"/>
                    </a:lnTo>
                    <a:lnTo>
                      <a:pt x="137" y="920"/>
                    </a:lnTo>
                    <a:lnTo>
                      <a:pt x="150" y="916"/>
                    </a:lnTo>
                    <a:lnTo>
                      <a:pt x="161" y="912"/>
                    </a:lnTo>
                    <a:lnTo>
                      <a:pt x="176" y="906"/>
                    </a:lnTo>
                    <a:lnTo>
                      <a:pt x="176" y="906"/>
                    </a:lnTo>
                    <a:lnTo>
                      <a:pt x="190" y="923"/>
                    </a:lnTo>
                    <a:lnTo>
                      <a:pt x="190" y="923"/>
                    </a:lnTo>
                    <a:lnTo>
                      <a:pt x="181" y="937"/>
                    </a:lnTo>
                    <a:lnTo>
                      <a:pt x="176" y="947"/>
                    </a:lnTo>
                    <a:lnTo>
                      <a:pt x="171" y="959"/>
                    </a:lnTo>
                    <a:lnTo>
                      <a:pt x="171" y="959"/>
                    </a:lnTo>
                    <a:lnTo>
                      <a:pt x="165" y="975"/>
                    </a:lnTo>
                    <a:lnTo>
                      <a:pt x="165" y="975"/>
                    </a:lnTo>
                    <a:lnTo>
                      <a:pt x="165" y="975"/>
                    </a:lnTo>
                    <a:lnTo>
                      <a:pt x="165" y="975"/>
                    </a:lnTo>
                    <a:lnTo>
                      <a:pt x="165" y="976"/>
                    </a:lnTo>
                    <a:lnTo>
                      <a:pt x="165" y="976"/>
                    </a:lnTo>
                    <a:lnTo>
                      <a:pt x="164" y="979"/>
                    </a:lnTo>
                    <a:lnTo>
                      <a:pt x="164" y="979"/>
                    </a:lnTo>
                    <a:lnTo>
                      <a:pt x="164" y="979"/>
                    </a:lnTo>
                    <a:lnTo>
                      <a:pt x="164" y="979"/>
                    </a:lnTo>
                    <a:lnTo>
                      <a:pt x="164" y="981"/>
                    </a:lnTo>
                    <a:lnTo>
                      <a:pt x="164" y="981"/>
                    </a:lnTo>
                    <a:lnTo>
                      <a:pt x="164" y="981"/>
                    </a:lnTo>
                    <a:lnTo>
                      <a:pt x="164" y="981"/>
                    </a:lnTo>
                    <a:lnTo>
                      <a:pt x="164" y="984"/>
                    </a:lnTo>
                    <a:lnTo>
                      <a:pt x="164" y="984"/>
                    </a:lnTo>
                    <a:lnTo>
                      <a:pt x="164" y="984"/>
                    </a:lnTo>
                    <a:lnTo>
                      <a:pt x="164" y="984"/>
                    </a:lnTo>
                    <a:lnTo>
                      <a:pt x="165" y="985"/>
                    </a:lnTo>
                    <a:lnTo>
                      <a:pt x="165" y="985"/>
                    </a:lnTo>
                    <a:lnTo>
                      <a:pt x="165" y="985"/>
                    </a:lnTo>
                    <a:lnTo>
                      <a:pt x="165" y="985"/>
                    </a:lnTo>
                    <a:lnTo>
                      <a:pt x="166" y="986"/>
                    </a:lnTo>
                    <a:lnTo>
                      <a:pt x="166" y="986"/>
                    </a:lnTo>
                    <a:lnTo>
                      <a:pt x="166" y="988"/>
                    </a:lnTo>
                    <a:lnTo>
                      <a:pt x="166" y="988"/>
                    </a:lnTo>
                    <a:lnTo>
                      <a:pt x="167" y="989"/>
                    </a:lnTo>
                    <a:lnTo>
                      <a:pt x="167" y="989"/>
                    </a:lnTo>
                    <a:lnTo>
                      <a:pt x="167" y="989"/>
                    </a:lnTo>
                    <a:lnTo>
                      <a:pt x="167" y="989"/>
                    </a:lnTo>
                    <a:lnTo>
                      <a:pt x="169" y="990"/>
                    </a:lnTo>
                    <a:lnTo>
                      <a:pt x="169" y="990"/>
                    </a:lnTo>
                    <a:lnTo>
                      <a:pt x="169" y="991"/>
                    </a:lnTo>
                    <a:lnTo>
                      <a:pt x="169" y="991"/>
                    </a:lnTo>
                    <a:lnTo>
                      <a:pt x="171" y="993"/>
                    </a:lnTo>
                    <a:lnTo>
                      <a:pt x="171" y="993"/>
                    </a:lnTo>
                    <a:lnTo>
                      <a:pt x="172" y="994"/>
                    </a:lnTo>
                    <a:lnTo>
                      <a:pt x="172" y="994"/>
                    </a:lnTo>
                    <a:lnTo>
                      <a:pt x="172" y="995"/>
                    </a:lnTo>
                    <a:lnTo>
                      <a:pt x="172" y="995"/>
                    </a:lnTo>
                    <a:lnTo>
                      <a:pt x="175" y="996"/>
                    </a:lnTo>
                    <a:lnTo>
                      <a:pt x="175" y="996"/>
                    </a:lnTo>
                    <a:lnTo>
                      <a:pt x="175" y="996"/>
                    </a:lnTo>
                    <a:lnTo>
                      <a:pt x="175" y="996"/>
                    </a:lnTo>
                    <a:lnTo>
                      <a:pt x="176" y="998"/>
                    </a:lnTo>
                    <a:lnTo>
                      <a:pt x="176" y="998"/>
                    </a:lnTo>
                    <a:lnTo>
                      <a:pt x="176" y="998"/>
                    </a:lnTo>
                    <a:lnTo>
                      <a:pt x="176" y="998"/>
                    </a:lnTo>
                    <a:lnTo>
                      <a:pt x="177" y="999"/>
                    </a:lnTo>
                    <a:lnTo>
                      <a:pt x="177" y="999"/>
                    </a:lnTo>
                    <a:lnTo>
                      <a:pt x="179" y="999"/>
                    </a:lnTo>
                    <a:lnTo>
                      <a:pt x="179" y="999"/>
                    </a:lnTo>
                    <a:lnTo>
                      <a:pt x="180" y="999"/>
                    </a:lnTo>
                    <a:lnTo>
                      <a:pt x="180" y="999"/>
                    </a:lnTo>
                    <a:lnTo>
                      <a:pt x="180" y="999"/>
                    </a:lnTo>
                    <a:lnTo>
                      <a:pt x="180" y="999"/>
                    </a:lnTo>
                    <a:lnTo>
                      <a:pt x="182" y="999"/>
                    </a:lnTo>
                    <a:lnTo>
                      <a:pt x="182" y="999"/>
                    </a:lnTo>
                    <a:lnTo>
                      <a:pt x="182" y="999"/>
                    </a:lnTo>
                    <a:lnTo>
                      <a:pt x="182" y="999"/>
                    </a:lnTo>
                    <a:lnTo>
                      <a:pt x="184" y="999"/>
                    </a:lnTo>
                    <a:lnTo>
                      <a:pt x="184" y="999"/>
                    </a:lnTo>
                    <a:lnTo>
                      <a:pt x="185" y="999"/>
                    </a:lnTo>
                    <a:lnTo>
                      <a:pt x="185" y="999"/>
                    </a:lnTo>
                    <a:lnTo>
                      <a:pt x="187" y="999"/>
                    </a:lnTo>
                    <a:lnTo>
                      <a:pt x="187" y="999"/>
                    </a:lnTo>
                    <a:lnTo>
                      <a:pt x="187" y="999"/>
                    </a:lnTo>
                    <a:lnTo>
                      <a:pt x="187" y="999"/>
                    </a:lnTo>
                    <a:lnTo>
                      <a:pt x="204" y="993"/>
                    </a:lnTo>
                    <a:lnTo>
                      <a:pt x="204" y="993"/>
                    </a:lnTo>
                    <a:lnTo>
                      <a:pt x="216" y="988"/>
                    </a:lnTo>
                    <a:lnTo>
                      <a:pt x="227" y="981"/>
                    </a:lnTo>
                    <a:lnTo>
                      <a:pt x="239" y="972"/>
                    </a:lnTo>
                    <a:lnTo>
                      <a:pt x="239" y="972"/>
                    </a:lnTo>
                    <a:lnTo>
                      <a:pt x="257" y="988"/>
                    </a:lnTo>
                    <a:lnTo>
                      <a:pt x="257" y="988"/>
                    </a:lnTo>
                    <a:lnTo>
                      <a:pt x="250" y="1003"/>
                    </a:lnTo>
                    <a:lnTo>
                      <a:pt x="248" y="1013"/>
                    </a:lnTo>
                    <a:lnTo>
                      <a:pt x="244" y="1025"/>
                    </a:lnTo>
                    <a:lnTo>
                      <a:pt x="244" y="1025"/>
                    </a:lnTo>
                    <a:lnTo>
                      <a:pt x="240" y="1043"/>
                    </a:lnTo>
                    <a:lnTo>
                      <a:pt x="297" y="1043"/>
                    </a:lnTo>
                    <a:lnTo>
                      <a:pt x="297" y="1043"/>
                    </a:lnTo>
                    <a:lnTo>
                      <a:pt x="307" y="1034"/>
                    </a:lnTo>
                    <a:lnTo>
                      <a:pt x="313" y="1028"/>
                    </a:lnTo>
                    <a:lnTo>
                      <a:pt x="313" y="1028"/>
                    </a:lnTo>
                    <a:lnTo>
                      <a:pt x="334" y="1039"/>
                    </a:lnTo>
                    <a:lnTo>
                      <a:pt x="334" y="1039"/>
                    </a:lnTo>
                    <a:lnTo>
                      <a:pt x="334" y="1043"/>
                    </a:lnTo>
                    <a:lnTo>
                      <a:pt x="487" y="1043"/>
                    </a:lnTo>
                    <a:lnTo>
                      <a:pt x="487" y="1043"/>
                    </a:lnTo>
                    <a:lnTo>
                      <a:pt x="489" y="1023"/>
                    </a:lnTo>
                    <a:lnTo>
                      <a:pt x="489" y="1023"/>
                    </a:lnTo>
                    <a:lnTo>
                      <a:pt x="491" y="993"/>
                    </a:lnTo>
                    <a:lnTo>
                      <a:pt x="492" y="962"/>
                    </a:lnTo>
                    <a:lnTo>
                      <a:pt x="494" y="899"/>
                    </a:lnTo>
                    <a:lnTo>
                      <a:pt x="495" y="830"/>
                    </a:lnTo>
                    <a:lnTo>
                      <a:pt x="496" y="792"/>
                    </a:lnTo>
                    <a:lnTo>
                      <a:pt x="499" y="752"/>
                    </a:lnTo>
                    <a:lnTo>
                      <a:pt x="499" y="752"/>
                    </a:lnTo>
                    <a:lnTo>
                      <a:pt x="504" y="690"/>
                    </a:lnTo>
                    <a:lnTo>
                      <a:pt x="510" y="637"/>
                    </a:lnTo>
                    <a:lnTo>
                      <a:pt x="510" y="637"/>
                    </a:lnTo>
                    <a:lnTo>
                      <a:pt x="504" y="629"/>
                    </a:lnTo>
                    <a:lnTo>
                      <a:pt x="497" y="618"/>
                    </a:lnTo>
                    <a:lnTo>
                      <a:pt x="492" y="607"/>
                    </a:lnTo>
                    <a:lnTo>
                      <a:pt x="490" y="596"/>
                    </a:lnTo>
                    <a:lnTo>
                      <a:pt x="487" y="583"/>
                    </a:lnTo>
                    <a:lnTo>
                      <a:pt x="487" y="572"/>
                    </a:lnTo>
                    <a:lnTo>
                      <a:pt x="489" y="559"/>
                    </a:lnTo>
                    <a:lnTo>
                      <a:pt x="491" y="547"/>
                    </a:lnTo>
                    <a:lnTo>
                      <a:pt x="491" y="547"/>
                    </a:lnTo>
                    <a:lnTo>
                      <a:pt x="494" y="539"/>
                    </a:lnTo>
                    <a:lnTo>
                      <a:pt x="497" y="532"/>
                    </a:lnTo>
                    <a:lnTo>
                      <a:pt x="501" y="524"/>
                    </a:lnTo>
                    <a:lnTo>
                      <a:pt x="506" y="516"/>
                    </a:lnTo>
                    <a:lnTo>
                      <a:pt x="518" y="504"/>
                    </a:lnTo>
                    <a:lnTo>
                      <a:pt x="531" y="493"/>
                    </a:lnTo>
                    <a:lnTo>
                      <a:pt x="531" y="493"/>
                    </a:lnTo>
                    <a:lnTo>
                      <a:pt x="531" y="490"/>
                    </a:lnTo>
                    <a:lnTo>
                      <a:pt x="531" y="490"/>
                    </a:lnTo>
                    <a:lnTo>
                      <a:pt x="534" y="469"/>
                    </a:lnTo>
                    <a:lnTo>
                      <a:pt x="534" y="446"/>
                    </a:lnTo>
                    <a:lnTo>
                      <a:pt x="533" y="422"/>
                    </a:lnTo>
                    <a:lnTo>
                      <a:pt x="530" y="397"/>
                    </a:lnTo>
                    <a:lnTo>
                      <a:pt x="521" y="344"/>
                    </a:lnTo>
                    <a:lnTo>
                      <a:pt x="511" y="291"/>
                    </a:lnTo>
                    <a:lnTo>
                      <a:pt x="502" y="239"/>
                    </a:lnTo>
                    <a:lnTo>
                      <a:pt x="494" y="191"/>
                    </a:lnTo>
                    <a:lnTo>
                      <a:pt x="491" y="170"/>
                    </a:lnTo>
                    <a:lnTo>
                      <a:pt x="489" y="150"/>
                    </a:lnTo>
                    <a:lnTo>
                      <a:pt x="489" y="132"/>
                    </a:lnTo>
                    <a:lnTo>
                      <a:pt x="490" y="116"/>
                    </a:lnTo>
                    <a:lnTo>
                      <a:pt x="490" y="116"/>
                    </a:lnTo>
                    <a:lnTo>
                      <a:pt x="502" y="52"/>
                    </a:lnTo>
                    <a:lnTo>
                      <a:pt x="502" y="52"/>
                    </a:lnTo>
                    <a:lnTo>
                      <a:pt x="486" y="54"/>
                    </a:lnTo>
                    <a:lnTo>
                      <a:pt x="486" y="54"/>
                    </a:lnTo>
                    <a:lnTo>
                      <a:pt x="479" y="40"/>
                    </a:lnTo>
                    <a:lnTo>
                      <a:pt x="473" y="30"/>
                    </a:lnTo>
                    <a:lnTo>
                      <a:pt x="465" y="19"/>
                    </a:lnTo>
                    <a:lnTo>
                      <a:pt x="465" y="1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0" name="Freeform 23"/>
              <p:cNvSpPr>
                <a:spLocks noEditPoints="1"/>
              </p:cNvSpPr>
              <p:nvPr/>
            </p:nvSpPr>
            <p:spPr bwMode="auto">
              <a:xfrm>
                <a:off x="4030839" y="2086445"/>
                <a:ext cx="474722" cy="624770"/>
              </a:xfrm>
              <a:custGeom>
                <a:avLst/>
                <a:gdLst>
                  <a:gd name="T0" fmla="*/ 352 w 735"/>
                  <a:gd name="T1" fmla="*/ 954 h 965"/>
                  <a:gd name="T2" fmla="*/ 463 w 735"/>
                  <a:gd name="T3" fmla="*/ 917 h 965"/>
                  <a:gd name="T4" fmla="*/ 519 w 735"/>
                  <a:gd name="T5" fmla="*/ 790 h 965"/>
                  <a:gd name="T6" fmla="*/ 587 w 735"/>
                  <a:gd name="T7" fmla="*/ 714 h 965"/>
                  <a:gd name="T8" fmla="*/ 708 w 735"/>
                  <a:gd name="T9" fmla="*/ 645 h 965"/>
                  <a:gd name="T10" fmla="*/ 733 w 735"/>
                  <a:gd name="T11" fmla="*/ 533 h 965"/>
                  <a:gd name="T12" fmla="*/ 732 w 735"/>
                  <a:gd name="T13" fmla="*/ 417 h 965"/>
                  <a:gd name="T14" fmla="*/ 629 w 735"/>
                  <a:gd name="T15" fmla="*/ 324 h 965"/>
                  <a:gd name="T16" fmla="*/ 577 w 735"/>
                  <a:gd name="T17" fmla="*/ 236 h 965"/>
                  <a:gd name="T18" fmla="*/ 548 w 735"/>
                  <a:gd name="T19" fmla="*/ 101 h 965"/>
                  <a:gd name="T20" fmla="*/ 449 w 735"/>
                  <a:gd name="T21" fmla="*/ 40 h 965"/>
                  <a:gd name="T22" fmla="*/ 338 w 735"/>
                  <a:gd name="T23" fmla="*/ 8 h 965"/>
                  <a:gd name="T24" fmla="*/ 201 w 735"/>
                  <a:gd name="T25" fmla="*/ 78 h 965"/>
                  <a:gd name="T26" fmla="*/ 67 w 735"/>
                  <a:gd name="T27" fmla="*/ 35 h 965"/>
                  <a:gd name="T28" fmla="*/ 0 w 735"/>
                  <a:gd name="T29" fmla="*/ 101 h 965"/>
                  <a:gd name="T30" fmla="*/ 43 w 735"/>
                  <a:gd name="T31" fmla="*/ 187 h 965"/>
                  <a:gd name="T32" fmla="*/ 219 w 735"/>
                  <a:gd name="T33" fmla="*/ 121 h 965"/>
                  <a:gd name="T34" fmla="*/ 252 w 735"/>
                  <a:gd name="T35" fmla="*/ 120 h 965"/>
                  <a:gd name="T36" fmla="*/ 407 w 735"/>
                  <a:gd name="T37" fmla="*/ 155 h 965"/>
                  <a:gd name="T38" fmla="*/ 493 w 735"/>
                  <a:gd name="T39" fmla="*/ 212 h 965"/>
                  <a:gd name="T40" fmla="*/ 499 w 735"/>
                  <a:gd name="T41" fmla="*/ 255 h 965"/>
                  <a:gd name="T42" fmla="*/ 460 w 735"/>
                  <a:gd name="T43" fmla="*/ 281 h 965"/>
                  <a:gd name="T44" fmla="*/ 431 w 735"/>
                  <a:gd name="T45" fmla="*/ 270 h 965"/>
                  <a:gd name="T46" fmla="*/ 327 w 735"/>
                  <a:gd name="T47" fmla="*/ 213 h 965"/>
                  <a:gd name="T48" fmla="*/ 202 w 735"/>
                  <a:gd name="T49" fmla="*/ 208 h 965"/>
                  <a:gd name="T50" fmla="*/ 72 w 735"/>
                  <a:gd name="T51" fmla="*/ 270 h 965"/>
                  <a:gd name="T52" fmla="*/ 44 w 735"/>
                  <a:gd name="T53" fmla="*/ 281 h 965"/>
                  <a:gd name="T54" fmla="*/ 75 w 735"/>
                  <a:gd name="T55" fmla="*/ 335 h 965"/>
                  <a:gd name="T56" fmla="*/ 155 w 735"/>
                  <a:gd name="T57" fmla="*/ 373 h 965"/>
                  <a:gd name="T58" fmla="*/ 188 w 735"/>
                  <a:gd name="T59" fmla="*/ 394 h 965"/>
                  <a:gd name="T60" fmla="*/ 197 w 735"/>
                  <a:gd name="T61" fmla="*/ 444 h 965"/>
                  <a:gd name="T62" fmla="*/ 242 w 735"/>
                  <a:gd name="T63" fmla="*/ 416 h 965"/>
                  <a:gd name="T64" fmla="*/ 299 w 735"/>
                  <a:gd name="T65" fmla="*/ 435 h 965"/>
                  <a:gd name="T66" fmla="*/ 316 w 735"/>
                  <a:gd name="T67" fmla="*/ 495 h 965"/>
                  <a:gd name="T68" fmla="*/ 265 w 735"/>
                  <a:gd name="T69" fmla="*/ 548 h 965"/>
                  <a:gd name="T70" fmla="*/ 219 w 735"/>
                  <a:gd name="T71" fmla="*/ 541 h 965"/>
                  <a:gd name="T72" fmla="*/ 198 w 735"/>
                  <a:gd name="T73" fmla="*/ 562 h 965"/>
                  <a:gd name="T74" fmla="*/ 213 w 735"/>
                  <a:gd name="T75" fmla="*/ 675 h 965"/>
                  <a:gd name="T76" fmla="*/ 236 w 735"/>
                  <a:gd name="T77" fmla="*/ 964 h 965"/>
                  <a:gd name="T78" fmla="*/ 338 w 735"/>
                  <a:gd name="T79" fmla="*/ 743 h 965"/>
                  <a:gd name="T80" fmla="*/ 410 w 735"/>
                  <a:gd name="T81" fmla="*/ 708 h 965"/>
                  <a:gd name="T82" fmla="*/ 492 w 735"/>
                  <a:gd name="T83" fmla="*/ 619 h 965"/>
                  <a:gd name="T84" fmla="*/ 529 w 735"/>
                  <a:gd name="T85" fmla="*/ 478 h 965"/>
                  <a:gd name="T86" fmla="*/ 523 w 735"/>
                  <a:gd name="T87" fmla="*/ 415 h 965"/>
                  <a:gd name="T88" fmla="*/ 547 w 735"/>
                  <a:gd name="T89" fmla="*/ 383 h 965"/>
                  <a:gd name="T90" fmla="*/ 586 w 735"/>
                  <a:gd name="T91" fmla="*/ 384 h 965"/>
                  <a:gd name="T92" fmla="*/ 606 w 735"/>
                  <a:gd name="T93" fmla="*/ 415 h 965"/>
                  <a:gd name="T94" fmla="*/ 592 w 735"/>
                  <a:gd name="T95" fmla="*/ 600 h 965"/>
                  <a:gd name="T96" fmla="*/ 565 w 735"/>
                  <a:gd name="T97" fmla="*/ 660 h 965"/>
                  <a:gd name="T98" fmla="*/ 505 w 735"/>
                  <a:gd name="T99" fmla="*/ 737 h 965"/>
                  <a:gd name="T100" fmla="*/ 373 w 735"/>
                  <a:gd name="T101" fmla="*/ 820 h 965"/>
                  <a:gd name="T102" fmla="*/ 337 w 735"/>
                  <a:gd name="T103" fmla="*/ 818 h 965"/>
                  <a:gd name="T104" fmla="*/ 316 w 735"/>
                  <a:gd name="T105" fmla="*/ 776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35" h="965">
                    <a:moveTo>
                      <a:pt x="251" y="965"/>
                    </a:moveTo>
                    <a:lnTo>
                      <a:pt x="266" y="964"/>
                    </a:lnTo>
                    <a:lnTo>
                      <a:pt x="286" y="887"/>
                    </a:lnTo>
                    <a:lnTo>
                      <a:pt x="303" y="884"/>
                    </a:lnTo>
                    <a:lnTo>
                      <a:pt x="338" y="956"/>
                    </a:lnTo>
                    <a:lnTo>
                      <a:pt x="352" y="954"/>
                    </a:lnTo>
                    <a:lnTo>
                      <a:pt x="367" y="950"/>
                    </a:lnTo>
                    <a:lnTo>
                      <a:pt x="369" y="871"/>
                    </a:lnTo>
                    <a:lnTo>
                      <a:pt x="386" y="866"/>
                    </a:lnTo>
                    <a:lnTo>
                      <a:pt x="435" y="929"/>
                    </a:lnTo>
                    <a:lnTo>
                      <a:pt x="449" y="922"/>
                    </a:lnTo>
                    <a:lnTo>
                      <a:pt x="463" y="917"/>
                    </a:lnTo>
                    <a:lnTo>
                      <a:pt x="449" y="838"/>
                    </a:lnTo>
                    <a:lnTo>
                      <a:pt x="464" y="829"/>
                    </a:lnTo>
                    <a:lnTo>
                      <a:pt x="524" y="881"/>
                    </a:lnTo>
                    <a:lnTo>
                      <a:pt x="537" y="872"/>
                    </a:lnTo>
                    <a:lnTo>
                      <a:pt x="548" y="863"/>
                    </a:lnTo>
                    <a:lnTo>
                      <a:pt x="519" y="790"/>
                    </a:lnTo>
                    <a:lnTo>
                      <a:pt x="531" y="779"/>
                    </a:lnTo>
                    <a:lnTo>
                      <a:pt x="601" y="816"/>
                    </a:lnTo>
                    <a:lnTo>
                      <a:pt x="613" y="805"/>
                    </a:lnTo>
                    <a:lnTo>
                      <a:pt x="623" y="794"/>
                    </a:lnTo>
                    <a:lnTo>
                      <a:pt x="577" y="727"/>
                    </a:lnTo>
                    <a:lnTo>
                      <a:pt x="587" y="714"/>
                    </a:lnTo>
                    <a:lnTo>
                      <a:pt x="664" y="736"/>
                    </a:lnTo>
                    <a:lnTo>
                      <a:pt x="672" y="723"/>
                    </a:lnTo>
                    <a:lnTo>
                      <a:pt x="679" y="711"/>
                    </a:lnTo>
                    <a:lnTo>
                      <a:pt x="621" y="655"/>
                    </a:lnTo>
                    <a:lnTo>
                      <a:pt x="629" y="640"/>
                    </a:lnTo>
                    <a:lnTo>
                      <a:pt x="708" y="645"/>
                    </a:lnTo>
                    <a:lnTo>
                      <a:pt x="713" y="631"/>
                    </a:lnTo>
                    <a:lnTo>
                      <a:pt x="718" y="616"/>
                    </a:lnTo>
                    <a:lnTo>
                      <a:pt x="650" y="575"/>
                    </a:lnTo>
                    <a:lnTo>
                      <a:pt x="653" y="558"/>
                    </a:lnTo>
                    <a:lnTo>
                      <a:pt x="732" y="547"/>
                    </a:lnTo>
                    <a:lnTo>
                      <a:pt x="733" y="533"/>
                    </a:lnTo>
                    <a:lnTo>
                      <a:pt x="735" y="518"/>
                    </a:lnTo>
                    <a:lnTo>
                      <a:pt x="660" y="490"/>
                    </a:lnTo>
                    <a:lnTo>
                      <a:pt x="660" y="474"/>
                    </a:lnTo>
                    <a:lnTo>
                      <a:pt x="735" y="446"/>
                    </a:lnTo>
                    <a:lnTo>
                      <a:pt x="733" y="432"/>
                    </a:lnTo>
                    <a:lnTo>
                      <a:pt x="732" y="417"/>
                    </a:lnTo>
                    <a:lnTo>
                      <a:pt x="653" y="406"/>
                    </a:lnTo>
                    <a:lnTo>
                      <a:pt x="650" y="389"/>
                    </a:lnTo>
                    <a:lnTo>
                      <a:pt x="718" y="347"/>
                    </a:lnTo>
                    <a:lnTo>
                      <a:pt x="713" y="333"/>
                    </a:lnTo>
                    <a:lnTo>
                      <a:pt x="708" y="319"/>
                    </a:lnTo>
                    <a:lnTo>
                      <a:pt x="629" y="324"/>
                    </a:lnTo>
                    <a:lnTo>
                      <a:pt x="621" y="309"/>
                    </a:lnTo>
                    <a:lnTo>
                      <a:pt x="679" y="253"/>
                    </a:lnTo>
                    <a:lnTo>
                      <a:pt x="672" y="241"/>
                    </a:lnTo>
                    <a:lnTo>
                      <a:pt x="664" y="228"/>
                    </a:lnTo>
                    <a:lnTo>
                      <a:pt x="587" y="250"/>
                    </a:lnTo>
                    <a:lnTo>
                      <a:pt x="577" y="236"/>
                    </a:lnTo>
                    <a:lnTo>
                      <a:pt x="623" y="170"/>
                    </a:lnTo>
                    <a:lnTo>
                      <a:pt x="613" y="159"/>
                    </a:lnTo>
                    <a:lnTo>
                      <a:pt x="601" y="148"/>
                    </a:lnTo>
                    <a:lnTo>
                      <a:pt x="531" y="185"/>
                    </a:lnTo>
                    <a:lnTo>
                      <a:pt x="519" y="174"/>
                    </a:lnTo>
                    <a:lnTo>
                      <a:pt x="548" y="101"/>
                    </a:lnTo>
                    <a:lnTo>
                      <a:pt x="537" y="91"/>
                    </a:lnTo>
                    <a:lnTo>
                      <a:pt x="524" y="83"/>
                    </a:lnTo>
                    <a:lnTo>
                      <a:pt x="464" y="134"/>
                    </a:lnTo>
                    <a:lnTo>
                      <a:pt x="449" y="126"/>
                    </a:lnTo>
                    <a:lnTo>
                      <a:pt x="463" y="48"/>
                    </a:lnTo>
                    <a:lnTo>
                      <a:pt x="449" y="40"/>
                    </a:lnTo>
                    <a:lnTo>
                      <a:pt x="435" y="35"/>
                    </a:lnTo>
                    <a:lnTo>
                      <a:pt x="386" y="97"/>
                    </a:lnTo>
                    <a:lnTo>
                      <a:pt x="369" y="92"/>
                    </a:lnTo>
                    <a:lnTo>
                      <a:pt x="367" y="13"/>
                    </a:lnTo>
                    <a:lnTo>
                      <a:pt x="352" y="10"/>
                    </a:lnTo>
                    <a:lnTo>
                      <a:pt x="338" y="8"/>
                    </a:lnTo>
                    <a:lnTo>
                      <a:pt x="303" y="78"/>
                    </a:lnTo>
                    <a:lnTo>
                      <a:pt x="286" y="77"/>
                    </a:lnTo>
                    <a:lnTo>
                      <a:pt x="266" y="0"/>
                    </a:lnTo>
                    <a:lnTo>
                      <a:pt x="236" y="0"/>
                    </a:lnTo>
                    <a:lnTo>
                      <a:pt x="217" y="77"/>
                    </a:lnTo>
                    <a:lnTo>
                      <a:pt x="201" y="78"/>
                    </a:lnTo>
                    <a:lnTo>
                      <a:pt x="165" y="8"/>
                    </a:lnTo>
                    <a:lnTo>
                      <a:pt x="150" y="10"/>
                    </a:lnTo>
                    <a:lnTo>
                      <a:pt x="136" y="13"/>
                    </a:lnTo>
                    <a:lnTo>
                      <a:pt x="134" y="92"/>
                    </a:lnTo>
                    <a:lnTo>
                      <a:pt x="117" y="97"/>
                    </a:lnTo>
                    <a:lnTo>
                      <a:pt x="67" y="35"/>
                    </a:lnTo>
                    <a:lnTo>
                      <a:pt x="54" y="40"/>
                    </a:lnTo>
                    <a:lnTo>
                      <a:pt x="41" y="48"/>
                    </a:lnTo>
                    <a:lnTo>
                      <a:pt x="54" y="126"/>
                    </a:lnTo>
                    <a:lnTo>
                      <a:pt x="39" y="134"/>
                    </a:lnTo>
                    <a:lnTo>
                      <a:pt x="0" y="101"/>
                    </a:lnTo>
                    <a:lnTo>
                      <a:pt x="0" y="101"/>
                    </a:lnTo>
                    <a:lnTo>
                      <a:pt x="4" y="131"/>
                    </a:lnTo>
                    <a:lnTo>
                      <a:pt x="9" y="158"/>
                    </a:lnTo>
                    <a:lnTo>
                      <a:pt x="14" y="183"/>
                    </a:lnTo>
                    <a:lnTo>
                      <a:pt x="19" y="205"/>
                    </a:lnTo>
                    <a:lnTo>
                      <a:pt x="19" y="205"/>
                    </a:lnTo>
                    <a:lnTo>
                      <a:pt x="43" y="187"/>
                    </a:lnTo>
                    <a:lnTo>
                      <a:pt x="70" y="169"/>
                    </a:lnTo>
                    <a:lnTo>
                      <a:pt x="97" y="155"/>
                    </a:lnTo>
                    <a:lnTo>
                      <a:pt x="126" y="143"/>
                    </a:lnTo>
                    <a:lnTo>
                      <a:pt x="155" y="132"/>
                    </a:lnTo>
                    <a:lnTo>
                      <a:pt x="187" y="125"/>
                    </a:lnTo>
                    <a:lnTo>
                      <a:pt x="219" y="121"/>
                    </a:lnTo>
                    <a:lnTo>
                      <a:pt x="252" y="120"/>
                    </a:lnTo>
                    <a:lnTo>
                      <a:pt x="252" y="120"/>
                    </a:lnTo>
                    <a:lnTo>
                      <a:pt x="252" y="120"/>
                    </a:lnTo>
                    <a:lnTo>
                      <a:pt x="252" y="120"/>
                    </a:lnTo>
                    <a:lnTo>
                      <a:pt x="252" y="120"/>
                    </a:lnTo>
                    <a:lnTo>
                      <a:pt x="252" y="120"/>
                    </a:lnTo>
                    <a:lnTo>
                      <a:pt x="269" y="120"/>
                    </a:lnTo>
                    <a:lnTo>
                      <a:pt x="285" y="121"/>
                    </a:lnTo>
                    <a:lnTo>
                      <a:pt x="318" y="126"/>
                    </a:lnTo>
                    <a:lnTo>
                      <a:pt x="349" y="132"/>
                    </a:lnTo>
                    <a:lnTo>
                      <a:pt x="378" y="143"/>
                    </a:lnTo>
                    <a:lnTo>
                      <a:pt x="407" y="155"/>
                    </a:lnTo>
                    <a:lnTo>
                      <a:pt x="435" y="170"/>
                    </a:lnTo>
                    <a:lnTo>
                      <a:pt x="461" y="187"/>
                    </a:lnTo>
                    <a:lnTo>
                      <a:pt x="485" y="205"/>
                    </a:lnTo>
                    <a:lnTo>
                      <a:pt x="485" y="205"/>
                    </a:lnTo>
                    <a:lnTo>
                      <a:pt x="485" y="205"/>
                    </a:lnTo>
                    <a:lnTo>
                      <a:pt x="493" y="212"/>
                    </a:lnTo>
                    <a:lnTo>
                      <a:pt x="498" y="221"/>
                    </a:lnTo>
                    <a:lnTo>
                      <a:pt x="500" y="229"/>
                    </a:lnTo>
                    <a:lnTo>
                      <a:pt x="502" y="238"/>
                    </a:lnTo>
                    <a:lnTo>
                      <a:pt x="502" y="238"/>
                    </a:lnTo>
                    <a:lnTo>
                      <a:pt x="502" y="247"/>
                    </a:lnTo>
                    <a:lnTo>
                      <a:pt x="499" y="255"/>
                    </a:lnTo>
                    <a:lnTo>
                      <a:pt x="495" y="262"/>
                    </a:lnTo>
                    <a:lnTo>
                      <a:pt x="490" y="268"/>
                    </a:lnTo>
                    <a:lnTo>
                      <a:pt x="484" y="274"/>
                    </a:lnTo>
                    <a:lnTo>
                      <a:pt x="476" y="277"/>
                    </a:lnTo>
                    <a:lnTo>
                      <a:pt x="469" y="280"/>
                    </a:lnTo>
                    <a:lnTo>
                      <a:pt x="460" y="281"/>
                    </a:lnTo>
                    <a:lnTo>
                      <a:pt x="460" y="281"/>
                    </a:lnTo>
                    <a:lnTo>
                      <a:pt x="453" y="280"/>
                    </a:lnTo>
                    <a:lnTo>
                      <a:pt x="445" y="277"/>
                    </a:lnTo>
                    <a:lnTo>
                      <a:pt x="437" y="275"/>
                    </a:lnTo>
                    <a:lnTo>
                      <a:pt x="431" y="270"/>
                    </a:lnTo>
                    <a:lnTo>
                      <a:pt x="431" y="270"/>
                    </a:lnTo>
                    <a:lnTo>
                      <a:pt x="431" y="270"/>
                    </a:lnTo>
                    <a:lnTo>
                      <a:pt x="412" y="255"/>
                    </a:lnTo>
                    <a:lnTo>
                      <a:pt x="392" y="242"/>
                    </a:lnTo>
                    <a:lnTo>
                      <a:pt x="372" y="231"/>
                    </a:lnTo>
                    <a:lnTo>
                      <a:pt x="349" y="221"/>
                    </a:lnTo>
                    <a:lnTo>
                      <a:pt x="327" y="213"/>
                    </a:lnTo>
                    <a:lnTo>
                      <a:pt x="303" y="208"/>
                    </a:lnTo>
                    <a:lnTo>
                      <a:pt x="277" y="204"/>
                    </a:lnTo>
                    <a:lnTo>
                      <a:pt x="252" y="203"/>
                    </a:lnTo>
                    <a:lnTo>
                      <a:pt x="252" y="203"/>
                    </a:lnTo>
                    <a:lnTo>
                      <a:pt x="227" y="204"/>
                    </a:lnTo>
                    <a:lnTo>
                      <a:pt x="202" y="208"/>
                    </a:lnTo>
                    <a:lnTo>
                      <a:pt x="178" y="213"/>
                    </a:lnTo>
                    <a:lnTo>
                      <a:pt x="155" y="221"/>
                    </a:lnTo>
                    <a:lnTo>
                      <a:pt x="133" y="231"/>
                    </a:lnTo>
                    <a:lnTo>
                      <a:pt x="111" y="242"/>
                    </a:lnTo>
                    <a:lnTo>
                      <a:pt x="91" y="255"/>
                    </a:lnTo>
                    <a:lnTo>
                      <a:pt x="72" y="270"/>
                    </a:lnTo>
                    <a:lnTo>
                      <a:pt x="72" y="270"/>
                    </a:lnTo>
                    <a:lnTo>
                      <a:pt x="72" y="270"/>
                    </a:lnTo>
                    <a:lnTo>
                      <a:pt x="67" y="275"/>
                    </a:lnTo>
                    <a:lnTo>
                      <a:pt x="59" y="277"/>
                    </a:lnTo>
                    <a:lnTo>
                      <a:pt x="52" y="280"/>
                    </a:lnTo>
                    <a:lnTo>
                      <a:pt x="44" y="281"/>
                    </a:lnTo>
                    <a:lnTo>
                      <a:pt x="44" y="281"/>
                    </a:lnTo>
                    <a:lnTo>
                      <a:pt x="52" y="297"/>
                    </a:lnTo>
                    <a:lnTo>
                      <a:pt x="59" y="314"/>
                    </a:lnTo>
                    <a:lnTo>
                      <a:pt x="67" y="326"/>
                    </a:lnTo>
                    <a:lnTo>
                      <a:pt x="75" y="335"/>
                    </a:lnTo>
                    <a:lnTo>
                      <a:pt x="75" y="335"/>
                    </a:lnTo>
                    <a:lnTo>
                      <a:pt x="83" y="342"/>
                    </a:lnTo>
                    <a:lnTo>
                      <a:pt x="93" y="348"/>
                    </a:lnTo>
                    <a:lnTo>
                      <a:pt x="117" y="360"/>
                    </a:lnTo>
                    <a:lnTo>
                      <a:pt x="139" y="369"/>
                    </a:lnTo>
                    <a:lnTo>
                      <a:pt x="155" y="373"/>
                    </a:lnTo>
                    <a:lnTo>
                      <a:pt x="155" y="373"/>
                    </a:lnTo>
                    <a:lnTo>
                      <a:pt x="161" y="374"/>
                    </a:lnTo>
                    <a:lnTo>
                      <a:pt x="168" y="377"/>
                    </a:lnTo>
                    <a:lnTo>
                      <a:pt x="173" y="381"/>
                    </a:lnTo>
                    <a:lnTo>
                      <a:pt x="179" y="384"/>
                    </a:lnTo>
                    <a:lnTo>
                      <a:pt x="184" y="389"/>
                    </a:lnTo>
                    <a:lnTo>
                      <a:pt x="188" y="394"/>
                    </a:lnTo>
                    <a:lnTo>
                      <a:pt x="190" y="401"/>
                    </a:lnTo>
                    <a:lnTo>
                      <a:pt x="190" y="406"/>
                    </a:lnTo>
                    <a:lnTo>
                      <a:pt x="190" y="406"/>
                    </a:lnTo>
                    <a:lnTo>
                      <a:pt x="192" y="451"/>
                    </a:lnTo>
                    <a:lnTo>
                      <a:pt x="192" y="451"/>
                    </a:lnTo>
                    <a:lnTo>
                      <a:pt x="197" y="444"/>
                    </a:lnTo>
                    <a:lnTo>
                      <a:pt x="202" y="436"/>
                    </a:lnTo>
                    <a:lnTo>
                      <a:pt x="209" y="430"/>
                    </a:lnTo>
                    <a:lnTo>
                      <a:pt x="216" y="425"/>
                    </a:lnTo>
                    <a:lnTo>
                      <a:pt x="224" y="421"/>
                    </a:lnTo>
                    <a:lnTo>
                      <a:pt x="232" y="417"/>
                    </a:lnTo>
                    <a:lnTo>
                      <a:pt x="242" y="416"/>
                    </a:lnTo>
                    <a:lnTo>
                      <a:pt x="251" y="415"/>
                    </a:lnTo>
                    <a:lnTo>
                      <a:pt x="251" y="415"/>
                    </a:lnTo>
                    <a:lnTo>
                      <a:pt x="265" y="416"/>
                    </a:lnTo>
                    <a:lnTo>
                      <a:pt x="277" y="420"/>
                    </a:lnTo>
                    <a:lnTo>
                      <a:pt x="289" y="426"/>
                    </a:lnTo>
                    <a:lnTo>
                      <a:pt x="299" y="435"/>
                    </a:lnTo>
                    <a:lnTo>
                      <a:pt x="306" y="445"/>
                    </a:lnTo>
                    <a:lnTo>
                      <a:pt x="313" y="456"/>
                    </a:lnTo>
                    <a:lnTo>
                      <a:pt x="316" y="469"/>
                    </a:lnTo>
                    <a:lnTo>
                      <a:pt x="318" y="483"/>
                    </a:lnTo>
                    <a:lnTo>
                      <a:pt x="318" y="483"/>
                    </a:lnTo>
                    <a:lnTo>
                      <a:pt x="316" y="495"/>
                    </a:lnTo>
                    <a:lnTo>
                      <a:pt x="313" y="508"/>
                    </a:lnTo>
                    <a:lnTo>
                      <a:pt x="306" y="519"/>
                    </a:lnTo>
                    <a:lnTo>
                      <a:pt x="299" y="529"/>
                    </a:lnTo>
                    <a:lnTo>
                      <a:pt x="289" y="538"/>
                    </a:lnTo>
                    <a:lnTo>
                      <a:pt x="277" y="544"/>
                    </a:lnTo>
                    <a:lnTo>
                      <a:pt x="265" y="548"/>
                    </a:lnTo>
                    <a:lnTo>
                      <a:pt x="251" y="549"/>
                    </a:lnTo>
                    <a:lnTo>
                      <a:pt x="251" y="549"/>
                    </a:lnTo>
                    <a:lnTo>
                      <a:pt x="242" y="548"/>
                    </a:lnTo>
                    <a:lnTo>
                      <a:pt x="235" y="547"/>
                    </a:lnTo>
                    <a:lnTo>
                      <a:pt x="226" y="544"/>
                    </a:lnTo>
                    <a:lnTo>
                      <a:pt x="219" y="541"/>
                    </a:lnTo>
                    <a:lnTo>
                      <a:pt x="212" y="537"/>
                    </a:lnTo>
                    <a:lnTo>
                      <a:pt x="206" y="532"/>
                    </a:lnTo>
                    <a:lnTo>
                      <a:pt x="201" y="525"/>
                    </a:lnTo>
                    <a:lnTo>
                      <a:pt x="196" y="519"/>
                    </a:lnTo>
                    <a:lnTo>
                      <a:pt x="196" y="519"/>
                    </a:lnTo>
                    <a:lnTo>
                      <a:pt x="198" y="562"/>
                    </a:lnTo>
                    <a:lnTo>
                      <a:pt x="201" y="581"/>
                    </a:lnTo>
                    <a:lnTo>
                      <a:pt x="203" y="596"/>
                    </a:lnTo>
                    <a:lnTo>
                      <a:pt x="203" y="596"/>
                    </a:lnTo>
                    <a:lnTo>
                      <a:pt x="207" y="612"/>
                    </a:lnTo>
                    <a:lnTo>
                      <a:pt x="209" y="631"/>
                    </a:lnTo>
                    <a:lnTo>
                      <a:pt x="213" y="675"/>
                    </a:lnTo>
                    <a:lnTo>
                      <a:pt x="216" y="731"/>
                    </a:lnTo>
                    <a:lnTo>
                      <a:pt x="218" y="798"/>
                    </a:lnTo>
                    <a:lnTo>
                      <a:pt x="218" y="798"/>
                    </a:lnTo>
                    <a:lnTo>
                      <a:pt x="226" y="882"/>
                    </a:lnTo>
                    <a:lnTo>
                      <a:pt x="233" y="951"/>
                    </a:lnTo>
                    <a:lnTo>
                      <a:pt x="236" y="964"/>
                    </a:lnTo>
                    <a:lnTo>
                      <a:pt x="251" y="965"/>
                    </a:lnTo>
                    <a:close/>
                    <a:moveTo>
                      <a:pt x="322" y="760"/>
                    </a:moveTo>
                    <a:lnTo>
                      <a:pt x="322" y="760"/>
                    </a:lnTo>
                    <a:lnTo>
                      <a:pt x="327" y="753"/>
                    </a:lnTo>
                    <a:lnTo>
                      <a:pt x="332" y="748"/>
                    </a:lnTo>
                    <a:lnTo>
                      <a:pt x="338" y="743"/>
                    </a:lnTo>
                    <a:lnTo>
                      <a:pt x="345" y="741"/>
                    </a:lnTo>
                    <a:lnTo>
                      <a:pt x="345" y="741"/>
                    </a:lnTo>
                    <a:lnTo>
                      <a:pt x="345" y="741"/>
                    </a:lnTo>
                    <a:lnTo>
                      <a:pt x="368" y="732"/>
                    </a:lnTo>
                    <a:lnTo>
                      <a:pt x="388" y="721"/>
                    </a:lnTo>
                    <a:lnTo>
                      <a:pt x="410" y="708"/>
                    </a:lnTo>
                    <a:lnTo>
                      <a:pt x="429" y="694"/>
                    </a:lnTo>
                    <a:lnTo>
                      <a:pt x="446" y="678"/>
                    </a:lnTo>
                    <a:lnTo>
                      <a:pt x="463" y="659"/>
                    </a:lnTo>
                    <a:lnTo>
                      <a:pt x="479" y="640"/>
                    </a:lnTo>
                    <a:lnTo>
                      <a:pt x="492" y="619"/>
                    </a:lnTo>
                    <a:lnTo>
                      <a:pt x="492" y="619"/>
                    </a:lnTo>
                    <a:lnTo>
                      <a:pt x="504" y="596"/>
                    </a:lnTo>
                    <a:lnTo>
                      <a:pt x="513" y="572"/>
                    </a:lnTo>
                    <a:lnTo>
                      <a:pt x="521" y="549"/>
                    </a:lnTo>
                    <a:lnTo>
                      <a:pt x="526" y="525"/>
                    </a:lnTo>
                    <a:lnTo>
                      <a:pt x="528" y="502"/>
                    </a:lnTo>
                    <a:lnTo>
                      <a:pt x="529" y="478"/>
                    </a:lnTo>
                    <a:lnTo>
                      <a:pt x="528" y="454"/>
                    </a:lnTo>
                    <a:lnTo>
                      <a:pt x="524" y="430"/>
                    </a:lnTo>
                    <a:lnTo>
                      <a:pt x="524" y="430"/>
                    </a:lnTo>
                    <a:lnTo>
                      <a:pt x="524" y="430"/>
                    </a:lnTo>
                    <a:lnTo>
                      <a:pt x="523" y="422"/>
                    </a:lnTo>
                    <a:lnTo>
                      <a:pt x="523" y="415"/>
                    </a:lnTo>
                    <a:lnTo>
                      <a:pt x="526" y="407"/>
                    </a:lnTo>
                    <a:lnTo>
                      <a:pt x="528" y="399"/>
                    </a:lnTo>
                    <a:lnTo>
                      <a:pt x="528" y="399"/>
                    </a:lnTo>
                    <a:lnTo>
                      <a:pt x="533" y="392"/>
                    </a:lnTo>
                    <a:lnTo>
                      <a:pt x="539" y="387"/>
                    </a:lnTo>
                    <a:lnTo>
                      <a:pt x="547" y="383"/>
                    </a:lnTo>
                    <a:lnTo>
                      <a:pt x="555" y="379"/>
                    </a:lnTo>
                    <a:lnTo>
                      <a:pt x="562" y="378"/>
                    </a:lnTo>
                    <a:lnTo>
                      <a:pt x="570" y="378"/>
                    </a:lnTo>
                    <a:lnTo>
                      <a:pt x="579" y="381"/>
                    </a:lnTo>
                    <a:lnTo>
                      <a:pt x="586" y="384"/>
                    </a:lnTo>
                    <a:lnTo>
                      <a:pt x="586" y="384"/>
                    </a:lnTo>
                    <a:lnTo>
                      <a:pt x="594" y="389"/>
                    </a:lnTo>
                    <a:lnTo>
                      <a:pt x="600" y="397"/>
                    </a:lnTo>
                    <a:lnTo>
                      <a:pt x="605" y="406"/>
                    </a:lnTo>
                    <a:lnTo>
                      <a:pt x="606" y="415"/>
                    </a:lnTo>
                    <a:lnTo>
                      <a:pt x="606" y="415"/>
                    </a:lnTo>
                    <a:lnTo>
                      <a:pt x="606" y="415"/>
                    </a:lnTo>
                    <a:lnTo>
                      <a:pt x="611" y="445"/>
                    </a:lnTo>
                    <a:lnTo>
                      <a:pt x="613" y="476"/>
                    </a:lnTo>
                    <a:lnTo>
                      <a:pt x="611" y="508"/>
                    </a:lnTo>
                    <a:lnTo>
                      <a:pt x="609" y="538"/>
                    </a:lnTo>
                    <a:lnTo>
                      <a:pt x="601" y="570"/>
                    </a:lnTo>
                    <a:lnTo>
                      <a:pt x="592" y="600"/>
                    </a:lnTo>
                    <a:lnTo>
                      <a:pt x="580" y="630"/>
                    </a:lnTo>
                    <a:lnTo>
                      <a:pt x="573" y="645"/>
                    </a:lnTo>
                    <a:lnTo>
                      <a:pt x="565" y="660"/>
                    </a:lnTo>
                    <a:lnTo>
                      <a:pt x="565" y="660"/>
                    </a:lnTo>
                    <a:lnTo>
                      <a:pt x="565" y="660"/>
                    </a:lnTo>
                    <a:lnTo>
                      <a:pt x="565" y="660"/>
                    </a:lnTo>
                    <a:lnTo>
                      <a:pt x="565" y="660"/>
                    </a:lnTo>
                    <a:lnTo>
                      <a:pt x="565" y="660"/>
                    </a:lnTo>
                    <a:lnTo>
                      <a:pt x="556" y="674"/>
                    </a:lnTo>
                    <a:lnTo>
                      <a:pt x="547" y="688"/>
                    </a:lnTo>
                    <a:lnTo>
                      <a:pt x="527" y="713"/>
                    </a:lnTo>
                    <a:lnTo>
                      <a:pt x="505" y="737"/>
                    </a:lnTo>
                    <a:lnTo>
                      <a:pt x="482" y="758"/>
                    </a:lnTo>
                    <a:lnTo>
                      <a:pt x="456" y="777"/>
                    </a:lnTo>
                    <a:lnTo>
                      <a:pt x="430" y="794"/>
                    </a:lnTo>
                    <a:lnTo>
                      <a:pt x="402" y="808"/>
                    </a:lnTo>
                    <a:lnTo>
                      <a:pt x="373" y="820"/>
                    </a:lnTo>
                    <a:lnTo>
                      <a:pt x="373" y="820"/>
                    </a:lnTo>
                    <a:lnTo>
                      <a:pt x="373" y="820"/>
                    </a:lnTo>
                    <a:lnTo>
                      <a:pt x="364" y="823"/>
                    </a:lnTo>
                    <a:lnTo>
                      <a:pt x="356" y="823"/>
                    </a:lnTo>
                    <a:lnTo>
                      <a:pt x="345" y="821"/>
                    </a:lnTo>
                    <a:lnTo>
                      <a:pt x="337" y="818"/>
                    </a:lnTo>
                    <a:lnTo>
                      <a:pt x="337" y="818"/>
                    </a:lnTo>
                    <a:lnTo>
                      <a:pt x="330" y="813"/>
                    </a:lnTo>
                    <a:lnTo>
                      <a:pt x="324" y="806"/>
                    </a:lnTo>
                    <a:lnTo>
                      <a:pt x="320" y="800"/>
                    </a:lnTo>
                    <a:lnTo>
                      <a:pt x="318" y="792"/>
                    </a:lnTo>
                    <a:lnTo>
                      <a:pt x="316" y="784"/>
                    </a:lnTo>
                    <a:lnTo>
                      <a:pt x="316" y="776"/>
                    </a:lnTo>
                    <a:lnTo>
                      <a:pt x="318" y="767"/>
                    </a:lnTo>
                    <a:lnTo>
                      <a:pt x="322" y="760"/>
                    </a:lnTo>
                    <a:lnTo>
                      <a:pt x="322" y="76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1" name="Freeform 24"/>
              <p:cNvSpPr>
                <a:spLocks noEditPoints="1"/>
              </p:cNvSpPr>
              <p:nvPr/>
            </p:nvSpPr>
            <p:spPr bwMode="auto">
              <a:xfrm>
                <a:off x="2868554" y="4325055"/>
                <a:ext cx="758002" cy="880886"/>
              </a:xfrm>
              <a:custGeom>
                <a:avLst/>
                <a:gdLst>
                  <a:gd name="T0" fmla="*/ 229 w 1172"/>
                  <a:gd name="T1" fmla="*/ 1312 h 1363"/>
                  <a:gd name="T2" fmla="*/ 489 w 1172"/>
                  <a:gd name="T3" fmla="*/ 1363 h 1363"/>
                  <a:gd name="T4" fmla="*/ 748 w 1172"/>
                  <a:gd name="T5" fmla="*/ 1312 h 1363"/>
                  <a:gd name="T6" fmla="*/ 883 w 1172"/>
                  <a:gd name="T7" fmla="*/ 1099 h 1363"/>
                  <a:gd name="T8" fmla="*/ 1012 w 1172"/>
                  <a:gd name="T9" fmla="*/ 925 h 1363"/>
                  <a:gd name="T10" fmla="*/ 1172 w 1172"/>
                  <a:gd name="T11" fmla="*/ 731 h 1363"/>
                  <a:gd name="T12" fmla="*/ 1141 w 1172"/>
                  <a:gd name="T13" fmla="*/ 471 h 1363"/>
                  <a:gd name="T14" fmla="*/ 1012 w 1172"/>
                  <a:gd name="T15" fmla="*/ 241 h 1363"/>
                  <a:gd name="T16" fmla="*/ 767 w 1172"/>
                  <a:gd name="T17" fmla="*/ 178 h 1363"/>
                  <a:gd name="T18" fmla="*/ 561 w 1172"/>
                  <a:gd name="T19" fmla="*/ 112 h 1363"/>
                  <a:gd name="T20" fmla="*/ 322 w 1172"/>
                  <a:gd name="T21" fmla="*/ 132 h 1363"/>
                  <a:gd name="T22" fmla="*/ 103 w 1172"/>
                  <a:gd name="T23" fmla="*/ 118 h 1363"/>
                  <a:gd name="T24" fmla="*/ 43 w 1172"/>
                  <a:gd name="T25" fmla="*/ 532 h 1363"/>
                  <a:gd name="T26" fmla="*/ 99 w 1172"/>
                  <a:gd name="T27" fmla="*/ 561 h 1363"/>
                  <a:gd name="T28" fmla="*/ 99 w 1172"/>
                  <a:gd name="T29" fmla="*/ 705 h 1363"/>
                  <a:gd name="T30" fmla="*/ 150 w 1172"/>
                  <a:gd name="T31" fmla="*/ 871 h 1363"/>
                  <a:gd name="T32" fmla="*/ 239 w 1172"/>
                  <a:gd name="T33" fmla="*/ 978 h 1363"/>
                  <a:gd name="T34" fmla="*/ 383 w 1172"/>
                  <a:gd name="T35" fmla="*/ 1064 h 1363"/>
                  <a:gd name="T36" fmla="*/ 377 w 1172"/>
                  <a:gd name="T37" fmla="*/ 1147 h 1363"/>
                  <a:gd name="T38" fmla="*/ 315 w 1172"/>
                  <a:gd name="T39" fmla="*/ 1157 h 1363"/>
                  <a:gd name="T40" fmla="*/ 162 w 1172"/>
                  <a:gd name="T41" fmla="*/ 1069 h 1363"/>
                  <a:gd name="T42" fmla="*/ 46 w 1172"/>
                  <a:gd name="T43" fmla="*/ 929 h 1363"/>
                  <a:gd name="T44" fmla="*/ 6 w 1172"/>
                  <a:gd name="T45" fmla="*/ 840 h 1363"/>
                  <a:gd name="T46" fmla="*/ 0 w 1172"/>
                  <a:gd name="T47" fmla="*/ 1150 h 1363"/>
                  <a:gd name="T48" fmla="*/ 881 w 1172"/>
                  <a:gd name="T49" fmla="*/ 564 h 1363"/>
                  <a:gd name="T50" fmla="*/ 961 w 1172"/>
                  <a:gd name="T51" fmla="*/ 542 h 1363"/>
                  <a:gd name="T52" fmla="*/ 990 w 1172"/>
                  <a:gd name="T53" fmla="*/ 585 h 1363"/>
                  <a:gd name="T54" fmla="*/ 988 w 1172"/>
                  <a:gd name="T55" fmla="*/ 783 h 1363"/>
                  <a:gd name="T56" fmla="*/ 931 w 1172"/>
                  <a:gd name="T57" fmla="*/ 932 h 1363"/>
                  <a:gd name="T58" fmla="*/ 848 w 1172"/>
                  <a:gd name="T59" fmla="*/ 1041 h 1363"/>
                  <a:gd name="T60" fmla="*/ 681 w 1172"/>
                  <a:gd name="T61" fmla="*/ 1150 h 1363"/>
                  <a:gd name="T62" fmla="*/ 610 w 1172"/>
                  <a:gd name="T63" fmla="*/ 1155 h 1363"/>
                  <a:gd name="T64" fmla="*/ 587 w 1172"/>
                  <a:gd name="T65" fmla="*/ 1074 h 1363"/>
                  <a:gd name="T66" fmla="*/ 683 w 1172"/>
                  <a:gd name="T67" fmla="*/ 1019 h 1363"/>
                  <a:gd name="T68" fmla="*/ 819 w 1172"/>
                  <a:gd name="T69" fmla="*/ 889 h 1363"/>
                  <a:gd name="T70" fmla="*/ 872 w 1172"/>
                  <a:gd name="T71" fmla="*/ 759 h 1363"/>
                  <a:gd name="T72" fmla="*/ 237 w 1172"/>
                  <a:gd name="T73" fmla="*/ 381 h 1363"/>
                  <a:gd name="T74" fmla="*/ 154 w 1172"/>
                  <a:gd name="T75" fmla="*/ 380 h 1363"/>
                  <a:gd name="T76" fmla="*/ 142 w 1172"/>
                  <a:gd name="T77" fmla="*/ 312 h 1363"/>
                  <a:gd name="T78" fmla="*/ 249 w 1172"/>
                  <a:gd name="T79" fmla="*/ 229 h 1363"/>
                  <a:gd name="T80" fmla="*/ 443 w 1172"/>
                  <a:gd name="T81" fmla="*/ 172 h 1363"/>
                  <a:gd name="T82" fmla="*/ 537 w 1172"/>
                  <a:gd name="T83" fmla="*/ 172 h 1363"/>
                  <a:gd name="T84" fmla="*/ 729 w 1172"/>
                  <a:gd name="T85" fmla="*/ 229 h 1363"/>
                  <a:gd name="T86" fmla="*/ 836 w 1172"/>
                  <a:gd name="T87" fmla="*/ 312 h 1363"/>
                  <a:gd name="T88" fmla="*/ 825 w 1172"/>
                  <a:gd name="T89" fmla="*/ 380 h 1363"/>
                  <a:gd name="T90" fmla="*/ 743 w 1172"/>
                  <a:gd name="T91" fmla="*/ 381 h 1363"/>
                  <a:gd name="T92" fmla="*/ 577 w 1172"/>
                  <a:gd name="T93" fmla="*/ 298 h 1363"/>
                  <a:gd name="T94" fmla="*/ 436 w 1172"/>
                  <a:gd name="T95" fmla="*/ 292 h 1363"/>
                  <a:gd name="T96" fmla="*/ 237 w 1172"/>
                  <a:gd name="T97" fmla="*/ 381 h 1363"/>
                  <a:gd name="T98" fmla="*/ 409 w 1172"/>
                  <a:gd name="T99" fmla="*/ 628 h 1363"/>
                  <a:gd name="T100" fmla="*/ 479 w 1172"/>
                  <a:gd name="T101" fmla="*/ 587 h 1363"/>
                  <a:gd name="T102" fmla="*/ 549 w 1172"/>
                  <a:gd name="T103" fmla="*/ 608 h 1363"/>
                  <a:gd name="T104" fmla="*/ 583 w 1172"/>
                  <a:gd name="T105" fmla="*/ 681 h 1363"/>
                  <a:gd name="T106" fmla="*/ 555 w 1172"/>
                  <a:gd name="T107" fmla="*/ 748 h 1363"/>
                  <a:gd name="T108" fmla="*/ 489 w 1172"/>
                  <a:gd name="T109" fmla="*/ 776 h 1363"/>
                  <a:gd name="T110" fmla="*/ 416 w 1172"/>
                  <a:gd name="T111" fmla="*/ 742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72" h="1363">
                    <a:moveTo>
                      <a:pt x="112" y="1114"/>
                    </a:moveTo>
                    <a:lnTo>
                      <a:pt x="69" y="1219"/>
                    </a:lnTo>
                    <a:lnTo>
                      <a:pt x="86" y="1232"/>
                    </a:lnTo>
                    <a:lnTo>
                      <a:pt x="103" y="1244"/>
                    </a:lnTo>
                    <a:lnTo>
                      <a:pt x="190" y="1171"/>
                    </a:lnTo>
                    <a:lnTo>
                      <a:pt x="210" y="1184"/>
                    </a:lnTo>
                    <a:lnTo>
                      <a:pt x="190" y="1294"/>
                    </a:lnTo>
                    <a:lnTo>
                      <a:pt x="210" y="1303"/>
                    </a:lnTo>
                    <a:lnTo>
                      <a:pt x="229" y="1312"/>
                    </a:lnTo>
                    <a:lnTo>
                      <a:pt x="300" y="1223"/>
                    </a:lnTo>
                    <a:lnTo>
                      <a:pt x="322" y="1230"/>
                    </a:lnTo>
                    <a:lnTo>
                      <a:pt x="326" y="1342"/>
                    </a:lnTo>
                    <a:lnTo>
                      <a:pt x="346" y="1347"/>
                    </a:lnTo>
                    <a:lnTo>
                      <a:pt x="366" y="1351"/>
                    </a:lnTo>
                    <a:lnTo>
                      <a:pt x="417" y="1250"/>
                    </a:lnTo>
                    <a:lnTo>
                      <a:pt x="441" y="1253"/>
                    </a:lnTo>
                    <a:lnTo>
                      <a:pt x="467" y="1361"/>
                    </a:lnTo>
                    <a:lnTo>
                      <a:pt x="489" y="1363"/>
                    </a:lnTo>
                    <a:lnTo>
                      <a:pt x="510" y="1361"/>
                    </a:lnTo>
                    <a:lnTo>
                      <a:pt x="537" y="1253"/>
                    </a:lnTo>
                    <a:lnTo>
                      <a:pt x="561" y="1250"/>
                    </a:lnTo>
                    <a:lnTo>
                      <a:pt x="610" y="1351"/>
                    </a:lnTo>
                    <a:lnTo>
                      <a:pt x="631" y="1347"/>
                    </a:lnTo>
                    <a:lnTo>
                      <a:pt x="652" y="1342"/>
                    </a:lnTo>
                    <a:lnTo>
                      <a:pt x="656" y="1230"/>
                    </a:lnTo>
                    <a:lnTo>
                      <a:pt x="679" y="1223"/>
                    </a:lnTo>
                    <a:lnTo>
                      <a:pt x="748" y="1312"/>
                    </a:lnTo>
                    <a:lnTo>
                      <a:pt x="768" y="1303"/>
                    </a:lnTo>
                    <a:lnTo>
                      <a:pt x="787" y="1294"/>
                    </a:lnTo>
                    <a:lnTo>
                      <a:pt x="767" y="1184"/>
                    </a:lnTo>
                    <a:lnTo>
                      <a:pt x="787" y="1171"/>
                    </a:lnTo>
                    <a:lnTo>
                      <a:pt x="874" y="1244"/>
                    </a:lnTo>
                    <a:lnTo>
                      <a:pt x="892" y="1232"/>
                    </a:lnTo>
                    <a:lnTo>
                      <a:pt x="908" y="1219"/>
                    </a:lnTo>
                    <a:lnTo>
                      <a:pt x="867" y="1114"/>
                    </a:lnTo>
                    <a:lnTo>
                      <a:pt x="883" y="1099"/>
                    </a:lnTo>
                    <a:lnTo>
                      <a:pt x="983" y="1152"/>
                    </a:lnTo>
                    <a:lnTo>
                      <a:pt x="998" y="1137"/>
                    </a:lnTo>
                    <a:lnTo>
                      <a:pt x="1012" y="1121"/>
                    </a:lnTo>
                    <a:lnTo>
                      <a:pt x="949" y="1027"/>
                    </a:lnTo>
                    <a:lnTo>
                      <a:pt x="962" y="1009"/>
                    </a:lnTo>
                    <a:lnTo>
                      <a:pt x="1072" y="1039"/>
                    </a:lnTo>
                    <a:lnTo>
                      <a:pt x="1082" y="1021"/>
                    </a:lnTo>
                    <a:lnTo>
                      <a:pt x="1092" y="1002"/>
                    </a:lnTo>
                    <a:lnTo>
                      <a:pt x="1012" y="925"/>
                    </a:lnTo>
                    <a:lnTo>
                      <a:pt x="1022" y="904"/>
                    </a:lnTo>
                    <a:lnTo>
                      <a:pt x="1134" y="912"/>
                    </a:lnTo>
                    <a:lnTo>
                      <a:pt x="1141" y="891"/>
                    </a:lnTo>
                    <a:lnTo>
                      <a:pt x="1148" y="871"/>
                    </a:lnTo>
                    <a:lnTo>
                      <a:pt x="1052" y="811"/>
                    </a:lnTo>
                    <a:lnTo>
                      <a:pt x="1056" y="788"/>
                    </a:lnTo>
                    <a:lnTo>
                      <a:pt x="1168" y="773"/>
                    </a:lnTo>
                    <a:lnTo>
                      <a:pt x="1170" y="752"/>
                    </a:lnTo>
                    <a:lnTo>
                      <a:pt x="1172" y="731"/>
                    </a:lnTo>
                    <a:lnTo>
                      <a:pt x="1066" y="692"/>
                    </a:lnTo>
                    <a:lnTo>
                      <a:pt x="1066" y="670"/>
                    </a:lnTo>
                    <a:lnTo>
                      <a:pt x="1172" y="631"/>
                    </a:lnTo>
                    <a:lnTo>
                      <a:pt x="1170" y="611"/>
                    </a:lnTo>
                    <a:lnTo>
                      <a:pt x="1168" y="589"/>
                    </a:lnTo>
                    <a:lnTo>
                      <a:pt x="1056" y="574"/>
                    </a:lnTo>
                    <a:lnTo>
                      <a:pt x="1052" y="550"/>
                    </a:lnTo>
                    <a:lnTo>
                      <a:pt x="1148" y="491"/>
                    </a:lnTo>
                    <a:lnTo>
                      <a:pt x="1141" y="471"/>
                    </a:lnTo>
                    <a:lnTo>
                      <a:pt x="1134" y="451"/>
                    </a:lnTo>
                    <a:lnTo>
                      <a:pt x="1022" y="458"/>
                    </a:lnTo>
                    <a:lnTo>
                      <a:pt x="1012" y="437"/>
                    </a:lnTo>
                    <a:lnTo>
                      <a:pt x="1092" y="359"/>
                    </a:lnTo>
                    <a:lnTo>
                      <a:pt x="1082" y="340"/>
                    </a:lnTo>
                    <a:lnTo>
                      <a:pt x="1072" y="322"/>
                    </a:lnTo>
                    <a:lnTo>
                      <a:pt x="962" y="352"/>
                    </a:lnTo>
                    <a:lnTo>
                      <a:pt x="949" y="333"/>
                    </a:lnTo>
                    <a:lnTo>
                      <a:pt x="1012" y="241"/>
                    </a:lnTo>
                    <a:lnTo>
                      <a:pt x="998" y="225"/>
                    </a:lnTo>
                    <a:lnTo>
                      <a:pt x="983" y="210"/>
                    </a:lnTo>
                    <a:lnTo>
                      <a:pt x="883" y="263"/>
                    </a:lnTo>
                    <a:lnTo>
                      <a:pt x="867" y="246"/>
                    </a:lnTo>
                    <a:lnTo>
                      <a:pt x="908" y="142"/>
                    </a:lnTo>
                    <a:lnTo>
                      <a:pt x="892" y="129"/>
                    </a:lnTo>
                    <a:lnTo>
                      <a:pt x="874" y="118"/>
                    </a:lnTo>
                    <a:lnTo>
                      <a:pt x="787" y="190"/>
                    </a:lnTo>
                    <a:lnTo>
                      <a:pt x="767" y="178"/>
                    </a:lnTo>
                    <a:lnTo>
                      <a:pt x="787" y="68"/>
                    </a:lnTo>
                    <a:lnTo>
                      <a:pt x="768" y="59"/>
                    </a:lnTo>
                    <a:lnTo>
                      <a:pt x="748" y="50"/>
                    </a:lnTo>
                    <a:lnTo>
                      <a:pt x="679" y="138"/>
                    </a:lnTo>
                    <a:lnTo>
                      <a:pt x="656" y="132"/>
                    </a:lnTo>
                    <a:lnTo>
                      <a:pt x="652" y="20"/>
                    </a:lnTo>
                    <a:lnTo>
                      <a:pt x="631" y="15"/>
                    </a:lnTo>
                    <a:lnTo>
                      <a:pt x="610" y="11"/>
                    </a:lnTo>
                    <a:lnTo>
                      <a:pt x="561" y="112"/>
                    </a:lnTo>
                    <a:lnTo>
                      <a:pt x="537" y="109"/>
                    </a:lnTo>
                    <a:lnTo>
                      <a:pt x="510" y="0"/>
                    </a:lnTo>
                    <a:lnTo>
                      <a:pt x="467" y="0"/>
                    </a:lnTo>
                    <a:lnTo>
                      <a:pt x="441" y="109"/>
                    </a:lnTo>
                    <a:lnTo>
                      <a:pt x="417" y="112"/>
                    </a:lnTo>
                    <a:lnTo>
                      <a:pt x="366" y="11"/>
                    </a:lnTo>
                    <a:lnTo>
                      <a:pt x="346" y="15"/>
                    </a:lnTo>
                    <a:lnTo>
                      <a:pt x="326" y="20"/>
                    </a:lnTo>
                    <a:lnTo>
                      <a:pt x="322" y="132"/>
                    </a:lnTo>
                    <a:lnTo>
                      <a:pt x="300" y="138"/>
                    </a:lnTo>
                    <a:lnTo>
                      <a:pt x="229" y="50"/>
                    </a:lnTo>
                    <a:lnTo>
                      <a:pt x="210" y="59"/>
                    </a:lnTo>
                    <a:lnTo>
                      <a:pt x="190" y="68"/>
                    </a:lnTo>
                    <a:lnTo>
                      <a:pt x="210" y="178"/>
                    </a:lnTo>
                    <a:lnTo>
                      <a:pt x="190" y="190"/>
                    </a:lnTo>
                    <a:lnTo>
                      <a:pt x="103" y="118"/>
                    </a:lnTo>
                    <a:lnTo>
                      <a:pt x="103" y="118"/>
                    </a:lnTo>
                    <a:lnTo>
                      <a:pt x="103" y="118"/>
                    </a:lnTo>
                    <a:lnTo>
                      <a:pt x="92" y="197"/>
                    </a:lnTo>
                    <a:lnTo>
                      <a:pt x="112" y="246"/>
                    </a:lnTo>
                    <a:lnTo>
                      <a:pt x="93" y="263"/>
                    </a:lnTo>
                    <a:lnTo>
                      <a:pt x="82" y="257"/>
                    </a:lnTo>
                    <a:lnTo>
                      <a:pt x="82" y="257"/>
                    </a:lnTo>
                    <a:lnTo>
                      <a:pt x="62" y="394"/>
                    </a:lnTo>
                    <a:lnTo>
                      <a:pt x="62" y="394"/>
                    </a:lnTo>
                    <a:lnTo>
                      <a:pt x="43" y="532"/>
                    </a:lnTo>
                    <a:lnTo>
                      <a:pt x="43" y="532"/>
                    </a:lnTo>
                    <a:lnTo>
                      <a:pt x="50" y="531"/>
                    </a:lnTo>
                    <a:lnTo>
                      <a:pt x="59" y="532"/>
                    </a:lnTo>
                    <a:lnTo>
                      <a:pt x="68" y="535"/>
                    </a:lnTo>
                    <a:lnTo>
                      <a:pt x="75" y="539"/>
                    </a:lnTo>
                    <a:lnTo>
                      <a:pt x="83" y="542"/>
                    </a:lnTo>
                    <a:lnTo>
                      <a:pt x="89" y="548"/>
                    </a:lnTo>
                    <a:lnTo>
                      <a:pt x="94" y="554"/>
                    </a:lnTo>
                    <a:lnTo>
                      <a:pt x="99" y="561"/>
                    </a:lnTo>
                    <a:lnTo>
                      <a:pt x="99" y="561"/>
                    </a:lnTo>
                    <a:lnTo>
                      <a:pt x="104" y="573"/>
                    </a:lnTo>
                    <a:lnTo>
                      <a:pt x="107" y="583"/>
                    </a:lnTo>
                    <a:lnTo>
                      <a:pt x="107" y="594"/>
                    </a:lnTo>
                    <a:lnTo>
                      <a:pt x="106" y="604"/>
                    </a:lnTo>
                    <a:lnTo>
                      <a:pt x="106" y="604"/>
                    </a:lnTo>
                    <a:lnTo>
                      <a:pt x="106" y="604"/>
                    </a:lnTo>
                    <a:lnTo>
                      <a:pt x="101" y="638"/>
                    </a:lnTo>
                    <a:lnTo>
                      <a:pt x="99" y="672"/>
                    </a:lnTo>
                    <a:lnTo>
                      <a:pt x="99" y="705"/>
                    </a:lnTo>
                    <a:lnTo>
                      <a:pt x="103" y="739"/>
                    </a:lnTo>
                    <a:lnTo>
                      <a:pt x="107" y="757"/>
                    </a:lnTo>
                    <a:lnTo>
                      <a:pt x="111" y="773"/>
                    </a:lnTo>
                    <a:lnTo>
                      <a:pt x="115" y="789"/>
                    </a:lnTo>
                    <a:lnTo>
                      <a:pt x="121" y="806"/>
                    </a:lnTo>
                    <a:lnTo>
                      <a:pt x="126" y="823"/>
                    </a:lnTo>
                    <a:lnTo>
                      <a:pt x="133" y="838"/>
                    </a:lnTo>
                    <a:lnTo>
                      <a:pt x="141" y="855"/>
                    </a:lnTo>
                    <a:lnTo>
                      <a:pt x="150" y="871"/>
                    </a:lnTo>
                    <a:lnTo>
                      <a:pt x="150" y="871"/>
                    </a:lnTo>
                    <a:lnTo>
                      <a:pt x="159" y="886"/>
                    </a:lnTo>
                    <a:lnTo>
                      <a:pt x="169" y="901"/>
                    </a:lnTo>
                    <a:lnTo>
                      <a:pt x="179" y="915"/>
                    </a:lnTo>
                    <a:lnTo>
                      <a:pt x="190" y="929"/>
                    </a:lnTo>
                    <a:lnTo>
                      <a:pt x="201" y="943"/>
                    </a:lnTo>
                    <a:lnTo>
                      <a:pt x="214" y="956"/>
                    </a:lnTo>
                    <a:lnTo>
                      <a:pt x="225" y="967"/>
                    </a:lnTo>
                    <a:lnTo>
                      <a:pt x="239" y="978"/>
                    </a:lnTo>
                    <a:lnTo>
                      <a:pt x="266" y="1000"/>
                    </a:lnTo>
                    <a:lnTo>
                      <a:pt x="295" y="1017"/>
                    </a:lnTo>
                    <a:lnTo>
                      <a:pt x="325" y="1032"/>
                    </a:lnTo>
                    <a:lnTo>
                      <a:pt x="355" y="1045"/>
                    </a:lnTo>
                    <a:lnTo>
                      <a:pt x="355" y="1046"/>
                    </a:lnTo>
                    <a:lnTo>
                      <a:pt x="355" y="1046"/>
                    </a:lnTo>
                    <a:lnTo>
                      <a:pt x="365" y="1050"/>
                    </a:lnTo>
                    <a:lnTo>
                      <a:pt x="374" y="1056"/>
                    </a:lnTo>
                    <a:lnTo>
                      <a:pt x="383" y="1064"/>
                    </a:lnTo>
                    <a:lnTo>
                      <a:pt x="389" y="1073"/>
                    </a:lnTo>
                    <a:lnTo>
                      <a:pt x="389" y="1073"/>
                    </a:lnTo>
                    <a:lnTo>
                      <a:pt x="394" y="1084"/>
                    </a:lnTo>
                    <a:lnTo>
                      <a:pt x="397" y="1095"/>
                    </a:lnTo>
                    <a:lnTo>
                      <a:pt x="397" y="1107"/>
                    </a:lnTo>
                    <a:lnTo>
                      <a:pt x="394" y="1118"/>
                    </a:lnTo>
                    <a:lnTo>
                      <a:pt x="390" y="1128"/>
                    </a:lnTo>
                    <a:lnTo>
                      <a:pt x="384" y="1138"/>
                    </a:lnTo>
                    <a:lnTo>
                      <a:pt x="377" y="1147"/>
                    </a:lnTo>
                    <a:lnTo>
                      <a:pt x="366" y="1153"/>
                    </a:lnTo>
                    <a:lnTo>
                      <a:pt x="366" y="1153"/>
                    </a:lnTo>
                    <a:lnTo>
                      <a:pt x="360" y="1157"/>
                    </a:lnTo>
                    <a:lnTo>
                      <a:pt x="354" y="1160"/>
                    </a:lnTo>
                    <a:lnTo>
                      <a:pt x="348" y="1161"/>
                    </a:lnTo>
                    <a:lnTo>
                      <a:pt x="341" y="1161"/>
                    </a:lnTo>
                    <a:lnTo>
                      <a:pt x="327" y="1161"/>
                    </a:lnTo>
                    <a:lnTo>
                      <a:pt x="315" y="1157"/>
                    </a:lnTo>
                    <a:lnTo>
                      <a:pt x="315" y="1157"/>
                    </a:lnTo>
                    <a:lnTo>
                      <a:pt x="315" y="1157"/>
                    </a:lnTo>
                    <a:lnTo>
                      <a:pt x="295" y="1148"/>
                    </a:lnTo>
                    <a:lnTo>
                      <a:pt x="275" y="1140"/>
                    </a:lnTo>
                    <a:lnTo>
                      <a:pt x="254" y="1131"/>
                    </a:lnTo>
                    <a:lnTo>
                      <a:pt x="235" y="1119"/>
                    </a:lnTo>
                    <a:lnTo>
                      <a:pt x="217" y="1108"/>
                    </a:lnTo>
                    <a:lnTo>
                      <a:pt x="198" y="1097"/>
                    </a:lnTo>
                    <a:lnTo>
                      <a:pt x="180" y="1083"/>
                    </a:lnTo>
                    <a:lnTo>
                      <a:pt x="162" y="1069"/>
                    </a:lnTo>
                    <a:lnTo>
                      <a:pt x="146" y="1054"/>
                    </a:lnTo>
                    <a:lnTo>
                      <a:pt x="130" y="1039"/>
                    </a:lnTo>
                    <a:lnTo>
                      <a:pt x="115" y="1022"/>
                    </a:lnTo>
                    <a:lnTo>
                      <a:pt x="99" y="1006"/>
                    </a:lnTo>
                    <a:lnTo>
                      <a:pt x="84" y="987"/>
                    </a:lnTo>
                    <a:lnTo>
                      <a:pt x="72" y="970"/>
                    </a:lnTo>
                    <a:lnTo>
                      <a:pt x="59" y="949"/>
                    </a:lnTo>
                    <a:lnTo>
                      <a:pt x="46" y="929"/>
                    </a:lnTo>
                    <a:lnTo>
                      <a:pt x="46" y="929"/>
                    </a:lnTo>
                    <a:lnTo>
                      <a:pt x="46" y="929"/>
                    </a:lnTo>
                    <a:lnTo>
                      <a:pt x="46" y="929"/>
                    </a:lnTo>
                    <a:lnTo>
                      <a:pt x="46" y="929"/>
                    </a:lnTo>
                    <a:lnTo>
                      <a:pt x="46" y="929"/>
                    </a:lnTo>
                    <a:lnTo>
                      <a:pt x="35" y="908"/>
                    </a:lnTo>
                    <a:lnTo>
                      <a:pt x="24" y="885"/>
                    </a:lnTo>
                    <a:lnTo>
                      <a:pt x="15" y="862"/>
                    </a:lnTo>
                    <a:lnTo>
                      <a:pt x="6" y="840"/>
                    </a:lnTo>
                    <a:lnTo>
                      <a:pt x="6" y="840"/>
                    </a:lnTo>
                    <a:lnTo>
                      <a:pt x="6" y="854"/>
                    </a:lnTo>
                    <a:lnTo>
                      <a:pt x="6" y="854"/>
                    </a:lnTo>
                    <a:lnTo>
                      <a:pt x="6" y="917"/>
                    </a:lnTo>
                    <a:lnTo>
                      <a:pt x="5" y="1011"/>
                    </a:lnTo>
                    <a:lnTo>
                      <a:pt x="15" y="1009"/>
                    </a:lnTo>
                    <a:lnTo>
                      <a:pt x="29" y="1027"/>
                    </a:lnTo>
                    <a:lnTo>
                      <a:pt x="2" y="1065"/>
                    </a:lnTo>
                    <a:lnTo>
                      <a:pt x="2" y="1065"/>
                    </a:lnTo>
                    <a:lnTo>
                      <a:pt x="0" y="1150"/>
                    </a:lnTo>
                    <a:lnTo>
                      <a:pt x="93" y="1099"/>
                    </a:lnTo>
                    <a:lnTo>
                      <a:pt x="112" y="1114"/>
                    </a:lnTo>
                    <a:close/>
                    <a:moveTo>
                      <a:pt x="874" y="607"/>
                    </a:moveTo>
                    <a:lnTo>
                      <a:pt x="874" y="607"/>
                    </a:lnTo>
                    <a:lnTo>
                      <a:pt x="874" y="607"/>
                    </a:lnTo>
                    <a:lnTo>
                      <a:pt x="873" y="597"/>
                    </a:lnTo>
                    <a:lnTo>
                      <a:pt x="873" y="585"/>
                    </a:lnTo>
                    <a:lnTo>
                      <a:pt x="875" y="575"/>
                    </a:lnTo>
                    <a:lnTo>
                      <a:pt x="881" y="564"/>
                    </a:lnTo>
                    <a:lnTo>
                      <a:pt x="881" y="564"/>
                    </a:lnTo>
                    <a:lnTo>
                      <a:pt x="887" y="555"/>
                    </a:lnTo>
                    <a:lnTo>
                      <a:pt x="896" y="546"/>
                    </a:lnTo>
                    <a:lnTo>
                      <a:pt x="906" y="540"/>
                    </a:lnTo>
                    <a:lnTo>
                      <a:pt x="916" y="536"/>
                    </a:lnTo>
                    <a:lnTo>
                      <a:pt x="927" y="535"/>
                    </a:lnTo>
                    <a:lnTo>
                      <a:pt x="938" y="535"/>
                    </a:lnTo>
                    <a:lnTo>
                      <a:pt x="950" y="537"/>
                    </a:lnTo>
                    <a:lnTo>
                      <a:pt x="961" y="542"/>
                    </a:lnTo>
                    <a:lnTo>
                      <a:pt x="961" y="542"/>
                    </a:lnTo>
                    <a:lnTo>
                      <a:pt x="967" y="546"/>
                    </a:lnTo>
                    <a:lnTo>
                      <a:pt x="972" y="550"/>
                    </a:lnTo>
                    <a:lnTo>
                      <a:pt x="978" y="555"/>
                    </a:lnTo>
                    <a:lnTo>
                      <a:pt x="981" y="561"/>
                    </a:lnTo>
                    <a:lnTo>
                      <a:pt x="986" y="573"/>
                    </a:lnTo>
                    <a:lnTo>
                      <a:pt x="990" y="585"/>
                    </a:lnTo>
                    <a:lnTo>
                      <a:pt x="990" y="585"/>
                    </a:lnTo>
                    <a:lnTo>
                      <a:pt x="990" y="585"/>
                    </a:lnTo>
                    <a:lnTo>
                      <a:pt x="994" y="607"/>
                    </a:lnTo>
                    <a:lnTo>
                      <a:pt x="996" y="628"/>
                    </a:lnTo>
                    <a:lnTo>
                      <a:pt x="998" y="651"/>
                    </a:lnTo>
                    <a:lnTo>
                      <a:pt x="999" y="672"/>
                    </a:lnTo>
                    <a:lnTo>
                      <a:pt x="999" y="695"/>
                    </a:lnTo>
                    <a:lnTo>
                      <a:pt x="998" y="716"/>
                    </a:lnTo>
                    <a:lnTo>
                      <a:pt x="995" y="739"/>
                    </a:lnTo>
                    <a:lnTo>
                      <a:pt x="993" y="760"/>
                    </a:lnTo>
                    <a:lnTo>
                      <a:pt x="988" y="783"/>
                    </a:lnTo>
                    <a:lnTo>
                      <a:pt x="983" y="804"/>
                    </a:lnTo>
                    <a:lnTo>
                      <a:pt x="978" y="826"/>
                    </a:lnTo>
                    <a:lnTo>
                      <a:pt x="970" y="849"/>
                    </a:lnTo>
                    <a:lnTo>
                      <a:pt x="962" y="870"/>
                    </a:lnTo>
                    <a:lnTo>
                      <a:pt x="952" y="890"/>
                    </a:lnTo>
                    <a:lnTo>
                      <a:pt x="942" y="912"/>
                    </a:lnTo>
                    <a:lnTo>
                      <a:pt x="931" y="932"/>
                    </a:lnTo>
                    <a:lnTo>
                      <a:pt x="931" y="932"/>
                    </a:lnTo>
                    <a:lnTo>
                      <a:pt x="931" y="932"/>
                    </a:lnTo>
                    <a:lnTo>
                      <a:pt x="931" y="932"/>
                    </a:lnTo>
                    <a:lnTo>
                      <a:pt x="931" y="932"/>
                    </a:lnTo>
                    <a:lnTo>
                      <a:pt x="931" y="932"/>
                    </a:lnTo>
                    <a:lnTo>
                      <a:pt x="920" y="952"/>
                    </a:lnTo>
                    <a:lnTo>
                      <a:pt x="906" y="972"/>
                    </a:lnTo>
                    <a:lnTo>
                      <a:pt x="892" y="990"/>
                    </a:lnTo>
                    <a:lnTo>
                      <a:pt x="878" y="1009"/>
                    </a:lnTo>
                    <a:lnTo>
                      <a:pt x="863" y="1025"/>
                    </a:lnTo>
                    <a:lnTo>
                      <a:pt x="848" y="1041"/>
                    </a:lnTo>
                    <a:lnTo>
                      <a:pt x="831" y="1056"/>
                    </a:lnTo>
                    <a:lnTo>
                      <a:pt x="814" y="1072"/>
                    </a:lnTo>
                    <a:lnTo>
                      <a:pt x="796" y="1085"/>
                    </a:lnTo>
                    <a:lnTo>
                      <a:pt x="778" y="1098"/>
                    </a:lnTo>
                    <a:lnTo>
                      <a:pt x="760" y="1111"/>
                    </a:lnTo>
                    <a:lnTo>
                      <a:pt x="741" y="1122"/>
                    </a:lnTo>
                    <a:lnTo>
                      <a:pt x="722" y="1132"/>
                    </a:lnTo>
                    <a:lnTo>
                      <a:pt x="702" y="1142"/>
                    </a:lnTo>
                    <a:lnTo>
                      <a:pt x="681" y="1150"/>
                    </a:lnTo>
                    <a:lnTo>
                      <a:pt x="661" y="1158"/>
                    </a:lnTo>
                    <a:lnTo>
                      <a:pt x="661" y="1158"/>
                    </a:lnTo>
                    <a:lnTo>
                      <a:pt x="661" y="1158"/>
                    </a:lnTo>
                    <a:lnTo>
                      <a:pt x="649" y="1161"/>
                    </a:lnTo>
                    <a:lnTo>
                      <a:pt x="635" y="1162"/>
                    </a:lnTo>
                    <a:lnTo>
                      <a:pt x="629" y="1161"/>
                    </a:lnTo>
                    <a:lnTo>
                      <a:pt x="622" y="1160"/>
                    </a:lnTo>
                    <a:lnTo>
                      <a:pt x="616" y="1157"/>
                    </a:lnTo>
                    <a:lnTo>
                      <a:pt x="610" y="1155"/>
                    </a:lnTo>
                    <a:lnTo>
                      <a:pt x="610" y="1155"/>
                    </a:lnTo>
                    <a:lnTo>
                      <a:pt x="600" y="1147"/>
                    </a:lnTo>
                    <a:lnTo>
                      <a:pt x="592" y="1138"/>
                    </a:lnTo>
                    <a:lnTo>
                      <a:pt x="586" y="1129"/>
                    </a:lnTo>
                    <a:lnTo>
                      <a:pt x="582" y="1118"/>
                    </a:lnTo>
                    <a:lnTo>
                      <a:pt x="579" y="1107"/>
                    </a:lnTo>
                    <a:lnTo>
                      <a:pt x="581" y="1095"/>
                    </a:lnTo>
                    <a:lnTo>
                      <a:pt x="583" y="1084"/>
                    </a:lnTo>
                    <a:lnTo>
                      <a:pt x="587" y="1074"/>
                    </a:lnTo>
                    <a:lnTo>
                      <a:pt x="587" y="1074"/>
                    </a:lnTo>
                    <a:lnTo>
                      <a:pt x="595" y="1064"/>
                    </a:lnTo>
                    <a:lnTo>
                      <a:pt x="602" y="1056"/>
                    </a:lnTo>
                    <a:lnTo>
                      <a:pt x="611" y="1050"/>
                    </a:lnTo>
                    <a:lnTo>
                      <a:pt x="621" y="1046"/>
                    </a:lnTo>
                    <a:lnTo>
                      <a:pt x="621" y="1046"/>
                    </a:lnTo>
                    <a:lnTo>
                      <a:pt x="621" y="1046"/>
                    </a:lnTo>
                    <a:lnTo>
                      <a:pt x="652" y="1034"/>
                    </a:lnTo>
                    <a:lnTo>
                      <a:pt x="683" y="1019"/>
                    </a:lnTo>
                    <a:lnTo>
                      <a:pt x="712" y="1001"/>
                    </a:lnTo>
                    <a:lnTo>
                      <a:pt x="738" y="980"/>
                    </a:lnTo>
                    <a:lnTo>
                      <a:pt x="752" y="968"/>
                    </a:lnTo>
                    <a:lnTo>
                      <a:pt x="765" y="957"/>
                    </a:lnTo>
                    <a:lnTo>
                      <a:pt x="776" y="944"/>
                    </a:lnTo>
                    <a:lnTo>
                      <a:pt x="787" y="932"/>
                    </a:lnTo>
                    <a:lnTo>
                      <a:pt x="799" y="918"/>
                    </a:lnTo>
                    <a:lnTo>
                      <a:pt x="809" y="904"/>
                    </a:lnTo>
                    <a:lnTo>
                      <a:pt x="819" y="889"/>
                    </a:lnTo>
                    <a:lnTo>
                      <a:pt x="829" y="874"/>
                    </a:lnTo>
                    <a:lnTo>
                      <a:pt x="829" y="874"/>
                    </a:lnTo>
                    <a:lnTo>
                      <a:pt x="838" y="857"/>
                    </a:lnTo>
                    <a:lnTo>
                      <a:pt x="845" y="841"/>
                    </a:lnTo>
                    <a:lnTo>
                      <a:pt x="852" y="825"/>
                    </a:lnTo>
                    <a:lnTo>
                      <a:pt x="858" y="808"/>
                    </a:lnTo>
                    <a:lnTo>
                      <a:pt x="864" y="792"/>
                    </a:lnTo>
                    <a:lnTo>
                      <a:pt x="868" y="776"/>
                    </a:lnTo>
                    <a:lnTo>
                      <a:pt x="872" y="759"/>
                    </a:lnTo>
                    <a:lnTo>
                      <a:pt x="875" y="742"/>
                    </a:lnTo>
                    <a:lnTo>
                      <a:pt x="879" y="707"/>
                    </a:lnTo>
                    <a:lnTo>
                      <a:pt x="881" y="675"/>
                    </a:lnTo>
                    <a:lnTo>
                      <a:pt x="878" y="641"/>
                    </a:lnTo>
                    <a:lnTo>
                      <a:pt x="874" y="607"/>
                    </a:lnTo>
                    <a:lnTo>
                      <a:pt x="874" y="607"/>
                    </a:lnTo>
                    <a:close/>
                    <a:moveTo>
                      <a:pt x="237" y="381"/>
                    </a:moveTo>
                    <a:lnTo>
                      <a:pt x="237" y="381"/>
                    </a:lnTo>
                    <a:lnTo>
                      <a:pt x="237" y="381"/>
                    </a:lnTo>
                    <a:lnTo>
                      <a:pt x="228" y="388"/>
                    </a:lnTo>
                    <a:lnTo>
                      <a:pt x="218" y="393"/>
                    </a:lnTo>
                    <a:lnTo>
                      <a:pt x="208" y="396"/>
                    </a:lnTo>
                    <a:lnTo>
                      <a:pt x="196" y="398"/>
                    </a:lnTo>
                    <a:lnTo>
                      <a:pt x="196" y="398"/>
                    </a:lnTo>
                    <a:lnTo>
                      <a:pt x="184" y="396"/>
                    </a:lnTo>
                    <a:lnTo>
                      <a:pt x="172" y="393"/>
                    </a:lnTo>
                    <a:lnTo>
                      <a:pt x="162" y="388"/>
                    </a:lnTo>
                    <a:lnTo>
                      <a:pt x="154" y="380"/>
                    </a:lnTo>
                    <a:lnTo>
                      <a:pt x="147" y="371"/>
                    </a:lnTo>
                    <a:lnTo>
                      <a:pt x="141" y="361"/>
                    </a:lnTo>
                    <a:lnTo>
                      <a:pt x="137" y="350"/>
                    </a:lnTo>
                    <a:lnTo>
                      <a:pt x="137" y="338"/>
                    </a:lnTo>
                    <a:lnTo>
                      <a:pt x="137" y="338"/>
                    </a:lnTo>
                    <a:lnTo>
                      <a:pt x="137" y="331"/>
                    </a:lnTo>
                    <a:lnTo>
                      <a:pt x="138" y="325"/>
                    </a:lnTo>
                    <a:lnTo>
                      <a:pt x="140" y="317"/>
                    </a:lnTo>
                    <a:lnTo>
                      <a:pt x="142" y="312"/>
                    </a:lnTo>
                    <a:lnTo>
                      <a:pt x="150" y="301"/>
                    </a:lnTo>
                    <a:lnTo>
                      <a:pt x="160" y="291"/>
                    </a:lnTo>
                    <a:lnTo>
                      <a:pt x="160" y="291"/>
                    </a:lnTo>
                    <a:lnTo>
                      <a:pt x="160" y="291"/>
                    </a:lnTo>
                    <a:lnTo>
                      <a:pt x="176" y="277"/>
                    </a:lnTo>
                    <a:lnTo>
                      <a:pt x="194" y="264"/>
                    </a:lnTo>
                    <a:lnTo>
                      <a:pt x="212" y="251"/>
                    </a:lnTo>
                    <a:lnTo>
                      <a:pt x="230" y="240"/>
                    </a:lnTo>
                    <a:lnTo>
                      <a:pt x="249" y="229"/>
                    </a:lnTo>
                    <a:lnTo>
                      <a:pt x="269" y="219"/>
                    </a:lnTo>
                    <a:lnTo>
                      <a:pt x="290" y="210"/>
                    </a:lnTo>
                    <a:lnTo>
                      <a:pt x="311" y="202"/>
                    </a:lnTo>
                    <a:lnTo>
                      <a:pt x="331" y="195"/>
                    </a:lnTo>
                    <a:lnTo>
                      <a:pt x="353" y="189"/>
                    </a:lnTo>
                    <a:lnTo>
                      <a:pt x="375" y="182"/>
                    </a:lnTo>
                    <a:lnTo>
                      <a:pt x="397" y="178"/>
                    </a:lnTo>
                    <a:lnTo>
                      <a:pt x="419" y="175"/>
                    </a:lnTo>
                    <a:lnTo>
                      <a:pt x="443" y="172"/>
                    </a:lnTo>
                    <a:lnTo>
                      <a:pt x="466" y="170"/>
                    </a:lnTo>
                    <a:lnTo>
                      <a:pt x="490" y="170"/>
                    </a:lnTo>
                    <a:lnTo>
                      <a:pt x="490" y="170"/>
                    </a:lnTo>
                    <a:lnTo>
                      <a:pt x="490" y="170"/>
                    </a:lnTo>
                    <a:lnTo>
                      <a:pt x="490" y="170"/>
                    </a:lnTo>
                    <a:lnTo>
                      <a:pt x="490" y="170"/>
                    </a:lnTo>
                    <a:lnTo>
                      <a:pt x="490" y="170"/>
                    </a:lnTo>
                    <a:lnTo>
                      <a:pt x="513" y="170"/>
                    </a:lnTo>
                    <a:lnTo>
                      <a:pt x="537" y="172"/>
                    </a:lnTo>
                    <a:lnTo>
                      <a:pt x="559" y="175"/>
                    </a:lnTo>
                    <a:lnTo>
                      <a:pt x="582" y="178"/>
                    </a:lnTo>
                    <a:lnTo>
                      <a:pt x="605" y="182"/>
                    </a:lnTo>
                    <a:lnTo>
                      <a:pt x="626" y="189"/>
                    </a:lnTo>
                    <a:lnTo>
                      <a:pt x="647" y="195"/>
                    </a:lnTo>
                    <a:lnTo>
                      <a:pt x="669" y="202"/>
                    </a:lnTo>
                    <a:lnTo>
                      <a:pt x="689" y="210"/>
                    </a:lnTo>
                    <a:lnTo>
                      <a:pt x="709" y="219"/>
                    </a:lnTo>
                    <a:lnTo>
                      <a:pt x="729" y="229"/>
                    </a:lnTo>
                    <a:lnTo>
                      <a:pt x="748" y="240"/>
                    </a:lnTo>
                    <a:lnTo>
                      <a:pt x="767" y="251"/>
                    </a:lnTo>
                    <a:lnTo>
                      <a:pt x="785" y="264"/>
                    </a:lnTo>
                    <a:lnTo>
                      <a:pt x="802" y="277"/>
                    </a:lnTo>
                    <a:lnTo>
                      <a:pt x="820" y="291"/>
                    </a:lnTo>
                    <a:lnTo>
                      <a:pt x="820" y="291"/>
                    </a:lnTo>
                    <a:lnTo>
                      <a:pt x="820" y="291"/>
                    </a:lnTo>
                    <a:lnTo>
                      <a:pt x="829" y="301"/>
                    </a:lnTo>
                    <a:lnTo>
                      <a:pt x="836" y="312"/>
                    </a:lnTo>
                    <a:lnTo>
                      <a:pt x="839" y="317"/>
                    </a:lnTo>
                    <a:lnTo>
                      <a:pt x="841" y="325"/>
                    </a:lnTo>
                    <a:lnTo>
                      <a:pt x="843" y="331"/>
                    </a:lnTo>
                    <a:lnTo>
                      <a:pt x="843" y="338"/>
                    </a:lnTo>
                    <a:lnTo>
                      <a:pt x="843" y="338"/>
                    </a:lnTo>
                    <a:lnTo>
                      <a:pt x="841" y="350"/>
                    </a:lnTo>
                    <a:lnTo>
                      <a:pt x="838" y="361"/>
                    </a:lnTo>
                    <a:lnTo>
                      <a:pt x="833" y="371"/>
                    </a:lnTo>
                    <a:lnTo>
                      <a:pt x="825" y="380"/>
                    </a:lnTo>
                    <a:lnTo>
                      <a:pt x="816" y="388"/>
                    </a:lnTo>
                    <a:lnTo>
                      <a:pt x="806" y="393"/>
                    </a:lnTo>
                    <a:lnTo>
                      <a:pt x="795" y="396"/>
                    </a:lnTo>
                    <a:lnTo>
                      <a:pt x="784" y="398"/>
                    </a:lnTo>
                    <a:lnTo>
                      <a:pt x="784" y="398"/>
                    </a:lnTo>
                    <a:lnTo>
                      <a:pt x="772" y="396"/>
                    </a:lnTo>
                    <a:lnTo>
                      <a:pt x="761" y="393"/>
                    </a:lnTo>
                    <a:lnTo>
                      <a:pt x="752" y="388"/>
                    </a:lnTo>
                    <a:lnTo>
                      <a:pt x="743" y="381"/>
                    </a:lnTo>
                    <a:lnTo>
                      <a:pt x="743" y="381"/>
                    </a:lnTo>
                    <a:lnTo>
                      <a:pt x="743" y="381"/>
                    </a:lnTo>
                    <a:lnTo>
                      <a:pt x="717" y="361"/>
                    </a:lnTo>
                    <a:lnTo>
                      <a:pt x="688" y="342"/>
                    </a:lnTo>
                    <a:lnTo>
                      <a:pt x="659" y="326"/>
                    </a:lnTo>
                    <a:lnTo>
                      <a:pt x="627" y="313"/>
                    </a:lnTo>
                    <a:lnTo>
                      <a:pt x="611" y="307"/>
                    </a:lnTo>
                    <a:lnTo>
                      <a:pt x="595" y="302"/>
                    </a:lnTo>
                    <a:lnTo>
                      <a:pt x="577" y="298"/>
                    </a:lnTo>
                    <a:lnTo>
                      <a:pt x="561" y="294"/>
                    </a:lnTo>
                    <a:lnTo>
                      <a:pt x="543" y="292"/>
                    </a:lnTo>
                    <a:lnTo>
                      <a:pt x="525" y="289"/>
                    </a:lnTo>
                    <a:lnTo>
                      <a:pt x="508" y="288"/>
                    </a:lnTo>
                    <a:lnTo>
                      <a:pt x="490" y="288"/>
                    </a:lnTo>
                    <a:lnTo>
                      <a:pt x="490" y="288"/>
                    </a:lnTo>
                    <a:lnTo>
                      <a:pt x="471" y="288"/>
                    </a:lnTo>
                    <a:lnTo>
                      <a:pt x="453" y="289"/>
                    </a:lnTo>
                    <a:lnTo>
                      <a:pt x="436" y="292"/>
                    </a:lnTo>
                    <a:lnTo>
                      <a:pt x="418" y="294"/>
                    </a:lnTo>
                    <a:lnTo>
                      <a:pt x="402" y="298"/>
                    </a:lnTo>
                    <a:lnTo>
                      <a:pt x="385" y="302"/>
                    </a:lnTo>
                    <a:lnTo>
                      <a:pt x="368" y="307"/>
                    </a:lnTo>
                    <a:lnTo>
                      <a:pt x="353" y="313"/>
                    </a:lnTo>
                    <a:lnTo>
                      <a:pt x="321" y="326"/>
                    </a:lnTo>
                    <a:lnTo>
                      <a:pt x="291" y="342"/>
                    </a:lnTo>
                    <a:lnTo>
                      <a:pt x="263" y="361"/>
                    </a:lnTo>
                    <a:lnTo>
                      <a:pt x="237" y="381"/>
                    </a:lnTo>
                    <a:lnTo>
                      <a:pt x="237" y="381"/>
                    </a:lnTo>
                    <a:close/>
                    <a:moveTo>
                      <a:pt x="394" y="681"/>
                    </a:moveTo>
                    <a:lnTo>
                      <a:pt x="394" y="681"/>
                    </a:lnTo>
                    <a:lnTo>
                      <a:pt x="394" y="671"/>
                    </a:lnTo>
                    <a:lnTo>
                      <a:pt x="395" y="662"/>
                    </a:lnTo>
                    <a:lnTo>
                      <a:pt x="398" y="653"/>
                    </a:lnTo>
                    <a:lnTo>
                      <a:pt x="400" y="645"/>
                    </a:lnTo>
                    <a:lnTo>
                      <a:pt x="406" y="636"/>
                    </a:lnTo>
                    <a:lnTo>
                      <a:pt x="409" y="628"/>
                    </a:lnTo>
                    <a:lnTo>
                      <a:pt x="416" y="621"/>
                    </a:lnTo>
                    <a:lnTo>
                      <a:pt x="422" y="614"/>
                    </a:lnTo>
                    <a:lnTo>
                      <a:pt x="428" y="608"/>
                    </a:lnTo>
                    <a:lnTo>
                      <a:pt x="436" y="603"/>
                    </a:lnTo>
                    <a:lnTo>
                      <a:pt x="443" y="598"/>
                    </a:lnTo>
                    <a:lnTo>
                      <a:pt x="452" y="594"/>
                    </a:lnTo>
                    <a:lnTo>
                      <a:pt x="460" y="590"/>
                    </a:lnTo>
                    <a:lnTo>
                      <a:pt x="470" y="588"/>
                    </a:lnTo>
                    <a:lnTo>
                      <a:pt x="479" y="587"/>
                    </a:lnTo>
                    <a:lnTo>
                      <a:pt x="489" y="587"/>
                    </a:lnTo>
                    <a:lnTo>
                      <a:pt x="489" y="587"/>
                    </a:lnTo>
                    <a:lnTo>
                      <a:pt x="498" y="587"/>
                    </a:lnTo>
                    <a:lnTo>
                      <a:pt x="508" y="588"/>
                    </a:lnTo>
                    <a:lnTo>
                      <a:pt x="516" y="590"/>
                    </a:lnTo>
                    <a:lnTo>
                      <a:pt x="525" y="594"/>
                    </a:lnTo>
                    <a:lnTo>
                      <a:pt x="534" y="598"/>
                    </a:lnTo>
                    <a:lnTo>
                      <a:pt x="542" y="603"/>
                    </a:lnTo>
                    <a:lnTo>
                      <a:pt x="549" y="608"/>
                    </a:lnTo>
                    <a:lnTo>
                      <a:pt x="555" y="614"/>
                    </a:lnTo>
                    <a:lnTo>
                      <a:pt x="562" y="621"/>
                    </a:lnTo>
                    <a:lnTo>
                      <a:pt x="567" y="628"/>
                    </a:lnTo>
                    <a:lnTo>
                      <a:pt x="572" y="636"/>
                    </a:lnTo>
                    <a:lnTo>
                      <a:pt x="576" y="645"/>
                    </a:lnTo>
                    <a:lnTo>
                      <a:pt x="579" y="653"/>
                    </a:lnTo>
                    <a:lnTo>
                      <a:pt x="581" y="662"/>
                    </a:lnTo>
                    <a:lnTo>
                      <a:pt x="583" y="671"/>
                    </a:lnTo>
                    <a:lnTo>
                      <a:pt x="583" y="681"/>
                    </a:lnTo>
                    <a:lnTo>
                      <a:pt x="583" y="681"/>
                    </a:lnTo>
                    <a:lnTo>
                      <a:pt x="583" y="691"/>
                    </a:lnTo>
                    <a:lnTo>
                      <a:pt x="581" y="700"/>
                    </a:lnTo>
                    <a:lnTo>
                      <a:pt x="579" y="709"/>
                    </a:lnTo>
                    <a:lnTo>
                      <a:pt x="576" y="718"/>
                    </a:lnTo>
                    <a:lnTo>
                      <a:pt x="572" y="726"/>
                    </a:lnTo>
                    <a:lnTo>
                      <a:pt x="567" y="734"/>
                    </a:lnTo>
                    <a:lnTo>
                      <a:pt x="562" y="742"/>
                    </a:lnTo>
                    <a:lnTo>
                      <a:pt x="555" y="748"/>
                    </a:lnTo>
                    <a:lnTo>
                      <a:pt x="549" y="754"/>
                    </a:lnTo>
                    <a:lnTo>
                      <a:pt x="542" y="759"/>
                    </a:lnTo>
                    <a:lnTo>
                      <a:pt x="534" y="764"/>
                    </a:lnTo>
                    <a:lnTo>
                      <a:pt x="525" y="768"/>
                    </a:lnTo>
                    <a:lnTo>
                      <a:pt x="516" y="772"/>
                    </a:lnTo>
                    <a:lnTo>
                      <a:pt x="508" y="774"/>
                    </a:lnTo>
                    <a:lnTo>
                      <a:pt x="498" y="776"/>
                    </a:lnTo>
                    <a:lnTo>
                      <a:pt x="489" y="776"/>
                    </a:lnTo>
                    <a:lnTo>
                      <a:pt x="489" y="776"/>
                    </a:lnTo>
                    <a:lnTo>
                      <a:pt x="479" y="776"/>
                    </a:lnTo>
                    <a:lnTo>
                      <a:pt x="470" y="774"/>
                    </a:lnTo>
                    <a:lnTo>
                      <a:pt x="460" y="772"/>
                    </a:lnTo>
                    <a:lnTo>
                      <a:pt x="452" y="768"/>
                    </a:lnTo>
                    <a:lnTo>
                      <a:pt x="443" y="764"/>
                    </a:lnTo>
                    <a:lnTo>
                      <a:pt x="436" y="759"/>
                    </a:lnTo>
                    <a:lnTo>
                      <a:pt x="428" y="754"/>
                    </a:lnTo>
                    <a:lnTo>
                      <a:pt x="422" y="748"/>
                    </a:lnTo>
                    <a:lnTo>
                      <a:pt x="416" y="742"/>
                    </a:lnTo>
                    <a:lnTo>
                      <a:pt x="409" y="734"/>
                    </a:lnTo>
                    <a:lnTo>
                      <a:pt x="406" y="726"/>
                    </a:lnTo>
                    <a:lnTo>
                      <a:pt x="400" y="718"/>
                    </a:lnTo>
                    <a:lnTo>
                      <a:pt x="398" y="709"/>
                    </a:lnTo>
                    <a:lnTo>
                      <a:pt x="395" y="700"/>
                    </a:lnTo>
                    <a:lnTo>
                      <a:pt x="394" y="691"/>
                    </a:lnTo>
                    <a:lnTo>
                      <a:pt x="394" y="681"/>
                    </a:lnTo>
                    <a:lnTo>
                      <a:pt x="394" y="68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2" name="Freeform 25"/>
              <p:cNvSpPr>
                <a:spLocks noEditPoints="1"/>
              </p:cNvSpPr>
              <p:nvPr/>
            </p:nvSpPr>
            <p:spPr bwMode="auto">
              <a:xfrm>
                <a:off x="5312011" y="5130917"/>
                <a:ext cx="579496" cy="578203"/>
              </a:xfrm>
              <a:custGeom>
                <a:avLst/>
                <a:gdLst>
                  <a:gd name="T0" fmla="*/ 433 w 896"/>
                  <a:gd name="T1" fmla="*/ 893 h 893"/>
                  <a:gd name="T2" fmla="*/ 556 w 896"/>
                  <a:gd name="T3" fmla="*/ 880 h 893"/>
                  <a:gd name="T4" fmla="*/ 644 w 896"/>
                  <a:gd name="T5" fmla="*/ 768 h 893"/>
                  <a:gd name="T6" fmla="*/ 781 w 896"/>
                  <a:gd name="T7" fmla="*/ 745 h 893"/>
                  <a:gd name="T8" fmla="*/ 791 w 896"/>
                  <a:gd name="T9" fmla="*/ 607 h 893"/>
                  <a:gd name="T10" fmla="*/ 893 w 896"/>
                  <a:gd name="T11" fmla="*/ 507 h 893"/>
                  <a:gd name="T12" fmla="*/ 893 w 896"/>
                  <a:gd name="T13" fmla="*/ 386 h 893"/>
                  <a:gd name="T14" fmla="*/ 791 w 896"/>
                  <a:gd name="T15" fmla="*/ 287 h 893"/>
                  <a:gd name="T16" fmla="*/ 781 w 896"/>
                  <a:gd name="T17" fmla="*/ 147 h 893"/>
                  <a:gd name="T18" fmla="*/ 644 w 896"/>
                  <a:gd name="T19" fmla="*/ 124 h 893"/>
                  <a:gd name="T20" fmla="*/ 556 w 896"/>
                  <a:gd name="T21" fmla="*/ 12 h 893"/>
                  <a:gd name="T22" fmla="*/ 417 w 896"/>
                  <a:gd name="T23" fmla="*/ 71 h 893"/>
                  <a:gd name="T24" fmla="*/ 277 w 896"/>
                  <a:gd name="T25" fmla="*/ 32 h 893"/>
                  <a:gd name="T26" fmla="*/ 173 w 896"/>
                  <a:gd name="T27" fmla="*/ 93 h 893"/>
                  <a:gd name="T28" fmla="*/ 137 w 896"/>
                  <a:gd name="T29" fmla="*/ 231 h 893"/>
                  <a:gd name="T30" fmla="*/ 20 w 896"/>
                  <a:gd name="T31" fmla="*/ 308 h 893"/>
                  <a:gd name="T32" fmla="*/ 69 w 896"/>
                  <a:gd name="T33" fmla="*/ 439 h 893"/>
                  <a:gd name="T34" fmla="*/ 79 w 896"/>
                  <a:gd name="T35" fmla="*/ 532 h 893"/>
                  <a:gd name="T36" fmla="*/ 59 w 896"/>
                  <a:gd name="T37" fmla="*/ 670 h 893"/>
                  <a:gd name="T38" fmla="*/ 189 w 896"/>
                  <a:gd name="T39" fmla="*/ 720 h 893"/>
                  <a:gd name="T40" fmla="*/ 252 w 896"/>
                  <a:gd name="T41" fmla="*/ 849 h 893"/>
                  <a:gd name="T42" fmla="*/ 435 w 896"/>
                  <a:gd name="T43" fmla="*/ 507 h 893"/>
                  <a:gd name="T44" fmla="*/ 386 w 896"/>
                  <a:gd name="T45" fmla="*/ 447 h 893"/>
                  <a:gd name="T46" fmla="*/ 423 w 896"/>
                  <a:gd name="T47" fmla="*/ 389 h 893"/>
                  <a:gd name="T48" fmla="*/ 491 w 896"/>
                  <a:gd name="T49" fmla="*/ 403 h 893"/>
                  <a:gd name="T50" fmla="*/ 505 w 896"/>
                  <a:gd name="T51" fmla="*/ 471 h 893"/>
                  <a:gd name="T52" fmla="*/ 447 w 896"/>
                  <a:gd name="T53" fmla="*/ 509 h 893"/>
                  <a:gd name="T54" fmla="*/ 704 w 896"/>
                  <a:gd name="T55" fmla="*/ 370 h 893"/>
                  <a:gd name="T56" fmla="*/ 743 w 896"/>
                  <a:gd name="T57" fmla="*/ 351 h 893"/>
                  <a:gd name="T58" fmla="*/ 777 w 896"/>
                  <a:gd name="T59" fmla="*/ 384 h 893"/>
                  <a:gd name="T60" fmla="*/ 772 w 896"/>
                  <a:gd name="T61" fmla="*/ 527 h 893"/>
                  <a:gd name="T62" fmla="*/ 738 w 896"/>
                  <a:gd name="T63" fmla="*/ 611 h 893"/>
                  <a:gd name="T64" fmla="*/ 588 w 896"/>
                  <a:gd name="T65" fmla="*/ 748 h 893"/>
                  <a:gd name="T66" fmla="*/ 527 w 896"/>
                  <a:gd name="T67" fmla="*/ 757 h 893"/>
                  <a:gd name="T68" fmla="*/ 508 w 896"/>
                  <a:gd name="T69" fmla="*/ 719 h 893"/>
                  <a:gd name="T70" fmla="*/ 535 w 896"/>
                  <a:gd name="T71" fmla="*/ 686 h 893"/>
                  <a:gd name="T72" fmla="*/ 629 w 896"/>
                  <a:gd name="T73" fmla="*/ 627 h 893"/>
                  <a:gd name="T74" fmla="*/ 697 w 896"/>
                  <a:gd name="T75" fmla="*/ 509 h 893"/>
                  <a:gd name="T76" fmla="*/ 232 w 896"/>
                  <a:gd name="T77" fmla="*/ 191 h 893"/>
                  <a:gd name="T78" fmla="*/ 359 w 896"/>
                  <a:gd name="T79" fmla="*/ 123 h 893"/>
                  <a:gd name="T80" fmla="*/ 449 w 896"/>
                  <a:gd name="T81" fmla="*/ 110 h 893"/>
                  <a:gd name="T82" fmla="*/ 619 w 896"/>
                  <a:gd name="T83" fmla="*/ 157 h 893"/>
                  <a:gd name="T84" fmla="*/ 679 w 896"/>
                  <a:gd name="T85" fmla="*/ 213 h 893"/>
                  <a:gd name="T86" fmla="*/ 663 w 896"/>
                  <a:gd name="T87" fmla="*/ 254 h 893"/>
                  <a:gd name="T88" fmla="*/ 620 w 896"/>
                  <a:gd name="T89" fmla="*/ 254 h 893"/>
                  <a:gd name="T90" fmla="*/ 539 w 896"/>
                  <a:gd name="T91" fmla="*/ 205 h 893"/>
                  <a:gd name="T92" fmla="*/ 402 w 896"/>
                  <a:gd name="T93" fmla="*/ 192 h 893"/>
                  <a:gd name="T94" fmla="*/ 282 w 896"/>
                  <a:gd name="T95" fmla="*/ 250 h 893"/>
                  <a:gd name="T96" fmla="*/ 248 w 896"/>
                  <a:gd name="T97" fmla="*/ 259 h 893"/>
                  <a:gd name="T98" fmla="*/ 217 w 896"/>
                  <a:gd name="T99" fmla="*/ 221 h 893"/>
                  <a:gd name="T100" fmla="*/ 157 w 896"/>
                  <a:gd name="T101" fmla="*/ 609 h 893"/>
                  <a:gd name="T102" fmla="*/ 125 w 896"/>
                  <a:gd name="T103" fmla="*/ 525 h 893"/>
                  <a:gd name="T104" fmla="*/ 123 w 896"/>
                  <a:gd name="T105" fmla="*/ 374 h 893"/>
                  <a:gd name="T106" fmla="*/ 163 w 896"/>
                  <a:gd name="T107" fmla="*/ 349 h 893"/>
                  <a:gd name="T108" fmla="*/ 197 w 896"/>
                  <a:gd name="T109" fmla="*/ 375 h 893"/>
                  <a:gd name="T110" fmla="*/ 193 w 896"/>
                  <a:gd name="T111" fmla="*/ 441 h 893"/>
                  <a:gd name="T112" fmla="*/ 226 w 896"/>
                  <a:gd name="T113" fmla="*/ 572 h 893"/>
                  <a:gd name="T114" fmla="*/ 340 w 896"/>
                  <a:gd name="T115" fmla="*/ 677 h 893"/>
                  <a:gd name="T116" fmla="*/ 383 w 896"/>
                  <a:gd name="T117" fmla="*/ 704 h 893"/>
                  <a:gd name="T118" fmla="*/ 379 w 896"/>
                  <a:gd name="T119" fmla="*/ 747 h 893"/>
                  <a:gd name="T120" fmla="*/ 334 w 896"/>
                  <a:gd name="T121" fmla="*/ 758 h 893"/>
                  <a:gd name="T122" fmla="*/ 213 w 896"/>
                  <a:gd name="T123" fmla="*/ 681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96" h="893">
                    <a:moveTo>
                      <a:pt x="339" y="806"/>
                    </a:moveTo>
                    <a:lnTo>
                      <a:pt x="341" y="880"/>
                    </a:lnTo>
                    <a:lnTo>
                      <a:pt x="354" y="884"/>
                    </a:lnTo>
                    <a:lnTo>
                      <a:pt x="368" y="885"/>
                    </a:lnTo>
                    <a:lnTo>
                      <a:pt x="401" y="820"/>
                    </a:lnTo>
                    <a:lnTo>
                      <a:pt x="417" y="821"/>
                    </a:lnTo>
                    <a:lnTo>
                      <a:pt x="433" y="893"/>
                    </a:lnTo>
                    <a:lnTo>
                      <a:pt x="449" y="893"/>
                    </a:lnTo>
                    <a:lnTo>
                      <a:pt x="462" y="893"/>
                    </a:lnTo>
                    <a:lnTo>
                      <a:pt x="480" y="821"/>
                    </a:lnTo>
                    <a:lnTo>
                      <a:pt x="495" y="820"/>
                    </a:lnTo>
                    <a:lnTo>
                      <a:pt x="528" y="885"/>
                    </a:lnTo>
                    <a:lnTo>
                      <a:pt x="542" y="884"/>
                    </a:lnTo>
                    <a:lnTo>
                      <a:pt x="556" y="880"/>
                    </a:lnTo>
                    <a:lnTo>
                      <a:pt x="557" y="806"/>
                    </a:lnTo>
                    <a:lnTo>
                      <a:pt x="572" y="802"/>
                    </a:lnTo>
                    <a:lnTo>
                      <a:pt x="617" y="860"/>
                    </a:lnTo>
                    <a:lnTo>
                      <a:pt x="631" y="854"/>
                    </a:lnTo>
                    <a:lnTo>
                      <a:pt x="644" y="849"/>
                    </a:lnTo>
                    <a:lnTo>
                      <a:pt x="630" y="776"/>
                    </a:lnTo>
                    <a:lnTo>
                      <a:pt x="644" y="768"/>
                    </a:lnTo>
                    <a:lnTo>
                      <a:pt x="700" y="816"/>
                    </a:lnTo>
                    <a:lnTo>
                      <a:pt x="712" y="807"/>
                    </a:lnTo>
                    <a:lnTo>
                      <a:pt x="723" y="800"/>
                    </a:lnTo>
                    <a:lnTo>
                      <a:pt x="695" y="731"/>
                    </a:lnTo>
                    <a:lnTo>
                      <a:pt x="707" y="720"/>
                    </a:lnTo>
                    <a:lnTo>
                      <a:pt x="772" y="755"/>
                    </a:lnTo>
                    <a:lnTo>
                      <a:pt x="781" y="745"/>
                    </a:lnTo>
                    <a:lnTo>
                      <a:pt x="791" y="734"/>
                    </a:lnTo>
                    <a:lnTo>
                      <a:pt x="750" y="674"/>
                    </a:lnTo>
                    <a:lnTo>
                      <a:pt x="758" y="661"/>
                    </a:lnTo>
                    <a:lnTo>
                      <a:pt x="830" y="681"/>
                    </a:lnTo>
                    <a:lnTo>
                      <a:pt x="838" y="670"/>
                    </a:lnTo>
                    <a:lnTo>
                      <a:pt x="844" y="657"/>
                    </a:lnTo>
                    <a:lnTo>
                      <a:pt x="791" y="607"/>
                    </a:lnTo>
                    <a:lnTo>
                      <a:pt x="797" y="592"/>
                    </a:lnTo>
                    <a:lnTo>
                      <a:pt x="871" y="598"/>
                    </a:lnTo>
                    <a:lnTo>
                      <a:pt x="876" y="584"/>
                    </a:lnTo>
                    <a:lnTo>
                      <a:pt x="879" y="570"/>
                    </a:lnTo>
                    <a:lnTo>
                      <a:pt x="816" y="532"/>
                    </a:lnTo>
                    <a:lnTo>
                      <a:pt x="820" y="517"/>
                    </a:lnTo>
                    <a:lnTo>
                      <a:pt x="893" y="507"/>
                    </a:lnTo>
                    <a:lnTo>
                      <a:pt x="895" y="493"/>
                    </a:lnTo>
                    <a:lnTo>
                      <a:pt x="896" y="480"/>
                    </a:lnTo>
                    <a:lnTo>
                      <a:pt x="826" y="454"/>
                    </a:lnTo>
                    <a:lnTo>
                      <a:pt x="826" y="439"/>
                    </a:lnTo>
                    <a:lnTo>
                      <a:pt x="896" y="414"/>
                    </a:lnTo>
                    <a:lnTo>
                      <a:pt x="895" y="400"/>
                    </a:lnTo>
                    <a:lnTo>
                      <a:pt x="893" y="386"/>
                    </a:lnTo>
                    <a:lnTo>
                      <a:pt x="820" y="376"/>
                    </a:lnTo>
                    <a:lnTo>
                      <a:pt x="816" y="360"/>
                    </a:lnTo>
                    <a:lnTo>
                      <a:pt x="879" y="322"/>
                    </a:lnTo>
                    <a:lnTo>
                      <a:pt x="876" y="308"/>
                    </a:lnTo>
                    <a:lnTo>
                      <a:pt x="871" y="296"/>
                    </a:lnTo>
                    <a:lnTo>
                      <a:pt x="797" y="301"/>
                    </a:lnTo>
                    <a:lnTo>
                      <a:pt x="791" y="287"/>
                    </a:lnTo>
                    <a:lnTo>
                      <a:pt x="844" y="235"/>
                    </a:lnTo>
                    <a:lnTo>
                      <a:pt x="838" y="223"/>
                    </a:lnTo>
                    <a:lnTo>
                      <a:pt x="830" y="211"/>
                    </a:lnTo>
                    <a:lnTo>
                      <a:pt x="758" y="231"/>
                    </a:lnTo>
                    <a:lnTo>
                      <a:pt x="750" y="219"/>
                    </a:lnTo>
                    <a:lnTo>
                      <a:pt x="791" y="158"/>
                    </a:lnTo>
                    <a:lnTo>
                      <a:pt x="781" y="147"/>
                    </a:lnTo>
                    <a:lnTo>
                      <a:pt x="772" y="137"/>
                    </a:lnTo>
                    <a:lnTo>
                      <a:pt x="707" y="172"/>
                    </a:lnTo>
                    <a:lnTo>
                      <a:pt x="695" y="161"/>
                    </a:lnTo>
                    <a:lnTo>
                      <a:pt x="723" y="93"/>
                    </a:lnTo>
                    <a:lnTo>
                      <a:pt x="712" y="85"/>
                    </a:lnTo>
                    <a:lnTo>
                      <a:pt x="700" y="76"/>
                    </a:lnTo>
                    <a:lnTo>
                      <a:pt x="644" y="124"/>
                    </a:lnTo>
                    <a:lnTo>
                      <a:pt x="630" y="117"/>
                    </a:lnTo>
                    <a:lnTo>
                      <a:pt x="644" y="44"/>
                    </a:lnTo>
                    <a:lnTo>
                      <a:pt x="631" y="39"/>
                    </a:lnTo>
                    <a:lnTo>
                      <a:pt x="617" y="32"/>
                    </a:lnTo>
                    <a:lnTo>
                      <a:pt x="572" y="90"/>
                    </a:lnTo>
                    <a:lnTo>
                      <a:pt x="557" y="87"/>
                    </a:lnTo>
                    <a:lnTo>
                      <a:pt x="556" y="12"/>
                    </a:lnTo>
                    <a:lnTo>
                      <a:pt x="542" y="10"/>
                    </a:lnTo>
                    <a:lnTo>
                      <a:pt x="528" y="7"/>
                    </a:lnTo>
                    <a:lnTo>
                      <a:pt x="495" y="73"/>
                    </a:lnTo>
                    <a:lnTo>
                      <a:pt x="480" y="71"/>
                    </a:lnTo>
                    <a:lnTo>
                      <a:pt x="462" y="0"/>
                    </a:lnTo>
                    <a:lnTo>
                      <a:pt x="433" y="0"/>
                    </a:lnTo>
                    <a:lnTo>
                      <a:pt x="417" y="71"/>
                    </a:lnTo>
                    <a:lnTo>
                      <a:pt x="401" y="73"/>
                    </a:lnTo>
                    <a:lnTo>
                      <a:pt x="368" y="7"/>
                    </a:lnTo>
                    <a:lnTo>
                      <a:pt x="354" y="10"/>
                    </a:lnTo>
                    <a:lnTo>
                      <a:pt x="341" y="12"/>
                    </a:lnTo>
                    <a:lnTo>
                      <a:pt x="339" y="87"/>
                    </a:lnTo>
                    <a:lnTo>
                      <a:pt x="324" y="90"/>
                    </a:lnTo>
                    <a:lnTo>
                      <a:pt x="277" y="32"/>
                    </a:lnTo>
                    <a:lnTo>
                      <a:pt x="265" y="39"/>
                    </a:lnTo>
                    <a:lnTo>
                      <a:pt x="252" y="44"/>
                    </a:lnTo>
                    <a:lnTo>
                      <a:pt x="265" y="117"/>
                    </a:lnTo>
                    <a:lnTo>
                      <a:pt x="252" y="124"/>
                    </a:lnTo>
                    <a:lnTo>
                      <a:pt x="195" y="76"/>
                    </a:lnTo>
                    <a:lnTo>
                      <a:pt x="184" y="85"/>
                    </a:lnTo>
                    <a:lnTo>
                      <a:pt x="173" y="93"/>
                    </a:lnTo>
                    <a:lnTo>
                      <a:pt x="200" y="161"/>
                    </a:lnTo>
                    <a:lnTo>
                      <a:pt x="189" y="172"/>
                    </a:lnTo>
                    <a:lnTo>
                      <a:pt x="123" y="137"/>
                    </a:lnTo>
                    <a:lnTo>
                      <a:pt x="113" y="147"/>
                    </a:lnTo>
                    <a:lnTo>
                      <a:pt x="105" y="158"/>
                    </a:lnTo>
                    <a:lnTo>
                      <a:pt x="146" y="219"/>
                    </a:lnTo>
                    <a:lnTo>
                      <a:pt x="137" y="231"/>
                    </a:lnTo>
                    <a:lnTo>
                      <a:pt x="66" y="211"/>
                    </a:lnTo>
                    <a:lnTo>
                      <a:pt x="59" y="223"/>
                    </a:lnTo>
                    <a:lnTo>
                      <a:pt x="52" y="235"/>
                    </a:lnTo>
                    <a:lnTo>
                      <a:pt x="105" y="287"/>
                    </a:lnTo>
                    <a:lnTo>
                      <a:pt x="100" y="301"/>
                    </a:lnTo>
                    <a:lnTo>
                      <a:pt x="25" y="296"/>
                    </a:lnTo>
                    <a:lnTo>
                      <a:pt x="20" y="308"/>
                    </a:lnTo>
                    <a:lnTo>
                      <a:pt x="16" y="322"/>
                    </a:lnTo>
                    <a:lnTo>
                      <a:pt x="79" y="360"/>
                    </a:lnTo>
                    <a:lnTo>
                      <a:pt x="77" y="376"/>
                    </a:lnTo>
                    <a:lnTo>
                      <a:pt x="3" y="386"/>
                    </a:lnTo>
                    <a:lnTo>
                      <a:pt x="1" y="400"/>
                    </a:lnTo>
                    <a:lnTo>
                      <a:pt x="0" y="414"/>
                    </a:lnTo>
                    <a:lnTo>
                      <a:pt x="69" y="439"/>
                    </a:lnTo>
                    <a:lnTo>
                      <a:pt x="69" y="447"/>
                    </a:lnTo>
                    <a:lnTo>
                      <a:pt x="69" y="454"/>
                    </a:lnTo>
                    <a:lnTo>
                      <a:pt x="0" y="480"/>
                    </a:lnTo>
                    <a:lnTo>
                      <a:pt x="1" y="493"/>
                    </a:lnTo>
                    <a:lnTo>
                      <a:pt x="3" y="507"/>
                    </a:lnTo>
                    <a:lnTo>
                      <a:pt x="77" y="517"/>
                    </a:lnTo>
                    <a:lnTo>
                      <a:pt x="79" y="532"/>
                    </a:lnTo>
                    <a:lnTo>
                      <a:pt x="16" y="570"/>
                    </a:lnTo>
                    <a:lnTo>
                      <a:pt x="20" y="584"/>
                    </a:lnTo>
                    <a:lnTo>
                      <a:pt x="25" y="598"/>
                    </a:lnTo>
                    <a:lnTo>
                      <a:pt x="100" y="592"/>
                    </a:lnTo>
                    <a:lnTo>
                      <a:pt x="105" y="607"/>
                    </a:lnTo>
                    <a:lnTo>
                      <a:pt x="52" y="657"/>
                    </a:lnTo>
                    <a:lnTo>
                      <a:pt x="59" y="670"/>
                    </a:lnTo>
                    <a:lnTo>
                      <a:pt x="66" y="681"/>
                    </a:lnTo>
                    <a:lnTo>
                      <a:pt x="137" y="661"/>
                    </a:lnTo>
                    <a:lnTo>
                      <a:pt x="146" y="674"/>
                    </a:lnTo>
                    <a:lnTo>
                      <a:pt x="105" y="734"/>
                    </a:lnTo>
                    <a:lnTo>
                      <a:pt x="113" y="745"/>
                    </a:lnTo>
                    <a:lnTo>
                      <a:pt x="123" y="755"/>
                    </a:lnTo>
                    <a:lnTo>
                      <a:pt x="189" y="720"/>
                    </a:lnTo>
                    <a:lnTo>
                      <a:pt x="200" y="731"/>
                    </a:lnTo>
                    <a:lnTo>
                      <a:pt x="173" y="800"/>
                    </a:lnTo>
                    <a:lnTo>
                      <a:pt x="184" y="807"/>
                    </a:lnTo>
                    <a:lnTo>
                      <a:pt x="195" y="816"/>
                    </a:lnTo>
                    <a:lnTo>
                      <a:pt x="252" y="768"/>
                    </a:lnTo>
                    <a:lnTo>
                      <a:pt x="265" y="776"/>
                    </a:lnTo>
                    <a:lnTo>
                      <a:pt x="252" y="849"/>
                    </a:lnTo>
                    <a:lnTo>
                      <a:pt x="265" y="854"/>
                    </a:lnTo>
                    <a:lnTo>
                      <a:pt x="277" y="860"/>
                    </a:lnTo>
                    <a:lnTo>
                      <a:pt x="324" y="802"/>
                    </a:lnTo>
                    <a:lnTo>
                      <a:pt x="339" y="806"/>
                    </a:lnTo>
                    <a:close/>
                    <a:moveTo>
                      <a:pt x="447" y="509"/>
                    </a:moveTo>
                    <a:lnTo>
                      <a:pt x="447" y="509"/>
                    </a:lnTo>
                    <a:lnTo>
                      <a:pt x="435" y="507"/>
                    </a:lnTo>
                    <a:lnTo>
                      <a:pt x="423" y="503"/>
                    </a:lnTo>
                    <a:lnTo>
                      <a:pt x="413" y="498"/>
                    </a:lnTo>
                    <a:lnTo>
                      <a:pt x="404" y="491"/>
                    </a:lnTo>
                    <a:lnTo>
                      <a:pt x="397" y="481"/>
                    </a:lnTo>
                    <a:lnTo>
                      <a:pt x="391" y="471"/>
                    </a:lnTo>
                    <a:lnTo>
                      <a:pt x="387" y="459"/>
                    </a:lnTo>
                    <a:lnTo>
                      <a:pt x="386" y="447"/>
                    </a:lnTo>
                    <a:lnTo>
                      <a:pt x="386" y="447"/>
                    </a:lnTo>
                    <a:lnTo>
                      <a:pt x="387" y="434"/>
                    </a:lnTo>
                    <a:lnTo>
                      <a:pt x="391" y="423"/>
                    </a:lnTo>
                    <a:lnTo>
                      <a:pt x="397" y="412"/>
                    </a:lnTo>
                    <a:lnTo>
                      <a:pt x="404" y="403"/>
                    </a:lnTo>
                    <a:lnTo>
                      <a:pt x="413" y="395"/>
                    </a:lnTo>
                    <a:lnTo>
                      <a:pt x="423" y="389"/>
                    </a:lnTo>
                    <a:lnTo>
                      <a:pt x="435" y="385"/>
                    </a:lnTo>
                    <a:lnTo>
                      <a:pt x="447" y="384"/>
                    </a:lnTo>
                    <a:lnTo>
                      <a:pt x="447" y="384"/>
                    </a:lnTo>
                    <a:lnTo>
                      <a:pt x="460" y="385"/>
                    </a:lnTo>
                    <a:lnTo>
                      <a:pt x="472" y="389"/>
                    </a:lnTo>
                    <a:lnTo>
                      <a:pt x="483" y="395"/>
                    </a:lnTo>
                    <a:lnTo>
                      <a:pt x="491" y="403"/>
                    </a:lnTo>
                    <a:lnTo>
                      <a:pt x="499" y="412"/>
                    </a:lnTo>
                    <a:lnTo>
                      <a:pt x="505" y="423"/>
                    </a:lnTo>
                    <a:lnTo>
                      <a:pt x="509" y="434"/>
                    </a:lnTo>
                    <a:lnTo>
                      <a:pt x="510" y="447"/>
                    </a:lnTo>
                    <a:lnTo>
                      <a:pt x="510" y="447"/>
                    </a:lnTo>
                    <a:lnTo>
                      <a:pt x="509" y="459"/>
                    </a:lnTo>
                    <a:lnTo>
                      <a:pt x="505" y="471"/>
                    </a:lnTo>
                    <a:lnTo>
                      <a:pt x="499" y="481"/>
                    </a:lnTo>
                    <a:lnTo>
                      <a:pt x="491" y="491"/>
                    </a:lnTo>
                    <a:lnTo>
                      <a:pt x="483" y="498"/>
                    </a:lnTo>
                    <a:lnTo>
                      <a:pt x="472" y="503"/>
                    </a:lnTo>
                    <a:lnTo>
                      <a:pt x="460" y="507"/>
                    </a:lnTo>
                    <a:lnTo>
                      <a:pt x="447" y="509"/>
                    </a:lnTo>
                    <a:lnTo>
                      <a:pt x="447" y="509"/>
                    </a:lnTo>
                    <a:close/>
                    <a:moveTo>
                      <a:pt x="700" y="398"/>
                    </a:moveTo>
                    <a:lnTo>
                      <a:pt x="700" y="398"/>
                    </a:lnTo>
                    <a:lnTo>
                      <a:pt x="700" y="398"/>
                    </a:lnTo>
                    <a:lnTo>
                      <a:pt x="699" y="391"/>
                    </a:lnTo>
                    <a:lnTo>
                      <a:pt x="700" y="384"/>
                    </a:lnTo>
                    <a:lnTo>
                      <a:pt x="702" y="376"/>
                    </a:lnTo>
                    <a:lnTo>
                      <a:pt x="704" y="370"/>
                    </a:lnTo>
                    <a:lnTo>
                      <a:pt x="704" y="370"/>
                    </a:lnTo>
                    <a:lnTo>
                      <a:pt x="709" y="364"/>
                    </a:lnTo>
                    <a:lnTo>
                      <a:pt x="714" y="359"/>
                    </a:lnTo>
                    <a:lnTo>
                      <a:pt x="721" y="355"/>
                    </a:lnTo>
                    <a:lnTo>
                      <a:pt x="728" y="351"/>
                    </a:lnTo>
                    <a:lnTo>
                      <a:pt x="736" y="350"/>
                    </a:lnTo>
                    <a:lnTo>
                      <a:pt x="743" y="351"/>
                    </a:lnTo>
                    <a:lnTo>
                      <a:pt x="751" y="352"/>
                    </a:lnTo>
                    <a:lnTo>
                      <a:pt x="757" y="355"/>
                    </a:lnTo>
                    <a:lnTo>
                      <a:pt x="757" y="355"/>
                    </a:lnTo>
                    <a:lnTo>
                      <a:pt x="765" y="361"/>
                    </a:lnTo>
                    <a:lnTo>
                      <a:pt x="771" y="367"/>
                    </a:lnTo>
                    <a:lnTo>
                      <a:pt x="775" y="375"/>
                    </a:lnTo>
                    <a:lnTo>
                      <a:pt x="777" y="384"/>
                    </a:lnTo>
                    <a:lnTo>
                      <a:pt x="777" y="384"/>
                    </a:lnTo>
                    <a:lnTo>
                      <a:pt x="777" y="384"/>
                    </a:lnTo>
                    <a:lnTo>
                      <a:pt x="781" y="412"/>
                    </a:lnTo>
                    <a:lnTo>
                      <a:pt x="782" y="441"/>
                    </a:lnTo>
                    <a:lnTo>
                      <a:pt x="781" y="469"/>
                    </a:lnTo>
                    <a:lnTo>
                      <a:pt x="779" y="498"/>
                    </a:lnTo>
                    <a:lnTo>
                      <a:pt x="772" y="527"/>
                    </a:lnTo>
                    <a:lnTo>
                      <a:pt x="763" y="556"/>
                    </a:lnTo>
                    <a:lnTo>
                      <a:pt x="752" y="584"/>
                    </a:lnTo>
                    <a:lnTo>
                      <a:pt x="738" y="611"/>
                    </a:lnTo>
                    <a:lnTo>
                      <a:pt x="738" y="611"/>
                    </a:lnTo>
                    <a:lnTo>
                      <a:pt x="738" y="611"/>
                    </a:lnTo>
                    <a:lnTo>
                      <a:pt x="738" y="611"/>
                    </a:lnTo>
                    <a:lnTo>
                      <a:pt x="738" y="611"/>
                    </a:lnTo>
                    <a:lnTo>
                      <a:pt x="722" y="637"/>
                    </a:lnTo>
                    <a:lnTo>
                      <a:pt x="703" y="661"/>
                    </a:lnTo>
                    <a:lnTo>
                      <a:pt x="683" y="682"/>
                    </a:lnTo>
                    <a:lnTo>
                      <a:pt x="661" y="703"/>
                    </a:lnTo>
                    <a:lnTo>
                      <a:pt x="637" y="720"/>
                    </a:lnTo>
                    <a:lnTo>
                      <a:pt x="614" y="735"/>
                    </a:lnTo>
                    <a:lnTo>
                      <a:pt x="588" y="748"/>
                    </a:lnTo>
                    <a:lnTo>
                      <a:pt x="561" y="759"/>
                    </a:lnTo>
                    <a:lnTo>
                      <a:pt x="561" y="759"/>
                    </a:lnTo>
                    <a:lnTo>
                      <a:pt x="561" y="759"/>
                    </a:lnTo>
                    <a:lnTo>
                      <a:pt x="553" y="762"/>
                    </a:lnTo>
                    <a:lnTo>
                      <a:pt x="544" y="762"/>
                    </a:lnTo>
                    <a:lnTo>
                      <a:pt x="535" y="760"/>
                    </a:lnTo>
                    <a:lnTo>
                      <a:pt x="527" y="757"/>
                    </a:lnTo>
                    <a:lnTo>
                      <a:pt x="527" y="757"/>
                    </a:lnTo>
                    <a:lnTo>
                      <a:pt x="520" y="752"/>
                    </a:lnTo>
                    <a:lnTo>
                      <a:pt x="515" y="747"/>
                    </a:lnTo>
                    <a:lnTo>
                      <a:pt x="512" y="740"/>
                    </a:lnTo>
                    <a:lnTo>
                      <a:pt x="509" y="733"/>
                    </a:lnTo>
                    <a:lnTo>
                      <a:pt x="508" y="726"/>
                    </a:lnTo>
                    <a:lnTo>
                      <a:pt x="508" y="719"/>
                    </a:lnTo>
                    <a:lnTo>
                      <a:pt x="509" y="711"/>
                    </a:lnTo>
                    <a:lnTo>
                      <a:pt x="513" y="704"/>
                    </a:lnTo>
                    <a:lnTo>
                      <a:pt x="513" y="704"/>
                    </a:lnTo>
                    <a:lnTo>
                      <a:pt x="517" y="697"/>
                    </a:lnTo>
                    <a:lnTo>
                      <a:pt x="523" y="692"/>
                    </a:lnTo>
                    <a:lnTo>
                      <a:pt x="528" y="689"/>
                    </a:lnTo>
                    <a:lnTo>
                      <a:pt x="535" y="686"/>
                    </a:lnTo>
                    <a:lnTo>
                      <a:pt x="535" y="686"/>
                    </a:lnTo>
                    <a:lnTo>
                      <a:pt x="535" y="686"/>
                    </a:lnTo>
                    <a:lnTo>
                      <a:pt x="556" y="677"/>
                    </a:lnTo>
                    <a:lnTo>
                      <a:pt x="576" y="667"/>
                    </a:lnTo>
                    <a:lnTo>
                      <a:pt x="593" y="656"/>
                    </a:lnTo>
                    <a:lnTo>
                      <a:pt x="612" y="642"/>
                    </a:lnTo>
                    <a:lnTo>
                      <a:pt x="629" y="627"/>
                    </a:lnTo>
                    <a:lnTo>
                      <a:pt x="644" y="611"/>
                    </a:lnTo>
                    <a:lnTo>
                      <a:pt x="658" y="593"/>
                    </a:lnTo>
                    <a:lnTo>
                      <a:pt x="670" y="573"/>
                    </a:lnTo>
                    <a:lnTo>
                      <a:pt x="670" y="573"/>
                    </a:lnTo>
                    <a:lnTo>
                      <a:pt x="682" y="551"/>
                    </a:lnTo>
                    <a:lnTo>
                      <a:pt x="690" y="530"/>
                    </a:lnTo>
                    <a:lnTo>
                      <a:pt x="697" y="509"/>
                    </a:lnTo>
                    <a:lnTo>
                      <a:pt x="702" y="486"/>
                    </a:lnTo>
                    <a:lnTo>
                      <a:pt x="704" y="464"/>
                    </a:lnTo>
                    <a:lnTo>
                      <a:pt x="704" y="442"/>
                    </a:lnTo>
                    <a:lnTo>
                      <a:pt x="704" y="420"/>
                    </a:lnTo>
                    <a:lnTo>
                      <a:pt x="700" y="398"/>
                    </a:lnTo>
                    <a:lnTo>
                      <a:pt x="700" y="398"/>
                    </a:lnTo>
                    <a:close/>
                    <a:moveTo>
                      <a:pt x="232" y="191"/>
                    </a:moveTo>
                    <a:lnTo>
                      <a:pt x="232" y="191"/>
                    </a:lnTo>
                    <a:lnTo>
                      <a:pt x="232" y="191"/>
                    </a:lnTo>
                    <a:lnTo>
                      <a:pt x="254" y="173"/>
                    </a:lnTo>
                    <a:lnTo>
                      <a:pt x="278" y="157"/>
                    </a:lnTo>
                    <a:lnTo>
                      <a:pt x="305" y="143"/>
                    </a:lnTo>
                    <a:lnTo>
                      <a:pt x="331" y="132"/>
                    </a:lnTo>
                    <a:lnTo>
                      <a:pt x="359" y="123"/>
                    </a:lnTo>
                    <a:lnTo>
                      <a:pt x="388" y="117"/>
                    </a:lnTo>
                    <a:lnTo>
                      <a:pt x="418" y="113"/>
                    </a:lnTo>
                    <a:lnTo>
                      <a:pt x="449" y="110"/>
                    </a:lnTo>
                    <a:lnTo>
                      <a:pt x="449" y="110"/>
                    </a:lnTo>
                    <a:lnTo>
                      <a:pt x="449" y="110"/>
                    </a:lnTo>
                    <a:lnTo>
                      <a:pt x="449" y="110"/>
                    </a:lnTo>
                    <a:lnTo>
                      <a:pt x="449" y="110"/>
                    </a:lnTo>
                    <a:lnTo>
                      <a:pt x="449" y="110"/>
                    </a:lnTo>
                    <a:lnTo>
                      <a:pt x="479" y="113"/>
                    </a:lnTo>
                    <a:lnTo>
                      <a:pt x="509" y="117"/>
                    </a:lnTo>
                    <a:lnTo>
                      <a:pt x="538" y="123"/>
                    </a:lnTo>
                    <a:lnTo>
                      <a:pt x="566" y="132"/>
                    </a:lnTo>
                    <a:lnTo>
                      <a:pt x="592" y="143"/>
                    </a:lnTo>
                    <a:lnTo>
                      <a:pt x="619" y="157"/>
                    </a:lnTo>
                    <a:lnTo>
                      <a:pt x="643" y="173"/>
                    </a:lnTo>
                    <a:lnTo>
                      <a:pt x="665" y="191"/>
                    </a:lnTo>
                    <a:lnTo>
                      <a:pt x="665" y="191"/>
                    </a:lnTo>
                    <a:lnTo>
                      <a:pt x="665" y="191"/>
                    </a:lnTo>
                    <a:lnTo>
                      <a:pt x="672" y="197"/>
                    </a:lnTo>
                    <a:lnTo>
                      <a:pt x="675" y="204"/>
                    </a:lnTo>
                    <a:lnTo>
                      <a:pt x="679" y="213"/>
                    </a:lnTo>
                    <a:lnTo>
                      <a:pt x="680" y="221"/>
                    </a:lnTo>
                    <a:lnTo>
                      <a:pt x="680" y="221"/>
                    </a:lnTo>
                    <a:lnTo>
                      <a:pt x="679" y="229"/>
                    </a:lnTo>
                    <a:lnTo>
                      <a:pt x="677" y="236"/>
                    </a:lnTo>
                    <a:lnTo>
                      <a:pt x="673" y="243"/>
                    </a:lnTo>
                    <a:lnTo>
                      <a:pt x="669" y="249"/>
                    </a:lnTo>
                    <a:lnTo>
                      <a:pt x="663" y="254"/>
                    </a:lnTo>
                    <a:lnTo>
                      <a:pt x="656" y="257"/>
                    </a:lnTo>
                    <a:lnTo>
                      <a:pt x="649" y="259"/>
                    </a:lnTo>
                    <a:lnTo>
                      <a:pt x="641" y="260"/>
                    </a:lnTo>
                    <a:lnTo>
                      <a:pt x="641" y="260"/>
                    </a:lnTo>
                    <a:lnTo>
                      <a:pt x="634" y="259"/>
                    </a:lnTo>
                    <a:lnTo>
                      <a:pt x="626" y="258"/>
                    </a:lnTo>
                    <a:lnTo>
                      <a:pt x="620" y="254"/>
                    </a:lnTo>
                    <a:lnTo>
                      <a:pt x="615" y="250"/>
                    </a:lnTo>
                    <a:lnTo>
                      <a:pt x="615" y="250"/>
                    </a:lnTo>
                    <a:lnTo>
                      <a:pt x="615" y="250"/>
                    </a:lnTo>
                    <a:lnTo>
                      <a:pt x="597" y="236"/>
                    </a:lnTo>
                    <a:lnTo>
                      <a:pt x="578" y="224"/>
                    </a:lnTo>
                    <a:lnTo>
                      <a:pt x="559" y="214"/>
                    </a:lnTo>
                    <a:lnTo>
                      <a:pt x="539" y="205"/>
                    </a:lnTo>
                    <a:lnTo>
                      <a:pt x="518" y="197"/>
                    </a:lnTo>
                    <a:lnTo>
                      <a:pt x="495" y="192"/>
                    </a:lnTo>
                    <a:lnTo>
                      <a:pt x="472" y="190"/>
                    </a:lnTo>
                    <a:lnTo>
                      <a:pt x="449" y="189"/>
                    </a:lnTo>
                    <a:lnTo>
                      <a:pt x="449" y="189"/>
                    </a:lnTo>
                    <a:lnTo>
                      <a:pt x="425" y="190"/>
                    </a:lnTo>
                    <a:lnTo>
                      <a:pt x="402" y="192"/>
                    </a:lnTo>
                    <a:lnTo>
                      <a:pt x="380" y="197"/>
                    </a:lnTo>
                    <a:lnTo>
                      <a:pt x="359" y="205"/>
                    </a:lnTo>
                    <a:lnTo>
                      <a:pt x="338" y="214"/>
                    </a:lnTo>
                    <a:lnTo>
                      <a:pt x="319" y="224"/>
                    </a:lnTo>
                    <a:lnTo>
                      <a:pt x="300" y="236"/>
                    </a:lnTo>
                    <a:lnTo>
                      <a:pt x="282" y="250"/>
                    </a:lnTo>
                    <a:lnTo>
                      <a:pt x="282" y="250"/>
                    </a:lnTo>
                    <a:lnTo>
                      <a:pt x="282" y="250"/>
                    </a:lnTo>
                    <a:lnTo>
                      <a:pt x="277" y="254"/>
                    </a:lnTo>
                    <a:lnTo>
                      <a:pt x="271" y="258"/>
                    </a:lnTo>
                    <a:lnTo>
                      <a:pt x="263" y="259"/>
                    </a:lnTo>
                    <a:lnTo>
                      <a:pt x="256" y="260"/>
                    </a:lnTo>
                    <a:lnTo>
                      <a:pt x="256" y="260"/>
                    </a:lnTo>
                    <a:lnTo>
                      <a:pt x="248" y="259"/>
                    </a:lnTo>
                    <a:lnTo>
                      <a:pt x="241" y="257"/>
                    </a:lnTo>
                    <a:lnTo>
                      <a:pt x="234" y="254"/>
                    </a:lnTo>
                    <a:lnTo>
                      <a:pt x="228" y="249"/>
                    </a:lnTo>
                    <a:lnTo>
                      <a:pt x="224" y="243"/>
                    </a:lnTo>
                    <a:lnTo>
                      <a:pt x="220" y="236"/>
                    </a:lnTo>
                    <a:lnTo>
                      <a:pt x="218" y="229"/>
                    </a:lnTo>
                    <a:lnTo>
                      <a:pt x="217" y="221"/>
                    </a:lnTo>
                    <a:lnTo>
                      <a:pt x="217" y="221"/>
                    </a:lnTo>
                    <a:lnTo>
                      <a:pt x="218" y="213"/>
                    </a:lnTo>
                    <a:lnTo>
                      <a:pt x="222" y="204"/>
                    </a:lnTo>
                    <a:lnTo>
                      <a:pt x="226" y="197"/>
                    </a:lnTo>
                    <a:lnTo>
                      <a:pt x="232" y="191"/>
                    </a:lnTo>
                    <a:lnTo>
                      <a:pt x="232" y="191"/>
                    </a:lnTo>
                    <a:close/>
                    <a:moveTo>
                      <a:pt x="157" y="609"/>
                    </a:moveTo>
                    <a:lnTo>
                      <a:pt x="157" y="609"/>
                    </a:lnTo>
                    <a:lnTo>
                      <a:pt x="157" y="609"/>
                    </a:lnTo>
                    <a:lnTo>
                      <a:pt x="157" y="609"/>
                    </a:lnTo>
                    <a:lnTo>
                      <a:pt x="157" y="609"/>
                    </a:lnTo>
                    <a:lnTo>
                      <a:pt x="144" y="582"/>
                    </a:lnTo>
                    <a:lnTo>
                      <a:pt x="134" y="554"/>
                    </a:lnTo>
                    <a:lnTo>
                      <a:pt x="125" y="525"/>
                    </a:lnTo>
                    <a:lnTo>
                      <a:pt x="118" y="497"/>
                    </a:lnTo>
                    <a:lnTo>
                      <a:pt x="116" y="468"/>
                    </a:lnTo>
                    <a:lnTo>
                      <a:pt x="115" y="439"/>
                    </a:lnTo>
                    <a:lnTo>
                      <a:pt x="117" y="410"/>
                    </a:lnTo>
                    <a:lnTo>
                      <a:pt x="121" y="381"/>
                    </a:lnTo>
                    <a:lnTo>
                      <a:pt x="121" y="381"/>
                    </a:lnTo>
                    <a:lnTo>
                      <a:pt x="123" y="374"/>
                    </a:lnTo>
                    <a:lnTo>
                      <a:pt x="127" y="366"/>
                    </a:lnTo>
                    <a:lnTo>
                      <a:pt x="132" y="359"/>
                    </a:lnTo>
                    <a:lnTo>
                      <a:pt x="140" y="354"/>
                    </a:lnTo>
                    <a:lnTo>
                      <a:pt x="140" y="354"/>
                    </a:lnTo>
                    <a:lnTo>
                      <a:pt x="147" y="350"/>
                    </a:lnTo>
                    <a:lnTo>
                      <a:pt x="155" y="349"/>
                    </a:lnTo>
                    <a:lnTo>
                      <a:pt x="163" y="349"/>
                    </a:lnTo>
                    <a:lnTo>
                      <a:pt x="170" y="350"/>
                    </a:lnTo>
                    <a:lnTo>
                      <a:pt x="176" y="352"/>
                    </a:lnTo>
                    <a:lnTo>
                      <a:pt x="183" y="356"/>
                    </a:lnTo>
                    <a:lnTo>
                      <a:pt x="189" y="361"/>
                    </a:lnTo>
                    <a:lnTo>
                      <a:pt x="193" y="369"/>
                    </a:lnTo>
                    <a:lnTo>
                      <a:pt x="193" y="369"/>
                    </a:lnTo>
                    <a:lnTo>
                      <a:pt x="197" y="375"/>
                    </a:lnTo>
                    <a:lnTo>
                      <a:pt x="198" y="383"/>
                    </a:lnTo>
                    <a:lnTo>
                      <a:pt x="198" y="389"/>
                    </a:lnTo>
                    <a:lnTo>
                      <a:pt x="197" y="396"/>
                    </a:lnTo>
                    <a:lnTo>
                      <a:pt x="197" y="396"/>
                    </a:lnTo>
                    <a:lnTo>
                      <a:pt x="197" y="396"/>
                    </a:lnTo>
                    <a:lnTo>
                      <a:pt x="194" y="418"/>
                    </a:lnTo>
                    <a:lnTo>
                      <a:pt x="193" y="441"/>
                    </a:lnTo>
                    <a:lnTo>
                      <a:pt x="193" y="462"/>
                    </a:lnTo>
                    <a:lnTo>
                      <a:pt x="195" y="485"/>
                    </a:lnTo>
                    <a:lnTo>
                      <a:pt x="200" y="507"/>
                    </a:lnTo>
                    <a:lnTo>
                      <a:pt x="207" y="529"/>
                    </a:lnTo>
                    <a:lnTo>
                      <a:pt x="215" y="550"/>
                    </a:lnTo>
                    <a:lnTo>
                      <a:pt x="226" y="572"/>
                    </a:lnTo>
                    <a:lnTo>
                      <a:pt x="226" y="572"/>
                    </a:lnTo>
                    <a:lnTo>
                      <a:pt x="238" y="590"/>
                    </a:lnTo>
                    <a:lnTo>
                      <a:pt x="252" y="609"/>
                    </a:lnTo>
                    <a:lnTo>
                      <a:pt x="267" y="626"/>
                    </a:lnTo>
                    <a:lnTo>
                      <a:pt x="283" y="641"/>
                    </a:lnTo>
                    <a:lnTo>
                      <a:pt x="302" y="655"/>
                    </a:lnTo>
                    <a:lnTo>
                      <a:pt x="320" y="667"/>
                    </a:lnTo>
                    <a:lnTo>
                      <a:pt x="340" y="677"/>
                    </a:lnTo>
                    <a:lnTo>
                      <a:pt x="360" y="686"/>
                    </a:lnTo>
                    <a:lnTo>
                      <a:pt x="360" y="686"/>
                    </a:lnTo>
                    <a:lnTo>
                      <a:pt x="360" y="686"/>
                    </a:lnTo>
                    <a:lnTo>
                      <a:pt x="367" y="689"/>
                    </a:lnTo>
                    <a:lnTo>
                      <a:pt x="373" y="692"/>
                    </a:lnTo>
                    <a:lnTo>
                      <a:pt x="378" y="697"/>
                    </a:lnTo>
                    <a:lnTo>
                      <a:pt x="383" y="704"/>
                    </a:lnTo>
                    <a:lnTo>
                      <a:pt x="383" y="704"/>
                    </a:lnTo>
                    <a:lnTo>
                      <a:pt x="386" y="710"/>
                    </a:lnTo>
                    <a:lnTo>
                      <a:pt x="388" y="718"/>
                    </a:lnTo>
                    <a:lnTo>
                      <a:pt x="388" y="725"/>
                    </a:lnTo>
                    <a:lnTo>
                      <a:pt x="387" y="733"/>
                    </a:lnTo>
                    <a:lnTo>
                      <a:pt x="384" y="740"/>
                    </a:lnTo>
                    <a:lnTo>
                      <a:pt x="379" y="747"/>
                    </a:lnTo>
                    <a:lnTo>
                      <a:pt x="374" y="752"/>
                    </a:lnTo>
                    <a:lnTo>
                      <a:pt x="368" y="757"/>
                    </a:lnTo>
                    <a:lnTo>
                      <a:pt x="368" y="757"/>
                    </a:lnTo>
                    <a:lnTo>
                      <a:pt x="359" y="760"/>
                    </a:lnTo>
                    <a:lnTo>
                      <a:pt x="351" y="762"/>
                    </a:lnTo>
                    <a:lnTo>
                      <a:pt x="343" y="760"/>
                    </a:lnTo>
                    <a:lnTo>
                      <a:pt x="334" y="758"/>
                    </a:lnTo>
                    <a:lnTo>
                      <a:pt x="334" y="758"/>
                    </a:lnTo>
                    <a:lnTo>
                      <a:pt x="334" y="758"/>
                    </a:lnTo>
                    <a:lnTo>
                      <a:pt x="307" y="748"/>
                    </a:lnTo>
                    <a:lnTo>
                      <a:pt x="282" y="734"/>
                    </a:lnTo>
                    <a:lnTo>
                      <a:pt x="257" y="719"/>
                    </a:lnTo>
                    <a:lnTo>
                      <a:pt x="234" y="701"/>
                    </a:lnTo>
                    <a:lnTo>
                      <a:pt x="213" y="681"/>
                    </a:lnTo>
                    <a:lnTo>
                      <a:pt x="193" y="660"/>
                    </a:lnTo>
                    <a:lnTo>
                      <a:pt x="174" y="636"/>
                    </a:lnTo>
                    <a:lnTo>
                      <a:pt x="157" y="609"/>
                    </a:lnTo>
                    <a:lnTo>
                      <a:pt x="157" y="60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3" name="Freeform 26"/>
              <p:cNvSpPr>
                <a:spLocks noEditPoints="1"/>
              </p:cNvSpPr>
              <p:nvPr/>
            </p:nvSpPr>
            <p:spPr bwMode="auto">
              <a:xfrm>
                <a:off x="3815409" y="6461500"/>
                <a:ext cx="790340" cy="369946"/>
              </a:xfrm>
              <a:custGeom>
                <a:avLst/>
                <a:gdLst>
                  <a:gd name="T0" fmla="*/ 1115 w 1223"/>
                  <a:gd name="T1" fmla="*/ 491 h 572"/>
                  <a:gd name="T2" fmla="*/ 1088 w 1223"/>
                  <a:gd name="T3" fmla="*/ 410 h 572"/>
                  <a:gd name="T4" fmla="*/ 1132 w 1223"/>
                  <a:gd name="T5" fmla="*/ 287 h 572"/>
                  <a:gd name="T6" fmla="*/ 1067 w 1223"/>
                  <a:gd name="T7" fmla="*/ 202 h 572"/>
                  <a:gd name="T8" fmla="*/ 987 w 1223"/>
                  <a:gd name="T9" fmla="*/ 127 h 572"/>
                  <a:gd name="T10" fmla="*/ 860 w 1223"/>
                  <a:gd name="T11" fmla="*/ 159 h 572"/>
                  <a:gd name="T12" fmla="*/ 781 w 1223"/>
                  <a:gd name="T13" fmla="*/ 124 h 572"/>
                  <a:gd name="T14" fmla="*/ 720 w 1223"/>
                  <a:gd name="T15" fmla="*/ 9 h 572"/>
                  <a:gd name="T16" fmla="*/ 592 w 1223"/>
                  <a:gd name="T17" fmla="*/ 0 h 572"/>
                  <a:gd name="T18" fmla="*/ 483 w 1223"/>
                  <a:gd name="T19" fmla="*/ 13 h 572"/>
                  <a:gd name="T20" fmla="*/ 379 w 1223"/>
                  <a:gd name="T21" fmla="*/ 44 h 572"/>
                  <a:gd name="T22" fmla="*/ 344 w 1223"/>
                  <a:gd name="T23" fmla="*/ 169 h 572"/>
                  <a:gd name="T24" fmla="*/ 274 w 1223"/>
                  <a:gd name="T25" fmla="*/ 221 h 572"/>
                  <a:gd name="T26" fmla="*/ 143 w 1223"/>
                  <a:gd name="T27" fmla="*/ 216 h 572"/>
                  <a:gd name="T28" fmla="*/ 80 w 1223"/>
                  <a:gd name="T29" fmla="*/ 304 h 572"/>
                  <a:gd name="T30" fmla="*/ 34 w 1223"/>
                  <a:gd name="T31" fmla="*/ 403 h 572"/>
                  <a:gd name="T32" fmla="*/ 104 w 1223"/>
                  <a:gd name="T33" fmla="*/ 513 h 572"/>
                  <a:gd name="T34" fmla="*/ 21 w 1223"/>
                  <a:gd name="T35" fmla="*/ 572 h 572"/>
                  <a:gd name="T36" fmla="*/ 165 w 1223"/>
                  <a:gd name="T37" fmla="*/ 520 h 572"/>
                  <a:gd name="T38" fmla="*/ 181 w 1223"/>
                  <a:gd name="T39" fmla="*/ 490 h 572"/>
                  <a:gd name="T40" fmla="*/ 211 w 1223"/>
                  <a:gd name="T41" fmla="*/ 476 h 572"/>
                  <a:gd name="T42" fmla="*/ 250 w 1223"/>
                  <a:gd name="T43" fmla="*/ 486 h 572"/>
                  <a:gd name="T44" fmla="*/ 268 w 1223"/>
                  <a:gd name="T45" fmla="*/ 512 h 572"/>
                  <a:gd name="T46" fmla="*/ 269 w 1223"/>
                  <a:gd name="T47" fmla="*/ 541 h 572"/>
                  <a:gd name="T48" fmla="*/ 535 w 1223"/>
                  <a:gd name="T49" fmla="*/ 572 h 572"/>
                  <a:gd name="T50" fmla="*/ 567 w 1223"/>
                  <a:gd name="T51" fmla="*/ 538 h 572"/>
                  <a:gd name="T52" fmla="*/ 611 w 1223"/>
                  <a:gd name="T53" fmla="*/ 524 h 572"/>
                  <a:gd name="T54" fmla="*/ 646 w 1223"/>
                  <a:gd name="T55" fmla="*/ 532 h 572"/>
                  <a:gd name="T56" fmla="*/ 681 w 1223"/>
                  <a:gd name="T57" fmla="*/ 562 h 572"/>
                  <a:gd name="T58" fmla="*/ 956 w 1223"/>
                  <a:gd name="T59" fmla="*/ 543 h 572"/>
                  <a:gd name="T60" fmla="*/ 955 w 1223"/>
                  <a:gd name="T61" fmla="*/ 523 h 572"/>
                  <a:gd name="T62" fmla="*/ 968 w 1223"/>
                  <a:gd name="T63" fmla="*/ 495 h 572"/>
                  <a:gd name="T64" fmla="*/ 1004 w 1223"/>
                  <a:gd name="T65" fmla="*/ 478 h 572"/>
                  <a:gd name="T66" fmla="*/ 1034 w 1223"/>
                  <a:gd name="T67" fmla="*/ 485 h 572"/>
                  <a:gd name="T68" fmla="*/ 1060 w 1223"/>
                  <a:gd name="T69" fmla="*/ 523 h 572"/>
                  <a:gd name="T70" fmla="*/ 1067 w 1223"/>
                  <a:gd name="T71" fmla="*/ 572 h 572"/>
                  <a:gd name="T72" fmla="*/ 875 w 1223"/>
                  <a:gd name="T73" fmla="*/ 355 h 572"/>
                  <a:gd name="T74" fmla="*/ 846 w 1223"/>
                  <a:gd name="T75" fmla="*/ 347 h 572"/>
                  <a:gd name="T76" fmla="*/ 815 w 1223"/>
                  <a:gd name="T77" fmla="*/ 323 h 572"/>
                  <a:gd name="T78" fmla="*/ 706 w 1223"/>
                  <a:gd name="T79" fmla="*/ 270 h 572"/>
                  <a:gd name="T80" fmla="*/ 612 w 1223"/>
                  <a:gd name="T81" fmla="*/ 257 h 572"/>
                  <a:gd name="T82" fmla="*/ 490 w 1223"/>
                  <a:gd name="T83" fmla="*/ 280 h 572"/>
                  <a:gd name="T84" fmla="*/ 385 w 1223"/>
                  <a:gd name="T85" fmla="*/ 340 h 572"/>
                  <a:gd name="T86" fmla="*/ 369 w 1223"/>
                  <a:gd name="T87" fmla="*/ 352 h 572"/>
                  <a:gd name="T88" fmla="*/ 338 w 1223"/>
                  <a:gd name="T89" fmla="*/ 354 h 572"/>
                  <a:gd name="T90" fmla="*/ 306 w 1223"/>
                  <a:gd name="T91" fmla="*/ 331 h 572"/>
                  <a:gd name="T92" fmla="*/ 297 w 1223"/>
                  <a:gd name="T93" fmla="*/ 302 h 572"/>
                  <a:gd name="T94" fmla="*/ 317 w 1223"/>
                  <a:gd name="T95" fmla="*/ 260 h 572"/>
                  <a:gd name="T96" fmla="*/ 347 w 1223"/>
                  <a:gd name="T97" fmla="*/ 236 h 572"/>
                  <a:gd name="T98" fmla="*/ 415 w 1223"/>
                  <a:gd name="T99" fmla="*/ 195 h 572"/>
                  <a:gd name="T100" fmla="*/ 490 w 1223"/>
                  <a:gd name="T101" fmla="*/ 168 h 572"/>
                  <a:gd name="T102" fmla="*/ 570 w 1223"/>
                  <a:gd name="T103" fmla="*/ 154 h 572"/>
                  <a:gd name="T104" fmla="*/ 612 w 1223"/>
                  <a:gd name="T105" fmla="*/ 151 h 572"/>
                  <a:gd name="T106" fmla="*/ 633 w 1223"/>
                  <a:gd name="T107" fmla="*/ 151 h 572"/>
                  <a:gd name="T108" fmla="*/ 715 w 1223"/>
                  <a:gd name="T109" fmla="*/ 163 h 572"/>
                  <a:gd name="T110" fmla="*/ 791 w 1223"/>
                  <a:gd name="T111" fmla="*/ 188 h 572"/>
                  <a:gd name="T112" fmla="*/ 860 w 1223"/>
                  <a:gd name="T113" fmla="*/ 224 h 572"/>
                  <a:gd name="T114" fmla="*/ 908 w 1223"/>
                  <a:gd name="T115" fmla="*/ 260 h 572"/>
                  <a:gd name="T116" fmla="*/ 927 w 1223"/>
                  <a:gd name="T117" fmla="*/ 290 h 572"/>
                  <a:gd name="T118" fmla="*/ 924 w 1223"/>
                  <a:gd name="T119" fmla="*/ 323 h 572"/>
                  <a:gd name="T120" fmla="*/ 895 w 1223"/>
                  <a:gd name="T121" fmla="*/ 350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23" h="572">
                    <a:moveTo>
                      <a:pt x="1220" y="546"/>
                    </a:moveTo>
                    <a:lnTo>
                      <a:pt x="1219" y="527"/>
                    </a:lnTo>
                    <a:lnTo>
                      <a:pt x="1118" y="513"/>
                    </a:lnTo>
                    <a:lnTo>
                      <a:pt x="1115" y="491"/>
                    </a:lnTo>
                    <a:lnTo>
                      <a:pt x="1200" y="438"/>
                    </a:lnTo>
                    <a:lnTo>
                      <a:pt x="1195" y="421"/>
                    </a:lnTo>
                    <a:lnTo>
                      <a:pt x="1188" y="403"/>
                    </a:lnTo>
                    <a:lnTo>
                      <a:pt x="1088" y="410"/>
                    </a:lnTo>
                    <a:lnTo>
                      <a:pt x="1079" y="391"/>
                    </a:lnTo>
                    <a:lnTo>
                      <a:pt x="1151" y="320"/>
                    </a:lnTo>
                    <a:lnTo>
                      <a:pt x="1142" y="304"/>
                    </a:lnTo>
                    <a:lnTo>
                      <a:pt x="1132" y="287"/>
                    </a:lnTo>
                    <a:lnTo>
                      <a:pt x="1035" y="315"/>
                    </a:lnTo>
                    <a:lnTo>
                      <a:pt x="1023" y="299"/>
                    </a:lnTo>
                    <a:lnTo>
                      <a:pt x="1079" y="216"/>
                    </a:lnTo>
                    <a:lnTo>
                      <a:pt x="1067" y="202"/>
                    </a:lnTo>
                    <a:lnTo>
                      <a:pt x="1054" y="188"/>
                    </a:lnTo>
                    <a:lnTo>
                      <a:pt x="965" y="234"/>
                    </a:lnTo>
                    <a:lnTo>
                      <a:pt x="950" y="221"/>
                    </a:lnTo>
                    <a:lnTo>
                      <a:pt x="987" y="127"/>
                    </a:lnTo>
                    <a:lnTo>
                      <a:pt x="972" y="116"/>
                    </a:lnTo>
                    <a:lnTo>
                      <a:pt x="957" y="105"/>
                    </a:lnTo>
                    <a:lnTo>
                      <a:pt x="879" y="169"/>
                    </a:lnTo>
                    <a:lnTo>
                      <a:pt x="860" y="159"/>
                    </a:lnTo>
                    <a:lnTo>
                      <a:pt x="878" y="61"/>
                    </a:lnTo>
                    <a:lnTo>
                      <a:pt x="861" y="52"/>
                    </a:lnTo>
                    <a:lnTo>
                      <a:pt x="844" y="44"/>
                    </a:lnTo>
                    <a:lnTo>
                      <a:pt x="781" y="124"/>
                    </a:lnTo>
                    <a:lnTo>
                      <a:pt x="761" y="117"/>
                    </a:lnTo>
                    <a:lnTo>
                      <a:pt x="758" y="16"/>
                    </a:lnTo>
                    <a:lnTo>
                      <a:pt x="739" y="13"/>
                    </a:lnTo>
                    <a:lnTo>
                      <a:pt x="720" y="9"/>
                    </a:lnTo>
                    <a:lnTo>
                      <a:pt x="676" y="100"/>
                    </a:lnTo>
                    <a:lnTo>
                      <a:pt x="655" y="97"/>
                    </a:lnTo>
                    <a:lnTo>
                      <a:pt x="631" y="0"/>
                    </a:lnTo>
                    <a:lnTo>
                      <a:pt x="592" y="0"/>
                    </a:lnTo>
                    <a:lnTo>
                      <a:pt x="568" y="97"/>
                    </a:lnTo>
                    <a:lnTo>
                      <a:pt x="548" y="100"/>
                    </a:lnTo>
                    <a:lnTo>
                      <a:pt x="502" y="9"/>
                    </a:lnTo>
                    <a:lnTo>
                      <a:pt x="483" y="13"/>
                    </a:lnTo>
                    <a:lnTo>
                      <a:pt x="466" y="16"/>
                    </a:lnTo>
                    <a:lnTo>
                      <a:pt x="462" y="117"/>
                    </a:lnTo>
                    <a:lnTo>
                      <a:pt x="442" y="124"/>
                    </a:lnTo>
                    <a:lnTo>
                      <a:pt x="379" y="44"/>
                    </a:lnTo>
                    <a:lnTo>
                      <a:pt x="362" y="52"/>
                    </a:lnTo>
                    <a:lnTo>
                      <a:pt x="345" y="61"/>
                    </a:lnTo>
                    <a:lnTo>
                      <a:pt x="362" y="159"/>
                    </a:lnTo>
                    <a:lnTo>
                      <a:pt x="344" y="169"/>
                    </a:lnTo>
                    <a:lnTo>
                      <a:pt x="267" y="105"/>
                    </a:lnTo>
                    <a:lnTo>
                      <a:pt x="252" y="116"/>
                    </a:lnTo>
                    <a:lnTo>
                      <a:pt x="235" y="127"/>
                    </a:lnTo>
                    <a:lnTo>
                      <a:pt x="274" y="221"/>
                    </a:lnTo>
                    <a:lnTo>
                      <a:pt x="258" y="234"/>
                    </a:lnTo>
                    <a:lnTo>
                      <a:pt x="168" y="188"/>
                    </a:lnTo>
                    <a:lnTo>
                      <a:pt x="156" y="202"/>
                    </a:lnTo>
                    <a:lnTo>
                      <a:pt x="143" y="216"/>
                    </a:lnTo>
                    <a:lnTo>
                      <a:pt x="200" y="299"/>
                    </a:lnTo>
                    <a:lnTo>
                      <a:pt x="187" y="315"/>
                    </a:lnTo>
                    <a:lnTo>
                      <a:pt x="90" y="287"/>
                    </a:lnTo>
                    <a:lnTo>
                      <a:pt x="80" y="304"/>
                    </a:lnTo>
                    <a:lnTo>
                      <a:pt x="70" y="320"/>
                    </a:lnTo>
                    <a:lnTo>
                      <a:pt x="143" y="391"/>
                    </a:lnTo>
                    <a:lnTo>
                      <a:pt x="136" y="410"/>
                    </a:lnTo>
                    <a:lnTo>
                      <a:pt x="34" y="403"/>
                    </a:lnTo>
                    <a:lnTo>
                      <a:pt x="29" y="421"/>
                    </a:lnTo>
                    <a:lnTo>
                      <a:pt x="22" y="438"/>
                    </a:lnTo>
                    <a:lnTo>
                      <a:pt x="108" y="491"/>
                    </a:lnTo>
                    <a:lnTo>
                      <a:pt x="104" y="513"/>
                    </a:lnTo>
                    <a:lnTo>
                      <a:pt x="3" y="527"/>
                    </a:lnTo>
                    <a:lnTo>
                      <a:pt x="1" y="546"/>
                    </a:lnTo>
                    <a:lnTo>
                      <a:pt x="0" y="564"/>
                    </a:lnTo>
                    <a:lnTo>
                      <a:pt x="21" y="572"/>
                    </a:lnTo>
                    <a:lnTo>
                      <a:pt x="158" y="572"/>
                    </a:lnTo>
                    <a:lnTo>
                      <a:pt x="158" y="572"/>
                    </a:lnTo>
                    <a:lnTo>
                      <a:pt x="161" y="546"/>
                    </a:lnTo>
                    <a:lnTo>
                      <a:pt x="165" y="520"/>
                    </a:lnTo>
                    <a:lnTo>
                      <a:pt x="165" y="520"/>
                    </a:lnTo>
                    <a:lnTo>
                      <a:pt x="168" y="509"/>
                    </a:lnTo>
                    <a:lnTo>
                      <a:pt x="173" y="499"/>
                    </a:lnTo>
                    <a:lnTo>
                      <a:pt x="181" y="490"/>
                    </a:lnTo>
                    <a:lnTo>
                      <a:pt x="191" y="483"/>
                    </a:lnTo>
                    <a:lnTo>
                      <a:pt x="191" y="483"/>
                    </a:lnTo>
                    <a:lnTo>
                      <a:pt x="201" y="478"/>
                    </a:lnTo>
                    <a:lnTo>
                      <a:pt x="211" y="476"/>
                    </a:lnTo>
                    <a:lnTo>
                      <a:pt x="221" y="475"/>
                    </a:lnTo>
                    <a:lnTo>
                      <a:pt x="231" y="478"/>
                    </a:lnTo>
                    <a:lnTo>
                      <a:pt x="241" y="481"/>
                    </a:lnTo>
                    <a:lnTo>
                      <a:pt x="250" y="486"/>
                    </a:lnTo>
                    <a:lnTo>
                      <a:pt x="258" y="494"/>
                    </a:lnTo>
                    <a:lnTo>
                      <a:pt x="264" y="503"/>
                    </a:lnTo>
                    <a:lnTo>
                      <a:pt x="264" y="503"/>
                    </a:lnTo>
                    <a:lnTo>
                      <a:pt x="268" y="512"/>
                    </a:lnTo>
                    <a:lnTo>
                      <a:pt x="270" y="522"/>
                    </a:lnTo>
                    <a:lnTo>
                      <a:pt x="270" y="530"/>
                    </a:lnTo>
                    <a:lnTo>
                      <a:pt x="269" y="541"/>
                    </a:lnTo>
                    <a:lnTo>
                      <a:pt x="269" y="541"/>
                    </a:lnTo>
                    <a:lnTo>
                      <a:pt x="269" y="541"/>
                    </a:lnTo>
                    <a:lnTo>
                      <a:pt x="264" y="572"/>
                    </a:lnTo>
                    <a:lnTo>
                      <a:pt x="535" y="572"/>
                    </a:lnTo>
                    <a:lnTo>
                      <a:pt x="535" y="572"/>
                    </a:lnTo>
                    <a:lnTo>
                      <a:pt x="541" y="562"/>
                    </a:lnTo>
                    <a:lnTo>
                      <a:pt x="549" y="552"/>
                    </a:lnTo>
                    <a:lnTo>
                      <a:pt x="556" y="544"/>
                    </a:lnTo>
                    <a:lnTo>
                      <a:pt x="567" y="538"/>
                    </a:lnTo>
                    <a:lnTo>
                      <a:pt x="577" y="532"/>
                    </a:lnTo>
                    <a:lnTo>
                      <a:pt x="587" y="528"/>
                    </a:lnTo>
                    <a:lnTo>
                      <a:pt x="599" y="525"/>
                    </a:lnTo>
                    <a:lnTo>
                      <a:pt x="611" y="524"/>
                    </a:lnTo>
                    <a:lnTo>
                      <a:pt x="611" y="524"/>
                    </a:lnTo>
                    <a:lnTo>
                      <a:pt x="623" y="525"/>
                    </a:lnTo>
                    <a:lnTo>
                      <a:pt x="635" y="528"/>
                    </a:lnTo>
                    <a:lnTo>
                      <a:pt x="646" y="532"/>
                    </a:lnTo>
                    <a:lnTo>
                      <a:pt x="656" y="538"/>
                    </a:lnTo>
                    <a:lnTo>
                      <a:pt x="666" y="544"/>
                    </a:lnTo>
                    <a:lnTo>
                      <a:pt x="674" y="552"/>
                    </a:lnTo>
                    <a:lnTo>
                      <a:pt x="681" y="562"/>
                    </a:lnTo>
                    <a:lnTo>
                      <a:pt x="686" y="572"/>
                    </a:lnTo>
                    <a:lnTo>
                      <a:pt x="960" y="572"/>
                    </a:lnTo>
                    <a:lnTo>
                      <a:pt x="960" y="572"/>
                    </a:lnTo>
                    <a:lnTo>
                      <a:pt x="956" y="543"/>
                    </a:lnTo>
                    <a:lnTo>
                      <a:pt x="956" y="543"/>
                    </a:lnTo>
                    <a:lnTo>
                      <a:pt x="956" y="543"/>
                    </a:lnTo>
                    <a:lnTo>
                      <a:pt x="955" y="533"/>
                    </a:lnTo>
                    <a:lnTo>
                      <a:pt x="955" y="523"/>
                    </a:lnTo>
                    <a:lnTo>
                      <a:pt x="957" y="514"/>
                    </a:lnTo>
                    <a:lnTo>
                      <a:pt x="962" y="504"/>
                    </a:lnTo>
                    <a:lnTo>
                      <a:pt x="962" y="504"/>
                    </a:lnTo>
                    <a:lnTo>
                      <a:pt x="968" y="495"/>
                    </a:lnTo>
                    <a:lnTo>
                      <a:pt x="976" y="489"/>
                    </a:lnTo>
                    <a:lnTo>
                      <a:pt x="985" y="484"/>
                    </a:lnTo>
                    <a:lnTo>
                      <a:pt x="994" y="480"/>
                    </a:lnTo>
                    <a:lnTo>
                      <a:pt x="1004" y="478"/>
                    </a:lnTo>
                    <a:lnTo>
                      <a:pt x="1014" y="479"/>
                    </a:lnTo>
                    <a:lnTo>
                      <a:pt x="1024" y="480"/>
                    </a:lnTo>
                    <a:lnTo>
                      <a:pt x="1034" y="485"/>
                    </a:lnTo>
                    <a:lnTo>
                      <a:pt x="1034" y="485"/>
                    </a:lnTo>
                    <a:lnTo>
                      <a:pt x="1044" y="493"/>
                    </a:lnTo>
                    <a:lnTo>
                      <a:pt x="1052" y="501"/>
                    </a:lnTo>
                    <a:lnTo>
                      <a:pt x="1057" y="512"/>
                    </a:lnTo>
                    <a:lnTo>
                      <a:pt x="1060" y="523"/>
                    </a:lnTo>
                    <a:lnTo>
                      <a:pt x="1060" y="523"/>
                    </a:lnTo>
                    <a:lnTo>
                      <a:pt x="1060" y="523"/>
                    </a:lnTo>
                    <a:lnTo>
                      <a:pt x="1064" y="547"/>
                    </a:lnTo>
                    <a:lnTo>
                      <a:pt x="1067" y="572"/>
                    </a:lnTo>
                    <a:lnTo>
                      <a:pt x="1202" y="572"/>
                    </a:lnTo>
                    <a:lnTo>
                      <a:pt x="1223" y="564"/>
                    </a:lnTo>
                    <a:lnTo>
                      <a:pt x="1220" y="546"/>
                    </a:lnTo>
                    <a:close/>
                    <a:moveTo>
                      <a:pt x="875" y="355"/>
                    </a:moveTo>
                    <a:lnTo>
                      <a:pt x="875" y="355"/>
                    </a:lnTo>
                    <a:lnTo>
                      <a:pt x="865" y="354"/>
                    </a:lnTo>
                    <a:lnTo>
                      <a:pt x="855" y="352"/>
                    </a:lnTo>
                    <a:lnTo>
                      <a:pt x="846" y="347"/>
                    </a:lnTo>
                    <a:lnTo>
                      <a:pt x="839" y="340"/>
                    </a:lnTo>
                    <a:lnTo>
                      <a:pt x="839" y="340"/>
                    </a:lnTo>
                    <a:lnTo>
                      <a:pt x="839" y="340"/>
                    </a:lnTo>
                    <a:lnTo>
                      <a:pt x="815" y="323"/>
                    </a:lnTo>
                    <a:lnTo>
                      <a:pt x="790" y="306"/>
                    </a:lnTo>
                    <a:lnTo>
                      <a:pt x="763" y="291"/>
                    </a:lnTo>
                    <a:lnTo>
                      <a:pt x="735" y="280"/>
                    </a:lnTo>
                    <a:lnTo>
                      <a:pt x="706" y="270"/>
                    </a:lnTo>
                    <a:lnTo>
                      <a:pt x="676" y="263"/>
                    </a:lnTo>
                    <a:lnTo>
                      <a:pt x="645" y="258"/>
                    </a:lnTo>
                    <a:lnTo>
                      <a:pt x="612" y="257"/>
                    </a:lnTo>
                    <a:lnTo>
                      <a:pt x="612" y="257"/>
                    </a:lnTo>
                    <a:lnTo>
                      <a:pt x="580" y="258"/>
                    </a:lnTo>
                    <a:lnTo>
                      <a:pt x="549" y="263"/>
                    </a:lnTo>
                    <a:lnTo>
                      <a:pt x="519" y="270"/>
                    </a:lnTo>
                    <a:lnTo>
                      <a:pt x="490" y="280"/>
                    </a:lnTo>
                    <a:lnTo>
                      <a:pt x="461" y="291"/>
                    </a:lnTo>
                    <a:lnTo>
                      <a:pt x="434" y="306"/>
                    </a:lnTo>
                    <a:lnTo>
                      <a:pt x="409" y="323"/>
                    </a:lnTo>
                    <a:lnTo>
                      <a:pt x="385" y="340"/>
                    </a:lnTo>
                    <a:lnTo>
                      <a:pt x="385" y="340"/>
                    </a:lnTo>
                    <a:lnTo>
                      <a:pt x="385" y="340"/>
                    </a:lnTo>
                    <a:lnTo>
                      <a:pt x="378" y="347"/>
                    </a:lnTo>
                    <a:lnTo>
                      <a:pt x="369" y="352"/>
                    </a:lnTo>
                    <a:lnTo>
                      <a:pt x="360" y="354"/>
                    </a:lnTo>
                    <a:lnTo>
                      <a:pt x="350" y="355"/>
                    </a:lnTo>
                    <a:lnTo>
                      <a:pt x="350" y="355"/>
                    </a:lnTo>
                    <a:lnTo>
                      <a:pt x="338" y="354"/>
                    </a:lnTo>
                    <a:lnTo>
                      <a:pt x="328" y="350"/>
                    </a:lnTo>
                    <a:lnTo>
                      <a:pt x="320" y="345"/>
                    </a:lnTo>
                    <a:lnTo>
                      <a:pt x="312" y="339"/>
                    </a:lnTo>
                    <a:lnTo>
                      <a:pt x="306" y="331"/>
                    </a:lnTo>
                    <a:lnTo>
                      <a:pt x="301" y="323"/>
                    </a:lnTo>
                    <a:lnTo>
                      <a:pt x="297" y="313"/>
                    </a:lnTo>
                    <a:lnTo>
                      <a:pt x="297" y="302"/>
                    </a:lnTo>
                    <a:lnTo>
                      <a:pt x="297" y="302"/>
                    </a:lnTo>
                    <a:lnTo>
                      <a:pt x="298" y="290"/>
                    </a:lnTo>
                    <a:lnTo>
                      <a:pt x="302" y="278"/>
                    </a:lnTo>
                    <a:lnTo>
                      <a:pt x="308" y="268"/>
                    </a:lnTo>
                    <a:lnTo>
                      <a:pt x="317" y="260"/>
                    </a:lnTo>
                    <a:lnTo>
                      <a:pt x="317" y="260"/>
                    </a:lnTo>
                    <a:lnTo>
                      <a:pt x="317" y="260"/>
                    </a:lnTo>
                    <a:lnTo>
                      <a:pt x="332" y="248"/>
                    </a:lnTo>
                    <a:lnTo>
                      <a:pt x="347" y="236"/>
                    </a:lnTo>
                    <a:lnTo>
                      <a:pt x="364" y="224"/>
                    </a:lnTo>
                    <a:lnTo>
                      <a:pt x="380" y="214"/>
                    </a:lnTo>
                    <a:lnTo>
                      <a:pt x="398" y="205"/>
                    </a:lnTo>
                    <a:lnTo>
                      <a:pt x="415" y="195"/>
                    </a:lnTo>
                    <a:lnTo>
                      <a:pt x="433" y="188"/>
                    </a:lnTo>
                    <a:lnTo>
                      <a:pt x="452" y="180"/>
                    </a:lnTo>
                    <a:lnTo>
                      <a:pt x="471" y="174"/>
                    </a:lnTo>
                    <a:lnTo>
                      <a:pt x="490" y="168"/>
                    </a:lnTo>
                    <a:lnTo>
                      <a:pt x="510" y="163"/>
                    </a:lnTo>
                    <a:lnTo>
                      <a:pt x="530" y="159"/>
                    </a:lnTo>
                    <a:lnTo>
                      <a:pt x="550" y="155"/>
                    </a:lnTo>
                    <a:lnTo>
                      <a:pt x="570" y="154"/>
                    </a:lnTo>
                    <a:lnTo>
                      <a:pt x="592" y="151"/>
                    </a:lnTo>
                    <a:lnTo>
                      <a:pt x="612" y="151"/>
                    </a:lnTo>
                    <a:lnTo>
                      <a:pt x="612" y="151"/>
                    </a:lnTo>
                    <a:lnTo>
                      <a:pt x="612" y="151"/>
                    </a:lnTo>
                    <a:lnTo>
                      <a:pt x="612" y="151"/>
                    </a:lnTo>
                    <a:lnTo>
                      <a:pt x="612" y="151"/>
                    </a:lnTo>
                    <a:lnTo>
                      <a:pt x="612" y="151"/>
                    </a:lnTo>
                    <a:lnTo>
                      <a:pt x="633" y="151"/>
                    </a:lnTo>
                    <a:lnTo>
                      <a:pt x="653" y="154"/>
                    </a:lnTo>
                    <a:lnTo>
                      <a:pt x="675" y="155"/>
                    </a:lnTo>
                    <a:lnTo>
                      <a:pt x="695" y="159"/>
                    </a:lnTo>
                    <a:lnTo>
                      <a:pt x="715" y="163"/>
                    </a:lnTo>
                    <a:lnTo>
                      <a:pt x="734" y="168"/>
                    </a:lnTo>
                    <a:lnTo>
                      <a:pt x="753" y="174"/>
                    </a:lnTo>
                    <a:lnTo>
                      <a:pt x="772" y="180"/>
                    </a:lnTo>
                    <a:lnTo>
                      <a:pt x="791" y="188"/>
                    </a:lnTo>
                    <a:lnTo>
                      <a:pt x="808" y="195"/>
                    </a:lnTo>
                    <a:lnTo>
                      <a:pt x="826" y="205"/>
                    </a:lnTo>
                    <a:lnTo>
                      <a:pt x="844" y="214"/>
                    </a:lnTo>
                    <a:lnTo>
                      <a:pt x="860" y="224"/>
                    </a:lnTo>
                    <a:lnTo>
                      <a:pt x="876" y="236"/>
                    </a:lnTo>
                    <a:lnTo>
                      <a:pt x="893" y="248"/>
                    </a:lnTo>
                    <a:lnTo>
                      <a:pt x="908" y="260"/>
                    </a:lnTo>
                    <a:lnTo>
                      <a:pt x="908" y="260"/>
                    </a:lnTo>
                    <a:lnTo>
                      <a:pt x="908" y="260"/>
                    </a:lnTo>
                    <a:lnTo>
                      <a:pt x="916" y="268"/>
                    </a:lnTo>
                    <a:lnTo>
                      <a:pt x="923" y="278"/>
                    </a:lnTo>
                    <a:lnTo>
                      <a:pt x="927" y="290"/>
                    </a:lnTo>
                    <a:lnTo>
                      <a:pt x="928" y="302"/>
                    </a:lnTo>
                    <a:lnTo>
                      <a:pt x="928" y="302"/>
                    </a:lnTo>
                    <a:lnTo>
                      <a:pt x="927" y="313"/>
                    </a:lnTo>
                    <a:lnTo>
                      <a:pt x="924" y="323"/>
                    </a:lnTo>
                    <a:lnTo>
                      <a:pt x="919" y="331"/>
                    </a:lnTo>
                    <a:lnTo>
                      <a:pt x="913" y="339"/>
                    </a:lnTo>
                    <a:lnTo>
                      <a:pt x="904" y="345"/>
                    </a:lnTo>
                    <a:lnTo>
                      <a:pt x="895" y="350"/>
                    </a:lnTo>
                    <a:lnTo>
                      <a:pt x="885" y="354"/>
                    </a:lnTo>
                    <a:lnTo>
                      <a:pt x="875" y="355"/>
                    </a:lnTo>
                    <a:lnTo>
                      <a:pt x="875" y="35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4" name="Freeform 27"/>
              <p:cNvSpPr>
                <a:spLocks noEditPoints="1"/>
              </p:cNvSpPr>
              <p:nvPr/>
            </p:nvSpPr>
            <p:spPr bwMode="auto">
              <a:xfrm>
                <a:off x="4989924" y="4031427"/>
                <a:ext cx="469548" cy="469548"/>
              </a:xfrm>
              <a:custGeom>
                <a:avLst/>
                <a:gdLst>
                  <a:gd name="T0" fmla="*/ 343 w 727"/>
                  <a:gd name="T1" fmla="*/ 0 h 727"/>
                  <a:gd name="T2" fmla="*/ 324 w 727"/>
                  <a:gd name="T3" fmla="*/ 1 h 727"/>
                  <a:gd name="T4" fmla="*/ 315 w 727"/>
                  <a:gd name="T5" fmla="*/ 9 h 727"/>
                  <a:gd name="T6" fmla="*/ 226 w 727"/>
                  <a:gd name="T7" fmla="*/ 30 h 727"/>
                  <a:gd name="T8" fmla="*/ 207 w 727"/>
                  <a:gd name="T9" fmla="*/ 34 h 727"/>
                  <a:gd name="T10" fmla="*/ 197 w 727"/>
                  <a:gd name="T11" fmla="*/ 47 h 727"/>
                  <a:gd name="T12" fmla="*/ 120 w 727"/>
                  <a:gd name="T13" fmla="*/ 98 h 727"/>
                  <a:gd name="T14" fmla="*/ 103 w 727"/>
                  <a:gd name="T15" fmla="*/ 108 h 727"/>
                  <a:gd name="T16" fmla="*/ 101 w 727"/>
                  <a:gd name="T17" fmla="*/ 131 h 727"/>
                  <a:gd name="T18" fmla="*/ 42 w 727"/>
                  <a:gd name="T19" fmla="*/ 198 h 727"/>
                  <a:gd name="T20" fmla="*/ 34 w 727"/>
                  <a:gd name="T21" fmla="*/ 207 h 727"/>
                  <a:gd name="T22" fmla="*/ 30 w 727"/>
                  <a:gd name="T23" fmla="*/ 226 h 727"/>
                  <a:gd name="T24" fmla="*/ 16 w 727"/>
                  <a:gd name="T25" fmla="*/ 311 h 727"/>
                  <a:gd name="T26" fmla="*/ 0 w 727"/>
                  <a:gd name="T27" fmla="*/ 326 h 727"/>
                  <a:gd name="T28" fmla="*/ 0 w 727"/>
                  <a:gd name="T29" fmla="*/ 341 h 727"/>
                  <a:gd name="T30" fmla="*/ 24 w 727"/>
                  <a:gd name="T31" fmla="*/ 360 h 727"/>
                  <a:gd name="T32" fmla="*/ 10 w 727"/>
                  <a:gd name="T33" fmla="*/ 443 h 727"/>
                  <a:gd name="T34" fmla="*/ 11 w 727"/>
                  <a:gd name="T35" fmla="*/ 457 h 727"/>
                  <a:gd name="T36" fmla="*/ 16 w 727"/>
                  <a:gd name="T37" fmla="*/ 470 h 727"/>
                  <a:gd name="T38" fmla="*/ 81 w 727"/>
                  <a:gd name="T39" fmla="*/ 523 h 727"/>
                  <a:gd name="T40" fmla="*/ 59 w 727"/>
                  <a:gd name="T41" fmla="*/ 563 h 727"/>
                  <a:gd name="T42" fmla="*/ 68 w 727"/>
                  <a:gd name="T43" fmla="*/ 577 h 727"/>
                  <a:gd name="T44" fmla="*/ 88 w 727"/>
                  <a:gd name="T45" fmla="*/ 582 h 727"/>
                  <a:gd name="T46" fmla="*/ 145 w 727"/>
                  <a:gd name="T47" fmla="*/ 653 h 727"/>
                  <a:gd name="T48" fmla="*/ 153 w 727"/>
                  <a:gd name="T49" fmla="*/ 660 h 727"/>
                  <a:gd name="T50" fmla="*/ 166 w 727"/>
                  <a:gd name="T51" fmla="*/ 668 h 727"/>
                  <a:gd name="T52" fmla="*/ 251 w 727"/>
                  <a:gd name="T53" fmla="*/ 684 h 727"/>
                  <a:gd name="T54" fmla="*/ 262 w 727"/>
                  <a:gd name="T55" fmla="*/ 713 h 727"/>
                  <a:gd name="T56" fmla="*/ 276 w 727"/>
                  <a:gd name="T57" fmla="*/ 717 h 727"/>
                  <a:gd name="T58" fmla="*/ 292 w 727"/>
                  <a:gd name="T59" fmla="*/ 708 h 727"/>
                  <a:gd name="T60" fmla="*/ 381 w 727"/>
                  <a:gd name="T61" fmla="*/ 724 h 727"/>
                  <a:gd name="T62" fmla="*/ 392 w 727"/>
                  <a:gd name="T63" fmla="*/ 727 h 727"/>
                  <a:gd name="T64" fmla="*/ 408 w 727"/>
                  <a:gd name="T65" fmla="*/ 723 h 727"/>
                  <a:gd name="T66" fmla="*/ 483 w 727"/>
                  <a:gd name="T67" fmla="*/ 682 h 727"/>
                  <a:gd name="T68" fmla="*/ 510 w 727"/>
                  <a:gd name="T69" fmla="*/ 697 h 727"/>
                  <a:gd name="T70" fmla="*/ 524 w 727"/>
                  <a:gd name="T71" fmla="*/ 690 h 727"/>
                  <a:gd name="T72" fmla="*/ 527 w 727"/>
                  <a:gd name="T73" fmla="*/ 630 h 727"/>
                  <a:gd name="T74" fmla="*/ 611 w 727"/>
                  <a:gd name="T75" fmla="*/ 629 h 727"/>
                  <a:gd name="T76" fmla="*/ 624 w 727"/>
                  <a:gd name="T77" fmla="*/ 619 h 727"/>
                  <a:gd name="T78" fmla="*/ 629 w 727"/>
                  <a:gd name="T79" fmla="*/ 609 h 727"/>
                  <a:gd name="T80" fmla="*/ 682 w 727"/>
                  <a:gd name="T81" fmla="*/ 530 h 727"/>
                  <a:gd name="T82" fmla="*/ 692 w 727"/>
                  <a:gd name="T83" fmla="*/ 522 h 727"/>
                  <a:gd name="T84" fmla="*/ 697 w 727"/>
                  <a:gd name="T85" fmla="*/ 508 h 727"/>
                  <a:gd name="T86" fmla="*/ 645 w 727"/>
                  <a:gd name="T87" fmla="*/ 452 h 727"/>
                  <a:gd name="T88" fmla="*/ 725 w 727"/>
                  <a:gd name="T89" fmla="*/ 407 h 727"/>
                  <a:gd name="T90" fmla="*/ 727 w 727"/>
                  <a:gd name="T91" fmla="*/ 393 h 727"/>
                  <a:gd name="T92" fmla="*/ 725 w 727"/>
                  <a:gd name="T93" fmla="*/ 381 h 727"/>
                  <a:gd name="T94" fmla="*/ 713 w 727"/>
                  <a:gd name="T95" fmla="*/ 287 h 727"/>
                  <a:gd name="T96" fmla="*/ 717 w 727"/>
                  <a:gd name="T97" fmla="*/ 273 h 727"/>
                  <a:gd name="T98" fmla="*/ 712 w 727"/>
                  <a:gd name="T99" fmla="*/ 260 h 727"/>
                  <a:gd name="T100" fmla="*/ 654 w 727"/>
                  <a:gd name="T101" fmla="*/ 250 h 727"/>
                  <a:gd name="T102" fmla="*/ 668 w 727"/>
                  <a:gd name="T103" fmla="*/ 165 h 727"/>
                  <a:gd name="T104" fmla="*/ 660 w 727"/>
                  <a:gd name="T105" fmla="*/ 153 h 727"/>
                  <a:gd name="T106" fmla="*/ 650 w 727"/>
                  <a:gd name="T107" fmla="*/ 144 h 727"/>
                  <a:gd name="T108" fmla="*/ 582 w 727"/>
                  <a:gd name="T109" fmla="*/ 81 h 727"/>
                  <a:gd name="T110" fmla="*/ 578 w 727"/>
                  <a:gd name="T111" fmla="*/ 69 h 727"/>
                  <a:gd name="T112" fmla="*/ 566 w 727"/>
                  <a:gd name="T113" fmla="*/ 61 h 727"/>
                  <a:gd name="T114" fmla="*/ 547 w 727"/>
                  <a:gd name="T115" fmla="*/ 64 h 727"/>
                  <a:gd name="T116" fmla="*/ 471 w 727"/>
                  <a:gd name="T117" fmla="*/ 19 h 727"/>
                  <a:gd name="T118" fmla="*/ 455 w 727"/>
                  <a:gd name="T119" fmla="*/ 10 h 727"/>
                  <a:gd name="T120" fmla="*/ 439 w 727"/>
                  <a:gd name="T121" fmla="*/ 14 h 727"/>
                  <a:gd name="T122" fmla="*/ 344 w 727"/>
                  <a:gd name="T123" fmla="*/ 436 h 727"/>
                  <a:gd name="T124" fmla="*/ 383 w 727"/>
                  <a:gd name="T125" fmla="*/ 292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27" h="727">
                    <a:moveTo>
                      <a:pt x="377" y="69"/>
                    </a:moveTo>
                    <a:lnTo>
                      <a:pt x="377" y="69"/>
                    </a:lnTo>
                    <a:lnTo>
                      <a:pt x="372" y="52"/>
                    </a:lnTo>
                    <a:lnTo>
                      <a:pt x="367" y="39"/>
                    </a:lnTo>
                    <a:lnTo>
                      <a:pt x="359" y="24"/>
                    </a:lnTo>
                    <a:lnTo>
                      <a:pt x="359" y="24"/>
                    </a:lnTo>
                    <a:lnTo>
                      <a:pt x="354" y="13"/>
                    </a:lnTo>
                    <a:lnTo>
                      <a:pt x="349" y="6"/>
                    </a:lnTo>
                    <a:lnTo>
                      <a:pt x="349" y="6"/>
                    </a:lnTo>
                    <a:lnTo>
                      <a:pt x="349" y="6"/>
                    </a:lnTo>
                    <a:lnTo>
                      <a:pt x="349" y="6"/>
                    </a:lnTo>
                    <a:lnTo>
                      <a:pt x="349" y="5"/>
                    </a:lnTo>
                    <a:lnTo>
                      <a:pt x="349" y="5"/>
                    </a:lnTo>
                    <a:lnTo>
                      <a:pt x="348" y="4"/>
                    </a:lnTo>
                    <a:lnTo>
                      <a:pt x="348" y="4"/>
                    </a:lnTo>
                    <a:lnTo>
                      <a:pt x="348" y="4"/>
                    </a:lnTo>
                    <a:lnTo>
                      <a:pt x="348" y="4"/>
                    </a:lnTo>
                    <a:lnTo>
                      <a:pt x="345" y="1"/>
                    </a:lnTo>
                    <a:lnTo>
                      <a:pt x="345" y="1"/>
                    </a:lnTo>
                    <a:lnTo>
                      <a:pt x="344" y="1"/>
                    </a:lnTo>
                    <a:lnTo>
                      <a:pt x="344" y="1"/>
                    </a:lnTo>
                    <a:lnTo>
                      <a:pt x="343" y="0"/>
                    </a:lnTo>
                    <a:lnTo>
                      <a:pt x="343" y="0"/>
                    </a:lnTo>
                    <a:lnTo>
                      <a:pt x="342" y="0"/>
                    </a:lnTo>
                    <a:lnTo>
                      <a:pt x="342" y="0"/>
                    </a:lnTo>
                    <a:lnTo>
                      <a:pt x="342" y="0"/>
                    </a:lnTo>
                    <a:lnTo>
                      <a:pt x="342" y="0"/>
                    </a:lnTo>
                    <a:lnTo>
                      <a:pt x="338" y="0"/>
                    </a:lnTo>
                    <a:lnTo>
                      <a:pt x="338" y="0"/>
                    </a:lnTo>
                    <a:lnTo>
                      <a:pt x="336" y="0"/>
                    </a:lnTo>
                    <a:lnTo>
                      <a:pt x="336" y="0"/>
                    </a:lnTo>
                    <a:lnTo>
                      <a:pt x="335" y="0"/>
                    </a:lnTo>
                    <a:lnTo>
                      <a:pt x="335" y="0"/>
                    </a:lnTo>
                    <a:lnTo>
                      <a:pt x="334" y="0"/>
                    </a:lnTo>
                    <a:lnTo>
                      <a:pt x="334" y="0"/>
                    </a:lnTo>
                    <a:lnTo>
                      <a:pt x="331" y="0"/>
                    </a:lnTo>
                    <a:lnTo>
                      <a:pt x="331" y="0"/>
                    </a:lnTo>
                    <a:lnTo>
                      <a:pt x="329" y="0"/>
                    </a:lnTo>
                    <a:lnTo>
                      <a:pt x="329" y="0"/>
                    </a:lnTo>
                    <a:lnTo>
                      <a:pt x="328" y="0"/>
                    </a:lnTo>
                    <a:lnTo>
                      <a:pt x="328" y="0"/>
                    </a:lnTo>
                    <a:lnTo>
                      <a:pt x="326" y="0"/>
                    </a:lnTo>
                    <a:lnTo>
                      <a:pt x="326" y="0"/>
                    </a:lnTo>
                    <a:lnTo>
                      <a:pt x="325" y="1"/>
                    </a:lnTo>
                    <a:lnTo>
                      <a:pt x="325" y="1"/>
                    </a:lnTo>
                    <a:lnTo>
                      <a:pt x="324" y="1"/>
                    </a:lnTo>
                    <a:lnTo>
                      <a:pt x="324" y="1"/>
                    </a:lnTo>
                    <a:lnTo>
                      <a:pt x="324" y="1"/>
                    </a:lnTo>
                    <a:lnTo>
                      <a:pt x="324" y="1"/>
                    </a:lnTo>
                    <a:lnTo>
                      <a:pt x="321" y="1"/>
                    </a:lnTo>
                    <a:lnTo>
                      <a:pt x="321" y="1"/>
                    </a:lnTo>
                    <a:lnTo>
                      <a:pt x="321" y="1"/>
                    </a:lnTo>
                    <a:lnTo>
                      <a:pt x="321" y="1"/>
                    </a:lnTo>
                    <a:lnTo>
                      <a:pt x="320" y="3"/>
                    </a:lnTo>
                    <a:lnTo>
                      <a:pt x="320" y="3"/>
                    </a:lnTo>
                    <a:lnTo>
                      <a:pt x="319" y="3"/>
                    </a:lnTo>
                    <a:lnTo>
                      <a:pt x="319" y="3"/>
                    </a:lnTo>
                    <a:lnTo>
                      <a:pt x="318" y="4"/>
                    </a:lnTo>
                    <a:lnTo>
                      <a:pt x="318" y="4"/>
                    </a:lnTo>
                    <a:lnTo>
                      <a:pt x="318" y="4"/>
                    </a:lnTo>
                    <a:lnTo>
                      <a:pt x="318" y="4"/>
                    </a:lnTo>
                    <a:lnTo>
                      <a:pt x="316" y="6"/>
                    </a:lnTo>
                    <a:lnTo>
                      <a:pt x="316" y="6"/>
                    </a:lnTo>
                    <a:lnTo>
                      <a:pt x="316" y="6"/>
                    </a:lnTo>
                    <a:lnTo>
                      <a:pt x="316" y="6"/>
                    </a:lnTo>
                    <a:lnTo>
                      <a:pt x="315" y="9"/>
                    </a:lnTo>
                    <a:lnTo>
                      <a:pt x="315" y="9"/>
                    </a:lnTo>
                    <a:lnTo>
                      <a:pt x="315" y="9"/>
                    </a:lnTo>
                    <a:lnTo>
                      <a:pt x="315" y="9"/>
                    </a:lnTo>
                    <a:lnTo>
                      <a:pt x="315" y="9"/>
                    </a:lnTo>
                    <a:lnTo>
                      <a:pt x="315" y="9"/>
                    </a:lnTo>
                    <a:lnTo>
                      <a:pt x="311" y="16"/>
                    </a:lnTo>
                    <a:lnTo>
                      <a:pt x="307" y="28"/>
                    </a:lnTo>
                    <a:lnTo>
                      <a:pt x="307" y="28"/>
                    </a:lnTo>
                    <a:lnTo>
                      <a:pt x="304" y="45"/>
                    </a:lnTo>
                    <a:lnTo>
                      <a:pt x="301" y="58"/>
                    </a:lnTo>
                    <a:lnTo>
                      <a:pt x="299" y="77"/>
                    </a:lnTo>
                    <a:lnTo>
                      <a:pt x="299" y="77"/>
                    </a:lnTo>
                    <a:lnTo>
                      <a:pt x="275" y="83"/>
                    </a:lnTo>
                    <a:lnTo>
                      <a:pt x="275" y="83"/>
                    </a:lnTo>
                    <a:lnTo>
                      <a:pt x="265" y="68"/>
                    </a:lnTo>
                    <a:lnTo>
                      <a:pt x="256" y="58"/>
                    </a:lnTo>
                    <a:lnTo>
                      <a:pt x="243" y="45"/>
                    </a:lnTo>
                    <a:lnTo>
                      <a:pt x="243" y="45"/>
                    </a:lnTo>
                    <a:lnTo>
                      <a:pt x="234" y="38"/>
                    </a:lnTo>
                    <a:lnTo>
                      <a:pt x="228" y="33"/>
                    </a:lnTo>
                    <a:lnTo>
                      <a:pt x="228" y="33"/>
                    </a:lnTo>
                    <a:lnTo>
                      <a:pt x="228" y="33"/>
                    </a:lnTo>
                    <a:lnTo>
                      <a:pt x="228" y="33"/>
                    </a:lnTo>
                    <a:lnTo>
                      <a:pt x="228" y="32"/>
                    </a:lnTo>
                    <a:lnTo>
                      <a:pt x="228" y="32"/>
                    </a:lnTo>
                    <a:lnTo>
                      <a:pt x="226" y="30"/>
                    </a:lnTo>
                    <a:lnTo>
                      <a:pt x="226" y="30"/>
                    </a:lnTo>
                    <a:lnTo>
                      <a:pt x="226" y="30"/>
                    </a:lnTo>
                    <a:lnTo>
                      <a:pt x="226" y="30"/>
                    </a:lnTo>
                    <a:lnTo>
                      <a:pt x="221" y="29"/>
                    </a:lnTo>
                    <a:lnTo>
                      <a:pt x="221" y="29"/>
                    </a:lnTo>
                    <a:lnTo>
                      <a:pt x="221" y="29"/>
                    </a:lnTo>
                    <a:lnTo>
                      <a:pt x="221" y="29"/>
                    </a:lnTo>
                    <a:lnTo>
                      <a:pt x="219" y="29"/>
                    </a:lnTo>
                    <a:lnTo>
                      <a:pt x="219" y="29"/>
                    </a:lnTo>
                    <a:lnTo>
                      <a:pt x="218" y="29"/>
                    </a:lnTo>
                    <a:lnTo>
                      <a:pt x="218" y="29"/>
                    </a:lnTo>
                    <a:lnTo>
                      <a:pt x="214" y="30"/>
                    </a:lnTo>
                    <a:lnTo>
                      <a:pt x="214" y="30"/>
                    </a:lnTo>
                    <a:lnTo>
                      <a:pt x="214" y="30"/>
                    </a:lnTo>
                    <a:lnTo>
                      <a:pt x="214" y="30"/>
                    </a:lnTo>
                    <a:lnTo>
                      <a:pt x="212" y="32"/>
                    </a:lnTo>
                    <a:lnTo>
                      <a:pt x="212" y="32"/>
                    </a:lnTo>
                    <a:lnTo>
                      <a:pt x="212" y="32"/>
                    </a:lnTo>
                    <a:lnTo>
                      <a:pt x="212" y="32"/>
                    </a:lnTo>
                    <a:lnTo>
                      <a:pt x="209" y="33"/>
                    </a:lnTo>
                    <a:lnTo>
                      <a:pt x="209" y="33"/>
                    </a:lnTo>
                    <a:lnTo>
                      <a:pt x="207" y="34"/>
                    </a:lnTo>
                    <a:lnTo>
                      <a:pt x="207" y="34"/>
                    </a:lnTo>
                    <a:lnTo>
                      <a:pt x="205" y="34"/>
                    </a:lnTo>
                    <a:lnTo>
                      <a:pt x="205" y="34"/>
                    </a:lnTo>
                    <a:lnTo>
                      <a:pt x="204" y="35"/>
                    </a:lnTo>
                    <a:lnTo>
                      <a:pt x="204" y="35"/>
                    </a:lnTo>
                    <a:lnTo>
                      <a:pt x="204" y="35"/>
                    </a:lnTo>
                    <a:lnTo>
                      <a:pt x="204" y="35"/>
                    </a:lnTo>
                    <a:lnTo>
                      <a:pt x="200" y="38"/>
                    </a:lnTo>
                    <a:lnTo>
                      <a:pt x="200" y="38"/>
                    </a:lnTo>
                    <a:lnTo>
                      <a:pt x="200" y="38"/>
                    </a:lnTo>
                    <a:lnTo>
                      <a:pt x="200" y="38"/>
                    </a:lnTo>
                    <a:lnTo>
                      <a:pt x="199" y="39"/>
                    </a:lnTo>
                    <a:lnTo>
                      <a:pt x="199" y="39"/>
                    </a:lnTo>
                    <a:lnTo>
                      <a:pt x="199" y="39"/>
                    </a:lnTo>
                    <a:lnTo>
                      <a:pt x="199" y="39"/>
                    </a:lnTo>
                    <a:lnTo>
                      <a:pt x="197" y="44"/>
                    </a:lnTo>
                    <a:lnTo>
                      <a:pt x="197" y="44"/>
                    </a:lnTo>
                    <a:lnTo>
                      <a:pt x="197" y="44"/>
                    </a:lnTo>
                    <a:lnTo>
                      <a:pt x="197" y="44"/>
                    </a:lnTo>
                    <a:lnTo>
                      <a:pt x="197" y="47"/>
                    </a:lnTo>
                    <a:lnTo>
                      <a:pt x="197" y="47"/>
                    </a:lnTo>
                    <a:lnTo>
                      <a:pt x="197" y="47"/>
                    </a:lnTo>
                    <a:lnTo>
                      <a:pt x="197" y="47"/>
                    </a:lnTo>
                    <a:lnTo>
                      <a:pt x="197" y="47"/>
                    </a:lnTo>
                    <a:lnTo>
                      <a:pt x="197" y="47"/>
                    </a:lnTo>
                    <a:lnTo>
                      <a:pt x="197" y="56"/>
                    </a:lnTo>
                    <a:lnTo>
                      <a:pt x="197" y="68"/>
                    </a:lnTo>
                    <a:lnTo>
                      <a:pt x="197" y="68"/>
                    </a:lnTo>
                    <a:lnTo>
                      <a:pt x="198" y="84"/>
                    </a:lnTo>
                    <a:lnTo>
                      <a:pt x="200" y="98"/>
                    </a:lnTo>
                    <a:lnTo>
                      <a:pt x="205" y="116"/>
                    </a:lnTo>
                    <a:lnTo>
                      <a:pt x="205" y="116"/>
                    </a:lnTo>
                    <a:lnTo>
                      <a:pt x="184" y="130"/>
                    </a:lnTo>
                    <a:lnTo>
                      <a:pt x="184" y="130"/>
                    </a:lnTo>
                    <a:lnTo>
                      <a:pt x="170" y="120"/>
                    </a:lnTo>
                    <a:lnTo>
                      <a:pt x="158" y="113"/>
                    </a:lnTo>
                    <a:lnTo>
                      <a:pt x="142" y="106"/>
                    </a:lnTo>
                    <a:lnTo>
                      <a:pt x="142" y="106"/>
                    </a:lnTo>
                    <a:lnTo>
                      <a:pt x="131" y="101"/>
                    </a:lnTo>
                    <a:lnTo>
                      <a:pt x="122" y="98"/>
                    </a:lnTo>
                    <a:lnTo>
                      <a:pt x="122" y="98"/>
                    </a:lnTo>
                    <a:lnTo>
                      <a:pt x="122" y="98"/>
                    </a:lnTo>
                    <a:lnTo>
                      <a:pt x="122" y="98"/>
                    </a:lnTo>
                    <a:lnTo>
                      <a:pt x="122" y="98"/>
                    </a:lnTo>
                    <a:lnTo>
                      <a:pt x="120" y="98"/>
                    </a:lnTo>
                    <a:lnTo>
                      <a:pt x="120" y="98"/>
                    </a:lnTo>
                    <a:lnTo>
                      <a:pt x="120" y="98"/>
                    </a:lnTo>
                    <a:lnTo>
                      <a:pt x="120" y="98"/>
                    </a:lnTo>
                    <a:lnTo>
                      <a:pt x="115" y="98"/>
                    </a:lnTo>
                    <a:lnTo>
                      <a:pt x="115" y="98"/>
                    </a:lnTo>
                    <a:lnTo>
                      <a:pt x="115" y="98"/>
                    </a:lnTo>
                    <a:lnTo>
                      <a:pt x="115" y="98"/>
                    </a:lnTo>
                    <a:lnTo>
                      <a:pt x="113" y="98"/>
                    </a:lnTo>
                    <a:lnTo>
                      <a:pt x="113" y="98"/>
                    </a:lnTo>
                    <a:lnTo>
                      <a:pt x="113" y="100"/>
                    </a:lnTo>
                    <a:lnTo>
                      <a:pt x="113" y="100"/>
                    </a:lnTo>
                    <a:lnTo>
                      <a:pt x="110" y="102"/>
                    </a:lnTo>
                    <a:lnTo>
                      <a:pt x="110" y="102"/>
                    </a:lnTo>
                    <a:lnTo>
                      <a:pt x="110" y="102"/>
                    </a:lnTo>
                    <a:lnTo>
                      <a:pt x="110" y="102"/>
                    </a:lnTo>
                    <a:lnTo>
                      <a:pt x="107" y="103"/>
                    </a:lnTo>
                    <a:lnTo>
                      <a:pt x="107" y="103"/>
                    </a:lnTo>
                    <a:lnTo>
                      <a:pt x="107" y="103"/>
                    </a:lnTo>
                    <a:lnTo>
                      <a:pt x="107" y="103"/>
                    </a:lnTo>
                    <a:lnTo>
                      <a:pt x="106" y="106"/>
                    </a:lnTo>
                    <a:lnTo>
                      <a:pt x="106" y="106"/>
                    </a:lnTo>
                    <a:lnTo>
                      <a:pt x="103" y="107"/>
                    </a:lnTo>
                    <a:lnTo>
                      <a:pt x="103" y="107"/>
                    </a:lnTo>
                    <a:lnTo>
                      <a:pt x="103" y="108"/>
                    </a:lnTo>
                    <a:lnTo>
                      <a:pt x="103" y="108"/>
                    </a:lnTo>
                    <a:lnTo>
                      <a:pt x="102" y="110"/>
                    </a:lnTo>
                    <a:lnTo>
                      <a:pt x="102" y="110"/>
                    </a:lnTo>
                    <a:lnTo>
                      <a:pt x="101" y="110"/>
                    </a:lnTo>
                    <a:lnTo>
                      <a:pt x="101" y="110"/>
                    </a:lnTo>
                    <a:lnTo>
                      <a:pt x="98" y="113"/>
                    </a:lnTo>
                    <a:lnTo>
                      <a:pt x="98" y="113"/>
                    </a:lnTo>
                    <a:lnTo>
                      <a:pt x="98" y="113"/>
                    </a:lnTo>
                    <a:lnTo>
                      <a:pt x="98" y="113"/>
                    </a:lnTo>
                    <a:lnTo>
                      <a:pt x="98" y="115"/>
                    </a:lnTo>
                    <a:lnTo>
                      <a:pt x="98" y="115"/>
                    </a:lnTo>
                    <a:lnTo>
                      <a:pt x="98" y="116"/>
                    </a:lnTo>
                    <a:lnTo>
                      <a:pt x="98" y="116"/>
                    </a:lnTo>
                    <a:lnTo>
                      <a:pt x="97" y="120"/>
                    </a:lnTo>
                    <a:lnTo>
                      <a:pt x="97" y="120"/>
                    </a:lnTo>
                    <a:lnTo>
                      <a:pt x="98" y="120"/>
                    </a:lnTo>
                    <a:lnTo>
                      <a:pt x="98" y="120"/>
                    </a:lnTo>
                    <a:lnTo>
                      <a:pt x="98" y="122"/>
                    </a:lnTo>
                    <a:lnTo>
                      <a:pt x="98" y="122"/>
                    </a:lnTo>
                    <a:lnTo>
                      <a:pt x="98" y="124"/>
                    </a:lnTo>
                    <a:lnTo>
                      <a:pt x="98" y="124"/>
                    </a:lnTo>
                    <a:lnTo>
                      <a:pt x="98" y="124"/>
                    </a:lnTo>
                    <a:lnTo>
                      <a:pt x="98" y="124"/>
                    </a:lnTo>
                    <a:lnTo>
                      <a:pt x="101" y="131"/>
                    </a:lnTo>
                    <a:lnTo>
                      <a:pt x="106" y="142"/>
                    </a:lnTo>
                    <a:lnTo>
                      <a:pt x="106" y="142"/>
                    </a:lnTo>
                    <a:lnTo>
                      <a:pt x="112" y="158"/>
                    </a:lnTo>
                    <a:lnTo>
                      <a:pt x="120" y="170"/>
                    </a:lnTo>
                    <a:lnTo>
                      <a:pt x="130" y="185"/>
                    </a:lnTo>
                    <a:lnTo>
                      <a:pt x="130" y="185"/>
                    </a:lnTo>
                    <a:lnTo>
                      <a:pt x="115" y="205"/>
                    </a:lnTo>
                    <a:lnTo>
                      <a:pt x="115" y="205"/>
                    </a:lnTo>
                    <a:lnTo>
                      <a:pt x="98" y="200"/>
                    </a:lnTo>
                    <a:lnTo>
                      <a:pt x="84" y="198"/>
                    </a:lnTo>
                    <a:lnTo>
                      <a:pt x="67" y="197"/>
                    </a:lnTo>
                    <a:lnTo>
                      <a:pt x="67" y="197"/>
                    </a:lnTo>
                    <a:lnTo>
                      <a:pt x="56" y="197"/>
                    </a:lnTo>
                    <a:lnTo>
                      <a:pt x="47" y="197"/>
                    </a:lnTo>
                    <a:lnTo>
                      <a:pt x="47" y="197"/>
                    </a:lnTo>
                    <a:lnTo>
                      <a:pt x="47" y="197"/>
                    </a:lnTo>
                    <a:lnTo>
                      <a:pt x="47" y="197"/>
                    </a:lnTo>
                    <a:lnTo>
                      <a:pt x="47" y="197"/>
                    </a:lnTo>
                    <a:lnTo>
                      <a:pt x="44" y="197"/>
                    </a:lnTo>
                    <a:lnTo>
                      <a:pt x="44" y="197"/>
                    </a:lnTo>
                    <a:lnTo>
                      <a:pt x="43" y="198"/>
                    </a:lnTo>
                    <a:lnTo>
                      <a:pt x="43" y="198"/>
                    </a:lnTo>
                    <a:lnTo>
                      <a:pt x="42" y="198"/>
                    </a:lnTo>
                    <a:lnTo>
                      <a:pt x="42" y="198"/>
                    </a:lnTo>
                    <a:lnTo>
                      <a:pt x="42" y="198"/>
                    </a:lnTo>
                    <a:lnTo>
                      <a:pt x="42" y="198"/>
                    </a:lnTo>
                    <a:lnTo>
                      <a:pt x="39" y="199"/>
                    </a:lnTo>
                    <a:lnTo>
                      <a:pt x="39" y="199"/>
                    </a:lnTo>
                    <a:lnTo>
                      <a:pt x="39" y="199"/>
                    </a:lnTo>
                    <a:lnTo>
                      <a:pt x="39" y="199"/>
                    </a:lnTo>
                    <a:lnTo>
                      <a:pt x="38" y="200"/>
                    </a:lnTo>
                    <a:lnTo>
                      <a:pt x="38" y="200"/>
                    </a:lnTo>
                    <a:lnTo>
                      <a:pt x="38" y="200"/>
                    </a:lnTo>
                    <a:lnTo>
                      <a:pt x="38" y="200"/>
                    </a:lnTo>
                    <a:lnTo>
                      <a:pt x="37" y="202"/>
                    </a:lnTo>
                    <a:lnTo>
                      <a:pt x="37" y="202"/>
                    </a:lnTo>
                    <a:lnTo>
                      <a:pt x="37" y="202"/>
                    </a:lnTo>
                    <a:lnTo>
                      <a:pt x="37" y="202"/>
                    </a:lnTo>
                    <a:lnTo>
                      <a:pt x="35" y="204"/>
                    </a:lnTo>
                    <a:lnTo>
                      <a:pt x="35" y="204"/>
                    </a:lnTo>
                    <a:lnTo>
                      <a:pt x="35" y="204"/>
                    </a:lnTo>
                    <a:lnTo>
                      <a:pt x="35" y="204"/>
                    </a:lnTo>
                    <a:lnTo>
                      <a:pt x="34" y="207"/>
                    </a:lnTo>
                    <a:lnTo>
                      <a:pt x="34" y="207"/>
                    </a:lnTo>
                    <a:lnTo>
                      <a:pt x="34" y="207"/>
                    </a:lnTo>
                    <a:lnTo>
                      <a:pt x="34" y="207"/>
                    </a:lnTo>
                    <a:lnTo>
                      <a:pt x="33" y="209"/>
                    </a:lnTo>
                    <a:lnTo>
                      <a:pt x="33" y="209"/>
                    </a:lnTo>
                    <a:lnTo>
                      <a:pt x="32" y="212"/>
                    </a:lnTo>
                    <a:lnTo>
                      <a:pt x="32" y="212"/>
                    </a:lnTo>
                    <a:lnTo>
                      <a:pt x="32" y="213"/>
                    </a:lnTo>
                    <a:lnTo>
                      <a:pt x="32" y="213"/>
                    </a:lnTo>
                    <a:lnTo>
                      <a:pt x="30" y="214"/>
                    </a:lnTo>
                    <a:lnTo>
                      <a:pt x="30" y="214"/>
                    </a:lnTo>
                    <a:lnTo>
                      <a:pt x="30" y="214"/>
                    </a:lnTo>
                    <a:lnTo>
                      <a:pt x="30" y="214"/>
                    </a:lnTo>
                    <a:lnTo>
                      <a:pt x="29" y="218"/>
                    </a:lnTo>
                    <a:lnTo>
                      <a:pt x="29" y="218"/>
                    </a:lnTo>
                    <a:lnTo>
                      <a:pt x="29" y="219"/>
                    </a:lnTo>
                    <a:lnTo>
                      <a:pt x="29" y="219"/>
                    </a:lnTo>
                    <a:lnTo>
                      <a:pt x="29" y="221"/>
                    </a:lnTo>
                    <a:lnTo>
                      <a:pt x="29" y="221"/>
                    </a:lnTo>
                    <a:lnTo>
                      <a:pt x="29" y="221"/>
                    </a:lnTo>
                    <a:lnTo>
                      <a:pt x="29" y="221"/>
                    </a:lnTo>
                    <a:lnTo>
                      <a:pt x="29" y="223"/>
                    </a:lnTo>
                    <a:lnTo>
                      <a:pt x="29" y="223"/>
                    </a:lnTo>
                    <a:lnTo>
                      <a:pt x="30" y="226"/>
                    </a:lnTo>
                    <a:lnTo>
                      <a:pt x="30" y="226"/>
                    </a:lnTo>
                    <a:lnTo>
                      <a:pt x="30" y="226"/>
                    </a:lnTo>
                    <a:lnTo>
                      <a:pt x="30" y="226"/>
                    </a:lnTo>
                    <a:lnTo>
                      <a:pt x="32" y="228"/>
                    </a:lnTo>
                    <a:lnTo>
                      <a:pt x="32" y="228"/>
                    </a:lnTo>
                    <a:lnTo>
                      <a:pt x="32" y="228"/>
                    </a:lnTo>
                    <a:lnTo>
                      <a:pt x="32" y="228"/>
                    </a:lnTo>
                    <a:lnTo>
                      <a:pt x="32" y="228"/>
                    </a:lnTo>
                    <a:lnTo>
                      <a:pt x="32" y="228"/>
                    </a:lnTo>
                    <a:lnTo>
                      <a:pt x="37" y="234"/>
                    </a:lnTo>
                    <a:lnTo>
                      <a:pt x="45" y="244"/>
                    </a:lnTo>
                    <a:lnTo>
                      <a:pt x="45" y="244"/>
                    </a:lnTo>
                    <a:lnTo>
                      <a:pt x="57" y="256"/>
                    </a:lnTo>
                    <a:lnTo>
                      <a:pt x="68" y="265"/>
                    </a:lnTo>
                    <a:lnTo>
                      <a:pt x="83" y="275"/>
                    </a:lnTo>
                    <a:lnTo>
                      <a:pt x="83" y="275"/>
                    </a:lnTo>
                    <a:lnTo>
                      <a:pt x="79" y="287"/>
                    </a:lnTo>
                    <a:lnTo>
                      <a:pt x="79" y="287"/>
                    </a:lnTo>
                    <a:lnTo>
                      <a:pt x="76" y="300"/>
                    </a:lnTo>
                    <a:lnTo>
                      <a:pt x="76" y="300"/>
                    </a:lnTo>
                    <a:lnTo>
                      <a:pt x="58" y="301"/>
                    </a:lnTo>
                    <a:lnTo>
                      <a:pt x="44" y="304"/>
                    </a:lnTo>
                    <a:lnTo>
                      <a:pt x="28" y="307"/>
                    </a:lnTo>
                    <a:lnTo>
                      <a:pt x="28" y="307"/>
                    </a:lnTo>
                    <a:lnTo>
                      <a:pt x="16" y="311"/>
                    </a:lnTo>
                    <a:lnTo>
                      <a:pt x="9" y="315"/>
                    </a:lnTo>
                    <a:lnTo>
                      <a:pt x="9" y="315"/>
                    </a:lnTo>
                    <a:lnTo>
                      <a:pt x="9" y="315"/>
                    </a:lnTo>
                    <a:lnTo>
                      <a:pt x="9" y="315"/>
                    </a:lnTo>
                    <a:lnTo>
                      <a:pt x="8" y="315"/>
                    </a:lnTo>
                    <a:lnTo>
                      <a:pt x="8" y="315"/>
                    </a:lnTo>
                    <a:lnTo>
                      <a:pt x="6" y="316"/>
                    </a:lnTo>
                    <a:lnTo>
                      <a:pt x="6" y="316"/>
                    </a:lnTo>
                    <a:lnTo>
                      <a:pt x="6" y="316"/>
                    </a:lnTo>
                    <a:lnTo>
                      <a:pt x="6" y="316"/>
                    </a:lnTo>
                    <a:lnTo>
                      <a:pt x="4" y="319"/>
                    </a:lnTo>
                    <a:lnTo>
                      <a:pt x="4" y="319"/>
                    </a:lnTo>
                    <a:lnTo>
                      <a:pt x="4" y="319"/>
                    </a:lnTo>
                    <a:lnTo>
                      <a:pt x="4" y="319"/>
                    </a:lnTo>
                    <a:lnTo>
                      <a:pt x="3" y="320"/>
                    </a:lnTo>
                    <a:lnTo>
                      <a:pt x="3" y="320"/>
                    </a:lnTo>
                    <a:lnTo>
                      <a:pt x="3" y="320"/>
                    </a:lnTo>
                    <a:lnTo>
                      <a:pt x="3" y="320"/>
                    </a:lnTo>
                    <a:lnTo>
                      <a:pt x="1" y="321"/>
                    </a:lnTo>
                    <a:lnTo>
                      <a:pt x="1" y="321"/>
                    </a:lnTo>
                    <a:lnTo>
                      <a:pt x="1" y="321"/>
                    </a:lnTo>
                    <a:lnTo>
                      <a:pt x="1" y="321"/>
                    </a:lnTo>
                    <a:lnTo>
                      <a:pt x="0" y="326"/>
                    </a:lnTo>
                    <a:lnTo>
                      <a:pt x="0" y="326"/>
                    </a:lnTo>
                    <a:lnTo>
                      <a:pt x="0" y="326"/>
                    </a:lnTo>
                    <a:lnTo>
                      <a:pt x="0" y="326"/>
                    </a:lnTo>
                    <a:lnTo>
                      <a:pt x="0" y="329"/>
                    </a:lnTo>
                    <a:lnTo>
                      <a:pt x="0" y="329"/>
                    </a:lnTo>
                    <a:lnTo>
                      <a:pt x="0" y="329"/>
                    </a:lnTo>
                    <a:lnTo>
                      <a:pt x="0" y="329"/>
                    </a:lnTo>
                    <a:lnTo>
                      <a:pt x="0" y="331"/>
                    </a:lnTo>
                    <a:lnTo>
                      <a:pt x="0" y="331"/>
                    </a:lnTo>
                    <a:lnTo>
                      <a:pt x="0" y="334"/>
                    </a:lnTo>
                    <a:lnTo>
                      <a:pt x="0" y="334"/>
                    </a:lnTo>
                    <a:lnTo>
                      <a:pt x="0" y="335"/>
                    </a:lnTo>
                    <a:lnTo>
                      <a:pt x="0" y="335"/>
                    </a:lnTo>
                    <a:lnTo>
                      <a:pt x="0" y="336"/>
                    </a:lnTo>
                    <a:lnTo>
                      <a:pt x="0" y="336"/>
                    </a:lnTo>
                    <a:lnTo>
                      <a:pt x="0" y="338"/>
                    </a:lnTo>
                    <a:lnTo>
                      <a:pt x="0" y="338"/>
                    </a:lnTo>
                    <a:lnTo>
                      <a:pt x="0" y="339"/>
                    </a:lnTo>
                    <a:lnTo>
                      <a:pt x="0" y="339"/>
                    </a:lnTo>
                    <a:lnTo>
                      <a:pt x="0" y="340"/>
                    </a:lnTo>
                    <a:lnTo>
                      <a:pt x="0" y="340"/>
                    </a:lnTo>
                    <a:lnTo>
                      <a:pt x="0" y="341"/>
                    </a:lnTo>
                    <a:lnTo>
                      <a:pt x="0" y="341"/>
                    </a:lnTo>
                    <a:lnTo>
                      <a:pt x="0" y="341"/>
                    </a:lnTo>
                    <a:lnTo>
                      <a:pt x="0" y="341"/>
                    </a:lnTo>
                    <a:lnTo>
                      <a:pt x="0" y="343"/>
                    </a:lnTo>
                    <a:lnTo>
                      <a:pt x="0" y="343"/>
                    </a:lnTo>
                    <a:lnTo>
                      <a:pt x="0" y="344"/>
                    </a:lnTo>
                    <a:lnTo>
                      <a:pt x="0" y="344"/>
                    </a:lnTo>
                    <a:lnTo>
                      <a:pt x="1" y="345"/>
                    </a:lnTo>
                    <a:lnTo>
                      <a:pt x="1" y="345"/>
                    </a:lnTo>
                    <a:lnTo>
                      <a:pt x="1" y="345"/>
                    </a:lnTo>
                    <a:lnTo>
                      <a:pt x="1" y="345"/>
                    </a:lnTo>
                    <a:lnTo>
                      <a:pt x="3" y="348"/>
                    </a:lnTo>
                    <a:lnTo>
                      <a:pt x="3" y="348"/>
                    </a:lnTo>
                    <a:lnTo>
                      <a:pt x="4" y="348"/>
                    </a:lnTo>
                    <a:lnTo>
                      <a:pt x="4" y="348"/>
                    </a:lnTo>
                    <a:lnTo>
                      <a:pt x="5" y="349"/>
                    </a:lnTo>
                    <a:lnTo>
                      <a:pt x="5" y="349"/>
                    </a:lnTo>
                    <a:lnTo>
                      <a:pt x="5" y="349"/>
                    </a:lnTo>
                    <a:lnTo>
                      <a:pt x="5" y="349"/>
                    </a:lnTo>
                    <a:lnTo>
                      <a:pt x="5" y="349"/>
                    </a:lnTo>
                    <a:lnTo>
                      <a:pt x="5" y="349"/>
                    </a:lnTo>
                    <a:lnTo>
                      <a:pt x="13" y="354"/>
                    </a:lnTo>
                    <a:lnTo>
                      <a:pt x="24" y="360"/>
                    </a:lnTo>
                    <a:lnTo>
                      <a:pt x="24" y="360"/>
                    </a:lnTo>
                    <a:lnTo>
                      <a:pt x="39" y="367"/>
                    </a:lnTo>
                    <a:lnTo>
                      <a:pt x="52" y="372"/>
                    </a:lnTo>
                    <a:lnTo>
                      <a:pt x="69" y="377"/>
                    </a:lnTo>
                    <a:lnTo>
                      <a:pt x="69" y="377"/>
                    </a:lnTo>
                    <a:lnTo>
                      <a:pt x="72" y="402"/>
                    </a:lnTo>
                    <a:lnTo>
                      <a:pt x="72" y="402"/>
                    </a:lnTo>
                    <a:lnTo>
                      <a:pt x="54" y="409"/>
                    </a:lnTo>
                    <a:lnTo>
                      <a:pt x="43" y="416"/>
                    </a:lnTo>
                    <a:lnTo>
                      <a:pt x="29" y="426"/>
                    </a:lnTo>
                    <a:lnTo>
                      <a:pt x="29" y="426"/>
                    </a:lnTo>
                    <a:lnTo>
                      <a:pt x="19" y="433"/>
                    </a:lnTo>
                    <a:lnTo>
                      <a:pt x="13" y="440"/>
                    </a:lnTo>
                    <a:lnTo>
                      <a:pt x="13" y="440"/>
                    </a:lnTo>
                    <a:lnTo>
                      <a:pt x="13" y="440"/>
                    </a:lnTo>
                    <a:lnTo>
                      <a:pt x="13" y="440"/>
                    </a:lnTo>
                    <a:lnTo>
                      <a:pt x="13" y="440"/>
                    </a:lnTo>
                    <a:lnTo>
                      <a:pt x="13" y="440"/>
                    </a:lnTo>
                    <a:lnTo>
                      <a:pt x="11" y="441"/>
                    </a:lnTo>
                    <a:lnTo>
                      <a:pt x="11" y="441"/>
                    </a:lnTo>
                    <a:lnTo>
                      <a:pt x="11" y="442"/>
                    </a:lnTo>
                    <a:lnTo>
                      <a:pt x="11" y="442"/>
                    </a:lnTo>
                    <a:lnTo>
                      <a:pt x="10" y="443"/>
                    </a:lnTo>
                    <a:lnTo>
                      <a:pt x="10" y="443"/>
                    </a:lnTo>
                    <a:lnTo>
                      <a:pt x="10" y="445"/>
                    </a:lnTo>
                    <a:lnTo>
                      <a:pt x="10" y="445"/>
                    </a:lnTo>
                    <a:lnTo>
                      <a:pt x="9" y="446"/>
                    </a:lnTo>
                    <a:lnTo>
                      <a:pt x="9" y="446"/>
                    </a:lnTo>
                    <a:lnTo>
                      <a:pt x="9" y="446"/>
                    </a:lnTo>
                    <a:lnTo>
                      <a:pt x="9" y="446"/>
                    </a:lnTo>
                    <a:lnTo>
                      <a:pt x="9" y="447"/>
                    </a:lnTo>
                    <a:lnTo>
                      <a:pt x="9" y="447"/>
                    </a:lnTo>
                    <a:lnTo>
                      <a:pt x="9" y="449"/>
                    </a:lnTo>
                    <a:lnTo>
                      <a:pt x="9" y="449"/>
                    </a:lnTo>
                    <a:lnTo>
                      <a:pt x="9" y="450"/>
                    </a:lnTo>
                    <a:lnTo>
                      <a:pt x="9" y="450"/>
                    </a:lnTo>
                    <a:lnTo>
                      <a:pt x="9" y="450"/>
                    </a:lnTo>
                    <a:lnTo>
                      <a:pt x="9" y="450"/>
                    </a:lnTo>
                    <a:lnTo>
                      <a:pt x="10" y="452"/>
                    </a:lnTo>
                    <a:lnTo>
                      <a:pt x="10" y="452"/>
                    </a:lnTo>
                    <a:lnTo>
                      <a:pt x="10" y="452"/>
                    </a:lnTo>
                    <a:lnTo>
                      <a:pt x="10" y="452"/>
                    </a:lnTo>
                    <a:lnTo>
                      <a:pt x="10" y="455"/>
                    </a:lnTo>
                    <a:lnTo>
                      <a:pt x="10" y="455"/>
                    </a:lnTo>
                    <a:lnTo>
                      <a:pt x="10" y="455"/>
                    </a:lnTo>
                    <a:lnTo>
                      <a:pt x="10" y="455"/>
                    </a:lnTo>
                    <a:lnTo>
                      <a:pt x="11" y="457"/>
                    </a:lnTo>
                    <a:lnTo>
                      <a:pt x="11" y="457"/>
                    </a:lnTo>
                    <a:lnTo>
                      <a:pt x="11" y="460"/>
                    </a:lnTo>
                    <a:lnTo>
                      <a:pt x="11" y="460"/>
                    </a:lnTo>
                    <a:lnTo>
                      <a:pt x="11" y="461"/>
                    </a:lnTo>
                    <a:lnTo>
                      <a:pt x="11" y="461"/>
                    </a:lnTo>
                    <a:lnTo>
                      <a:pt x="13" y="462"/>
                    </a:lnTo>
                    <a:lnTo>
                      <a:pt x="13" y="462"/>
                    </a:lnTo>
                    <a:lnTo>
                      <a:pt x="13" y="464"/>
                    </a:lnTo>
                    <a:lnTo>
                      <a:pt x="13" y="464"/>
                    </a:lnTo>
                    <a:lnTo>
                      <a:pt x="13" y="465"/>
                    </a:lnTo>
                    <a:lnTo>
                      <a:pt x="13" y="465"/>
                    </a:lnTo>
                    <a:lnTo>
                      <a:pt x="14" y="465"/>
                    </a:lnTo>
                    <a:lnTo>
                      <a:pt x="14" y="465"/>
                    </a:lnTo>
                    <a:lnTo>
                      <a:pt x="14" y="467"/>
                    </a:lnTo>
                    <a:lnTo>
                      <a:pt x="14" y="467"/>
                    </a:lnTo>
                    <a:lnTo>
                      <a:pt x="14" y="467"/>
                    </a:lnTo>
                    <a:lnTo>
                      <a:pt x="14" y="467"/>
                    </a:lnTo>
                    <a:lnTo>
                      <a:pt x="15" y="469"/>
                    </a:lnTo>
                    <a:lnTo>
                      <a:pt x="15" y="469"/>
                    </a:lnTo>
                    <a:lnTo>
                      <a:pt x="15" y="469"/>
                    </a:lnTo>
                    <a:lnTo>
                      <a:pt x="15" y="469"/>
                    </a:lnTo>
                    <a:lnTo>
                      <a:pt x="16" y="470"/>
                    </a:lnTo>
                    <a:lnTo>
                      <a:pt x="16" y="470"/>
                    </a:lnTo>
                    <a:lnTo>
                      <a:pt x="18" y="470"/>
                    </a:lnTo>
                    <a:lnTo>
                      <a:pt x="18" y="470"/>
                    </a:lnTo>
                    <a:lnTo>
                      <a:pt x="19" y="471"/>
                    </a:lnTo>
                    <a:lnTo>
                      <a:pt x="19" y="471"/>
                    </a:lnTo>
                    <a:lnTo>
                      <a:pt x="19" y="471"/>
                    </a:lnTo>
                    <a:lnTo>
                      <a:pt x="19" y="471"/>
                    </a:lnTo>
                    <a:lnTo>
                      <a:pt x="21" y="472"/>
                    </a:lnTo>
                    <a:lnTo>
                      <a:pt x="21" y="472"/>
                    </a:lnTo>
                    <a:lnTo>
                      <a:pt x="21" y="472"/>
                    </a:lnTo>
                    <a:lnTo>
                      <a:pt x="21" y="472"/>
                    </a:lnTo>
                    <a:lnTo>
                      <a:pt x="21" y="472"/>
                    </a:lnTo>
                    <a:lnTo>
                      <a:pt x="21" y="472"/>
                    </a:lnTo>
                    <a:lnTo>
                      <a:pt x="30" y="475"/>
                    </a:lnTo>
                    <a:lnTo>
                      <a:pt x="43" y="476"/>
                    </a:lnTo>
                    <a:lnTo>
                      <a:pt x="43" y="476"/>
                    </a:lnTo>
                    <a:lnTo>
                      <a:pt x="59" y="477"/>
                    </a:lnTo>
                    <a:lnTo>
                      <a:pt x="73" y="477"/>
                    </a:lnTo>
                    <a:lnTo>
                      <a:pt x="91" y="476"/>
                    </a:lnTo>
                    <a:lnTo>
                      <a:pt x="91" y="476"/>
                    </a:lnTo>
                    <a:lnTo>
                      <a:pt x="102" y="499"/>
                    </a:lnTo>
                    <a:lnTo>
                      <a:pt x="102" y="499"/>
                    </a:lnTo>
                    <a:lnTo>
                      <a:pt x="90" y="513"/>
                    </a:lnTo>
                    <a:lnTo>
                      <a:pt x="81" y="523"/>
                    </a:lnTo>
                    <a:lnTo>
                      <a:pt x="71" y="537"/>
                    </a:lnTo>
                    <a:lnTo>
                      <a:pt x="71" y="537"/>
                    </a:lnTo>
                    <a:lnTo>
                      <a:pt x="64" y="547"/>
                    </a:lnTo>
                    <a:lnTo>
                      <a:pt x="61" y="554"/>
                    </a:lnTo>
                    <a:lnTo>
                      <a:pt x="61" y="554"/>
                    </a:lnTo>
                    <a:lnTo>
                      <a:pt x="61" y="554"/>
                    </a:lnTo>
                    <a:lnTo>
                      <a:pt x="61" y="554"/>
                    </a:lnTo>
                    <a:lnTo>
                      <a:pt x="61" y="556"/>
                    </a:lnTo>
                    <a:lnTo>
                      <a:pt x="61" y="556"/>
                    </a:lnTo>
                    <a:lnTo>
                      <a:pt x="59" y="557"/>
                    </a:lnTo>
                    <a:lnTo>
                      <a:pt x="59" y="557"/>
                    </a:lnTo>
                    <a:lnTo>
                      <a:pt x="59" y="558"/>
                    </a:lnTo>
                    <a:lnTo>
                      <a:pt x="59" y="558"/>
                    </a:lnTo>
                    <a:lnTo>
                      <a:pt x="59" y="559"/>
                    </a:lnTo>
                    <a:lnTo>
                      <a:pt x="59" y="559"/>
                    </a:lnTo>
                    <a:lnTo>
                      <a:pt x="59" y="561"/>
                    </a:lnTo>
                    <a:lnTo>
                      <a:pt x="59" y="561"/>
                    </a:lnTo>
                    <a:lnTo>
                      <a:pt x="59" y="562"/>
                    </a:lnTo>
                    <a:lnTo>
                      <a:pt x="59" y="562"/>
                    </a:lnTo>
                    <a:lnTo>
                      <a:pt x="59" y="562"/>
                    </a:lnTo>
                    <a:lnTo>
                      <a:pt x="59" y="562"/>
                    </a:lnTo>
                    <a:lnTo>
                      <a:pt x="59" y="563"/>
                    </a:lnTo>
                    <a:lnTo>
                      <a:pt x="59" y="563"/>
                    </a:lnTo>
                    <a:lnTo>
                      <a:pt x="59" y="564"/>
                    </a:lnTo>
                    <a:lnTo>
                      <a:pt x="59" y="564"/>
                    </a:lnTo>
                    <a:lnTo>
                      <a:pt x="61" y="566"/>
                    </a:lnTo>
                    <a:lnTo>
                      <a:pt x="61" y="566"/>
                    </a:lnTo>
                    <a:lnTo>
                      <a:pt x="61" y="566"/>
                    </a:lnTo>
                    <a:lnTo>
                      <a:pt x="61" y="566"/>
                    </a:lnTo>
                    <a:lnTo>
                      <a:pt x="62" y="568"/>
                    </a:lnTo>
                    <a:lnTo>
                      <a:pt x="62" y="568"/>
                    </a:lnTo>
                    <a:lnTo>
                      <a:pt x="62" y="568"/>
                    </a:lnTo>
                    <a:lnTo>
                      <a:pt x="62" y="568"/>
                    </a:lnTo>
                    <a:lnTo>
                      <a:pt x="63" y="569"/>
                    </a:lnTo>
                    <a:lnTo>
                      <a:pt x="63" y="569"/>
                    </a:lnTo>
                    <a:lnTo>
                      <a:pt x="63" y="571"/>
                    </a:lnTo>
                    <a:lnTo>
                      <a:pt x="63" y="571"/>
                    </a:lnTo>
                    <a:lnTo>
                      <a:pt x="64" y="572"/>
                    </a:lnTo>
                    <a:lnTo>
                      <a:pt x="64" y="572"/>
                    </a:lnTo>
                    <a:lnTo>
                      <a:pt x="66" y="574"/>
                    </a:lnTo>
                    <a:lnTo>
                      <a:pt x="66" y="574"/>
                    </a:lnTo>
                    <a:lnTo>
                      <a:pt x="67" y="576"/>
                    </a:lnTo>
                    <a:lnTo>
                      <a:pt x="67" y="576"/>
                    </a:lnTo>
                    <a:lnTo>
                      <a:pt x="67" y="577"/>
                    </a:lnTo>
                    <a:lnTo>
                      <a:pt x="67" y="577"/>
                    </a:lnTo>
                    <a:lnTo>
                      <a:pt x="68" y="577"/>
                    </a:lnTo>
                    <a:lnTo>
                      <a:pt x="68" y="577"/>
                    </a:lnTo>
                    <a:lnTo>
                      <a:pt x="69" y="578"/>
                    </a:lnTo>
                    <a:lnTo>
                      <a:pt x="69" y="578"/>
                    </a:lnTo>
                    <a:lnTo>
                      <a:pt x="69" y="578"/>
                    </a:lnTo>
                    <a:lnTo>
                      <a:pt x="69" y="578"/>
                    </a:lnTo>
                    <a:lnTo>
                      <a:pt x="71" y="581"/>
                    </a:lnTo>
                    <a:lnTo>
                      <a:pt x="71" y="581"/>
                    </a:lnTo>
                    <a:lnTo>
                      <a:pt x="71" y="581"/>
                    </a:lnTo>
                    <a:lnTo>
                      <a:pt x="71" y="581"/>
                    </a:lnTo>
                    <a:lnTo>
                      <a:pt x="72" y="581"/>
                    </a:lnTo>
                    <a:lnTo>
                      <a:pt x="72" y="581"/>
                    </a:lnTo>
                    <a:lnTo>
                      <a:pt x="73" y="582"/>
                    </a:lnTo>
                    <a:lnTo>
                      <a:pt x="73" y="582"/>
                    </a:lnTo>
                    <a:lnTo>
                      <a:pt x="74" y="582"/>
                    </a:lnTo>
                    <a:lnTo>
                      <a:pt x="74" y="582"/>
                    </a:lnTo>
                    <a:lnTo>
                      <a:pt x="74" y="582"/>
                    </a:lnTo>
                    <a:lnTo>
                      <a:pt x="74" y="582"/>
                    </a:lnTo>
                    <a:lnTo>
                      <a:pt x="79" y="582"/>
                    </a:lnTo>
                    <a:lnTo>
                      <a:pt x="79" y="582"/>
                    </a:lnTo>
                    <a:lnTo>
                      <a:pt x="79" y="582"/>
                    </a:lnTo>
                    <a:lnTo>
                      <a:pt x="79" y="582"/>
                    </a:lnTo>
                    <a:lnTo>
                      <a:pt x="79" y="582"/>
                    </a:lnTo>
                    <a:lnTo>
                      <a:pt x="88" y="582"/>
                    </a:lnTo>
                    <a:lnTo>
                      <a:pt x="101" y="580"/>
                    </a:lnTo>
                    <a:lnTo>
                      <a:pt x="101" y="580"/>
                    </a:lnTo>
                    <a:lnTo>
                      <a:pt x="117" y="574"/>
                    </a:lnTo>
                    <a:lnTo>
                      <a:pt x="130" y="571"/>
                    </a:lnTo>
                    <a:lnTo>
                      <a:pt x="146" y="563"/>
                    </a:lnTo>
                    <a:lnTo>
                      <a:pt x="146" y="563"/>
                    </a:lnTo>
                    <a:lnTo>
                      <a:pt x="164" y="581"/>
                    </a:lnTo>
                    <a:lnTo>
                      <a:pt x="164" y="581"/>
                    </a:lnTo>
                    <a:lnTo>
                      <a:pt x="156" y="597"/>
                    </a:lnTo>
                    <a:lnTo>
                      <a:pt x="153" y="610"/>
                    </a:lnTo>
                    <a:lnTo>
                      <a:pt x="147" y="626"/>
                    </a:lnTo>
                    <a:lnTo>
                      <a:pt x="147" y="626"/>
                    </a:lnTo>
                    <a:lnTo>
                      <a:pt x="145" y="639"/>
                    </a:lnTo>
                    <a:lnTo>
                      <a:pt x="144" y="648"/>
                    </a:lnTo>
                    <a:lnTo>
                      <a:pt x="144" y="648"/>
                    </a:lnTo>
                    <a:lnTo>
                      <a:pt x="144" y="648"/>
                    </a:lnTo>
                    <a:lnTo>
                      <a:pt x="144" y="648"/>
                    </a:lnTo>
                    <a:lnTo>
                      <a:pt x="144" y="648"/>
                    </a:lnTo>
                    <a:lnTo>
                      <a:pt x="144" y="650"/>
                    </a:lnTo>
                    <a:lnTo>
                      <a:pt x="144" y="650"/>
                    </a:lnTo>
                    <a:lnTo>
                      <a:pt x="144" y="650"/>
                    </a:lnTo>
                    <a:lnTo>
                      <a:pt x="144" y="650"/>
                    </a:lnTo>
                    <a:lnTo>
                      <a:pt x="145" y="653"/>
                    </a:lnTo>
                    <a:lnTo>
                      <a:pt x="145" y="653"/>
                    </a:lnTo>
                    <a:lnTo>
                      <a:pt x="145" y="653"/>
                    </a:lnTo>
                    <a:lnTo>
                      <a:pt x="145" y="653"/>
                    </a:lnTo>
                    <a:lnTo>
                      <a:pt x="145" y="654"/>
                    </a:lnTo>
                    <a:lnTo>
                      <a:pt x="145" y="654"/>
                    </a:lnTo>
                    <a:lnTo>
                      <a:pt x="145" y="655"/>
                    </a:lnTo>
                    <a:lnTo>
                      <a:pt x="145" y="655"/>
                    </a:lnTo>
                    <a:lnTo>
                      <a:pt x="146" y="655"/>
                    </a:lnTo>
                    <a:lnTo>
                      <a:pt x="146" y="655"/>
                    </a:lnTo>
                    <a:lnTo>
                      <a:pt x="146" y="656"/>
                    </a:lnTo>
                    <a:lnTo>
                      <a:pt x="146" y="656"/>
                    </a:lnTo>
                    <a:lnTo>
                      <a:pt x="147" y="658"/>
                    </a:lnTo>
                    <a:lnTo>
                      <a:pt x="147" y="658"/>
                    </a:lnTo>
                    <a:lnTo>
                      <a:pt x="149" y="658"/>
                    </a:lnTo>
                    <a:lnTo>
                      <a:pt x="149" y="658"/>
                    </a:lnTo>
                    <a:lnTo>
                      <a:pt x="149" y="659"/>
                    </a:lnTo>
                    <a:lnTo>
                      <a:pt x="149" y="659"/>
                    </a:lnTo>
                    <a:lnTo>
                      <a:pt x="150" y="659"/>
                    </a:lnTo>
                    <a:lnTo>
                      <a:pt x="150" y="659"/>
                    </a:lnTo>
                    <a:lnTo>
                      <a:pt x="151" y="660"/>
                    </a:lnTo>
                    <a:lnTo>
                      <a:pt x="151" y="660"/>
                    </a:lnTo>
                    <a:lnTo>
                      <a:pt x="153" y="660"/>
                    </a:lnTo>
                    <a:lnTo>
                      <a:pt x="153" y="660"/>
                    </a:lnTo>
                    <a:lnTo>
                      <a:pt x="154" y="663"/>
                    </a:lnTo>
                    <a:lnTo>
                      <a:pt x="154" y="663"/>
                    </a:lnTo>
                    <a:lnTo>
                      <a:pt x="156" y="664"/>
                    </a:lnTo>
                    <a:lnTo>
                      <a:pt x="156" y="664"/>
                    </a:lnTo>
                    <a:lnTo>
                      <a:pt x="156" y="664"/>
                    </a:lnTo>
                    <a:lnTo>
                      <a:pt x="156" y="664"/>
                    </a:lnTo>
                    <a:lnTo>
                      <a:pt x="158" y="665"/>
                    </a:lnTo>
                    <a:lnTo>
                      <a:pt x="158" y="665"/>
                    </a:lnTo>
                    <a:lnTo>
                      <a:pt x="159" y="665"/>
                    </a:lnTo>
                    <a:lnTo>
                      <a:pt x="159" y="665"/>
                    </a:lnTo>
                    <a:lnTo>
                      <a:pt x="160" y="666"/>
                    </a:lnTo>
                    <a:lnTo>
                      <a:pt x="160" y="666"/>
                    </a:lnTo>
                    <a:lnTo>
                      <a:pt x="160" y="666"/>
                    </a:lnTo>
                    <a:lnTo>
                      <a:pt x="160" y="666"/>
                    </a:lnTo>
                    <a:lnTo>
                      <a:pt x="163" y="668"/>
                    </a:lnTo>
                    <a:lnTo>
                      <a:pt x="163" y="668"/>
                    </a:lnTo>
                    <a:lnTo>
                      <a:pt x="163" y="668"/>
                    </a:lnTo>
                    <a:lnTo>
                      <a:pt x="163" y="668"/>
                    </a:lnTo>
                    <a:lnTo>
                      <a:pt x="164" y="668"/>
                    </a:lnTo>
                    <a:lnTo>
                      <a:pt x="164" y="668"/>
                    </a:lnTo>
                    <a:lnTo>
                      <a:pt x="165" y="668"/>
                    </a:lnTo>
                    <a:lnTo>
                      <a:pt x="165" y="668"/>
                    </a:lnTo>
                    <a:lnTo>
                      <a:pt x="166" y="668"/>
                    </a:lnTo>
                    <a:lnTo>
                      <a:pt x="166" y="668"/>
                    </a:lnTo>
                    <a:lnTo>
                      <a:pt x="166" y="668"/>
                    </a:lnTo>
                    <a:lnTo>
                      <a:pt x="166" y="668"/>
                    </a:lnTo>
                    <a:lnTo>
                      <a:pt x="169" y="668"/>
                    </a:lnTo>
                    <a:lnTo>
                      <a:pt x="169" y="668"/>
                    </a:lnTo>
                    <a:lnTo>
                      <a:pt x="169" y="668"/>
                    </a:lnTo>
                    <a:lnTo>
                      <a:pt x="169" y="668"/>
                    </a:lnTo>
                    <a:lnTo>
                      <a:pt x="171" y="666"/>
                    </a:lnTo>
                    <a:lnTo>
                      <a:pt x="171" y="666"/>
                    </a:lnTo>
                    <a:lnTo>
                      <a:pt x="171" y="666"/>
                    </a:lnTo>
                    <a:lnTo>
                      <a:pt x="171" y="666"/>
                    </a:lnTo>
                    <a:lnTo>
                      <a:pt x="179" y="663"/>
                    </a:lnTo>
                    <a:lnTo>
                      <a:pt x="190" y="655"/>
                    </a:lnTo>
                    <a:lnTo>
                      <a:pt x="190" y="655"/>
                    </a:lnTo>
                    <a:lnTo>
                      <a:pt x="204" y="646"/>
                    </a:lnTo>
                    <a:lnTo>
                      <a:pt x="214" y="637"/>
                    </a:lnTo>
                    <a:lnTo>
                      <a:pt x="227" y="625"/>
                    </a:lnTo>
                    <a:lnTo>
                      <a:pt x="227" y="625"/>
                    </a:lnTo>
                    <a:lnTo>
                      <a:pt x="251" y="636"/>
                    </a:lnTo>
                    <a:lnTo>
                      <a:pt x="251" y="636"/>
                    </a:lnTo>
                    <a:lnTo>
                      <a:pt x="248" y="654"/>
                    </a:lnTo>
                    <a:lnTo>
                      <a:pt x="250" y="668"/>
                    </a:lnTo>
                    <a:lnTo>
                      <a:pt x="251" y="684"/>
                    </a:lnTo>
                    <a:lnTo>
                      <a:pt x="251" y="684"/>
                    </a:lnTo>
                    <a:lnTo>
                      <a:pt x="252" y="697"/>
                    </a:lnTo>
                    <a:lnTo>
                      <a:pt x="255" y="705"/>
                    </a:lnTo>
                    <a:lnTo>
                      <a:pt x="255" y="705"/>
                    </a:lnTo>
                    <a:lnTo>
                      <a:pt x="255" y="705"/>
                    </a:lnTo>
                    <a:lnTo>
                      <a:pt x="255" y="705"/>
                    </a:lnTo>
                    <a:lnTo>
                      <a:pt x="255" y="705"/>
                    </a:lnTo>
                    <a:lnTo>
                      <a:pt x="255" y="705"/>
                    </a:lnTo>
                    <a:lnTo>
                      <a:pt x="256" y="708"/>
                    </a:lnTo>
                    <a:lnTo>
                      <a:pt x="256" y="708"/>
                    </a:lnTo>
                    <a:lnTo>
                      <a:pt x="256" y="708"/>
                    </a:lnTo>
                    <a:lnTo>
                      <a:pt x="256" y="708"/>
                    </a:lnTo>
                    <a:lnTo>
                      <a:pt x="257" y="709"/>
                    </a:lnTo>
                    <a:lnTo>
                      <a:pt x="257" y="709"/>
                    </a:lnTo>
                    <a:lnTo>
                      <a:pt x="257" y="711"/>
                    </a:lnTo>
                    <a:lnTo>
                      <a:pt x="257" y="711"/>
                    </a:lnTo>
                    <a:lnTo>
                      <a:pt x="258" y="711"/>
                    </a:lnTo>
                    <a:lnTo>
                      <a:pt x="258" y="711"/>
                    </a:lnTo>
                    <a:lnTo>
                      <a:pt x="258" y="712"/>
                    </a:lnTo>
                    <a:lnTo>
                      <a:pt x="258" y="712"/>
                    </a:lnTo>
                    <a:lnTo>
                      <a:pt x="261" y="713"/>
                    </a:lnTo>
                    <a:lnTo>
                      <a:pt x="261" y="713"/>
                    </a:lnTo>
                    <a:lnTo>
                      <a:pt x="262" y="713"/>
                    </a:lnTo>
                    <a:lnTo>
                      <a:pt x="262" y="713"/>
                    </a:lnTo>
                    <a:lnTo>
                      <a:pt x="263" y="714"/>
                    </a:lnTo>
                    <a:lnTo>
                      <a:pt x="263" y="714"/>
                    </a:lnTo>
                    <a:lnTo>
                      <a:pt x="263" y="714"/>
                    </a:lnTo>
                    <a:lnTo>
                      <a:pt x="263" y="714"/>
                    </a:lnTo>
                    <a:lnTo>
                      <a:pt x="266" y="714"/>
                    </a:lnTo>
                    <a:lnTo>
                      <a:pt x="266" y="714"/>
                    </a:lnTo>
                    <a:lnTo>
                      <a:pt x="266" y="714"/>
                    </a:lnTo>
                    <a:lnTo>
                      <a:pt x="266" y="714"/>
                    </a:lnTo>
                    <a:lnTo>
                      <a:pt x="268" y="716"/>
                    </a:lnTo>
                    <a:lnTo>
                      <a:pt x="268" y="716"/>
                    </a:lnTo>
                    <a:lnTo>
                      <a:pt x="271" y="717"/>
                    </a:lnTo>
                    <a:lnTo>
                      <a:pt x="271" y="717"/>
                    </a:lnTo>
                    <a:lnTo>
                      <a:pt x="272" y="717"/>
                    </a:lnTo>
                    <a:lnTo>
                      <a:pt x="272" y="717"/>
                    </a:lnTo>
                    <a:lnTo>
                      <a:pt x="273" y="717"/>
                    </a:lnTo>
                    <a:lnTo>
                      <a:pt x="273" y="717"/>
                    </a:lnTo>
                    <a:lnTo>
                      <a:pt x="275" y="717"/>
                    </a:lnTo>
                    <a:lnTo>
                      <a:pt x="275" y="717"/>
                    </a:lnTo>
                    <a:lnTo>
                      <a:pt x="276" y="717"/>
                    </a:lnTo>
                    <a:lnTo>
                      <a:pt x="276" y="717"/>
                    </a:lnTo>
                    <a:lnTo>
                      <a:pt x="276" y="717"/>
                    </a:lnTo>
                    <a:lnTo>
                      <a:pt x="276" y="717"/>
                    </a:lnTo>
                    <a:lnTo>
                      <a:pt x="279" y="718"/>
                    </a:lnTo>
                    <a:lnTo>
                      <a:pt x="279" y="718"/>
                    </a:lnTo>
                    <a:lnTo>
                      <a:pt x="279" y="718"/>
                    </a:lnTo>
                    <a:lnTo>
                      <a:pt x="279" y="718"/>
                    </a:lnTo>
                    <a:lnTo>
                      <a:pt x="280" y="717"/>
                    </a:lnTo>
                    <a:lnTo>
                      <a:pt x="280" y="717"/>
                    </a:lnTo>
                    <a:lnTo>
                      <a:pt x="281" y="717"/>
                    </a:lnTo>
                    <a:lnTo>
                      <a:pt x="281" y="717"/>
                    </a:lnTo>
                    <a:lnTo>
                      <a:pt x="282" y="717"/>
                    </a:lnTo>
                    <a:lnTo>
                      <a:pt x="282" y="717"/>
                    </a:lnTo>
                    <a:lnTo>
                      <a:pt x="282" y="717"/>
                    </a:lnTo>
                    <a:lnTo>
                      <a:pt x="282" y="717"/>
                    </a:lnTo>
                    <a:lnTo>
                      <a:pt x="285" y="716"/>
                    </a:lnTo>
                    <a:lnTo>
                      <a:pt x="285" y="716"/>
                    </a:lnTo>
                    <a:lnTo>
                      <a:pt x="285" y="716"/>
                    </a:lnTo>
                    <a:lnTo>
                      <a:pt x="285" y="716"/>
                    </a:lnTo>
                    <a:lnTo>
                      <a:pt x="286" y="714"/>
                    </a:lnTo>
                    <a:lnTo>
                      <a:pt x="286" y="714"/>
                    </a:lnTo>
                    <a:lnTo>
                      <a:pt x="286" y="714"/>
                    </a:lnTo>
                    <a:lnTo>
                      <a:pt x="286" y="714"/>
                    </a:lnTo>
                    <a:lnTo>
                      <a:pt x="286" y="714"/>
                    </a:lnTo>
                    <a:lnTo>
                      <a:pt x="286" y="714"/>
                    </a:lnTo>
                    <a:lnTo>
                      <a:pt x="292" y="708"/>
                    </a:lnTo>
                    <a:lnTo>
                      <a:pt x="301" y="697"/>
                    </a:lnTo>
                    <a:lnTo>
                      <a:pt x="301" y="697"/>
                    </a:lnTo>
                    <a:lnTo>
                      <a:pt x="310" y="684"/>
                    </a:lnTo>
                    <a:lnTo>
                      <a:pt x="318" y="673"/>
                    </a:lnTo>
                    <a:lnTo>
                      <a:pt x="325" y="656"/>
                    </a:lnTo>
                    <a:lnTo>
                      <a:pt x="325" y="656"/>
                    </a:lnTo>
                    <a:lnTo>
                      <a:pt x="350" y="658"/>
                    </a:lnTo>
                    <a:lnTo>
                      <a:pt x="350" y="658"/>
                    </a:lnTo>
                    <a:lnTo>
                      <a:pt x="355" y="675"/>
                    </a:lnTo>
                    <a:lnTo>
                      <a:pt x="360" y="688"/>
                    </a:lnTo>
                    <a:lnTo>
                      <a:pt x="367" y="703"/>
                    </a:lnTo>
                    <a:lnTo>
                      <a:pt x="367" y="703"/>
                    </a:lnTo>
                    <a:lnTo>
                      <a:pt x="373" y="714"/>
                    </a:lnTo>
                    <a:lnTo>
                      <a:pt x="378" y="722"/>
                    </a:lnTo>
                    <a:lnTo>
                      <a:pt x="378" y="722"/>
                    </a:lnTo>
                    <a:lnTo>
                      <a:pt x="378" y="722"/>
                    </a:lnTo>
                    <a:lnTo>
                      <a:pt x="378" y="722"/>
                    </a:lnTo>
                    <a:lnTo>
                      <a:pt x="378" y="722"/>
                    </a:lnTo>
                    <a:lnTo>
                      <a:pt x="378" y="722"/>
                    </a:lnTo>
                    <a:lnTo>
                      <a:pt x="379" y="724"/>
                    </a:lnTo>
                    <a:lnTo>
                      <a:pt x="379" y="724"/>
                    </a:lnTo>
                    <a:lnTo>
                      <a:pt x="381" y="724"/>
                    </a:lnTo>
                    <a:lnTo>
                      <a:pt x="381" y="724"/>
                    </a:lnTo>
                    <a:lnTo>
                      <a:pt x="382" y="726"/>
                    </a:lnTo>
                    <a:lnTo>
                      <a:pt x="382" y="726"/>
                    </a:lnTo>
                    <a:lnTo>
                      <a:pt x="382" y="726"/>
                    </a:lnTo>
                    <a:lnTo>
                      <a:pt x="382" y="726"/>
                    </a:lnTo>
                    <a:lnTo>
                      <a:pt x="383" y="726"/>
                    </a:lnTo>
                    <a:lnTo>
                      <a:pt x="383" y="726"/>
                    </a:lnTo>
                    <a:lnTo>
                      <a:pt x="383" y="727"/>
                    </a:lnTo>
                    <a:lnTo>
                      <a:pt x="383" y="727"/>
                    </a:lnTo>
                    <a:lnTo>
                      <a:pt x="386" y="727"/>
                    </a:lnTo>
                    <a:lnTo>
                      <a:pt x="386" y="727"/>
                    </a:lnTo>
                    <a:lnTo>
                      <a:pt x="386" y="727"/>
                    </a:lnTo>
                    <a:lnTo>
                      <a:pt x="387" y="727"/>
                    </a:lnTo>
                    <a:lnTo>
                      <a:pt x="387" y="727"/>
                    </a:lnTo>
                    <a:lnTo>
                      <a:pt x="388" y="727"/>
                    </a:lnTo>
                    <a:lnTo>
                      <a:pt x="388" y="727"/>
                    </a:lnTo>
                    <a:lnTo>
                      <a:pt x="389" y="727"/>
                    </a:lnTo>
                    <a:lnTo>
                      <a:pt x="389" y="727"/>
                    </a:lnTo>
                    <a:lnTo>
                      <a:pt x="391" y="727"/>
                    </a:lnTo>
                    <a:lnTo>
                      <a:pt x="391" y="727"/>
                    </a:lnTo>
                    <a:lnTo>
                      <a:pt x="392" y="727"/>
                    </a:lnTo>
                    <a:lnTo>
                      <a:pt x="392" y="727"/>
                    </a:lnTo>
                    <a:lnTo>
                      <a:pt x="392" y="727"/>
                    </a:lnTo>
                    <a:lnTo>
                      <a:pt x="392" y="727"/>
                    </a:lnTo>
                    <a:lnTo>
                      <a:pt x="394" y="727"/>
                    </a:lnTo>
                    <a:lnTo>
                      <a:pt x="394" y="727"/>
                    </a:lnTo>
                    <a:lnTo>
                      <a:pt x="397" y="727"/>
                    </a:lnTo>
                    <a:lnTo>
                      <a:pt x="397" y="727"/>
                    </a:lnTo>
                    <a:lnTo>
                      <a:pt x="398" y="727"/>
                    </a:lnTo>
                    <a:lnTo>
                      <a:pt x="398" y="727"/>
                    </a:lnTo>
                    <a:lnTo>
                      <a:pt x="399" y="726"/>
                    </a:lnTo>
                    <a:lnTo>
                      <a:pt x="399" y="726"/>
                    </a:lnTo>
                    <a:lnTo>
                      <a:pt x="401" y="726"/>
                    </a:lnTo>
                    <a:lnTo>
                      <a:pt x="401" y="726"/>
                    </a:lnTo>
                    <a:lnTo>
                      <a:pt x="402" y="726"/>
                    </a:lnTo>
                    <a:lnTo>
                      <a:pt x="402" y="726"/>
                    </a:lnTo>
                    <a:lnTo>
                      <a:pt x="403" y="726"/>
                    </a:lnTo>
                    <a:lnTo>
                      <a:pt x="403" y="726"/>
                    </a:lnTo>
                    <a:lnTo>
                      <a:pt x="404" y="726"/>
                    </a:lnTo>
                    <a:lnTo>
                      <a:pt x="404" y="726"/>
                    </a:lnTo>
                    <a:lnTo>
                      <a:pt x="404" y="726"/>
                    </a:lnTo>
                    <a:lnTo>
                      <a:pt x="404" y="726"/>
                    </a:lnTo>
                    <a:lnTo>
                      <a:pt x="406" y="724"/>
                    </a:lnTo>
                    <a:lnTo>
                      <a:pt x="406" y="724"/>
                    </a:lnTo>
                    <a:lnTo>
                      <a:pt x="407" y="724"/>
                    </a:lnTo>
                    <a:lnTo>
                      <a:pt x="407" y="724"/>
                    </a:lnTo>
                    <a:lnTo>
                      <a:pt x="408" y="723"/>
                    </a:lnTo>
                    <a:lnTo>
                      <a:pt x="408" y="723"/>
                    </a:lnTo>
                    <a:lnTo>
                      <a:pt x="408" y="723"/>
                    </a:lnTo>
                    <a:lnTo>
                      <a:pt x="408" y="723"/>
                    </a:lnTo>
                    <a:lnTo>
                      <a:pt x="410" y="722"/>
                    </a:lnTo>
                    <a:lnTo>
                      <a:pt x="410" y="722"/>
                    </a:lnTo>
                    <a:lnTo>
                      <a:pt x="410" y="722"/>
                    </a:lnTo>
                    <a:lnTo>
                      <a:pt x="410" y="722"/>
                    </a:lnTo>
                    <a:lnTo>
                      <a:pt x="411" y="719"/>
                    </a:lnTo>
                    <a:lnTo>
                      <a:pt x="411" y="719"/>
                    </a:lnTo>
                    <a:lnTo>
                      <a:pt x="411" y="719"/>
                    </a:lnTo>
                    <a:lnTo>
                      <a:pt x="411" y="719"/>
                    </a:lnTo>
                    <a:lnTo>
                      <a:pt x="415" y="712"/>
                    </a:lnTo>
                    <a:lnTo>
                      <a:pt x="418" y="698"/>
                    </a:lnTo>
                    <a:lnTo>
                      <a:pt x="418" y="698"/>
                    </a:lnTo>
                    <a:lnTo>
                      <a:pt x="423" y="683"/>
                    </a:lnTo>
                    <a:lnTo>
                      <a:pt x="426" y="670"/>
                    </a:lnTo>
                    <a:lnTo>
                      <a:pt x="427" y="651"/>
                    </a:lnTo>
                    <a:lnTo>
                      <a:pt x="427" y="651"/>
                    </a:lnTo>
                    <a:lnTo>
                      <a:pt x="452" y="645"/>
                    </a:lnTo>
                    <a:lnTo>
                      <a:pt x="452" y="645"/>
                    </a:lnTo>
                    <a:lnTo>
                      <a:pt x="462" y="660"/>
                    </a:lnTo>
                    <a:lnTo>
                      <a:pt x="471" y="670"/>
                    </a:lnTo>
                    <a:lnTo>
                      <a:pt x="483" y="682"/>
                    </a:lnTo>
                    <a:lnTo>
                      <a:pt x="483" y="682"/>
                    </a:lnTo>
                    <a:lnTo>
                      <a:pt x="493" y="690"/>
                    </a:lnTo>
                    <a:lnTo>
                      <a:pt x="500" y="695"/>
                    </a:lnTo>
                    <a:lnTo>
                      <a:pt x="500" y="695"/>
                    </a:lnTo>
                    <a:lnTo>
                      <a:pt x="500" y="695"/>
                    </a:lnTo>
                    <a:lnTo>
                      <a:pt x="500" y="695"/>
                    </a:lnTo>
                    <a:lnTo>
                      <a:pt x="502" y="697"/>
                    </a:lnTo>
                    <a:lnTo>
                      <a:pt x="502" y="697"/>
                    </a:lnTo>
                    <a:lnTo>
                      <a:pt x="503" y="697"/>
                    </a:lnTo>
                    <a:lnTo>
                      <a:pt x="503" y="697"/>
                    </a:lnTo>
                    <a:lnTo>
                      <a:pt x="504" y="697"/>
                    </a:lnTo>
                    <a:lnTo>
                      <a:pt x="504" y="697"/>
                    </a:lnTo>
                    <a:lnTo>
                      <a:pt x="505" y="698"/>
                    </a:lnTo>
                    <a:lnTo>
                      <a:pt x="505" y="698"/>
                    </a:lnTo>
                    <a:lnTo>
                      <a:pt x="507" y="698"/>
                    </a:lnTo>
                    <a:lnTo>
                      <a:pt x="507" y="698"/>
                    </a:lnTo>
                    <a:lnTo>
                      <a:pt x="507" y="698"/>
                    </a:lnTo>
                    <a:lnTo>
                      <a:pt x="507" y="698"/>
                    </a:lnTo>
                    <a:lnTo>
                      <a:pt x="508" y="698"/>
                    </a:lnTo>
                    <a:lnTo>
                      <a:pt x="508" y="698"/>
                    </a:lnTo>
                    <a:lnTo>
                      <a:pt x="508" y="698"/>
                    </a:lnTo>
                    <a:lnTo>
                      <a:pt x="510" y="697"/>
                    </a:lnTo>
                    <a:lnTo>
                      <a:pt x="510" y="697"/>
                    </a:lnTo>
                    <a:lnTo>
                      <a:pt x="510" y="697"/>
                    </a:lnTo>
                    <a:lnTo>
                      <a:pt x="510" y="697"/>
                    </a:lnTo>
                    <a:lnTo>
                      <a:pt x="512" y="697"/>
                    </a:lnTo>
                    <a:lnTo>
                      <a:pt x="512" y="697"/>
                    </a:lnTo>
                    <a:lnTo>
                      <a:pt x="513" y="695"/>
                    </a:lnTo>
                    <a:lnTo>
                      <a:pt x="513" y="695"/>
                    </a:lnTo>
                    <a:lnTo>
                      <a:pt x="514" y="695"/>
                    </a:lnTo>
                    <a:lnTo>
                      <a:pt x="514" y="695"/>
                    </a:lnTo>
                    <a:lnTo>
                      <a:pt x="515" y="695"/>
                    </a:lnTo>
                    <a:lnTo>
                      <a:pt x="515" y="695"/>
                    </a:lnTo>
                    <a:lnTo>
                      <a:pt x="518" y="694"/>
                    </a:lnTo>
                    <a:lnTo>
                      <a:pt x="518" y="694"/>
                    </a:lnTo>
                    <a:lnTo>
                      <a:pt x="519" y="693"/>
                    </a:lnTo>
                    <a:lnTo>
                      <a:pt x="519" y="693"/>
                    </a:lnTo>
                    <a:lnTo>
                      <a:pt x="520" y="693"/>
                    </a:lnTo>
                    <a:lnTo>
                      <a:pt x="520" y="693"/>
                    </a:lnTo>
                    <a:lnTo>
                      <a:pt x="522" y="692"/>
                    </a:lnTo>
                    <a:lnTo>
                      <a:pt x="522" y="692"/>
                    </a:lnTo>
                    <a:lnTo>
                      <a:pt x="523" y="692"/>
                    </a:lnTo>
                    <a:lnTo>
                      <a:pt x="523" y="692"/>
                    </a:lnTo>
                    <a:lnTo>
                      <a:pt x="524" y="690"/>
                    </a:lnTo>
                    <a:lnTo>
                      <a:pt x="524" y="690"/>
                    </a:lnTo>
                    <a:lnTo>
                      <a:pt x="524" y="690"/>
                    </a:lnTo>
                    <a:lnTo>
                      <a:pt x="524" y="690"/>
                    </a:lnTo>
                    <a:lnTo>
                      <a:pt x="527" y="688"/>
                    </a:lnTo>
                    <a:lnTo>
                      <a:pt x="527" y="688"/>
                    </a:lnTo>
                    <a:lnTo>
                      <a:pt x="528" y="688"/>
                    </a:lnTo>
                    <a:lnTo>
                      <a:pt x="528" y="688"/>
                    </a:lnTo>
                    <a:lnTo>
                      <a:pt x="528" y="687"/>
                    </a:lnTo>
                    <a:lnTo>
                      <a:pt x="528" y="687"/>
                    </a:lnTo>
                    <a:lnTo>
                      <a:pt x="528" y="685"/>
                    </a:lnTo>
                    <a:lnTo>
                      <a:pt x="528" y="685"/>
                    </a:lnTo>
                    <a:lnTo>
                      <a:pt x="529" y="684"/>
                    </a:lnTo>
                    <a:lnTo>
                      <a:pt x="529" y="684"/>
                    </a:lnTo>
                    <a:lnTo>
                      <a:pt x="529" y="684"/>
                    </a:lnTo>
                    <a:lnTo>
                      <a:pt x="529" y="684"/>
                    </a:lnTo>
                    <a:lnTo>
                      <a:pt x="529" y="682"/>
                    </a:lnTo>
                    <a:lnTo>
                      <a:pt x="529" y="682"/>
                    </a:lnTo>
                    <a:lnTo>
                      <a:pt x="529" y="682"/>
                    </a:lnTo>
                    <a:lnTo>
                      <a:pt x="529" y="682"/>
                    </a:lnTo>
                    <a:lnTo>
                      <a:pt x="529" y="682"/>
                    </a:lnTo>
                    <a:lnTo>
                      <a:pt x="530" y="673"/>
                    </a:lnTo>
                    <a:lnTo>
                      <a:pt x="530" y="659"/>
                    </a:lnTo>
                    <a:lnTo>
                      <a:pt x="530" y="659"/>
                    </a:lnTo>
                    <a:lnTo>
                      <a:pt x="528" y="643"/>
                    </a:lnTo>
                    <a:lnTo>
                      <a:pt x="527" y="630"/>
                    </a:lnTo>
                    <a:lnTo>
                      <a:pt x="522" y="612"/>
                    </a:lnTo>
                    <a:lnTo>
                      <a:pt x="522" y="612"/>
                    </a:lnTo>
                    <a:lnTo>
                      <a:pt x="543" y="597"/>
                    </a:lnTo>
                    <a:lnTo>
                      <a:pt x="543" y="597"/>
                    </a:lnTo>
                    <a:lnTo>
                      <a:pt x="558" y="607"/>
                    </a:lnTo>
                    <a:lnTo>
                      <a:pt x="570" y="615"/>
                    </a:lnTo>
                    <a:lnTo>
                      <a:pt x="585" y="621"/>
                    </a:lnTo>
                    <a:lnTo>
                      <a:pt x="585" y="621"/>
                    </a:lnTo>
                    <a:lnTo>
                      <a:pt x="597" y="626"/>
                    </a:lnTo>
                    <a:lnTo>
                      <a:pt x="605" y="629"/>
                    </a:lnTo>
                    <a:lnTo>
                      <a:pt x="605" y="629"/>
                    </a:lnTo>
                    <a:lnTo>
                      <a:pt x="605" y="629"/>
                    </a:lnTo>
                    <a:lnTo>
                      <a:pt x="605" y="629"/>
                    </a:lnTo>
                    <a:lnTo>
                      <a:pt x="607" y="629"/>
                    </a:lnTo>
                    <a:lnTo>
                      <a:pt x="607" y="629"/>
                    </a:lnTo>
                    <a:lnTo>
                      <a:pt x="609" y="629"/>
                    </a:lnTo>
                    <a:lnTo>
                      <a:pt x="609" y="629"/>
                    </a:lnTo>
                    <a:lnTo>
                      <a:pt x="610" y="629"/>
                    </a:lnTo>
                    <a:lnTo>
                      <a:pt x="610" y="629"/>
                    </a:lnTo>
                    <a:lnTo>
                      <a:pt x="610" y="629"/>
                    </a:lnTo>
                    <a:lnTo>
                      <a:pt x="610" y="629"/>
                    </a:lnTo>
                    <a:lnTo>
                      <a:pt x="611" y="629"/>
                    </a:lnTo>
                    <a:lnTo>
                      <a:pt x="611" y="629"/>
                    </a:lnTo>
                    <a:lnTo>
                      <a:pt x="612" y="629"/>
                    </a:lnTo>
                    <a:lnTo>
                      <a:pt x="612" y="629"/>
                    </a:lnTo>
                    <a:lnTo>
                      <a:pt x="614" y="627"/>
                    </a:lnTo>
                    <a:lnTo>
                      <a:pt x="614" y="627"/>
                    </a:lnTo>
                    <a:lnTo>
                      <a:pt x="614" y="627"/>
                    </a:lnTo>
                    <a:lnTo>
                      <a:pt x="614" y="627"/>
                    </a:lnTo>
                    <a:lnTo>
                      <a:pt x="615" y="626"/>
                    </a:lnTo>
                    <a:lnTo>
                      <a:pt x="615" y="626"/>
                    </a:lnTo>
                    <a:lnTo>
                      <a:pt x="616" y="626"/>
                    </a:lnTo>
                    <a:lnTo>
                      <a:pt x="616" y="626"/>
                    </a:lnTo>
                    <a:lnTo>
                      <a:pt x="617" y="625"/>
                    </a:lnTo>
                    <a:lnTo>
                      <a:pt x="617" y="625"/>
                    </a:lnTo>
                    <a:lnTo>
                      <a:pt x="617" y="625"/>
                    </a:lnTo>
                    <a:lnTo>
                      <a:pt x="617" y="625"/>
                    </a:lnTo>
                    <a:lnTo>
                      <a:pt x="619" y="624"/>
                    </a:lnTo>
                    <a:lnTo>
                      <a:pt x="619" y="624"/>
                    </a:lnTo>
                    <a:lnTo>
                      <a:pt x="620" y="622"/>
                    </a:lnTo>
                    <a:lnTo>
                      <a:pt x="620" y="622"/>
                    </a:lnTo>
                    <a:lnTo>
                      <a:pt x="621" y="621"/>
                    </a:lnTo>
                    <a:lnTo>
                      <a:pt x="621" y="621"/>
                    </a:lnTo>
                    <a:lnTo>
                      <a:pt x="622" y="620"/>
                    </a:lnTo>
                    <a:lnTo>
                      <a:pt x="622" y="620"/>
                    </a:lnTo>
                    <a:lnTo>
                      <a:pt x="624" y="619"/>
                    </a:lnTo>
                    <a:lnTo>
                      <a:pt x="624" y="619"/>
                    </a:lnTo>
                    <a:lnTo>
                      <a:pt x="625" y="617"/>
                    </a:lnTo>
                    <a:lnTo>
                      <a:pt x="625" y="617"/>
                    </a:lnTo>
                    <a:lnTo>
                      <a:pt x="625" y="617"/>
                    </a:lnTo>
                    <a:lnTo>
                      <a:pt x="625" y="617"/>
                    </a:lnTo>
                    <a:lnTo>
                      <a:pt x="626" y="616"/>
                    </a:lnTo>
                    <a:lnTo>
                      <a:pt x="626" y="616"/>
                    </a:lnTo>
                    <a:lnTo>
                      <a:pt x="626" y="616"/>
                    </a:lnTo>
                    <a:lnTo>
                      <a:pt x="626" y="616"/>
                    </a:lnTo>
                    <a:lnTo>
                      <a:pt x="627" y="614"/>
                    </a:lnTo>
                    <a:lnTo>
                      <a:pt x="627" y="614"/>
                    </a:lnTo>
                    <a:lnTo>
                      <a:pt x="627" y="614"/>
                    </a:lnTo>
                    <a:lnTo>
                      <a:pt x="627" y="614"/>
                    </a:lnTo>
                    <a:lnTo>
                      <a:pt x="629" y="612"/>
                    </a:lnTo>
                    <a:lnTo>
                      <a:pt x="629" y="612"/>
                    </a:lnTo>
                    <a:lnTo>
                      <a:pt x="629" y="612"/>
                    </a:lnTo>
                    <a:lnTo>
                      <a:pt x="629" y="612"/>
                    </a:lnTo>
                    <a:lnTo>
                      <a:pt x="629" y="611"/>
                    </a:lnTo>
                    <a:lnTo>
                      <a:pt x="629" y="611"/>
                    </a:lnTo>
                    <a:lnTo>
                      <a:pt x="629" y="610"/>
                    </a:lnTo>
                    <a:lnTo>
                      <a:pt x="629" y="610"/>
                    </a:lnTo>
                    <a:lnTo>
                      <a:pt x="629" y="609"/>
                    </a:lnTo>
                    <a:lnTo>
                      <a:pt x="629" y="609"/>
                    </a:lnTo>
                    <a:lnTo>
                      <a:pt x="629" y="607"/>
                    </a:lnTo>
                    <a:lnTo>
                      <a:pt x="629" y="607"/>
                    </a:lnTo>
                    <a:lnTo>
                      <a:pt x="629" y="605"/>
                    </a:lnTo>
                    <a:lnTo>
                      <a:pt x="629" y="605"/>
                    </a:lnTo>
                    <a:lnTo>
                      <a:pt x="629" y="605"/>
                    </a:lnTo>
                    <a:lnTo>
                      <a:pt x="626" y="597"/>
                    </a:lnTo>
                    <a:lnTo>
                      <a:pt x="621" y="585"/>
                    </a:lnTo>
                    <a:lnTo>
                      <a:pt x="621" y="585"/>
                    </a:lnTo>
                    <a:lnTo>
                      <a:pt x="614" y="569"/>
                    </a:lnTo>
                    <a:lnTo>
                      <a:pt x="607" y="558"/>
                    </a:lnTo>
                    <a:lnTo>
                      <a:pt x="597" y="543"/>
                    </a:lnTo>
                    <a:lnTo>
                      <a:pt x="597" y="543"/>
                    </a:lnTo>
                    <a:lnTo>
                      <a:pt x="612" y="522"/>
                    </a:lnTo>
                    <a:lnTo>
                      <a:pt x="612" y="522"/>
                    </a:lnTo>
                    <a:lnTo>
                      <a:pt x="630" y="527"/>
                    </a:lnTo>
                    <a:lnTo>
                      <a:pt x="643" y="529"/>
                    </a:lnTo>
                    <a:lnTo>
                      <a:pt x="659" y="530"/>
                    </a:lnTo>
                    <a:lnTo>
                      <a:pt x="659" y="530"/>
                    </a:lnTo>
                    <a:lnTo>
                      <a:pt x="673" y="530"/>
                    </a:lnTo>
                    <a:lnTo>
                      <a:pt x="682" y="530"/>
                    </a:lnTo>
                    <a:lnTo>
                      <a:pt x="682" y="530"/>
                    </a:lnTo>
                    <a:lnTo>
                      <a:pt x="682" y="530"/>
                    </a:lnTo>
                    <a:lnTo>
                      <a:pt x="682" y="530"/>
                    </a:lnTo>
                    <a:lnTo>
                      <a:pt x="684" y="529"/>
                    </a:lnTo>
                    <a:lnTo>
                      <a:pt x="684" y="529"/>
                    </a:lnTo>
                    <a:lnTo>
                      <a:pt x="684" y="529"/>
                    </a:lnTo>
                    <a:lnTo>
                      <a:pt x="684" y="529"/>
                    </a:lnTo>
                    <a:lnTo>
                      <a:pt x="685" y="529"/>
                    </a:lnTo>
                    <a:lnTo>
                      <a:pt x="685" y="529"/>
                    </a:lnTo>
                    <a:lnTo>
                      <a:pt x="687" y="528"/>
                    </a:lnTo>
                    <a:lnTo>
                      <a:pt x="687" y="528"/>
                    </a:lnTo>
                    <a:lnTo>
                      <a:pt x="688" y="528"/>
                    </a:lnTo>
                    <a:lnTo>
                      <a:pt x="688" y="528"/>
                    </a:lnTo>
                    <a:lnTo>
                      <a:pt x="688" y="528"/>
                    </a:lnTo>
                    <a:lnTo>
                      <a:pt x="688" y="528"/>
                    </a:lnTo>
                    <a:lnTo>
                      <a:pt x="689" y="527"/>
                    </a:lnTo>
                    <a:lnTo>
                      <a:pt x="689" y="527"/>
                    </a:lnTo>
                    <a:lnTo>
                      <a:pt x="689" y="527"/>
                    </a:lnTo>
                    <a:lnTo>
                      <a:pt x="689" y="527"/>
                    </a:lnTo>
                    <a:lnTo>
                      <a:pt x="690" y="524"/>
                    </a:lnTo>
                    <a:lnTo>
                      <a:pt x="690" y="524"/>
                    </a:lnTo>
                    <a:lnTo>
                      <a:pt x="690" y="524"/>
                    </a:lnTo>
                    <a:lnTo>
                      <a:pt x="690" y="524"/>
                    </a:lnTo>
                    <a:lnTo>
                      <a:pt x="692" y="523"/>
                    </a:lnTo>
                    <a:lnTo>
                      <a:pt x="692" y="523"/>
                    </a:lnTo>
                    <a:lnTo>
                      <a:pt x="692" y="522"/>
                    </a:lnTo>
                    <a:lnTo>
                      <a:pt x="692" y="522"/>
                    </a:lnTo>
                    <a:lnTo>
                      <a:pt x="692" y="520"/>
                    </a:lnTo>
                    <a:lnTo>
                      <a:pt x="692" y="520"/>
                    </a:lnTo>
                    <a:lnTo>
                      <a:pt x="693" y="519"/>
                    </a:lnTo>
                    <a:lnTo>
                      <a:pt x="693" y="519"/>
                    </a:lnTo>
                    <a:lnTo>
                      <a:pt x="694" y="518"/>
                    </a:lnTo>
                    <a:lnTo>
                      <a:pt x="694" y="518"/>
                    </a:lnTo>
                    <a:lnTo>
                      <a:pt x="694" y="515"/>
                    </a:lnTo>
                    <a:lnTo>
                      <a:pt x="694" y="515"/>
                    </a:lnTo>
                    <a:lnTo>
                      <a:pt x="696" y="514"/>
                    </a:lnTo>
                    <a:lnTo>
                      <a:pt x="696" y="514"/>
                    </a:lnTo>
                    <a:lnTo>
                      <a:pt x="696" y="513"/>
                    </a:lnTo>
                    <a:lnTo>
                      <a:pt x="696" y="513"/>
                    </a:lnTo>
                    <a:lnTo>
                      <a:pt x="696" y="513"/>
                    </a:lnTo>
                    <a:lnTo>
                      <a:pt x="696" y="513"/>
                    </a:lnTo>
                    <a:lnTo>
                      <a:pt x="697" y="510"/>
                    </a:lnTo>
                    <a:lnTo>
                      <a:pt x="697" y="510"/>
                    </a:lnTo>
                    <a:lnTo>
                      <a:pt x="697" y="510"/>
                    </a:lnTo>
                    <a:lnTo>
                      <a:pt x="697" y="510"/>
                    </a:lnTo>
                    <a:lnTo>
                      <a:pt x="697" y="509"/>
                    </a:lnTo>
                    <a:lnTo>
                      <a:pt x="697" y="509"/>
                    </a:lnTo>
                    <a:lnTo>
                      <a:pt x="697" y="508"/>
                    </a:lnTo>
                    <a:lnTo>
                      <a:pt x="697" y="508"/>
                    </a:lnTo>
                    <a:lnTo>
                      <a:pt x="697" y="506"/>
                    </a:lnTo>
                    <a:lnTo>
                      <a:pt x="697" y="506"/>
                    </a:lnTo>
                    <a:lnTo>
                      <a:pt x="697" y="506"/>
                    </a:lnTo>
                    <a:lnTo>
                      <a:pt x="697" y="506"/>
                    </a:lnTo>
                    <a:lnTo>
                      <a:pt x="697" y="505"/>
                    </a:lnTo>
                    <a:lnTo>
                      <a:pt x="697" y="505"/>
                    </a:lnTo>
                    <a:lnTo>
                      <a:pt x="697" y="504"/>
                    </a:lnTo>
                    <a:lnTo>
                      <a:pt x="697" y="504"/>
                    </a:lnTo>
                    <a:lnTo>
                      <a:pt x="697" y="503"/>
                    </a:lnTo>
                    <a:lnTo>
                      <a:pt x="697" y="503"/>
                    </a:lnTo>
                    <a:lnTo>
                      <a:pt x="697" y="503"/>
                    </a:lnTo>
                    <a:lnTo>
                      <a:pt x="697" y="503"/>
                    </a:lnTo>
                    <a:lnTo>
                      <a:pt x="696" y="500"/>
                    </a:lnTo>
                    <a:lnTo>
                      <a:pt x="696" y="500"/>
                    </a:lnTo>
                    <a:lnTo>
                      <a:pt x="696" y="500"/>
                    </a:lnTo>
                    <a:lnTo>
                      <a:pt x="696" y="500"/>
                    </a:lnTo>
                    <a:lnTo>
                      <a:pt x="696" y="500"/>
                    </a:lnTo>
                    <a:lnTo>
                      <a:pt x="690" y="493"/>
                    </a:lnTo>
                    <a:lnTo>
                      <a:pt x="682" y="483"/>
                    </a:lnTo>
                    <a:lnTo>
                      <a:pt x="682" y="483"/>
                    </a:lnTo>
                    <a:lnTo>
                      <a:pt x="669" y="471"/>
                    </a:lnTo>
                    <a:lnTo>
                      <a:pt x="659" y="462"/>
                    </a:lnTo>
                    <a:lnTo>
                      <a:pt x="645" y="452"/>
                    </a:lnTo>
                    <a:lnTo>
                      <a:pt x="645" y="452"/>
                    </a:lnTo>
                    <a:lnTo>
                      <a:pt x="648" y="440"/>
                    </a:lnTo>
                    <a:lnTo>
                      <a:pt x="648" y="440"/>
                    </a:lnTo>
                    <a:lnTo>
                      <a:pt x="651" y="427"/>
                    </a:lnTo>
                    <a:lnTo>
                      <a:pt x="651" y="427"/>
                    </a:lnTo>
                    <a:lnTo>
                      <a:pt x="669" y="426"/>
                    </a:lnTo>
                    <a:lnTo>
                      <a:pt x="683" y="423"/>
                    </a:lnTo>
                    <a:lnTo>
                      <a:pt x="698" y="418"/>
                    </a:lnTo>
                    <a:lnTo>
                      <a:pt x="698" y="418"/>
                    </a:lnTo>
                    <a:lnTo>
                      <a:pt x="711" y="415"/>
                    </a:lnTo>
                    <a:lnTo>
                      <a:pt x="718" y="411"/>
                    </a:lnTo>
                    <a:lnTo>
                      <a:pt x="718" y="411"/>
                    </a:lnTo>
                    <a:lnTo>
                      <a:pt x="719" y="411"/>
                    </a:lnTo>
                    <a:lnTo>
                      <a:pt x="719" y="411"/>
                    </a:lnTo>
                    <a:lnTo>
                      <a:pt x="721" y="409"/>
                    </a:lnTo>
                    <a:lnTo>
                      <a:pt x="721" y="409"/>
                    </a:lnTo>
                    <a:lnTo>
                      <a:pt x="721" y="409"/>
                    </a:lnTo>
                    <a:lnTo>
                      <a:pt x="721" y="409"/>
                    </a:lnTo>
                    <a:lnTo>
                      <a:pt x="723" y="408"/>
                    </a:lnTo>
                    <a:lnTo>
                      <a:pt x="723" y="408"/>
                    </a:lnTo>
                    <a:lnTo>
                      <a:pt x="723" y="408"/>
                    </a:lnTo>
                    <a:lnTo>
                      <a:pt x="723" y="408"/>
                    </a:lnTo>
                    <a:lnTo>
                      <a:pt x="725" y="407"/>
                    </a:lnTo>
                    <a:lnTo>
                      <a:pt x="725" y="407"/>
                    </a:lnTo>
                    <a:lnTo>
                      <a:pt x="725" y="407"/>
                    </a:lnTo>
                    <a:lnTo>
                      <a:pt x="725" y="407"/>
                    </a:lnTo>
                    <a:lnTo>
                      <a:pt x="725" y="404"/>
                    </a:lnTo>
                    <a:lnTo>
                      <a:pt x="725" y="404"/>
                    </a:lnTo>
                    <a:lnTo>
                      <a:pt x="725" y="404"/>
                    </a:lnTo>
                    <a:lnTo>
                      <a:pt x="725" y="404"/>
                    </a:lnTo>
                    <a:lnTo>
                      <a:pt x="726" y="403"/>
                    </a:lnTo>
                    <a:lnTo>
                      <a:pt x="726" y="403"/>
                    </a:lnTo>
                    <a:lnTo>
                      <a:pt x="726" y="402"/>
                    </a:lnTo>
                    <a:lnTo>
                      <a:pt x="726" y="402"/>
                    </a:lnTo>
                    <a:lnTo>
                      <a:pt x="726" y="401"/>
                    </a:lnTo>
                    <a:lnTo>
                      <a:pt x="726" y="401"/>
                    </a:lnTo>
                    <a:lnTo>
                      <a:pt x="726" y="401"/>
                    </a:lnTo>
                    <a:lnTo>
                      <a:pt x="726" y="401"/>
                    </a:lnTo>
                    <a:lnTo>
                      <a:pt x="726" y="398"/>
                    </a:lnTo>
                    <a:lnTo>
                      <a:pt x="726" y="398"/>
                    </a:lnTo>
                    <a:lnTo>
                      <a:pt x="726" y="398"/>
                    </a:lnTo>
                    <a:lnTo>
                      <a:pt x="726" y="398"/>
                    </a:lnTo>
                    <a:lnTo>
                      <a:pt x="727" y="396"/>
                    </a:lnTo>
                    <a:lnTo>
                      <a:pt x="727" y="396"/>
                    </a:lnTo>
                    <a:lnTo>
                      <a:pt x="727" y="393"/>
                    </a:lnTo>
                    <a:lnTo>
                      <a:pt x="727" y="393"/>
                    </a:lnTo>
                    <a:lnTo>
                      <a:pt x="727" y="392"/>
                    </a:lnTo>
                    <a:lnTo>
                      <a:pt x="727" y="392"/>
                    </a:lnTo>
                    <a:lnTo>
                      <a:pt x="727" y="391"/>
                    </a:lnTo>
                    <a:lnTo>
                      <a:pt x="727" y="391"/>
                    </a:lnTo>
                    <a:lnTo>
                      <a:pt x="727" y="389"/>
                    </a:lnTo>
                    <a:lnTo>
                      <a:pt x="727" y="389"/>
                    </a:lnTo>
                    <a:lnTo>
                      <a:pt x="727" y="388"/>
                    </a:lnTo>
                    <a:lnTo>
                      <a:pt x="727" y="388"/>
                    </a:lnTo>
                    <a:lnTo>
                      <a:pt x="727" y="387"/>
                    </a:lnTo>
                    <a:lnTo>
                      <a:pt x="727" y="387"/>
                    </a:lnTo>
                    <a:lnTo>
                      <a:pt x="727" y="386"/>
                    </a:lnTo>
                    <a:lnTo>
                      <a:pt x="727" y="386"/>
                    </a:lnTo>
                    <a:lnTo>
                      <a:pt x="727" y="386"/>
                    </a:lnTo>
                    <a:lnTo>
                      <a:pt x="727" y="386"/>
                    </a:lnTo>
                    <a:lnTo>
                      <a:pt x="726" y="384"/>
                    </a:lnTo>
                    <a:lnTo>
                      <a:pt x="726" y="384"/>
                    </a:lnTo>
                    <a:lnTo>
                      <a:pt x="726" y="383"/>
                    </a:lnTo>
                    <a:lnTo>
                      <a:pt x="726" y="383"/>
                    </a:lnTo>
                    <a:lnTo>
                      <a:pt x="726" y="382"/>
                    </a:lnTo>
                    <a:lnTo>
                      <a:pt x="726" y="382"/>
                    </a:lnTo>
                    <a:lnTo>
                      <a:pt x="725" y="382"/>
                    </a:lnTo>
                    <a:lnTo>
                      <a:pt x="725" y="382"/>
                    </a:lnTo>
                    <a:lnTo>
                      <a:pt x="725" y="381"/>
                    </a:lnTo>
                    <a:lnTo>
                      <a:pt x="725" y="381"/>
                    </a:lnTo>
                    <a:lnTo>
                      <a:pt x="723" y="379"/>
                    </a:lnTo>
                    <a:lnTo>
                      <a:pt x="723" y="379"/>
                    </a:lnTo>
                    <a:lnTo>
                      <a:pt x="722" y="378"/>
                    </a:lnTo>
                    <a:lnTo>
                      <a:pt x="722" y="378"/>
                    </a:lnTo>
                    <a:lnTo>
                      <a:pt x="722" y="378"/>
                    </a:lnTo>
                    <a:lnTo>
                      <a:pt x="722" y="378"/>
                    </a:lnTo>
                    <a:lnTo>
                      <a:pt x="722" y="378"/>
                    </a:lnTo>
                    <a:lnTo>
                      <a:pt x="714" y="373"/>
                    </a:lnTo>
                    <a:lnTo>
                      <a:pt x="703" y="367"/>
                    </a:lnTo>
                    <a:lnTo>
                      <a:pt x="703" y="367"/>
                    </a:lnTo>
                    <a:lnTo>
                      <a:pt x="688" y="360"/>
                    </a:lnTo>
                    <a:lnTo>
                      <a:pt x="675" y="355"/>
                    </a:lnTo>
                    <a:lnTo>
                      <a:pt x="658" y="350"/>
                    </a:lnTo>
                    <a:lnTo>
                      <a:pt x="658" y="350"/>
                    </a:lnTo>
                    <a:lnTo>
                      <a:pt x="655" y="325"/>
                    </a:lnTo>
                    <a:lnTo>
                      <a:pt x="655" y="325"/>
                    </a:lnTo>
                    <a:lnTo>
                      <a:pt x="672" y="318"/>
                    </a:lnTo>
                    <a:lnTo>
                      <a:pt x="684" y="310"/>
                    </a:lnTo>
                    <a:lnTo>
                      <a:pt x="697" y="301"/>
                    </a:lnTo>
                    <a:lnTo>
                      <a:pt x="697" y="301"/>
                    </a:lnTo>
                    <a:lnTo>
                      <a:pt x="707" y="292"/>
                    </a:lnTo>
                    <a:lnTo>
                      <a:pt x="713" y="287"/>
                    </a:lnTo>
                    <a:lnTo>
                      <a:pt x="713" y="287"/>
                    </a:lnTo>
                    <a:lnTo>
                      <a:pt x="713" y="287"/>
                    </a:lnTo>
                    <a:lnTo>
                      <a:pt x="713" y="287"/>
                    </a:lnTo>
                    <a:lnTo>
                      <a:pt x="713" y="287"/>
                    </a:lnTo>
                    <a:lnTo>
                      <a:pt x="717" y="282"/>
                    </a:lnTo>
                    <a:lnTo>
                      <a:pt x="717" y="282"/>
                    </a:lnTo>
                    <a:lnTo>
                      <a:pt x="717" y="282"/>
                    </a:lnTo>
                    <a:lnTo>
                      <a:pt x="717" y="282"/>
                    </a:lnTo>
                    <a:lnTo>
                      <a:pt x="717" y="281"/>
                    </a:lnTo>
                    <a:lnTo>
                      <a:pt x="717" y="281"/>
                    </a:lnTo>
                    <a:lnTo>
                      <a:pt x="717" y="281"/>
                    </a:lnTo>
                    <a:lnTo>
                      <a:pt x="717" y="281"/>
                    </a:lnTo>
                    <a:lnTo>
                      <a:pt x="717" y="278"/>
                    </a:lnTo>
                    <a:lnTo>
                      <a:pt x="717" y="278"/>
                    </a:lnTo>
                    <a:lnTo>
                      <a:pt x="717" y="278"/>
                    </a:lnTo>
                    <a:lnTo>
                      <a:pt x="717" y="278"/>
                    </a:lnTo>
                    <a:lnTo>
                      <a:pt x="717" y="277"/>
                    </a:lnTo>
                    <a:lnTo>
                      <a:pt x="717" y="277"/>
                    </a:lnTo>
                    <a:lnTo>
                      <a:pt x="717" y="276"/>
                    </a:lnTo>
                    <a:lnTo>
                      <a:pt x="717" y="276"/>
                    </a:lnTo>
                    <a:lnTo>
                      <a:pt x="717" y="275"/>
                    </a:lnTo>
                    <a:lnTo>
                      <a:pt x="717" y="275"/>
                    </a:lnTo>
                    <a:lnTo>
                      <a:pt x="717" y="273"/>
                    </a:lnTo>
                    <a:lnTo>
                      <a:pt x="717" y="273"/>
                    </a:lnTo>
                    <a:lnTo>
                      <a:pt x="716" y="272"/>
                    </a:lnTo>
                    <a:lnTo>
                      <a:pt x="716" y="272"/>
                    </a:lnTo>
                    <a:lnTo>
                      <a:pt x="716" y="271"/>
                    </a:lnTo>
                    <a:lnTo>
                      <a:pt x="716" y="271"/>
                    </a:lnTo>
                    <a:lnTo>
                      <a:pt x="716" y="270"/>
                    </a:lnTo>
                    <a:lnTo>
                      <a:pt x="716" y="270"/>
                    </a:lnTo>
                    <a:lnTo>
                      <a:pt x="714" y="267"/>
                    </a:lnTo>
                    <a:lnTo>
                      <a:pt x="714" y="267"/>
                    </a:lnTo>
                    <a:lnTo>
                      <a:pt x="714" y="266"/>
                    </a:lnTo>
                    <a:lnTo>
                      <a:pt x="714" y="266"/>
                    </a:lnTo>
                    <a:lnTo>
                      <a:pt x="714" y="265"/>
                    </a:lnTo>
                    <a:lnTo>
                      <a:pt x="714" y="265"/>
                    </a:lnTo>
                    <a:lnTo>
                      <a:pt x="714" y="263"/>
                    </a:lnTo>
                    <a:lnTo>
                      <a:pt x="714" y="263"/>
                    </a:lnTo>
                    <a:lnTo>
                      <a:pt x="713" y="262"/>
                    </a:lnTo>
                    <a:lnTo>
                      <a:pt x="713" y="262"/>
                    </a:lnTo>
                    <a:lnTo>
                      <a:pt x="713" y="262"/>
                    </a:lnTo>
                    <a:lnTo>
                      <a:pt x="713" y="262"/>
                    </a:lnTo>
                    <a:lnTo>
                      <a:pt x="712" y="260"/>
                    </a:lnTo>
                    <a:lnTo>
                      <a:pt x="712" y="260"/>
                    </a:lnTo>
                    <a:lnTo>
                      <a:pt x="712" y="260"/>
                    </a:lnTo>
                    <a:lnTo>
                      <a:pt x="712" y="260"/>
                    </a:lnTo>
                    <a:lnTo>
                      <a:pt x="711" y="258"/>
                    </a:lnTo>
                    <a:lnTo>
                      <a:pt x="711" y="258"/>
                    </a:lnTo>
                    <a:lnTo>
                      <a:pt x="711" y="258"/>
                    </a:lnTo>
                    <a:lnTo>
                      <a:pt x="711" y="258"/>
                    </a:lnTo>
                    <a:lnTo>
                      <a:pt x="709" y="257"/>
                    </a:lnTo>
                    <a:lnTo>
                      <a:pt x="709" y="257"/>
                    </a:lnTo>
                    <a:lnTo>
                      <a:pt x="709" y="257"/>
                    </a:lnTo>
                    <a:lnTo>
                      <a:pt x="709" y="257"/>
                    </a:lnTo>
                    <a:lnTo>
                      <a:pt x="707" y="256"/>
                    </a:lnTo>
                    <a:lnTo>
                      <a:pt x="707" y="256"/>
                    </a:lnTo>
                    <a:lnTo>
                      <a:pt x="707" y="256"/>
                    </a:lnTo>
                    <a:lnTo>
                      <a:pt x="707" y="256"/>
                    </a:lnTo>
                    <a:lnTo>
                      <a:pt x="706" y="255"/>
                    </a:lnTo>
                    <a:lnTo>
                      <a:pt x="706" y="255"/>
                    </a:lnTo>
                    <a:lnTo>
                      <a:pt x="704" y="255"/>
                    </a:lnTo>
                    <a:lnTo>
                      <a:pt x="704" y="255"/>
                    </a:lnTo>
                    <a:lnTo>
                      <a:pt x="704" y="255"/>
                    </a:lnTo>
                    <a:lnTo>
                      <a:pt x="704" y="255"/>
                    </a:lnTo>
                    <a:lnTo>
                      <a:pt x="697" y="252"/>
                    </a:lnTo>
                    <a:lnTo>
                      <a:pt x="684" y="251"/>
                    </a:lnTo>
                    <a:lnTo>
                      <a:pt x="684" y="251"/>
                    </a:lnTo>
                    <a:lnTo>
                      <a:pt x="667" y="250"/>
                    </a:lnTo>
                    <a:lnTo>
                      <a:pt x="654" y="250"/>
                    </a:lnTo>
                    <a:lnTo>
                      <a:pt x="635" y="251"/>
                    </a:lnTo>
                    <a:lnTo>
                      <a:pt x="635" y="251"/>
                    </a:lnTo>
                    <a:lnTo>
                      <a:pt x="625" y="228"/>
                    </a:lnTo>
                    <a:lnTo>
                      <a:pt x="625" y="228"/>
                    </a:lnTo>
                    <a:lnTo>
                      <a:pt x="638" y="214"/>
                    </a:lnTo>
                    <a:lnTo>
                      <a:pt x="646" y="204"/>
                    </a:lnTo>
                    <a:lnTo>
                      <a:pt x="655" y="190"/>
                    </a:lnTo>
                    <a:lnTo>
                      <a:pt x="655" y="190"/>
                    </a:lnTo>
                    <a:lnTo>
                      <a:pt x="663" y="180"/>
                    </a:lnTo>
                    <a:lnTo>
                      <a:pt x="667" y="173"/>
                    </a:lnTo>
                    <a:lnTo>
                      <a:pt x="667" y="173"/>
                    </a:lnTo>
                    <a:lnTo>
                      <a:pt x="667" y="173"/>
                    </a:lnTo>
                    <a:lnTo>
                      <a:pt x="667" y="171"/>
                    </a:lnTo>
                    <a:lnTo>
                      <a:pt x="667" y="171"/>
                    </a:lnTo>
                    <a:lnTo>
                      <a:pt x="667" y="170"/>
                    </a:lnTo>
                    <a:lnTo>
                      <a:pt x="667" y="170"/>
                    </a:lnTo>
                    <a:lnTo>
                      <a:pt x="667" y="169"/>
                    </a:lnTo>
                    <a:lnTo>
                      <a:pt x="667" y="169"/>
                    </a:lnTo>
                    <a:lnTo>
                      <a:pt x="668" y="168"/>
                    </a:lnTo>
                    <a:lnTo>
                      <a:pt x="668" y="168"/>
                    </a:lnTo>
                    <a:lnTo>
                      <a:pt x="668" y="166"/>
                    </a:lnTo>
                    <a:lnTo>
                      <a:pt x="668" y="166"/>
                    </a:lnTo>
                    <a:lnTo>
                      <a:pt x="668" y="165"/>
                    </a:lnTo>
                    <a:lnTo>
                      <a:pt x="668" y="165"/>
                    </a:lnTo>
                    <a:lnTo>
                      <a:pt x="668" y="165"/>
                    </a:lnTo>
                    <a:lnTo>
                      <a:pt x="668" y="165"/>
                    </a:lnTo>
                    <a:lnTo>
                      <a:pt x="667" y="163"/>
                    </a:lnTo>
                    <a:lnTo>
                      <a:pt x="667" y="163"/>
                    </a:lnTo>
                    <a:lnTo>
                      <a:pt x="667" y="163"/>
                    </a:lnTo>
                    <a:lnTo>
                      <a:pt x="667" y="163"/>
                    </a:lnTo>
                    <a:lnTo>
                      <a:pt x="667" y="161"/>
                    </a:lnTo>
                    <a:lnTo>
                      <a:pt x="667" y="161"/>
                    </a:lnTo>
                    <a:lnTo>
                      <a:pt x="667" y="160"/>
                    </a:lnTo>
                    <a:lnTo>
                      <a:pt x="667" y="160"/>
                    </a:lnTo>
                    <a:lnTo>
                      <a:pt x="665" y="159"/>
                    </a:lnTo>
                    <a:lnTo>
                      <a:pt x="665" y="159"/>
                    </a:lnTo>
                    <a:lnTo>
                      <a:pt x="665" y="159"/>
                    </a:lnTo>
                    <a:lnTo>
                      <a:pt x="665" y="159"/>
                    </a:lnTo>
                    <a:lnTo>
                      <a:pt x="664" y="158"/>
                    </a:lnTo>
                    <a:lnTo>
                      <a:pt x="664" y="158"/>
                    </a:lnTo>
                    <a:lnTo>
                      <a:pt x="663" y="156"/>
                    </a:lnTo>
                    <a:lnTo>
                      <a:pt x="663" y="156"/>
                    </a:lnTo>
                    <a:lnTo>
                      <a:pt x="662" y="154"/>
                    </a:lnTo>
                    <a:lnTo>
                      <a:pt x="662" y="154"/>
                    </a:lnTo>
                    <a:lnTo>
                      <a:pt x="660" y="153"/>
                    </a:lnTo>
                    <a:lnTo>
                      <a:pt x="660" y="153"/>
                    </a:lnTo>
                    <a:lnTo>
                      <a:pt x="660" y="151"/>
                    </a:lnTo>
                    <a:lnTo>
                      <a:pt x="660" y="151"/>
                    </a:lnTo>
                    <a:lnTo>
                      <a:pt x="659" y="150"/>
                    </a:lnTo>
                    <a:lnTo>
                      <a:pt x="659" y="150"/>
                    </a:lnTo>
                    <a:lnTo>
                      <a:pt x="659" y="150"/>
                    </a:lnTo>
                    <a:lnTo>
                      <a:pt x="659" y="150"/>
                    </a:lnTo>
                    <a:lnTo>
                      <a:pt x="658" y="149"/>
                    </a:lnTo>
                    <a:lnTo>
                      <a:pt x="658" y="149"/>
                    </a:lnTo>
                    <a:lnTo>
                      <a:pt x="658" y="147"/>
                    </a:lnTo>
                    <a:lnTo>
                      <a:pt x="658" y="147"/>
                    </a:lnTo>
                    <a:lnTo>
                      <a:pt x="655" y="146"/>
                    </a:lnTo>
                    <a:lnTo>
                      <a:pt x="655" y="146"/>
                    </a:lnTo>
                    <a:lnTo>
                      <a:pt x="655" y="146"/>
                    </a:lnTo>
                    <a:lnTo>
                      <a:pt x="655" y="146"/>
                    </a:lnTo>
                    <a:lnTo>
                      <a:pt x="654" y="146"/>
                    </a:lnTo>
                    <a:lnTo>
                      <a:pt x="654" y="146"/>
                    </a:lnTo>
                    <a:lnTo>
                      <a:pt x="654" y="145"/>
                    </a:lnTo>
                    <a:lnTo>
                      <a:pt x="654" y="145"/>
                    </a:lnTo>
                    <a:lnTo>
                      <a:pt x="653" y="145"/>
                    </a:lnTo>
                    <a:lnTo>
                      <a:pt x="653" y="145"/>
                    </a:lnTo>
                    <a:lnTo>
                      <a:pt x="651" y="145"/>
                    </a:lnTo>
                    <a:lnTo>
                      <a:pt x="651" y="145"/>
                    </a:lnTo>
                    <a:lnTo>
                      <a:pt x="650" y="144"/>
                    </a:lnTo>
                    <a:lnTo>
                      <a:pt x="650" y="144"/>
                    </a:lnTo>
                    <a:lnTo>
                      <a:pt x="649" y="144"/>
                    </a:lnTo>
                    <a:lnTo>
                      <a:pt x="649" y="144"/>
                    </a:lnTo>
                    <a:lnTo>
                      <a:pt x="646" y="144"/>
                    </a:lnTo>
                    <a:lnTo>
                      <a:pt x="646" y="144"/>
                    </a:lnTo>
                    <a:lnTo>
                      <a:pt x="646" y="144"/>
                    </a:lnTo>
                    <a:lnTo>
                      <a:pt x="646" y="144"/>
                    </a:lnTo>
                    <a:lnTo>
                      <a:pt x="646" y="144"/>
                    </a:lnTo>
                    <a:lnTo>
                      <a:pt x="638" y="145"/>
                    </a:lnTo>
                    <a:lnTo>
                      <a:pt x="626" y="147"/>
                    </a:lnTo>
                    <a:lnTo>
                      <a:pt x="626" y="147"/>
                    </a:lnTo>
                    <a:lnTo>
                      <a:pt x="610" y="153"/>
                    </a:lnTo>
                    <a:lnTo>
                      <a:pt x="597" y="156"/>
                    </a:lnTo>
                    <a:lnTo>
                      <a:pt x="580" y="164"/>
                    </a:lnTo>
                    <a:lnTo>
                      <a:pt x="580" y="164"/>
                    </a:lnTo>
                    <a:lnTo>
                      <a:pt x="562" y="146"/>
                    </a:lnTo>
                    <a:lnTo>
                      <a:pt x="562" y="146"/>
                    </a:lnTo>
                    <a:lnTo>
                      <a:pt x="570" y="130"/>
                    </a:lnTo>
                    <a:lnTo>
                      <a:pt x="575" y="117"/>
                    </a:lnTo>
                    <a:lnTo>
                      <a:pt x="578" y="101"/>
                    </a:lnTo>
                    <a:lnTo>
                      <a:pt x="578" y="101"/>
                    </a:lnTo>
                    <a:lnTo>
                      <a:pt x="581" y="88"/>
                    </a:lnTo>
                    <a:lnTo>
                      <a:pt x="582" y="81"/>
                    </a:lnTo>
                    <a:lnTo>
                      <a:pt x="582" y="81"/>
                    </a:lnTo>
                    <a:lnTo>
                      <a:pt x="582" y="81"/>
                    </a:lnTo>
                    <a:lnTo>
                      <a:pt x="582" y="81"/>
                    </a:lnTo>
                    <a:lnTo>
                      <a:pt x="582" y="79"/>
                    </a:lnTo>
                    <a:lnTo>
                      <a:pt x="582" y="79"/>
                    </a:lnTo>
                    <a:lnTo>
                      <a:pt x="582" y="78"/>
                    </a:lnTo>
                    <a:lnTo>
                      <a:pt x="582" y="78"/>
                    </a:lnTo>
                    <a:lnTo>
                      <a:pt x="582" y="77"/>
                    </a:lnTo>
                    <a:lnTo>
                      <a:pt x="582" y="77"/>
                    </a:lnTo>
                    <a:lnTo>
                      <a:pt x="582" y="74"/>
                    </a:lnTo>
                    <a:lnTo>
                      <a:pt x="582" y="74"/>
                    </a:lnTo>
                    <a:lnTo>
                      <a:pt x="582" y="74"/>
                    </a:lnTo>
                    <a:lnTo>
                      <a:pt x="582" y="74"/>
                    </a:lnTo>
                    <a:lnTo>
                      <a:pt x="581" y="73"/>
                    </a:lnTo>
                    <a:lnTo>
                      <a:pt x="581" y="73"/>
                    </a:lnTo>
                    <a:lnTo>
                      <a:pt x="581" y="72"/>
                    </a:lnTo>
                    <a:lnTo>
                      <a:pt x="581" y="72"/>
                    </a:lnTo>
                    <a:lnTo>
                      <a:pt x="581" y="72"/>
                    </a:lnTo>
                    <a:lnTo>
                      <a:pt x="581" y="72"/>
                    </a:lnTo>
                    <a:lnTo>
                      <a:pt x="580" y="71"/>
                    </a:lnTo>
                    <a:lnTo>
                      <a:pt x="580" y="71"/>
                    </a:lnTo>
                    <a:lnTo>
                      <a:pt x="578" y="69"/>
                    </a:lnTo>
                    <a:lnTo>
                      <a:pt x="578" y="69"/>
                    </a:lnTo>
                    <a:lnTo>
                      <a:pt x="578" y="69"/>
                    </a:lnTo>
                    <a:lnTo>
                      <a:pt x="578" y="69"/>
                    </a:lnTo>
                    <a:lnTo>
                      <a:pt x="577" y="68"/>
                    </a:lnTo>
                    <a:lnTo>
                      <a:pt x="577" y="68"/>
                    </a:lnTo>
                    <a:lnTo>
                      <a:pt x="577" y="68"/>
                    </a:lnTo>
                    <a:lnTo>
                      <a:pt x="577" y="68"/>
                    </a:lnTo>
                    <a:lnTo>
                      <a:pt x="575" y="67"/>
                    </a:lnTo>
                    <a:lnTo>
                      <a:pt x="575" y="67"/>
                    </a:lnTo>
                    <a:lnTo>
                      <a:pt x="575" y="66"/>
                    </a:lnTo>
                    <a:lnTo>
                      <a:pt x="575" y="66"/>
                    </a:lnTo>
                    <a:lnTo>
                      <a:pt x="572" y="64"/>
                    </a:lnTo>
                    <a:lnTo>
                      <a:pt x="572" y="64"/>
                    </a:lnTo>
                    <a:lnTo>
                      <a:pt x="571" y="63"/>
                    </a:lnTo>
                    <a:lnTo>
                      <a:pt x="571" y="63"/>
                    </a:lnTo>
                    <a:lnTo>
                      <a:pt x="570" y="63"/>
                    </a:lnTo>
                    <a:lnTo>
                      <a:pt x="570" y="63"/>
                    </a:lnTo>
                    <a:lnTo>
                      <a:pt x="568" y="62"/>
                    </a:lnTo>
                    <a:lnTo>
                      <a:pt x="568" y="62"/>
                    </a:lnTo>
                    <a:lnTo>
                      <a:pt x="567" y="62"/>
                    </a:lnTo>
                    <a:lnTo>
                      <a:pt x="567" y="62"/>
                    </a:lnTo>
                    <a:lnTo>
                      <a:pt x="566" y="61"/>
                    </a:lnTo>
                    <a:lnTo>
                      <a:pt x="566" y="61"/>
                    </a:lnTo>
                    <a:lnTo>
                      <a:pt x="566" y="61"/>
                    </a:lnTo>
                    <a:lnTo>
                      <a:pt x="566" y="61"/>
                    </a:lnTo>
                    <a:lnTo>
                      <a:pt x="565" y="59"/>
                    </a:lnTo>
                    <a:lnTo>
                      <a:pt x="565" y="59"/>
                    </a:lnTo>
                    <a:lnTo>
                      <a:pt x="563" y="59"/>
                    </a:lnTo>
                    <a:lnTo>
                      <a:pt x="563" y="59"/>
                    </a:lnTo>
                    <a:lnTo>
                      <a:pt x="562" y="59"/>
                    </a:lnTo>
                    <a:lnTo>
                      <a:pt x="562" y="59"/>
                    </a:lnTo>
                    <a:lnTo>
                      <a:pt x="562" y="59"/>
                    </a:lnTo>
                    <a:lnTo>
                      <a:pt x="562" y="59"/>
                    </a:lnTo>
                    <a:lnTo>
                      <a:pt x="559" y="59"/>
                    </a:lnTo>
                    <a:lnTo>
                      <a:pt x="559" y="59"/>
                    </a:lnTo>
                    <a:lnTo>
                      <a:pt x="559" y="59"/>
                    </a:lnTo>
                    <a:lnTo>
                      <a:pt x="559" y="59"/>
                    </a:lnTo>
                    <a:lnTo>
                      <a:pt x="557" y="59"/>
                    </a:lnTo>
                    <a:lnTo>
                      <a:pt x="557" y="59"/>
                    </a:lnTo>
                    <a:lnTo>
                      <a:pt x="557" y="59"/>
                    </a:lnTo>
                    <a:lnTo>
                      <a:pt x="557" y="59"/>
                    </a:lnTo>
                    <a:lnTo>
                      <a:pt x="554" y="61"/>
                    </a:lnTo>
                    <a:lnTo>
                      <a:pt x="554" y="61"/>
                    </a:lnTo>
                    <a:lnTo>
                      <a:pt x="554" y="61"/>
                    </a:lnTo>
                    <a:lnTo>
                      <a:pt x="554" y="61"/>
                    </a:lnTo>
                    <a:lnTo>
                      <a:pt x="554" y="61"/>
                    </a:lnTo>
                    <a:lnTo>
                      <a:pt x="547" y="64"/>
                    </a:lnTo>
                    <a:lnTo>
                      <a:pt x="536" y="71"/>
                    </a:lnTo>
                    <a:lnTo>
                      <a:pt x="536" y="71"/>
                    </a:lnTo>
                    <a:lnTo>
                      <a:pt x="523" y="81"/>
                    </a:lnTo>
                    <a:lnTo>
                      <a:pt x="512" y="90"/>
                    </a:lnTo>
                    <a:lnTo>
                      <a:pt x="499" y="102"/>
                    </a:lnTo>
                    <a:lnTo>
                      <a:pt x="499" y="102"/>
                    </a:lnTo>
                    <a:lnTo>
                      <a:pt x="476" y="92"/>
                    </a:lnTo>
                    <a:lnTo>
                      <a:pt x="476" y="92"/>
                    </a:lnTo>
                    <a:lnTo>
                      <a:pt x="478" y="73"/>
                    </a:lnTo>
                    <a:lnTo>
                      <a:pt x="478" y="61"/>
                    </a:lnTo>
                    <a:lnTo>
                      <a:pt x="476" y="43"/>
                    </a:lnTo>
                    <a:lnTo>
                      <a:pt x="476" y="43"/>
                    </a:lnTo>
                    <a:lnTo>
                      <a:pt x="474" y="30"/>
                    </a:lnTo>
                    <a:lnTo>
                      <a:pt x="473" y="23"/>
                    </a:lnTo>
                    <a:lnTo>
                      <a:pt x="473" y="23"/>
                    </a:lnTo>
                    <a:lnTo>
                      <a:pt x="473" y="23"/>
                    </a:lnTo>
                    <a:lnTo>
                      <a:pt x="473" y="23"/>
                    </a:lnTo>
                    <a:lnTo>
                      <a:pt x="473" y="23"/>
                    </a:lnTo>
                    <a:lnTo>
                      <a:pt x="473" y="23"/>
                    </a:lnTo>
                    <a:lnTo>
                      <a:pt x="471" y="20"/>
                    </a:lnTo>
                    <a:lnTo>
                      <a:pt x="471" y="20"/>
                    </a:lnTo>
                    <a:lnTo>
                      <a:pt x="471" y="19"/>
                    </a:lnTo>
                    <a:lnTo>
                      <a:pt x="471" y="19"/>
                    </a:lnTo>
                    <a:lnTo>
                      <a:pt x="470" y="18"/>
                    </a:lnTo>
                    <a:lnTo>
                      <a:pt x="470" y="18"/>
                    </a:lnTo>
                    <a:lnTo>
                      <a:pt x="470" y="18"/>
                    </a:lnTo>
                    <a:lnTo>
                      <a:pt x="470" y="18"/>
                    </a:lnTo>
                    <a:lnTo>
                      <a:pt x="469" y="16"/>
                    </a:lnTo>
                    <a:lnTo>
                      <a:pt x="469" y="16"/>
                    </a:lnTo>
                    <a:lnTo>
                      <a:pt x="469" y="15"/>
                    </a:lnTo>
                    <a:lnTo>
                      <a:pt x="469" y="15"/>
                    </a:lnTo>
                    <a:lnTo>
                      <a:pt x="467" y="15"/>
                    </a:lnTo>
                    <a:lnTo>
                      <a:pt x="467" y="15"/>
                    </a:lnTo>
                    <a:lnTo>
                      <a:pt x="467" y="14"/>
                    </a:lnTo>
                    <a:lnTo>
                      <a:pt x="467" y="14"/>
                    </a:lnTo>
                    <a:lnTo>
                      <a:pt x="464" y="13"/>
                    </a:lnTo>
                    <a:lnTo>
                      <a:pt x="464" y="13"/>
                    </a:lnTo>
                    <a:lnTo>
                      <a:pt x="462" y="13"/>
                    </a:lnTo>
                    <a:lnTo>
                      <a:pt x="462" y="13"/>
                    </a:lnTo>
                    <a:lnTo>
                      <a:pt x="461" y="13"/>
                    </a:lnTo>
                    <a:lnTo>
                      <a:pt x="461" y="13"/>
                    </a:lnTo>
                    <a:lnTo>
                      <a:pt x="460" y="11"/>
                    </a:lnTo>
                    <a:lnTo>
                      <a:pt x="460" y="11"/>
                    </a:lnTo>
                    <a:lnTo>
                      <a:pt x="457" y="11"/>
                    </a:lnTo>
                    <a:lnTo>
                      <a:pt x="457" y="11"/>
                    </a:lnTo>
                    <a:lnTo>
                      <a:pt x="455" y="10"/>
                    </a:lnTo>
                    <a:lnTo>
                      <a:pt x="455" y="10"/>
                    </a:lnTo>
                    <a:lnTo>
                      <a:pt x="455" y="10"/>
                    </a:lnTo>
                    <a:lnTo>
                      <a:pt x="455" y="10"/>
                    </a:lnTo>
                    <a:lnTo>
                      <a:pt x="452" y="10"/>
                    </a:lnTo>
                    <a:lnTo>
                      <a:pt x="452" y="10"/>
                    </a:lnTo>
                    <a:lnTo>
                      <a:pt x="452" y="10"/>
                    </a:lnTo>
                    <a:lnTo>
                      <a:pt x="452" y="10"/>
                    </a:lnTo>
                    <a:lnTo>
                      <a:pt x="447" y="9"/>
                    </a:lnTo>
                    <a:lnTo>
                      <a:pt x="447" y="9"/>
                    </a:lnTo>
                    <a:lnTo>
                      <a:pt x="447" y="9"/>
                    </a:lnTo>
                    <a:lnTo>
                      <a:pt x="447" y="9"/>
                    </a:lnTo>
                    <a:lnTo>
                      <a:pt x="446" y="10"/>
                    </a:lnTo>
                    <a:lnTo>
                      <a:pt x="446" y="10"/>
                    </a:lnTo>
                    <a:lnTo>
                      <a:pt x="445" y="10"/>
                    </a:lnTo>
                    <a:lnTo>
                      <a:pt x="445" y="10"/>
                    </a:lnTo>
                    <a:lnTo>
                      <a:pt x="441" y="11"/>
                    </a:lnTo>
                    <a:lnTo>
                      <a:pt x="441" y="11"/>
                    </a:lnTo>
                    <a:lnTo>
                      <a:pt x="441" y="11"/>
                    </a:lnTo>
                    <a:lnTo>
                      <a:pt x="441" y="11"/>
                    </a:lnTo>
                    <a:lnTo>
                      <a:pt x="440" y="14"/>
                    </a:lnTo>
                    <a:lnTo>
                      <a:pt x="440" y="14"/>
                    </a:lnTo>
                    <a:lnTo>
                      <a:pt x="439" y="14"/>
                    </a:lnTo>
                    <a:lnTo>
                      <a:pt x="439" y="14"/>
                    </a:lnTo>
                    <a:lnTo>
                      <a:pt x="439" y="14"/>
                    </a:lnTo>
                    <a:lnTo>
                      <a:pt x="439" y="14"/>
                    </a:lnTo>
                    <a:lnTo>
                      <a:pt x="433" y="20"/>
                    </a:lnTo>
                    <a:lnTo>
                      <a:pt x="426" y="29"/>
                    </a:lnTo>
                    <a:lnTo>
                      <a:pt x="426" y="29"/>
                    </a:lnTo>
                    <a:lnTo>
                      <a:pt x="416" y="44"/>
                    </a:lnTo>
                    <a:lnTo>
                      <a:pt x="410" y="56"/>
                    </a:lnTo>
                    <a:lnTo>
                      <a:pt x="401" y="72"/>
                    </a:lnTo>
                    <a:lnTo>
                      <a:pt x="401" y="72"/>
                    </a:lnTo>
                    <a:lnTo>
                      <a:pt x="377" y="69"/>
                    </a:lnTo>
                    <a:lnTo>
                      <a:pt x="377" y="69"/>
                    </a:lnTo>
                    <a:close/>
                    <a:moveTo>
                      <a:pt x="435" y="383"/>
                    </a:moveTo>
                    <a:lnTo>
                      <a:pt x="435" y="383"/>
                    </a:lnTo>
                    <a:lnTo>
                      <a:pt x="432" y="391"/>
                    </a:lnTo>
                    <a:lnTo>
                      <a:pt x="430" y="397"/>
                    </a:lnTo>
                    <a:lnTo>
                      <a:pt x="422" y="409"/>
                    </a:lnTo>
                    <a:lnTo>
                      <a:pt x="412" y="420"/>
                    </a:lnTo>
                    <a:lnTo>
                      <a:pt x="401" y="428"/>
                    </a:lnTo>
                    <a:lnTo>
                      <a:pt x="388" y="433"/>
                    </a:lnTo>
                    <a:lnTo>
                      <a:pt x="374" y="437"/>
                    </a:lnTo>
                    <a:lnTo>
                      <a:pt x="359" y="437"/>
                    </a:lnTo>
                    <a:lnTo>
                      <a:pt x="352" y="437"/>
                    </a:lnTo>
                    <a:lnTo>
                      <a:pt x="344" y="436"/>
                    </a:lnTo>
                    <a:lnTo>
                      <a:pt x="344" y="436"/>
                    </a:lnTo>
                    <a:lnTo>
                      <a:pt x="338" y="433"/>
                    </a:lnTo>
                    <a:lnTo>
                      <a:pt x="330" y="430"/>
                    </a:lnTo>
                    <a:lnTo>
                      <a:pt x="318" y="422"/>
                    </a:lnTo>
                    <a:lnTo>
                      <a:pt x="307" y="412"/>
                    </a:lnTo>
                    <a:lnTo>
                      <a:pt x="300" y="401"/>
                    </a:lnTo>
                    <a:lnTo>
                      <a:pt x="294" y="388"/>
                    </a:lnTo>
                    <a:lnTo>
                      <a:pt x="290" y="374"/>
                    </a:lnTo>
                    <a:lnTo>
                      <a:pt x="290" y="359"/>
                    </a:lnTo>
                    <a:lnTo>
                      <a:pt x="291" y="353"/>
                    </a:lnTo>
                    <a:lnTo>
                      <a:pt x="292" y="345"/>
                    </a:lnTo>
                    <a:lnTo>
                      <a:pt x="292" y="345"/>
                    </a:lnTo>
                    <a:lnTo>
                      <a:pt x="295" y="338"/>
                    </a:lnTo>
                    <a:lnTo>
                      <a:pt x="297" y="331"/>
                    </a:lnTo>
                    <a:lnTo>
                      <a:pt x="305" y="319"/>
                    </a:lnTo>
                    <a:lnTo>
                      <a:pt x="315" y="309"/>
                    </a:lnTo>
                    <a:lnTo>
                      <a:pt x="326" y="300"/>
                    </a:lnTo>
                    <a:lnTo>
                      <a:pt x="339" y="294"/>
                    </a:lnTo>
                    <a:lnTo>
                      <a:pt x="353" y="291"/>
                    </a:lnTo>
                    <a:lnTo>
                      <a:pt x="368" y="290"/>
                    </a:lnTo>
                    <a:lnTo>
                      <a:pt x="376" y="291"/>
                    </a:lnTo>
                    <a:lnTo>
                      <a:pt x="383" y="292"/>
                    </a:lnTo>
                    <a:lnTo>
                      <a:pt x="383" y="292"/>
                    </a:lnTo>
                    <a:lnTo>
                      <a:pt x="389" y="295"/>
                    </a:lnTo>
                    <a:lnTo>
                      <a:pt x="397" y="297"/>
                    </a:lnTo>
                    <a:lnTo>
                      <a:pt x="410" y="306"/>
                    </a:lnTo>
                    <a:lnTo>
                      <a:pt x="420" y="315"/>
                    </a:lnTo>
                    <a:lnTo>
                      <a:pt x="427" y="326"/>
                    </a:lnTo>
                    <a:lnTo>
                      <a:pt x="433" y="340"/>
                    </a:lnTo>
                    <a:lnTo>
                      <a:pt x="437" y="354"/>
                    </a:lnTo>
                    <a:lnTo>
                      <a:pt x="437" y="368"/>
                    </a:lnTo>
                    <a:lnTo>
                      <a:pt x="436" y="375"/>
                    </a:lnTo>
                    <a:lnTo>
                      <a:pt x="435" y="383"/>
                    </a:lnTo>
                    <a:lnTo>
                      <a:pt x="435" y="38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0" name="Freeform 29"/>
              <p:cNvSpPr>
                <a:spLocks noEditPoints="1"/>
              </p:cNvSpPr>
              <p:nvPr/>
            </p:nvSpPr>
            <p:spPr bwMode="auto">
              <a:xfrm>
                <a:off x="4891617" y="2887957"/>
                <a:ext cx="469548" cy="460493"/>
              </a:xfrm>
              <a:custGeom>
                <a:avLst/>
                <a:gdLst>
                  <a:gd name="T0" fmla="*/ 225 w 727"/>
                  <a:gd name="T1" fmla="*/ 15 h 711"/>
                  <a:gd name="T2" fmla="*/ 208 w 727"/>
                  <a:gd name="T3" fmla="*/ 19 h 711"/>
                  <a:gd name="T4" fmla="*/ 198 w 727"/>
                  <a:gd name="T5" fmla="*/ 29 h 711"/>
                  <a:gd name="T6" fmla="*/ 142 w 727"/>
                  <a:gd name="T7" fmla="*/ 90 h 711"/>
                  <a:gd name="T8" fmla="*/ 113 w 727"/>
                  <a:gd name="T9" fmla="*/ 84 h 711"/>
                  <a:gd name="T10" fmla="*/ 99 w 727"/>
                  <a:gd name="T11" fmla="*/ 98 h 711"/>
                  <a:gd name="T12" fmla="*/ 106 w 727"/>
                  <a:gd name="T13" fmla="*/ 127 h 711"/>
                  <a:gd name="T14" fmla="*/ 44 w 727"/>
                  <a:gd name="T15" fmla="*/ 181 h 711"/>
                  <a:gd name="T16" fmla="*/ 36 w 727"/>
                  <a:gd name="T17" fmla="*/ 186 h 711"/>
                  <a:gd name="T18" fmla="*/ 29 w 727"/>
                  <a:gd name="T19" fmla="*/ 203 h 711"/>
                  <a:gd name="T20" fmla="*/ 33 w 727"/>
                  <a:gd name="T21" fmla="*/ 213 h 711"/>
                  <a:gd name="T22" fmla="*/ 9 w 727"/>
                  <a:gd name="T23" fmla="*/ 300 h 711"/>
                  <a:gd name="T24" fmla="*/ 2 w 727"/>
                  <a:gd name="T25" fmla="*/ 306 h 711"/>
                  <a:gd name="T26" fmla="*/ 0 w 727"/>
                  <a:gd name="T27" fmla="*/ 324 h 711"/>
                  <a:gd name="T28" fmla="*/ 4 w 727"/>
                  <a:gd name="T29" fmla="*/ 332 h 711"/>
                  <a:gd name="T30" fmla="*/ 30 w 727"/>
                  <a:gd name="T31" fmla="*/ 410 h 711"/>
                  <a:gd name="T32" fmla="*/ 10 w 727"/>
                  <a:gd name="T33" fmla="*/ 431 h 711"/>
                  <a:gd name="T34" fmla="*/ 12 w 727"/>
                  <a:gd name="T35" fmla="*/ 444 h 711"/>
                  <a:gd name="T36" fmla="*/ 16 w 727"/>
                  <a:gd name="T37" fmla="*/ 453 h 711"/>
                  <a:gd name="T38" fmla="*/ 73 w 727"/>
                  <a:gd name="T39" fmla="*/ 462 h 711"/>
                  <a:gd name="T40" fmla="*/ 59 w 727"/>
                  <a:gd name="T41" fmla="*/ 543 h 711"/>
                  <a:gd name="T42" fmla="*/ 62 w 727"/>
                  <a:gd name="T43" fmla="*/ 553 h 711"/>
                  <a:gd name="T44" fmla="*/ 69 w 727"/>
                  <a:gd name="T45" fmla="*/ 563 h 711"/>
                  <a:gd name="T46" fmla="*/ 101 w 727"/>
                  <a:gd name="T47" fmla="*/ 564 h 711"/>
                  <a:gd name="T48" fmla="*/ 145 w 727"/>
                  <a:gd name="T49" fmla="*/ 635 h 711"/>
                  <a:gd name="T50" fmla="*/ 149 w 727"/>
                  <a:gd name="T51" fmla="*/ 642 h 711"/>
                  <a:gd name="T52" fmla="*/ 160 w 727"/>
                  <a:gd name="T53" fmla="*/ 651 h 711"/>
                  <a:gd name="T54" fmla="*/ 169 w 727"/>
                  <a:gd name="T55" fmla="*/ 652 h 711"/>
                  <a:gd name="T56" fmla="*/ 254 w 727"/>
                  <a:gd name="T57" fmla="*/ 690 h 711"/>
                  <a:gd name="T58" fmla="*/ 262 w 727"/>
                  <a:gd name="T59" fmla="*/ 698 h 711"/>
                  <a:gd name="T60" fmla="*/ 275 w 727"/>
                  <a:gd name="T61" fmla="*/ 701 h 711"/>
                  <a:gd name="T62" fmla="*/ 285 w 727"/>
                  <a:gd name="T63" fmla="*/ 700 h 711"/>
                  <a:gd name="T64" fmla="*/ 360 w 727"/>
                  <a:gd name="T65" fmla="*/ 672 h 711"/>
                  <a:gd name="T66" fmla="*/ 383 w 727"/>
                  <a:gd name="T67" fmla="*/ 710 h 711"/>
                  <a:gd name="T68" fmla="*/ 395 w 727"/>
                  <a:gd name="T69" fmla="*/ 711 h 711"/>
                  <a:gd name="T70" fmla="*/ 407 w 727"/>
                  <a:gd name="T71" fmla="*/ 709 h 711"/>
                  <a:gd name="T72" fmla="*/ 427 w 727"/>
                  <a:gd name="T73" fmla="*/ 636 h 711"/>
                  <a:gd name="T74" fmla="*/ 505 w 727"/>
                  <a:gd name="T75" fmla="*/ 683 h 711"/>
                  <a:gd name="T76" fmla="*/ 515 w 727"/>
                  <a:gd name="T77" fmla="*/ 680 h 711"/>
                  <a:gd name="T78" fmla="*/ 528 w 727"/>
                  <a:gd name="T79" fmla="*/ 672 h 711"/>
                  <a:gd name="T80" fmla="*/ 527 w 727"/>
                  <a:gd name="T81" fmla="*/ 615 h 711"/>
                  <a:gd name="T82" fmla="*/ 610 w 727"/>
                  <a:gd name="T83" fmla="*/ 613 h 711"/>
                  <a:gd name="T84" fmla="*/ 618 w 727"/>
                  <a:gd name="T85" fmla="*/ 608 h 711"/>
                  <a:gd name="T86" fmla="*/ 627 w 727"/>
                  <a:gd name="T87" fmla="*/ 598 h 711"/>
                  <a:gd name="T88" fmla="*/ 626 w 727"/>
                  <a:gd name="T89" fmla="*/ 582 h 711"/>
                  <a:gd name="T90" fmla="*/ 684 w 727"/>
                  <a:gd name="T91" fmla="*/ 514 h 711"/>
                  <a:gd name="T92" fmla="*/ 692 w 727"/>
                  <a:gd name="T93" fmla="*/ 507 h 711"/>
                  <a:gd name="T94" fmla="*/ 697 w 727"/>
                  <a:gd name="T95" fmla="*/ 495 h 711"/>
                  <a:gd name="T96" fmla="*/ 695 w 727"/>
                  <a:gd name="T97" fmla="*/ 485 h 711"/>
                  <a:gd name="T98" fmla="*/ 699 w 727"/>
                  <a:gd name="T99" fmla="*/ 403 h 711"/>
                  <a:gd name="T100" fmla="*/ 726 w 727"/>
                  <a:gd name="T101" fmla="*/ 389 h 711"/>
                  <a:gd name="T102" fmla="*/ 727 w 727"/>
                  <a:gd name="T103" fmla="*/ 376 h 711"/>
                  <a:gd name="T104" fmla="*/ 726 w 727"/>
                  <a:gd name="T105" fmla="*/ 366 h 711"/>
                  <a:gd name="T106" fmla="*/ 659 w 727"/>
                  <a:gd name="T107" fmla="*/ 335 h 711"/>
                  <a:gd name="T108" fmla="*/ 717 w 727"/>
                  <a:gd name="T109" fmla="*/ 266 h 711"/>
                  <a:gd name="T110" fmla="*/ 716 w 727"/>
                  <a:gd name="T111" fmla="*/ 254 h 711"/>
                  <a:gd name="T112" fmla="*/ 712 w 727"/>
                  <a:gd name="T113" fmla="*/ 243 h 711"/>
                  <a:gd name="T114" fmla="*/ 684 w 727"/>
                  <a:gd name="T115" fmla="*/ 235 h 711"/>
                  <a:gd name="T116" fmla="*/ 392 w 727"/>
                  <a:gd name="T117" fmla="*/ 83 h 711"/>
                  <a:gd name="T118" fmla="*/ 428 w 727"/>
                  <a:gd name="T119" fmla="*/ 311 h 711"/>
                  <a:gd name="T120" fmla="*/ 331 w 727"/>
                  <a:gd name="T121" fmla="*/ 414 h 711"/>
                  <a:gd name="T122" fmla="*/ 383 w 727"/>
                  <a:gd name="T123" fmla="*/ 277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27" h="711">
                    <a:moveTo>
                      <a:pt x="300" y="62"/>
                    </a:moveTo>
                    <a:lnTo>
                      <a:pt x="300" y="62"/>
                    </a:lnTo>
                    <a:lnTo>
                      <a:pt x="276" y="68"/>
                    </a:lnTo>
                    <a:lnTo>
                      <a:pt x="276" y="68"/>
                    </a:lnTo>
                    <a:lnTo>
                      <a:pt x="272" y="62"/>
                    </a:lnTo>
                    <a:lnTo>
                      <a:pt x="264" y="53"/>
                    </a:lnTo>
                    <a:lnTo>
                      <a:pt x="256" y="43"/>
                    </a:lnTo>
                    <a:lnTo>
                      <a:pt x="244" y="30"/>
                    </a:lnTo>
                    <a:lnTo>
                      <a:pt x="244" y="30"/>
                    </a:lnTo>
                    <a:lnTo>
                      <a:pt x="235" y="22"/>
                    </a:lnTo>
                    <a:lnTo>
                      <a:pt x="228" y="17"/>
                    </a:lnTo>
                    <a:lnTo>
                      <a:pt x="228" y="17"/>
                    </a:lnTo>
                    <a:lnTo>
                      <a:pt x="228" y="17"/>
                    </a:lnTo>
                    <a:lnTo>
                      <a:pt x="228" y="16"/>
                    </a:lnTo>
                    <a:lnTo>
                      <a:pt x="228" y="16"/>
                    </a:lnTo>
                    <a:lnTo>
                      <a:pt x="225" y="15"/>
                    </a:lnTo>
                    <a:lnTo>
                      <a:pt x="225" y="15"/>
                    </a:lnTo>
                    <a:lnTo>
                      <a:pt x="225" y="15"/>
                    </a:lnTo>
                    <a:lnTo>
                      <a:pt x="225" y="15"/>
                    </a:lnTo>
                    <a:lnTo>
                      <a:pt x="222" y="14"/>
                    </a:lnTo>
                    <a:lnTo>
                      <a:pt x="222" y="14"/>
                    </a:lnTo>
                    <a:lnTo>
                      <a:pt x="220" y="14"/>
                    </a:lnTo>
                    <a:lnTo>
                      <a:pt x="220" y="14"/>
                    </a:lnTo>
                    <a:lnTo>
                      <a:pt x="219" y="14"/>
                    </a:lnTo>
                    <a:lnTo>
                      <a:pt x="219" y="14"/>
                    </a:lnTo>
                    <a:lnTo>
                      <a:pt x="219" y="14"/>
                    </a:lnTo>
                    <a:lnTo>
                      <a:pt x="219" y="14"/>
                    </a:lnTo>
                    <a:lnTo>
                      <a:pt x="215" y="15"/>
                    </a:lnTo>
                    <a:lnTo>
                      <a:pt x="215" y="15"/>
                    </a:lnTo>
                    <a:lnTo>
                      <a:pt x="214" y="15"/>
                    </a:lnTo>
                    <a:lnTo>
                      <a:pt x="214" y="15"/>
                    </a:lnTo>
                    <a:lnTo>
                      <a:pt x="213" y="16"/>
                    </a:lnTo>
                    <a:lnTo>
                      <a:pt x="213" y="16"/>
                    </a:lnTo>
                    <a:lnTo>
                      <a:pt x="212" y="16"/>
                    </a:lnTo>
                    <a:lnTo>
                      <a:pt x="212" y="16"/>
                    </a:lnTo>
                    <a:lnTo>
                      <a:pt x="209" y="17"/>
                    </a:lnTo>
                    <a:lnTo>
                      <a:pt x="209" y="17"/>
                    </a:lnTo>
                    <a:lnTo>
                      <a:pt x="208" y="19"/>
                    </a:lnTo>
                    <a:lnTo>
                      <a:pt x="208" y="19"/>
                    </a:lnTo>
                    <a:lnTo>
                      <a:pt x="207" y="19"/>
                    </a:lnTo>
                    <a:lnTo>
                      <a:pt x="207" y="19"/>
                    </a:lnTo>
                    <a:lnTo>
                      <a:pt x="205" y="20"/>
                    </a:lnTo>
                    <a:lnTo>
                      <a:pt x="205" y="20"/>
                    </a:lnTo>
                    <a:lnTo>
                      <a:pt x="204" y="20"/>
                    </a:lnTo>
                    <a:lnTo>
                      <a:pt x="204" y="20"/>
                    </a:lnTo>
                    <a:lnTo>
                      <a:pt x="200" y="22"/>
                    </a:lnTo>
                    <a:lnTo>
                      <a:pt x="200" y="22"/>
                    </a:lnTo>
                    <a:lnTo>
                      <a:pt x="200" y="22"/>
                    </a:lnTo>
                    <a:lnTo>
                      <a:pt x="200" y="22"/>
                    </a:lnTo>
                    <a:lnTo>
                      <a:pt x="199" y="24"/>
                    </a:lnTo>
                    <a:lnTo>
                      <a:pt x="199" y="24"/>
                    </a:lnTo>
                    <a:lnTo>
                      <a:pt x="199" y="24"/>
                    </a:lnTo>
                    <a:lnTo>
                      <a:pt x="199" y="24"/>
                    </a:lnTo>
                    <a:lnTo>
                      <a:pt x="198" y="29"/>
                    </a:lnTo>
                    <a:lnTo>
                      <a:pt x="198" y="29"/>
                    </a:lnTo>
                    <a:lnTo>
                      <a:pt x="198" y="29"/>
                    </a:lnTo>
                    <a:lnTo>
                      <a:pt x="198" y="29"/>
                    </a:lnTo>
                    <a:lnTo>
                      <a:pt x="196" y="31"/>
                    </a:lnTo>
                    <a:lnTo>
                      <a:pt x="196" y="31"/>
                    </a:lnTo>
                    <a:lnTo>
                      <a:pt x="196" y="31"/>
                    </a:lnTo>
                    <a:lnTo>
                      <a:pt x="196" y="31"/>
                    </a:lnTo>
                    <a:lnTo>
                      <a:pt x="196" y="31"/>
                    </a:lnTo>
                    <a:lnTo>
                      <a:pt x="196" y="31"/>
                    </a:lnTo>
                    <a:lnTo>
                      <a:pt x="196" y="40"/>
                    </a:lnTo>
                    <a:lnTo>
                      <a:pt x="196" y="53"/>
                    </a:lnTo>
                    <a:lnTo>
                      <a:pt x="196" y="53"/>
                    </a:lnTo>
                    <a:lnTo>
                      <a:pt x="199" y="69"/>
                    </a:lnTo>
                    <a:lnTo>
                      <a:pt x="200" y="83"/>
                    </a:lnTo>
                    <a:lnTo>
                      <a:pt x="205" y="101"/>
                    </a:lnTo>
                    <a:lnTo>
                      <a:pt x="205" y="101"/>
                    </a:lnTo>
                    <a:lnTo>
                      <a:pt x="185" y="114"/>
                    </a:lnTo>
                    <a:lnTo>
                      <a:pt x="185" y="114"/>
                    </a:lnTo>
                    <a:lnTo>
                      <a:pt x="170" y="104"/>
                    </a:lnTo>
                    <a:lnTo>
                      <a:pt x="157" y="98"/>
                    </a:lnTo>
                    <a:lnTo>
                      <a:pt x="142" y="90"/>
                    </a:lnTo>
                    <a:lnTo>
                      <a:pt x="142" y="90"/>
                    </a:lnTo>
                    <a:lnTo>
                      <a:pt x="131" y="85"/>
                    </a:lnTo>
                    <a:lnTo>
                      <a:pt x="123" y="83"/>
                    </a:lnTo>
                    <a:lnTo>
                      <a:pt x="123" y="83"/>
                    </a:lnTo>
                    <a:lnTo>
                      <a:pt x="123" y="83"/>
                    </a:lnTo>
                    <a:lnTo>
                      <a:pt x="123" y="83"/>
                    </a:lnTo>
                    <a:lnTo>
                      <a:pt x="122" y="83"/>
                    </a:lnTo>
                    <a:lnTo>
                      <a:pt x="122" y="83"/>
                    </a:lnTo>
                    <a:lnTo>
                      <a:pt x="121" y="83"/>
                    </a:lnTo>
                    <a:lnTo>
                      <a:pt x="121" y="83"/>
                    </a:lnTo>
                    <a:lnTo>
                      <a:pt x="120" y="83"/>
                    </a:lnTo>
                    <a:lnTo>
                      <a:pt x="120" y="83"/>
                    </a:lnTo>
                    <a:lnTo>
                      <a:pt x="116" y="83"/>
                    </a:lnTo>
                    <a:lnTo>
                      <a:pt x="116" y="83"/>
                    </a:lnTo>
                    <a:lnTo>
                      <a:pt x="115" y="83"/>
                    </a:lnTo>
                    <a:lnTo>
                      <a:pt x="115" y="83"/>
                    </a:lnTo>
                    <a:lnTo>
                      <a:pt x="113" y="83"/>
                    </a:lnTo>
                    <a:lnTo>
                      <a:pt x="113" y="83"/>
                    </a:lnTo>
                    <a:lnTo>
                      <a:pt x="113" y="84"/>
                    </a:lnTo>
                    <a:lnTo>
                      <a:pt x="113" y="84"/>
                    </a:lnTo>
                    <a:lnTo>
                      <a:pt x="109" y="85"/>
                    </a:lnTo>
                    <a:lnTo>
                      <a:pt x="109" y="85"/>
                    </a:lnTo>
                    <a:lnTo>
                      <a:pt x="109" y="87"/>
                    </a:lnTo>
                    <a:lnTo>
                      <a:pt x="109" y="87"/>
                    </a:lnTo>
                    <a:lnTo>
                      <a:pt x="108" y="88"/>
                    </a:lnTo>
                    <a:lnTo>
                      <a:pt x="108" y="88"/>
                    </a:lnTo>
                    <a:lnTo>
                      <a:pt x="107" y="88"/>
                    </a:lnTo>
                    <a:lnTo>
                      <a:pt x="107" y="88"/>
                    </a:lnTo>
                    <a:lnTo>
                      <a:pt x="106" y="90"/>
                    </a:lnTo>
                    <a:lnTo>
                      <a:pt x="106" y="90"/>
                    </a:lnTo>
                    <a:lnTo>
                      <a:pt x="103" y="92"/>
                    </a:lnTo>
                    <a:lnTo>
                      <a:pt x="103" y="92"/>
                    </a:lnTo>
                    <a:lnTo>
                      <a:pt x="103" y="93"/>
                    </a:lnTo>
                    <a:lnTo>
                      <a:pt x="103" y="93"/>
                    </a:lnTo>
                    <a:lnTo>
                      <a:pt x="102" y="94"/>
                    </a:lnTo>
                    <a:lnTo>
                      <a:pt x="102" y="94"/>
                    </a:lnTo>
                    <a:lnTo>
                      <a:pt x="102" y="94"/>
                    </a:lnTo>
                    <a:lnTo>
                      <a:pt x="102" y="94"/>
                    </a:lnTo>
                    <a:lnTo>
                      <a:pt x="99" y="98"/>
                    </a:lnTo>
                    <a:lnTo>
                      <a:pt x="99" y="98"/>
                    </a:lnTo>
                    <a:lnTo>
                      <a:pt x="99" y="98"/>
                    </a:lnTo>
                    <a:lnTo>
                      <a:pt x="99" y="98"/>
                    </a:lnTo>
                    <a:lnTo>
                      <a:pt x="98" y="99"/>
                    </a:lnTo>
                    <a:lnTo>
                      <a:pt x="98" y="99"/>
                    </a:lnTo>
                    <a:lnTo>
                      <a:pt x="98" y="101"/>
                    </a:lnTo>
                    <a:lnTo>
                      <a:pt x="98" y="101"/>
                    </a:lnTo>
                    <a:lnTo>
                      <a:pt x="98" y="104"/>
                    </a:lnTo>
                    <a:lnTo>
                      <a:pt x="98" y="104"/>
                    </a:lnTo>
                    <a:lnTo>
                      <a:pt x="98" y="104"/>
                    </a:lnTo>
                    <a:lnTo>
                      <a:pt x="98" y="104"/>
                    </a:lnTo>
                    <a:lnTo>
                      <a:pt x="98" y="107"/>
                    </a:lnTo>
                    <a:lnTo>
                      <a:pt x="98" y="107"/>
                    </a:lnTo>
                    <a:lnTo>
                      <a:pt x="98" y="108"/>
                    </a:lnTo>
                    <a:lnTo>
                      <a:pt x="98" y="108"/>
                    </a:lnTo>
                    <a:lnTo>
                      <a:pt x="98" y="108"/>
                    </a:lnTo>
                    <a:lnTo>
                      <a:pt x="98" y="108"/>
                    </a:lnTo>
                    <a:lnTo>
                      <a:pt x="101" y="116"/>
                    </a:lnTo>
                    <a:lnTo>
                      <a:pt x="106" y="127"/>
                    </a:lnTo>
                    <a:lnTo>
                      <a:pt x="106" y="127"/>
                    </a:lnTo>
                    <a:lnTo>
                      <a:pt x="113" y="142"/>
                    </a:lnTo>
                    <a:lnTo>
                      <a:pt x="120" y="155"/>
                    </a:lnTo>
                    <a:lnTo>
                      <a:pt x="130" y="170"/>
                    </a:lnTo>
                    <a:lnTo>
                      <a:pt x="130" y="170"/>
                    </a:lnTo>
                    <a:lnTo>
                      <a:pt x="116" y="190"/>
                    </a:lnTo>
                    <a:lnTo>
                      <a:pt x="116" y="190"/>
                    </a:lnTo>
                    <a:lnTo>
                      <a:pt x="98" y="185"/>
                    </a:lnTo>
                    <a:lnTo>
                      <a:pt x="84" y="182"/>
                    </a:lnTo>
                    <a:lnTo>
                      <a:pt x="68" y="181"/>
                    </a:lnTo>
                    <a:lnTo>
                      <a:pt x="68" y="181"/>
                    </a:lnTo>
                    <a:lnTo>
                      <a:pt x="55" y="181"/>
                    </a:lnTo>
                    <a:lnTo>
                      <a:pt x="47" y="181"/>
                    </a:lnTo>
                    <a:lnTo>
                      <a:pt x="47" y="181"/>
                    </a:lnTo>
                    <a:lnTo>
                      <a:pt x="47" y="181"/>
                    </a:lnTo>
                    <a:lnTo>
                      <a:pt x="47" y="181"/>
                    </a:lnTo>
                    <a:lnTo>
                      <a:pt x="47" y="181"/>
                    </a:lnTo>
                    <a:lnTo>
                      <a:pt x="47" y="181"/>
                    </a:lnTo>
                    <a:lnTo>
                      <a:pt x="44" y="181"/>
                    </a:lnTo>
                    <a:lnTo>
                      <a:pt x="44" y="181"/>
                    </a:lnTo>
                    <a:lnTo>
                      <a:pt x="44" y="182"/>
                    </a:lnTo>
                    <a:lnTo>
                      <a:pt x="44" y="182"/>
                    </a:lnTo>
                    <a:lnTo>
                      <a:pt x="41" y="182"/>
                    </a:lnTo>
                    <a:lnTo>
                      <a:pt x="41" y="182"/>
                    </a:lnTo>
                    <a:lnTo>
                      <a:pt x="41" y="182"/>
                    </a:lnTo>
                    <a:lnTo>
                      <a:pt x="41" y="182"/>
                    </a:lnTo>
                    <a:lnTo>
                      <a:pt x="40" y="184"/>
                    </a:lnTo>
                    <a:lnTo>
                      <a:pt x="40" y="184"/>
                    </a:lnTo>
                    <a:lnTo>
                      <a:pt x="39" y="184"/>
                    </a:lnTo>
                    <a:lnTo>
                      <a:pt x="39" y="184"/>
                    </a:lnTo>
                    <a:lnTo>
                      <a:pt x="38" y="185"/>
                    </a:lnTo>
                    <a:lnTo>
                      <a:pt x="38" y="185"/>
                    </a:lnTo>
                    <a:lnTo>
                      <a:pt x="38" y="185"/>
                    </a:lnTo>
                    <a:lnTo>
                      <a:pt x="38" y="185"/>
                    </a:lnTo>
                    <a:lnTo>
                      <a:pt x="36" y="186"/>
                    </a:lnTo>
                    <a:lnTo>
                      <a:pt x="36" y="186"/>
                    </a:lnTo>
                    <a:lnTo>
                      <a:pt x="36" y="186"/>
                    </a:lnTo>
                    <a:lnTo>
                      <a:pt x="36" y="186"/>
                    </a:lnTo>
                    <a:lnTo>
                      <a:pt x="35" y="189"/>
                    </a:lnTo>
                    <a:lnTo>
                      <a:pt x="35" y="189"/>
                    </a:lnTo>
                    <a:lnTo>
                      <a:pt x="35" y="189"/>
                    </a:lnTo>
                    <a:lnTo>
                      <a:pt x="35" y="189"/>
                    </a:lnTo>
                    <a:lnTo>
                      <a:pt x="34" y="191"/>
                    </a:lnTo>
                    <a:lnTo>
                      <a:pt x="34" y="191"/>
                    </a:lnTo>
                    <a:lnTo>
                      <a:pt x="34" y="191"/>
                    </a:lnTo>
                    <a:lnTo>
                      <a:pt x="34" y="191"/>
                    </a:lnTo>
                    <a:lnTo>
                      <a:pt x="33" y="194"/>
                    </a:lnTo>
                    <a:lnTo>
                      <a:pt x="33" y="194"/>
                    </a:lnTo>
                    <a:lnTo>
                      <a:pt x="31" y="196"/>
                    </a:lnTo>
                    <a:lnTo>
                      <a:pt x="31" y="196"/>
                    </a:lnTo>
                    <a:lnTo>
                      <a:pt x="31" y="196"/>
                    </a:lnTo>
                    <a:lnTo>
                      <a:pt x="31" y="196"/>
                    </a:lnTo>
                    <a:lnTo>
                      <a:pt x="31" y="199"/>
                    </a:lnTo>
                    <a:lnTo>
                      <a:pt x="31" y="199"/>
                    </a:lnTo>
                    <a:lnTo>
                      <a:pt x="30" y="199"/>
                    </a:lnTo>
                    <a:lnTo>
                      <a:pt x="30" y="199"/>
                    </a:lnTo>
                    <a:lnTo>
                      <a:pt x="29" y="203"/>
                    </a:lnTo>
                    <a:lnTo>
                      <a:pt x="29" y="203"/>
                    </a:lnTo>
                    <a:lnTo>
                      <a:pt x="29" y="204"/>
                    </a:lnTo>
                    <a:lnTo>
                      <a:pt x="29" y="204"/>
                    </a:lnTo>
                    <a:lnTo>
                      <a:pt x="29" y="205"/>
                    </a:lnTo>
                    <a:lnTo>
                      <a:pt x="29" y="205"/>
                    </a:lnTo>
                    <a:lnTo>
                      <a:pt x="29" y="205"/>
                    </a:lnTo>
                    <a:lnTo>
                      <a:pt x="29" y="205"/>
                    </a:lnTo>
                    <a:lnTo>
                      <a:pt x="30" y="208"/>
                    </a:lnTo>
                    <a:lnTo>
                      <a:pt x="30" y="208"/>
                    </a:lnTo>
                    <a:lnTo>
                      <a:pt x="30" y="210"/>
                    </a:lnTo>
                    <a:lnTo>
                      <a:pt x="30" y="210"/>
                    </a:lnTo>
                    <a:lnTo>
                      <a:pt x="31" y="210"/>
                    </a:lnTo>
                    <a:lnTo>
                      <a:pt x="31" y="210"/>
                    </a:lnTo>
                    <a:lnTo>
                      <a:pt x="31" y="213"/>
                    </a:lnTo>
                    <a:lnTo>
                      <a:pt x="31" y="213"/>
                    </a:lnTo>
                    <a:lnTo>
                      <a:pt x="33" y="213"/>
                    </a:lnTo>
                    <a:lnTo>
                      <a:pt x="33" y="213"/>
                    </a:lnTo>
                    <a:lnTo>
                      <a:pt x="33" y="213"/>
                    </a:lnTo>
                    <a:lnTo>
                      <a:pt x="33" y="213"/>
                    </a:lnTo>
                    <a:lnTo>
                      <a:pt x="38" y="219"/>
                    </a:lnTo>
                    <a:lnTo>
                      <a:pt x="45" y="229"/>
                    </a:lnTo>
                    <a:lnTo>
                      <a:pt x="45" y="229"/>
                    </a:lnTo>
                    <a:lnTo>
                      <a:pt x="58" y="240"/>
                    </a:lnTo>
                    <a:lnTo>
                      <a:pt x="68" y="249"/>
                    </a:lnTo>
                    <a:lnTo>
                      <a:pt x="83" y="259"/>
                    </a:lnTo>
                    <a:lnTo>
                      <a:pt x="83" y="259"/>
                    </a:lnTo>
                    <a:lnTo>
                      <a:pt x="79" y="272"/>
                    </a:lnTo>
                    <a:lnTo>
                      <a:pt x="79" y="272"/>
                    </a:lnTo>
                    <a:lnTo>
                      <a:pt x="77" y="284"/>
                    </a:lnTo>
                    <a:lnTo>
                      <a:pt x="77" y="284"/>
                    </a:lnTo>
                    <a:lnTo>
                      <a:pt x="58" y="286"/>
                    </a:lnTo>
                    <a:lnTo>
                      <a:pt x="45" y="288"/>
                    </a:lnTo>
                    <a:lnTo>
                      <a:pt x="29" y="292"/>
                    </a:lnTo>
                    <a:lnTo>
                      <a:pt x="29" y="292"/>
                    </a:lnTo>
                    <a:lnTo>
                      <a:pt x="16" y="296"/>
                    </a:lnTo>
                    <a:lnTo>
                      <a:pt x="9" y="300"/>
                    </a:lnTo>
                    <a:lnTo>
                      <a:pt x="9" y="300"/>
                    </a:lnTo>
                    <a:lnTo>
                      <a:pt x="9" y="300"/>
                    </a:lnTo>
                    <a:lnTo>
                      <a:pt x="9" y="300"/>
                    </a:lnTo>
                    <a:lnTo>
                      <a:pt x="9" y="300"/>
                    </a:lnTo>
                    <a:lnTo>
                      <a:pt x="9" y="300"/>
                    </a:lnTo>
                    <a:lnTo>
                      <a:pt x="6" y="301"/>
                    </a:lnTo>
                    <a:lnTo>
                      <a:pt x="6" y="301"/>
                    </a:lnTo>
                    <a:lnTo>
                      <a:pt x="6" y="301"/>
                    </a:lnTo>
                    <a:lnTo>
                      <a:pt x="6" y="301"/>
                    </a:lnTo>
                    <a:lnTo>
                      <a:pt x="4" y="302"/>
                    </a:lnTo>
                    <a:lnTo>
                      <a:pt x="4" y="302"/>
                    </a:lnTo>
                    <a:lnTo>
                      <a:pt x="4" y="303"/>
                    </a:lnTo>
                    <a:lnTo>
                      <a:pt x="4" y="303"/>
                    </a:lnTo>
                    <a:lnTo>
                      <a:pt x="2" y="305"/>
                    </a:lnTo>
                    <a:lnTo>
                      <a:pt x="2" y="305"/>
                    </a:lnTo>
                    <a:lnTo>
                      <a:pt x="2" y="305"/>
                    </a:lnTo>
                    <a:lnTo>
                      <a:pt x="2" y="305"/>
                    </a:lnTo>
                    <a:lnTo>
                      <a:pt x="2" y="306"/>
                    </a:lnTo>
                    <a:lnTo>
                      <a:pt x="2" y="306"/>
                    </a:lnTo>
                    <a:lnTo>
                      <a:pt x="2" y="306"/>
                    </a:lnTo>
                    <a:lnTo>
                      <a:pt x="2" y="306"/>
                    </a:lnTo>
                    <a:lnTo>
                      <a:pt x="1" y="311"/>
                    </a:lnTo>
                    <a:lnTo>
                      <a:pt x="1" y="311"/>
                    </a:lnTo>
                    <a:lnTo>
                      <a:pt x="1" y="311"/>
                    </a:lnTo>
                    <a:lnTo>
                      <a:pt x="1" y="311"/>
                    </a:lnTo>
                    <a:lnTo>
                      <a:pt x="1" y="313"/>
                    </a:lnTo>
                    <a:lnTo>
                      <a:pt x="1" y="313"/>
                    </a:lnTo>
                    <a:lnTo>
                      <a:pt x="0" y="313"/>
                    </a:lnTo>
                    <a:lnTo>
                      <a:pt x="0" y="313"/>
                    </a:lnTo>
                    <a:lnTo>
                      <a:pt x="0" y="316"/>
                    </a:lnTo>
                    <a:lnTo>
                      <a:pt x="0" y="316"/>
                    </a:lnTo>
                    <a:lnTo>
                      <a:pt x="0" y="318"/>
                    </a:lnTo>
                    <a:lnTo>
                      <a:pt x="0" y="318"/>
                    </a:lnTo>
                    <a:lnTo>
                      <a:pt x="0" y="320"/>
                    </a:lnTo>
                    <a:lnTo>
                      <a:pt x="0" y="320"/>
                    </a:lnTo>
                    <a:lnTo>
                      <a:pt x="0" y="321"/>
                    </a:lnTo>
                    <a:lnTo>
                      <a:pt x="0" y="321"/>
                    </a:lnTo>
                    <a:lnTo>
                      <a:pt x="0" y="322"/>
                    </a:lnTo>
                    <a:lnTo>
                      <a:pt x="0" y="322"/>
                    </a:lnTo>
                    <a:lnTo>
                      <a:pt x="0" y="324"/>
                    </a:lnTo>
                    <a:lnTo>
                      <a:pt x="0" y="324"/>
                    </a:lnTo>
                    <a:lnTo>
                      <a:pt x="0" y="325"/>
                    </a:lnTo>
                    <a:lnTo>
                      <a:pt x="0" y="325"/>
                    </a:lnTo>
                    <a:lnTo>
                      <a:pt x="0" y="326"/>
                    </a:lnTo>
                    <a:lnTo>
                      <a:pt x="0" y="326"/>
                    </a:lnTo>
                    <a:lnTo>
                      <a:pt x="0" y="326"/>
                    </a:lnTo>
                    <a:lnTo>
                      <a:pt x="0" y="326"/>
                    </a:lnTo>
                    <a:lnTo>
                      <a:pt x="1" y="327"/>
                    </a:lnTo>
                    <a:lnTo>
                      <a:pt x="1" y="327"/>
                    </a:lnTo>
                    <a:lnTo>
                      <a:pt x="1" y="329"/>
                    </a:lnTo>
                    <a:lnTo>
                      <a:pt x="1" y="329"/>
                    </a:lnTo>
                    <a:lnTo>
                      <a:pt x="1" y="330"/>
                    </a:lnTo>
                    <a:lnTo>
                      <a:pt x="1" y="330"/>
                    </a:lnTo>
                    <a:lnTo>
                      <a:pt x="2" y="330"/>
                    </a:lnTo>
                    <a:lnTo>
                      <a:pt x="2" y="330"/>
                    </a:lnTo>
                    <a:lnTo>
                      <a:pt x="4" y="332"/>
                    </a:lnTo>
                    <a:lnTo>
                      <a:pt x="4" y="332"/>
                    </a:lnTo>
                    <a:lnTo>
                      <a:pt x="4" y="332"/>
                    </a:lnTo>
                    <a:lnTo>
                      <a:pt x="4" y="332"/>
                    </a:lnTo>
                    <a:lnTo>
                      <a:pt x="5" y="334"/>
                    </a:lnTo>
                    <a:lnTo>
                      <a:pt x="5" y="334"/>
                    </a:lnTo>
                    <a:lnTo>
                      <a:pt x="6" y="334"/>
                    </a:lnTo>
                    <a:lnTo>
                      <a:pt x="6" y="334"/>
                    </a:lnTo>
                    <a:lnTo>
                      <a:pt x="6" y="334"/>
                    </a:lnTo>
                    <a:lnTo>
                      <a:pt x="6" y="334"/>
                    </a:lnTo>
                    <a:lnTo>
                      <a:pt x="12" y="339"/>
                    </a:lnTo>
                    <a:lnTo>
                      <a:pt x="24" y="345"/>
                    </a:lnTo>
                    <a:lnTo>
                      <a:pt x="24" y="345"/>
                    </a:lnTo>
                    <a:lnTo>
                      <a:pt x="39" y="351"/>
                    </a:lnTo>
                    <a:lnTo>
                      <a:pt x="52" y="356"/>
                    </a:lnTo>
                    <a:lnTo>
                      <a:pt x="69" y="361"/>
                    </a:lnTo>
                    <a:lnTo>
                      <a:pt x="69" y="361"/>
                    </a:lnTo>
                    <a:lnTo>
                      <a:pt x="72" y="387"/>
                    </a:lnTo>
                    <a:lnTo>
                      <a:pt x="72" y="387"/>
                    </a:lnTo>
                    <a:lnTo>
                      <a:pt x="55" y="394"/>
                    </a:lnTo>
                    <a:lnTo>
                      <a:pt x="44" y="400"/>
                    </a:lnTo>
                    <a:lnTo>
                      <a:pt x="30" y="410"/>
                    </a:lnTo>
                    <a:lnTo>
                      <a:pt x="30" y="410"/>
                    </a:lnTo>
                    <a:lnTo>
                      <a:pt x="20" y="418"/>
                    </a:lnTo>
                    <a:lnTo>
                      <a:pt x="14" y="424"/>
                    </a:lnTo>
                    <a:lnTo>
                      <a:pt x="14" y="424"/>
                    </a:lnTo>
                    <a:lnTo>
                      <a:pt x="14" y="424"/>
                    </a:lnTo>
                    <a:lnTo>
                      <a:pt x="14" y="424"/>
                    </a:lnTo>
                    <a:lnTo>
                      <a:pt x="14" y="424"/>
                    </a:lnTo>
                    <a:lnTo>
                      <a:pt x="14" y="424"/>
                    </a:lnTo>
                    <a:lnTo>
                      <a:pt x="11" y="426"/>
                    </a:lnTo>
                    <a:lnTo>
                      <a:pt x="11" y="426"/>
                    </a:lnTo>
                    <a:lnTo>
                      <a:pt x="11" y="427"/>
                    </a:lnTo>
                    <a:lnTo>
                      <a:pt x="11" y="427"/>
                    </a:lnTo>
                    <a:lnTo>
                      <a:pt x="10" y="428"/>
                    </a:lnTo>
                    <a:lnTo>
                      <a:pt x="10" y="428"/>
                    </a:lnTo>
                    <a:lnTo>
                      <a:pt x="10" y="429"/>
                    </a:lnTo>
                    <a:lnTo>
                      <a:pt x="10" y="429"/>
                    </a:lnTo>
                    <a:lnTo>
                      <a:pt x="10" y="431"/>
                    </a:lnTo>
                    <a:lnTo>
                      <a:pt x="10" y="431"/>
                    </a:lnTo>
                    <a:lnTo>
                      <a:pt x="10" y="431"/>
                    </a:lnTo>
                    <a:lnTo>
                      <a:pt x="10" y="431"/>
                    </a:lnTo>
                    <a:lnTo>
                      <a:pt x="10" y="432"/>
                    </a:lnTo>
                    <a:lnTo>
                      <a:pt x="10" y="432"/>
                    </a:lnTo>
                    <a:lnTo>
                      <a:pt x="9" y="433"/>
                    </a:lnTo>
                    <a:lnTo>
                      <a:pt x="9" y="433"/>
                    </a:lnTo>
                    <a:lnTo>
                      <a:pt x="10" y="434"/>
                    </a:lnTo>
                    <a:lnTo>
                      <a:pt x="10" y="434"/>
                    </a:lnTo>
                    <a:lnTo>
                      <a:pt x="10" y="434"/>
                    </a:lnTo>
                    <a:lnTo>
                      <a:pt x="10" y="434"/>
                    </a:lnTo>
                    <a:lnTo>
                      <a:pt x="10" y="437"/>
                    </a:lnTo>
                    <a:lnTo>
                      <a:pt x="10" y="437"/>
                    </a:lnTo>
                    <a:lnTo>
                      <a:pt x="10" y="437"/>
                    </a:lnTo>
                    <a:lnTo>
                      <a:pt x="10" y="437"/>
                    </a:lnTo>
                    <a:lnTo>
                      <a:pt x="10" y="439"/>
                    </a:lnTo>
                    <a:lnTo>
                      <a:pt x="10" y="439"/>
                    </a:lnTo>
                    <a:lnTo>
                      <a:pt x="11" y="439"/>
                    </a:lnTo>
                    <a:lnTo>
                      <a:pt x="11" y="439"/>
                    </a:lnTo>
                    <a:lnTo>
                      <a:pt x="11" y="442"/>
                    </a:lnTo>
                    <a:lnTo>
                      <a:pt x="11" y="442"/>
                    </a:lnTo>
                    <a:lnTo>
                      <a:pt x="12" y="444"/>
                    </a:lnTo>
                    <a:lnTo>
                      <a:pt x="12" y="444"/>
                    </a:lnTo>
                    <a:lnTo>
                      <a:pt x="12" y="446"/>
                    </a:lnTo>
                    <a:lnTo>
                      <a:pt x="12" y="446"/>
                    </a:lnTo>
                    <a:lnTo>
                      <a:pt x="12" y="447"/>
                    </a:lnTo>
                    <a:lnTo>
                      <a:pt x="12" y="447"/>
                    </a:lnTo>
                    <a:lnTo>
                      <a:pt x="12" y="448"/>
                    </a:lnTo>
                    <a:lnTo>
                      <a:pt x="12" y="448"/>
                    </a:lnTo>
                    <a:lnTo>
                      <a:pt x="14" y="449"/>
                    </a:lnTo>
                    <a:lnTo>
                      <a:pt x="14" y="449"/>
                    </a:lnTo>
                    <a:lnTo>
                      <a:pt x="14" y="449"/>
                    </a:lnTo>
                    <a:lnTo>
                      <a:pt x="14" y="449"/>
                    </a:lnTo>
                    <a:lnTo>
                      <a:pt x="15" y="452"/>
                    </a:lnTo>
                    <a:lnTo>
                      <a:pt x="15" y="452"/>
                    </a:lnTo>
                    <a:lnTo>
                      <a:pt x="15" y="452"/>
                    </a:lnTo>
                    <a:lnTo>
                      <a:pt x="15" y="452"/>
                    </a:lnTo>
                    <a:lnTo>
                      <a:pt x="15" y="453"/>
                    </a:lnTo>
                    <a:lnTo>
                      <a:pt x="15" y="453"/>
                    </a:lnTo>
                    <a:lnTo>
                      <a:pt x="16" y="453"/>
                    </a:lnTo>
                    <a:lnTo>
                      <a:pt x="16" y="453"/>
                    </a:lnTo>
                    <a:lnTo>
                      <a:pt x="18" y="455"/>
                    </a:lnTo>
                    <a:lnTo>
                      <a:pt x="18" y="455"/>
                    </a:lnTo>
                    <a:lnTo>
                      <a:pt x="18" y="455"/>
                    </a:lnTo>
                    <a:lnTo>
                      <a:pt x="18" y="455"/>
                    </a:lnTo>
                    <a:lnTo>
                      <a:pt x="20" y="456"/>
                    </a:lnTo>
                    <a:lnTo>
                      <a:pt x="20" y="456"/>
                    </a:lnTo>
                    <a:lnTo>
                      <a:pt x="20" y="456"/>
                    </a:lnTo>
                    <a:lnTo>
                      <a:pt x="20" y="456"/>
                    </a:lnTo>
                    <a:lnTo>
                      <a:pt x="21" y="457"/>
                    </a:lnTo>
                    <a:lnTo>
                      <a:pt x="21" y="457"/>
                    </a:lnTo>
                    <a:lnTo>
                      <a:pt x="23" y="457"/>
                    </a:lnTo>
                    <a:lnTo>
                      <a:pt x="23" y="457"/>
                    </a:lnTo>
                    <a:lnTo>
                      <a:pt x="23" y="457"/>
                    </a:lnTo>
                    <a:lnTo>
                      <a:pt x="23" y="457"/>
                    </a:lnTo>
                    <a:lnTo>
                      <a:pt x="30" y="460"/>
                    </a:lnTo>
                    <a:lnTo>
                      <a:pt x="43" y="461"/>
                    </a:lnTo>
                    <a:lnTo>
                      <a:pt x="43" y="461"/>
                    </a:lnTo>
                    <a:lnTo>
                      <a:pt x="60" y="462"/>
                    </a:lnTo>
                    <a:lnTo>
                      <a:pt x="73" y="462"/>
                    </a:lnTo>
                    <a:lnTo>
                      <a:pt x="92" y="461"/>
                    </a:lnTo>
                    <a:lnTo>
                      <a:pt x="92" y="461"/>
                    </a:lnTo>
                    <a:lnTo>
                      <a:pt x="102" y="483"/>
                    </a:lnTo>
                    <a:lnTo>
                      <a:pt x="102" y="483"/>
                    </a:lnTo>
                    <a:lnTo>
                      <a:pt x="89" y="497"/>
                    </a:lnTo>
                    <a:lnTo>
                      <a:pt x="81" y="507"/>
                    </a:lnTo>
                    <a:lnTo>
                      <a:pt x="72" y="521"/>
                    </a:lnTo>
                    <a:lnTo>
                      <a:pt x="72" y="521"/>
                    </a:lnTo>
                    <a:lnTo>
                      <a:pt x="64" y="531"/>
                    </a:lnTo>
                    <a:lnTo>
                      <a:pt x="60" y="539"/>
                    </a:lnTo>
                    <a:lnTo>
                      <a:pt x="60" y="539"/>
                    </a:lnTo>
                    <a:lnTo>
                      <a:pt x="60" y="539"/>
                    </a:lnTo>
                    <a:lnTo>
                      <a:pt x="60" y="539"/>
                    </a:lnTo>
                    <a:lnTo>
                      <a:pt x="60" y="540"/>
                    </a:lnTo>
                    <a:lnTo>
                      <a:pt x="60" y="540"/>
                    </a:lnTo>
                    <a:lnTo>
                      <a:pt x="59" y="541"/>
                    </a:lnTo>
                    <a:lnTo>
                      <a:pt x="59" y="541"/>
                    </a:lnTo>
                    <a:lnTo>
                      <a:pt x="59" y="543"/>
                    </a:lnTo>
                    <a:lnTo>
                      <a:pt x="59" y="543"/>
                    </a:lnTo>
                    <a:lnTo>
                      <a:pt x="59" y="544"/>
                    </a:lnTo>
                    <a:lnTo>
                      <a:pt x="59" y="544"/>
                    </a:lnTo>
                    <a:lnTo>
                      <a:pt x="59" y="545"/>
                    </a:lnTo>
                    <a:lnTo>
                      <a:pt x="59" y="545"/>
                    </a:lnTo>
                    <a:lnTo>
                      <a:pt x="59" y="546"/>
                    </a:lnTo>
                    <a:lnTo>
                      <a:pt x="59" y="546"/>
                    </a:lnTo>
                    <a:lnTo>
                      <a:pt x="59" y="546"/>
                    </a:lnTo>
                    <a:lnTo>
                      <a:pt x="59" y="546"/>
                    </a:lnTo>
                    <a:lnTo>
                      <a:pt x="59" y="548"/>
                    </a:lnTo>
                    <a:lnTo>
                      <a:pt x="59" y="548"/>
                    </a:lnTo>
                    <a:lnTo>
                      <a:pt x="59" y="549"/>
                    </a:lnTo>
                    <a:lnTo>
                      <a:pt x="59" y="549"/>
                    </a:lnTo>
                    <a:lnTo>
                      <a:pt x="60" y="550"/>
                    </a:lnTo>
                    <a:lnTo>
                      <a:pt x="60" y="550"/>
                    </a:lnTo>
                    <a:lnTo>
                      <a:pt x="60" y="550"/>
                    </a:lnTo>
                    <a:lnTo>
                      <a:pt x="60" y="550"/>
                    </a:lnTo>
                    <a:lnTo>
                      <a:pt x="62" y="553"/>
                    </a:lnTo>
                    <a:lnTo>
                      <a:pt x="62" y="553"/>
                    </a:lnTo>
                    <a:lnTo>
                      <a:pt x="62" y="553"/>
                    </a:lnTo>
                    <a:lnTo>
                      <a:pt x="62" y="553"/>
                    </a:lnTo>
                    <a:lnTo>
                      <a:pt x="63" y="554"/>
                    </a:lnTo>
                    <a:lnTo>
                      <a:pt x="63" y="554"/>
                    </a:lnTo>
                    <a:lnTo>
                      <a:pt x="63" y="555"/>
                    </a:lnTo>
                    <a:lnTo>
                      <a:pt x="63" y="555"/>
                    </a:lnTo>
                    <a:lnTo>
                      <a:pt x="65" y="557"/>
                    </a:lnTo>
                    <a:lnTo>
                      <a:pt x="65" y="557"/>
                    </a:lnTo>
                    <a:lnTo>
                      <a:pt x="67" y="559"/>
                    </a:lnTo>
                    <a:lnTo>
                      <a:pt x="67" y="559"/>
                    </a:lnTo>
                    <a:lnTo>
                      <a:pt x="67" y="560"/>
                    </a:lnTo>
                    <a:lnTo>
                      <a:pt x="67" y="560"/>
                    </a:lnTo>
                    <a:lnTo>
                      <a:pt x="68" y="562"/>
                    </a:lnTo>
                    <a:lnTo>
                      <a:pt x="68" y="562"/>
                    </a:lnTo>
                    <a:lnTo>
                      <a:pt x="68" y="562"/>
                    </a:lnTo>
                    <a:lnTo>
                      <a:pt x="68" y="562"/>
                    </a:lnTo>
                    <a:lnTo>
                      <a:pt x="69" y="563"/>
                    </a:lnTo>
                    <a:lnTo>
                      <a:pt x="69" y="563"/>
                    </a:lnTo>
                    <a:lnTo>
                      <a:pt x="69" y="563"/>
                    </a:lnTo>
                    <a:lnTo>
                      <a:pt x="69" y="563"/>
                    </a:lnTo>
                    <a:lnTo>
                      <a:pt x="70" y="565"/>
                    </a:lnTo>
                    <a:lnTo>
                      <a:pt x="70" y="565"/>
                    </a:lnTo>
                    <a:lnTo>
                      <a:pt x="72" y="565"/>
                    </a:lnTo>
                    <a:lnTo>
                      <a:pt x="72" y="565"/>
                    </a:lnTo>
                    <a:lnTo>
                      <a:pt x="73" y="565"/>
                    </a:lnTo>
                    <a:lnTo>
                      <a:pt x="73" y="565"/>
                    </a:lnTo>
                    <a:lnTo>
                      <a:pt x="73" y="567"/>
                    </a:lnTo>
                    <a:lnTo>
                      <a:pt x="73" y="567"/>
                    </a:lnTo>
                    <a:lnTo>
                      <a:pt x="74" y="567"/>
                    </a:lnTo>
                    <a:lnTo>
                      <a:pt x="74" y="567"/>
                    </a:lnTo>
                    <a:lnTo>
                      <a:pt x="74" y="567"/>
                    </a:lnTo>
                    <a:lnTo>
                      <a:pt x="74" y="567"/>
                    </a:lnTo>
                    <a:lnTo>
                      <a:pt x="79" y="567"/>
                    </a:lnTo>
                    <a:lnTo>
                      <a:pt x="79" y="567"/>
                    </a:lnTo>
                    <a:lnTo>
                      <a:pt x="81" y="567"/>
                    </a:lnTo>
                    <a:lnTo>
                      <a:pt x="81" y="567"/>
                    </a:lnTo>
                    <a:lnTo>
                      <a:pt x="81" y="567"/>
                    </a:lnTo>
                    <a:lnTo>
                      <a:pt x="88" y="567"/>
                    </a:lnTo>
                    <a:lnTo>
                      <a:pt x="101" y="564"/>
                    </a:lnTo>
                    <a:lnTo>
                      <a:pt x="101" y="564"/>
                    </a:lnTo>
                    <a:lnTo>
                      <a:pt x="117" y="559"/>
                    </a:lnTo>
                    <a:lnTo>
                      <a:pt x="130" y="555"/>
                    </a:lnTo>
                    <a:lnTo>
                      <a:pt x="146" y="548"/>
                    </a:lnTo>
                    <a:lnTo>
                      <a:pt x="146" y="548"/>
                    </a:lnTo>
                    <a:lnTo>
                      <a:pt x="164" y="565"/>
                    </a:lnTo>
                    <a:lnTo>
                      <a:pt x="164" y="565"/>
                    </a:lnTo>
                    <a:lnTo>
                      <a:pt x="156" y="582"/>
                    </a:lnTo>
                    <a:lnTo>
                      <a:pt x="152" y="594"/>
                    </a:lnTo>
                    <a:lnTo>
                      <a:pt x="149" y="611"/>
                    </a:lnTo>
                    <a:lnTo>
                      <a:pt x="149" y="611"/>
                    </a:lnTo>
                    <a:lnTo>
                      <a:pt x="145" y="623"/>
                    </a:lnTo>
                    <a:lnTo>
                      <a:pt x="145" y="632"/>
                    </a:lnTo>
                    <a:lnTo>
                      <a:pt x="145" y="632"/>
                    </a:lnTo>
                    <a:lnTo>
                      <a:pt x="145" y="632"/>
                    </a:lnTo>
                    <a:lnTo>
                      <a:pt x="145" y="632"/>
                    </a:lnTo>
                    <a:lnTo>
                      <a:pt x="145" y="632"/>
                    </a:lnTo>
                    <a:lnTo>
                      <a:pt x="145" y="632"/>
                    </a:lnTo>
                    <a:lnTo>
                      <a:pt x="145" y="635"/>
                    </a:lnTo>
                    <a:lnTo>
                      <a:pt x="145" y="635"/>
                    </a:lnTo>
                    <a:lnTo>
                      <a:pt x="145" y="635"/>
                    </a:lnTo>
                    <a:lnTo>
                      <a:pt x="145" y="635"/>
                    </a:lnTo>
                    <a:lnTo>
                      <a:pt x="145" y="637"/>
                    </a:lnTo>
                    <a:lnTo>
                      <a:pt x="145" y="637"/>
                    </a:lnTo>
                    <a:lnTo>
                      <a:pt x="145" y="637"/>
                    </a:lnTo>
                    <a:lnTo>
                      <a:pt x="145" y="637"/>
                    </a:lnTo>
                    <a:lnTo>
                      <a:pt x="146" y="638"/>
                    </a:lnTo>
                    <a:lnTo>
                      <a:pt x="146" y="638"/>
                    </a:lnTo>
                    <a:lnTo>
                      <a:pt x="146" y="638"/>
                    </a:lnTo>
                    <a:lnTo>
                      <a:pt x="146" y="638"/>
                    </a:lnTo>
                    <a:lnTo>
                      <a:pt x="146" y="640"/>
                    </a:lnTo>
                    <a:lnTo>
                      <a:pt x="146" y="640"/>
                    </a:lnTo>
                    <a:lnTo>
                      <a:pt x="147" y="641"/>
                    </a:lnTo>
                    <a:lnTo>
                      <a:pt x="147" y="641"/>
                    </a:lnTo>
                    <a:lnTo>
                      <a:pt x="149" y="642"/>
                    </a:lnTo>
                    <a:lnTo>
                      <a:pt x="149" y="642"/>
                    </a:lnTo>
                    <a:lnTo>
                      <a:pt x="149" y="642"/>
                    </a:lnTo>
                    <a:lnTo>
                      <a:pt x="149" y="642"/>
                    </a:lnTo>
                    <a:lnTo>
                      <a:pt x="150" y="643"/>
                    </a:lnTo>
                    <a:lnTo>
                      <a:pt x="150" y="643"/>
                    </a:lnTo>
                    <a:lnTo>
                      <a:pt x="150" y="643"/>
                    </a:lnTo>
                    <a:lnTo>
                      <a:pt x="150" y="643"/>
                    </a:lnTo>
                    <a:lnTo>
                      <a:pt x="151" y="645"/>
                    </a:lnTo>
                    <a:lnTo>
                      <a:pt x="151" y="645"/>
                    </a:lnTo>
                    <a:lnTo>
                      <a:pt x="152" y="645"/>
                    </a:lnTo>
                    <a:lnTo>
                      <a:pt x="152" y="645"/>
                    </a:lnTo>
                    <a:lnTo>
                      <a:pt x="155" y="647"/>
                    </a:lnTo>
                    <a:lnTo>
                      <a:pt x="155" y="647"/>
                    </a:lnTo>
                    <a:lnTo>
                      <a:pt x="156" y="649"/>
                    </a:lnTo>
                    <a:lnTo>
                      <a:pt x="156" y="649"/>
                    </a:lnTo>
                    <a:lnTo>
                      <a:pt x="157" y="649"/>
                    </a:lnTo>
                    <a:lnTo>
                      <a:pt x="157" y="649"/>
                    </a:lnTo>
                    <a:lnTo>
                      <a:pt x="159" y="650"/>
                    </a:lnTo>
                    <a:lnTo>
                      <a:pt x="159" y="650"/>
                    </a:lnTo>
                    <a:lnTo>
                      <a:pt x="159" y="650"/>
                    </a:lnTo>
                    <a:lnTo>
                      <a:pt x="159" y="650"/>
                    </a:lnTo>
                    <a:lnTo>
                      <a:pt x="160" y="651"/>
                    </a:lnTo>
                    <a:lnTo>
                      <a:pt x="160" y="651"/>
                    </a:lnTo>
                    <a:lnTo>
                      <a:pt x="161" y="651"/>
                    </a:lnTo>
                    <a:lnTo>
                      <a:pt x="161" y="651"/>
                    </a:lnTo>
                    <a:lnTo>
                      <a:pt x="162" y="652"/>
                    </a:lnTo>
                    <a:lnTo>
                      <a:pt x="162" y="652"/>
                    </a:lnTo>
                    <a:lnTo>
                      <a:pt x="162" y="652"/>
                    </a:lnTo>
                    <a:lnTo>
                      <a:pt x="162" y="652"/>
                    </a:lnTo>
                    <a:lnTo>
                      <a:pt x="165" y="652"/>
                    </a:lnTo>
                    <a:lnTo>
                      <a:pt x="165" y="652"/>
                    </a:lnTo>
                    <a:lnTo>
                      <a:pt x="165" y="652"/>
                    </a:lnTo>
                    <a:lnTo>
                      <a:pt x="165" y="652"/>
                    </a:lnTo>
                    <a:lnTo>
                      <a:pt x="166" y="652"/>
                    </a:lnTo>
                    <a:lnTo>
                      <a:pt x="166" y="652"/>
                    </a:lnTo>
                    <a:lnTo>
                      <a:pt x="167" y="652"/>
                    </a:lnTo>
                    <a:lnTo>
                      <a:pt x="167" y="652"/>
                    </a:lnTo>
                    <a:lnTo>
                      <a:pt x="169" y="652"/>
                    </a:lnTo>
                    <a:lnTo>
                      <a:pt x="169" y="652"/>
                    </a:lnTo>
                    <a:lnTo>
                      <a:pt x="169" y="652"/>
                    </a:lnTo>
                    <a:lnTo>
                      <a:pt x="169" y="652"/>
                    </a:lnTo>
                    <a:lnTo>
                      <a:pt x="171" y="651"/>
                    </a:lnTo>
                    <a:lnTo>
                      <a:pt x="171" y="651"/>
                    </a:lnTo>
                    <a:lnTo>
                      <a:pt x="171" y="651"/>
                    </a:lnTo>
                    <a:lnTo>
                      <a:pt x="171" y="651"/>
                    </a:lnTo>
                    <a:lnTo>
                      <a:pt x="180" y="647"/>
                    </a:lnTo>
                    <a:lnTo>
                      <a:pt x="190" y="640"/>
                    </a:lnTo>
                    <a:lnTo>
                      <a:pt x="190" y="640"/>
                    </a:lnTo>
                    <a:lnTo>
                      <a:pt x="204" y="631"/>
                    </a:lnTo>
                    <a:lnTo>
                      <a:pt x="214" y="622"/>
                    </a:lnTo>
                    <a:lnTo>
                      <a:pt x="228" y="609"/>
                    </a:lnTo>
                    <a:lnTo>
                      <a:pt x="228" y="609"/>
                    </a:lnTo>
                    <a:lnTo>
                      <a:pt x="251" y="621"/>
                    </a:lnTo>
                    <a:lnTo>
                      <a:pt x="251" y="621"/>
                    </a:lnTo>
                    <a:lnTo>
                      <a:pt x="249" y="638"/>
                    </a:lnTo>
                    <a:lnTo>
                      <a:pt x="249" y="652"/>
                    </a:lnTo>
                    <a:lnTo>
                      <a:pt x="251" y="669"/>
                    </a:lnTo>
                    <a:lnTo>
                      <a:pt x="251" y="669"/>
                    </a:lnTo>
                    <a:lnTo>
                      <a:pt x="253" y="681"/>
                    </a:lnTo>
                    <a:lnTo>
                      <a:pt x="254" y="690"/>
                    </a:lnTo>
                    <a:lnTo>
                      <a:pt x="254" y="690"/>
                    </a:lnTo>
                    <a:lnTo>
                      <a:pt x="254" y="690"/>
                    </a:lnTo>
                    <a:lnTo>
                      <a:pt x="254" y="690"/>
                    </a:lnTo>
                    <a:lnTo>
                      <a:pt x="254" y="690"/>
                    </a:lnTo>
                    <a:lnTo>
                      <a:pt x="254" y="690"/>
                    </a:lnTo>
                    <a:lnTo>
                      <a:pt x="256" y="693"/>
                    </a:lnTo>
                    <a:lnTo>
                      <a:pt x="256" y="693"/>
                    </a:lnTo>
                    <a:lnTo>
                      <a:pt x="256" y="693"/>
                    </a:lnTo>
                    <a:lnTo>
                      <a:pt x="256" y="693"/>
                    </a:lnTo>
                    <a:lnTo>
                      <a:pt x="257" y="694"/>
                    </a:lnTo>
                    <a:lnTo>
                      <a:pt x="257" y="694"/>
                    </a:lnTo>
                    <a:lnTo>
                      <a:pt x="257" y="694"/>
                    </a:lnTo>
                    <a:lnTo>
                      <a:pt x="257" y="694"/>
                    </a:lnTo>
                    <a:lnTo>
                      <a:pt x="258" y="695"/>
                    </a:lnTo>
                    <a:lnTo>
                      <a:pt x="258" y="695"/>
                    </a:lnTo>
                    <a:lnTo>
                      <a:pt x="258" y="696"/>
                    </a:lnTo>
                    <a:lnTo>
                      <a:pt x="258" y="696"/>
                    </a:lnTo>
                    <a:lnTo>
                      <a:pt x="262" y="698"/>
                    </a:lnTo>
                    <a:lnTo>
                      <a:pt x="262" y="698"/>
                    </a:lnTo>
                    <a:lnTo>
                      <a:pt x="262" y="698"/>
                    </a:lnTo>
                    <a:lnTo>
                      <a:pt x="262" y="698"/>
                    </a:lnTo>
                    <a:lnTo>
                      <a:pt x="263" y="699"/>
                    </a:lnTo>
                    <a:lnTo>
                      <a:pt x="263" y="699"/>
                    </a:lnTo>
                    <a:lnTo>
                      <a:pt x="264" y="699"/>
                    </a:lnTo>
                    <a:lnTo>
                      <a:pt x="264" y="699"/>
                    </a:lnTo>
                    <a:lnTo>
                      <a:pt x="266" y="699"/>
                    </a:lnTo>
                    <a:lnTo>
                      <a:pt x="266" y="699"/>
                    </a:lnTo>
                    <a:lnTo>
                      <a:pt x="267" y="699"/>
                    </a:lnTo>
                    <a:lnTo>
                      <a:pt x="267" y="699"/>
                    </a:lnTo>
                    <a:lnTo>
                      <a:pt x="270" y="700"/>
                    </a:lnTo>
                    <a:lnTo>
                      <a:pt x="270" y="700"/>
                    </a:lnTo>
                    <a:lnTo>
                      <a:pt x="272" y="701"/>
                    </a:lnTo>
                    <a:lnTo>
                      <a:pt x="272" y="701"/>
                    </a:lnTo>
                    <a:lnTo>
                      <a:pt x="272" y="701"/>
                    </a:lnTo>
                    <a:lnTo>
                      <a:pt x="272" y="701"/>
                    </a:lnTo>
                    <a:lnTo>
                      <a:pt x="275" y="701"/>
                    </a:lnTo>
                    <a:lnTo>
                      <a:pt x="275" y="701"/>
                    </a:lnTo>
                    <a:lnTo>
                      <a:pt x="275" y="701"/>
                    </a:lnTo>
                    <a:lnTo>
                      <a:pt x="275" y="701"/>
                    </a:lnTo>
                    <a:lnTo>
                      <a:pt x="276" y="701"/>
                    </a:lnTo>
                    <a:lnTo>
                      <a:pt x="276" y="701"/>
                    </a:lnTo>
                    <a:lnTo>
                      <a:pt x="277" y="701"/>
                    </a:lnTo>
                    <a:lnTo>
                      <a:pt x="277" y="701"/>
                    </a:lnTo>
                    <a:lnTo>
                      <a:pt x="278" y="703"/>
                    </a:lnTo>
                    <a:lnTo>
                      <a:pt x="278" y="703"/>
                    </a:lnTo>
                    <a:lnTo>
                      <a:pt x="278" y="703"/>
                    </a:lnTo>
                    <a:lnTo>
                      <a:pt x="278" y="703"/>
                    </a:lnTo>
                    <a:lnTo>
                      <a:pt x="281" y="701"/>
                    </a:lnTo>
                    <a:lnTo>
                      <a:pt x="281" y="701"/>
                    </a:lnTo>
                    <a:lnTo>
                      <a:pt x="281" y="701"/>
                    </a:lnTo>
                    <a:lnTo>
                      <a:pt x="281" y="701"/>
                    </a:lnTo>
                    <a:lnTo>
                      <a:pt x="282" y="701"/>
                    </a:lnTo>
                    <a:lnTo>
                      <a:pt x="282" y="701"/>
                    </a:lnTo>
                    <a:lnTo>
                      <a:pt x="283" y="701"/>
                    </a:lnTo>
                    <a:lnTo>
                      <a:pt x="283" y="701"/>
                    </a:lnTo>
                    <a:lnTo>
                      <a:pt x="285" y="700"/>
                    </a:lnTo>
                    <a:lnTo>
                      <a:pt x="285" y="700"/>
                    </a:lnTo>
                    <a:lnTo>
                      <a:pt x="285" y="700"/>
                    </a:lnTo>
                    <a:lnTo>
                      <a:pt x="285" y="700"/>
                    </a:lnTo>
                    <a:lnTo>
                      <a:pt x="287" y="699"/>
                    </a:lnTo>
                    <a:lnTo>
                      <a:pt x="287" y="699"/>
                    </a:lnTo>
                    <a:lnTo>
                      <a:pt x="287" y="699"/>
                    </a:lnTo>
                    <a:lnTo>
                      <a:pt x="287" y="699"/>
                    </a:lnTo>
                    <a:lnTo>
                      <a:pt x="287" y="699"/>
                    </a:lnTo>
                    <a:lnTo>
                      <a:pt x="287" y="699"/>
                    </a:lnTo>
                    <a:lnTo>
                      <a:pt x="293" y="693"/>
                    </a:lnTo>
                    <a:lnTo>
                      <a:pt x="301" y="681"/>
                    </a:lnTo>
                    <a:lnTo>
                      <a:pt x="301" y="681"/>
                    </a:lnTo>
                    <a:lnTo>
                      <a:pt x="310" y="669"/>
                    </a:lnTo>
                    <a:lnTo>
                      <a:pt x="317" y="657"/>
                    </a:lnTo>
                    <a:lnTo>
                      <a:pt x="325" y="641"/>
                    </a:lnTo>
                    <a:lnTo>
                      <a:pt x="325" y="641"/>
                    </a:lnTo>
                    <a:lnTo>
                      <a:pt x="350" y="642"/>
                    </a:lnTo>
                    <a:lnTo>
                      <a:pt x="350" y="642"/>
                    </a:lnTo>
                    <a:lnTo>
                      <a:pt x="355" y="660"/>
                    </a:lnTo>
                    <a:lnTo>
                      <a:pt x="360" y="672"/>
                    </a:lnTo>
                    <a:lnTo>
                      <a:pt x="367" y="688"/>
                    </a:lnTo>
                    <a:lnTo>
                      <a:pt x="367" y="688"/>
                    </a:lnTo>
                    <a:lnTo>
                      <a:pt x="373" y="699"/>
                    </a:lnTo>
                    <a:lnTo>
                      <a:pt x="378" y="706"/>
                    </a:lnTo>
                    <a:lnTo>
                      <a:pt x="378" y="706"/>
                    </a:lnTo>
                    <a:lnTo>
                      <a:pt x="378" y="706"/>
                    </a:lnTo>
                    <a:lnTo>
                      <a:pt x="378" y="706"/>
                    </a:lnTo>
                    <a:lnTo>
                      <a:pt x="378" y="706"/>
                    </a:lnTo>
                    <a:lnTo>
                      <a:pt x="378" y="706"/>
                    </a:lnTo>
                    <a:lnTo>
                      <a:pt x="380" y="709"/>
                    </a:lnTo>
                    <a:lnTo>
                      <a:pt x="380" y="709"/>
                    </a:lnTo>
                    <a:lnTo>
                      <a:pt x="380" y="709"/>
                    </a:lnTo>
                    <a:lnTo>
                      <a:pt x="380" y="709"/>
                    </a:lnTo>
                    <a:lnTo>
                      <a:pt x="382" y="710"/>
                    </a:lnTo>
                    <a:lnTo>
                      <a:pt x="382" y="710"/>
                    </a:lnTo>
                    <a:lnTo>
                      <a:pt x="382" y="710"/>
                    </a:lnTo>
                    <a:lnTo>
                      <a:pt x="382" y="710"/>
                    </a:lnTo>
                    <a:lnTo>
                      <a:pt x="383" y="710"/>
                    </a:lnTo>
                    <a:lnTo>
                      <a:pt x="383" y="710"/>
                    </a:lnTo>
                    <a:lnTo>
                      <a:pt x="384" y="711"/>
                    </a:lnTo>
                    <a:lnTo>
                      <a:pt x="384" y="711"/>
                    </a:lnTo>
                    <a:lnTo>
                      <a:pt x="385" y="711"/>
                    </a:lnTo>
                    <a:lnTo>
                      <a:pt x="385" y="711"/>
                    </a:lnTo>
                    <a:lnTo>
                      <a:pt x="385" y="711"/>
                    </a:lnTo>
                    <a:lnTo>
                      <a:pt x="388" y="711"/>
                    </a:lnTo>
                    <a:lnTo>
                      <a:pt x="388" y="711"/>
                    </a:lnTo>
                    <a:lnTo>
                      <a:pt x="388" y="711"/>
                    </a:lnTo>
                    <a:lnTo>
                      <a:pt x="388" y="711"/>
                    </a:lnTo>
                    <a:lnTo>
                      <a:pt x="389" y="711"/>
                    </a:lnTo>
                    <a:lnTo>
                      <a:pt x="389" y="711"/>
                    </a:lnTo>
                    <a:lnTo>
                      <a:pt x="390" y="711"/>
                    </a:lnTo>
                    <a:lnTo>
                      <a:pt x="390" y="711"/>
                    </a:lnTo>
                    <a:lnTo>
                      <a:pt x="392" y="711"/>
                    </a:lnTo>
                    <a:lnTo>
                      <a:pt x="392" y="711"/>
                    </a:lnTo>
                    <a:lnTo>
                      <a:pt x="393" y="711"/>
                    </a:lnTo>
                    <a:lnTo>
                      <a:pt x="393" y="711"/>
                    </a:lnTo>
                    <a:lnTo>
                      <a:pt x="395" y="711"/>
                    </a:lnTo>
                    <a:lnTo>
                      <a:pt x="395" y="711"/>
                    </a:lnTo>
                    <a:lnTo>
                      <a:pt x="398" y="711"/>
                    </a:lnTo>
                    <a:lnTo>
                      <a:pt x="398" y="711"/>
                    </a:lnTo>
                    <a:lnTo>
                      <a:pt x="398" y="711"/>
                    </a:lnTo>
                    <a:lnTo>
                      <a:pt x="398" y="711"/>
                    </a:lnTo>
                    <a:lnTo>
                      <a:pt x="401" y="710"/>
                    </a:lnTo>
                    <a:lnTo>
                      <a:pt x="401" y="710"/>
                    </a:lnTo>
                    <a:lnTo>
                      <a:pt x="401" y="710"/>
                    </a:lnTo>
                    <a:lnTo>
                      <a:pt x="401" y="710"/>
                    </a:lnTo>
                    <a:lnTo>
                      <a:pt x="402" y="710"/>
                    </a:lnTo>
                    <a:lnTo>
                      <a:pt x="402" y="710"/>
                    </a:lnTo>
                    <a:lnTo>
                      <a:pt x="403" y="710"/>
                    </a:lnTo>
                    <a:lnTo>
                      <a:pt x="403" y="710"/>
                    </a:lnTo>
                    <a:lnTo>
                      <a:pt x="404" y="710"/>
                    </a:lnTo>
                    <a:lnTo>
                      <a:pt x="404" y="710"/>
                    </a:lnTo>
                    <a:lnTo>
                      <a:pt x="406" y="710"/>
                    </a:lnTo>
                    <a:lnTo>
                      <a:pt x="406" y="710"/>
                    </a:lnTo>
                    <a:lnTo>
                      <a:pt x="407" y="709"/>
                    </a:lnTo>
                    <a:lnTo>
                      <a:pt x="407" y="709"/>
                    </a:lnTo>
                    <a:lnTo>
                      <a:pt x="407" y="709"/>
                    </a:lnTo>
                    <a:lnTo>
                      <a:pt x="407" y="709"/>
                    </a:lnTo>
                    <a:lnTo>
                      <a:pt x="408" y="708"/>
                    </a:lnTo>
                    <a:lnTo>
                      <a:pt x="408" y="708"/>
                    </a:lnTo>
                    <a:lnTo>
                      <a:pt x="408" y="708"/>
                    </a:lnTo>
                    <a:lnTo>
                      <a:pt x="408" y="708"/>
                    </a:lnTo>
                    <a:lnTo>
                      <a:pt x="409" y="706"/>
                    </a:lnTo>
                    <a:lnTo>
                      <a:pt x="409" y="706"/>
                    </a:lnTo>
                    <a:lnTo>
                      <a:pt x="409" y="706"/>
                    </a:lnTo>
                    <a:lnTo>
                      <a:pt x="409" y="706"/>
                    </a:lnTo>
                    <a:lnTo>
                      <a:pt x="411" y="704"/>
                    </a:lnTo>
                    <a:lnTo>
                      <a:pt x="411" y="704"/>
                    </a:lnTo>
                    <a:lnTo>
                      <a:pt x="411" y="704"/>
                    </a:lnTo>
                    <a:lnTo>
                      <a:pt x="411" y="704"/>
                    </a:lnTo>
                    <a:lnTo>
                      <a:pt x="414" y="695"/>
                    </a:lnTo>
                    <a:lnTo>
                      <a:pt x="419" y="683"/>
                    </a:lnTo>
                    <a:lnTo>
                      <a:pt x="419" y="683"/>
                    </a:lnTo>
                    <a:lnTo>
                      <a:pt x="423" y="667"/>
                    </a:lnTo>
                    <a:lnTo>
                      <a:pt x="426" y="655"/>
                    </a:lnTo>
                    <a:lnTo>
                      <a:pt x="427" y="636"/>
                    </a:lnTo>
                    <a:lnTo>
                      <a:pt x="427" y="636"/>
                    </a:lnTo>
                    <a:lnTo>
                      <a:pt x="452" y="630"/>
                    </a:lnTo>
                    <a:lnTo>
                      <a:pt x="452" y="630"/>
                    </a:lnTo>
                    <a:lnTo>
                      <a:pt x="462" y="645"/>
                    </a:lnTo>
                    <a:lnTo>
                      <a:pt x="471" y="655"/>
                    </a:lnTo>
                    <a:lnTo>
                      <a:pt x="482" y="666"/>
                    </a:lnTo>
                    <a:lnTo>
                      <a:pt x="482" y="666"/>
                    </a:lnTo>
                    <a:lnTo>
                      <a:pt x="493" y="675"/>
                    </a:lnTo>
                    <a:lnTo>
                      <a:pt x="500" y="680"/>
                    </a:lnTo>
                    <a:lnTo>
                      <a:pt x="500" y="680"/>
                    </a:lnTo>
                    <a:lnTo>
                      <a:pt x="500" y="680"/>
                    </a:lnTo>
                    <a:lnTo>
                      <a:pt x="500" y="680"/>
                    </a:lnTo>
                    <a:lnTo>
                      <a:pt x="503" y="681"/>
                    </a:lnTo>
                    <a:lnTo>
                      <a:pt x="503" y="681"/>
                    </a:lnTo>
                    <a:lnTo>
                      <a:pt x="503" y="681"/>
                    </a:lnTo>
                    <a:lnTo>
                      <a:pt x="503" y="681"/>
                    </a:lnTo>
                    <a:lnTo>
                      <a:pt x="504" y="681"/>
                    </a:lnTo>
                    <a:lnTo>
                      <a:pt x="504" y="681"/>
                    </a:lnTo>
                    <a:lnTo>
                      <a:pt x="505" y="683"/>
                    </a:lnTo>
                    <a:lnTo>
                      <a:pt x="505" y="683"/>
                    </a:lnTo>
                    <a:lnTo>
                      <a:pt x="506" y="683"/>
                    </a:lnTo>
                    <a:lnTo>
                      <a:pt x="506" y="683"/>
                    </a:lnTo>
                    <a:lnTo>
                      <a:pt x="506" y="683"/>
                    </a:lnTo>
                    <a:lnTo>
                      <a:pt x="506" y="683"/>
                    </a:lnTo>
                    <a:lnTo>
                      <a:pt x="509" y="683"/>
                    </a:lnTo>
                    <a:lnTo>
                      <a:pt x="509" y="683"/>
                    </a:lnTo>
                    <a:lnTo>
                      <a:pt x="509" y="683"/>
                    </a:lnTo>
                    <a:lnTo>
                      <a:pt x="509" y="683"/>
                    </a:lnTo>
                    <a:lnTo>
                      <a:pt x="510" y="681"/>
                    </a:lnTo>
                    <a:lnTo>
                      <a:pt x="510" y="681"/>
                    </a:lnTo>
                    <a:lnTo>
                      <a:pt x="511" y="681"/>
                    </a:lnTo>
                    <a:lnTo>
                      <a:pt x="511" y="681"/>
                    </a:lnTo>
                    <a:lnTo>
                      <a:pt x="513" y="681"/>
                    </a:lnTo>
                    <a:lnTo>
                      <a:pt x="513" y="681"/>
                    </a:lnTo>
                    <a:lnTo>
                      <a:pt x="513" y="680"/>
                    </a:lnTo>
                    <a:lnTo>
                      <a:pt x="513" y="680"/>
                    </a:lnTo>
                    <a:lnTo>
                      <a:pt x="515" y="680"/>
                    </a:lnTo>
                    <a:lnTo>
                      <a:pt x="515" y="680"/>
                    </a:lnTo>
                    <a:lnTo>
                      <a:pt x="515" y="680"/>
                    </a:lnTo>
                    <a:lnTo>
                      <a:pt x="515" y="680"/>
                    </a:lnTo>
                    <a:lnTo>
                      <a:pt x="518" y="679"/>
                    </a:lnTo>
                    <a:lnTo>
                      <a:pt x="518" y="679"/>
                    </a:lnTo>
                    <a:lnTo>
                      <a:pt x="520" y="677"/>
                    </a:lnTo>
                    <a:lnTo>
                      <a:pt x="520" y="677"/>
                    </a:lnTo>
                    <a:lnTo>
                      <a:pt x="520" y="677"/>
                    </a:lnTo>
                    <a:lnTo>
                      <a:pt x="520" y="677"/>
                    </a:lnTo>
                    <a:lnTo>
                      <a:pt x="523" y="676"/>
                    </a:lnTo>
                    <a:lnTo>
                      <a:pt x="523" y="676"/>
                    </a:lnTo>
                    <a:lnTo>
                      <a:pt x="523" y="676"/>
                    </a:lnTo>
                    <a:lnTo>
                      <a:pt x="523" y="676"/>
                    </a:lnTo>
                    <a:lnTo>
                      <a:pt x="524" y="675"/>
                    </a:lnTo>
                    <a:lnTo>
                      <a:pt x="524" y="675"/>
                    </a:lnTo>
                    <a:lnTo>
                      <a:pt x="524" y="675"/>
                    </a:lnTo>
                    <a:lnTo>
                      <a:pt x="524" y="675"/>
                    </a:lnTo>
                    <a:lnTo>
                      <a:pt x="528" y="672"/>
                    </a:lnTo>
                    <a:lnTo>
                      <a:pt x="528" y="672"/>
                    </a:lnTo>
                    <a:lnTo>
                      <a:pt x="528" y="672"/>
                    </a:lnTo>
                    <a:lnTo>
                      <a:pt x="528" y="672"/>
                    </a:lnTo>
                    <a:lnTo>
                      <a:pt x="529" y="671"/>
                    </a:lnTo>
                    <a:lnTo>
                      <a:pt x="529" y="671"/>
                    </a:lnTo>
                    <a:lnTo>
                      <a:pt x="529" y="670"/>
                    </a:lnTo>
                    <a:lnTo>
                      <a:pt x="529" y="670"/>
                    </a:lnTo>
                    <a:lnTo>
                      <a:pt x="529" y="669"/>
                    </a:lnTo>
                    <a:lnTo>
                      <a:pt x="529" y="669"/>
                    </a:lnTo>
                    <a:lnTo>
                      <a:pt x="529" y="669"/>
                    </a:lnTo>
                    <a:lnTo>
                      <a:pt x="529" y="669"/>
                    </a:lnTo>
                    <a:lnTo>
                      <a:pt x="530" y="666"/>
                    </a:lnTo>
                    <a:lnTo>
                      <a:pt x="530" y="666"/>
                    </a:lnTo>
                    <a:lnTo>
                      <a:pt x="530" y="666"/>
                    </a:lnTo>
                    <a:lnTo>
                      <a:pt x="530" y="666"/>
                    </a:lnTo>
                    <a:lnTo>
                      <a:pt x="530" y="666"/>
                    </a:lnTo>
                    <a:lnTo>
                      <a:pt x="530" y="657"/>
                    </a:lnTo>
                    <a:lnTo>
                      <a:pt x="530" y="643"/>
                    </a:lnTo>
                    <a:lnTo>
                      <a:pt x="530" y="643"/>
                    </a:lnTo>
                    <a:lnTo>
                      <a:pt x="529" y="627"/>
                    </a:lnTo>
                    <a:lnTo>
                      <a:pt x="527" y="615"/>
                    </a:lnTo>
                    <a:lnTo>
                      <a:pt x="523" y="597"/>
                    </a:lnTo>
                    <a:lnTo>
                      <a:pt x="523" y="597"/>
                    </a:lnTo>
                    <a:lnTo>
                      <a:pt x="543" y="582"/>
                    </a:lnTo>
                    <a:lnTo>
                      <a:pt x="543" y="582"/>
                    </a:lnTo>
                    <a:lnTo>
                      <a:pt x="558" y="592"/>
                    </a:lnTo>
                    <a:lnTo>
                      <a:pt x="569" y="599"/>
                    </a:lnTo>
                    <a:lnTo>
                      <a:pt x="584" y="606"/>
                    </a:lnTo>
                    <a:lnTo>
                      <a:pt x="584" y="606"/>
                    </a:lnTo>
                    <a:lnTo>
                      <a:pt x="597" y="611"/>
                    </a:lnTo>
                    <a:lnTo>
                      <a:pt x="606" y="613"/>
                    </a:lnTo>
                    <a:lnTo>
                      <a:pt x="606" y="613"/>
                    </a:lnTo>
                    <a:lnTo>
                      <a:pt x="606" y="613"/>
                    </a:lnTo>
                    <a:lnTo>
                      <a:pt x="606" y="613"/>
                    </a:lnTo>
                    <a:lnTo>
                      <a:pt x="608" y="613"/>
                    </a:lnTo>
                    <a:lnTo>
                      <a:pt x="608" y="613"/>
                    </a:lnTo>
                    <a:lnTo>
                      <a:pt x="608" y="613"/>
                    </a:lnTo>
                    <a:lnTo>
                      <a:pt x="608" y="613"/>
                    </a:lnTo>
                    <a:lnTo>
                      <a:pt x="610" y="613"/>
                    </a:lnTo>
                    <a:lnTo>
                      <a:pt x="610" y="613"/>
                    </a:lnTo>
                    <a:lnTo>
                      <a:pt x="611" y="613"/>
                    </a:lnTo>
                    <a:lnTo>
                      <a:pt x="611" y="613"/>
                    </a:lnTo>
                    <a:lnTo>
                      <a:pt x="612" y="613"/>
                    </a:lnTo>
                    <a:lnTo>
                      <a:pt x="612" y="613"/>
                    </a:lnTo>
                    <a:lnTo>
                      <a:pt x="612" y="613"/>
                    </a:lnTo>
                    <a:lnTo>
                      <a:pt x="612" y="613"/>
                    </a:lnTo>
                    <a:lnTo>
                      <a:pt x="613" y="612"/>
                    </a:lnTo>
                    <a:lnTo>
                      <a:pt x="613" y="612"/>
                    </a:lnTo>
                    <a:lnTo>
                      <a:pt x="615" y="612"/>
                    </a:lnTo>
                    <a:lnTo>
                      <a:pt x="615" y="612"/>
                    </a:lnTo>
                    <a:lnTo>
                      <a:pt x="616" y="611"/>
                    </a:lnTo>
                    <a:lnTo>
                      <a:pt x="616" y="611"/>
                    </a:lnTo>
                    <a:lnTo>
                      <a:pt x="616" y="611"/>
                    </a:lnTo>
                    <a:lnTo>
                      <a:pt x="616" y="611"/>
                    </a:lnTo>
                    <a:lnTo>
                      <a:pt x="617" y="609"/>
                    </a:lnTo>
                    <a:lnTo>
                      <a:pt x="617" y="609"/>
                    </a:lnTo>
                    <a:lnTo>
                      <a:pt x="617" y="609"/>
                    </a:lnTo>
                    <a:lnTo>
                      <a:pt x="617" y="609"/>
                    </a:lnTo>
                    <a:lnTo>
                      <a:pt x="618" y="608"/>
                    </a:lnTo>
                    <a:lnTo>
                      <a:pt x="618" y="608"/>
                    </a:lnTo>
                    <a:lnTo>
                      <a:pt x="620" y="607"/>
                    </a:lnTo>
                    <a:lnTo>
                      <a:pt x="620" y="607"/>
                    </a:lnTo>
                    <a:lnTo>
                      <a:pt x="621" y="606"/>
                    </a:lnTo>
                    <a:lnTo>
                      <a:pt x="621" y="606"/>
                    </a:lnTo>
                    <a:lnTo>
                      <a:pt x="624" y="604"/>
                    </a:lnTo>
                    <a:lnTo>
                      <a:pt x="624" y="604"/>
                    </a:lnTo>
                    <a:lnTo>
                      <a:pt x="624" y="603"/>
                    </a:lnTo>
                    <a:lnTo>
                      <a:pt x="624" y="603"/>
                    </a:lnTo>
                    <a:lnTo>
                      <a:pt x="625" y="602"/>
                    </a:lnTo>
                    <a:lnTo>
                      <a:pt x="625" y="602"/>
                    </a:lnTo>
                    <a:lnTo>
                      <a:pt x="625" y="602"/>
                    </a:lnTo>
                    <a:lnTo>
                      <a:pt x="625" y="602"/>
                    </a:lnTo>
                    <a:lnTo>
                      <a:pt x="626" y="601"/>
                    </a:lnTo>
                    <a:lnTo>
                      <a:pt x="626" y="601"/>
                    </a:lnTo>
                    <a:lnTo>
                      <a:pt x="627" y="601"/>
                    </a:lnTo>
                    <a:lnTo>
                      <a:pt x="627" y="601"/>
                    </a:lnTo>
                    <a:lnTo>
                      <a:pt x="627" y="598"/>
                    </a:lnTo>
                    <a:lnTo>
                      <a:pt x="627" y="598"/>
                    </a:lnTo>
                    <a:lnTo>
                      <a:pt x="627" y="598"/>
                    </a:lnTo>
                    <a:lnTo>
                      <a:pt x="627" y="598"/>
                    </a:lnTo>
                    <a:lnTo>
                      <a:pt x="629" y="597"/>
                    </a:lnTo>
                    <a:lnTo>
                      <a:pt x="629" y="597"/>
                    </a:lnTo>
                    <a:lnTo>
                      <a:pt x="629" y="597"/>
                    </a:lnTo>
                    <a:lnTo>
                      <a:pt x="629" y="597"/>
                    </a:lnTo>
                    <a:lnTo>
                      <a:pt x="629" y="596"/>
                    </a:lnTo>
                    <a:lnTo>
                      <a:pt x="629" y="596"/>
                    </a:lnTo>
                    <a:lnTo>
                      <a:pt x="629" y="594"/>
                    </a:lnTo>
                    <a:lnTo>
                      <a:pt x="629" y="594"/>
                    </a:lnTo>
                    <a:lnTo>
                      <a:pt x="629" y="593"/>
                    </a:lnTo>
                    <a:lnTo>
                      <a:pt x="629" y="593"/>
                    </a:lnTo>
                    <a:lnTo>
                      <a:pt x="629" y="592"/>
                    </a:lnTo>
                    <a:lnTo>
                      <a:pt x="629" y="592"/>
                    </a:lnTo>
                    <a:lnTo>
                      <a:pt x="629" y="589"/>
                    </a:lnTo>
                    <a:lnTo>
                      <a:pt x="629" y="589"/>
                    </a:lnTo>
                    <a:lnTo>
                      <a:pt x="629" y="589"/>
                    </a:lnTo>
                    <a:lnTo>
                      <a:pt x="629" y="589"/>
                    </a:lnTo>
                    <a:lnTo>
                      <a:pt x="626" y="582"/>
                    </a:lnTo>
                    <a:lnTo>
                      <a:pt x="621" y="569"/>
                    </a:lnTo>
                    <a:lnTo>
                      <a:pt x="621" y="569"/>
                    </a:lnTo>
                    <a:lnTo>
                      <a:pt x="615" y="554"/>
                    </a:lnTo>
                    <a:lnTo>
                      <a:pt x="608" y="543"/>
                    </a:lnTo>
                    <a:lnTo>
                      <a:pt x="598" y="528"/>
                    </a:lnTo>
                    <a:lnTo>
                      <a:pt x="598" y="528"/>
                    </a:lnTo>
                    <a:lnTo>
                      <a:pt x="612" y="506"/>
                    </a:lnTo>
                    <a:lnTo>
                      <a:pt x="612" y="506"/>
                    </a:lnTo>
                    <a:lnTo>
                      <a:pt x="630" y="511"/>
                    </a:lnTo>
                    <a:lnTo>
                      <a:pt x="644" y="514"/>
                    </a:lnTo>
                    <a:lnTo>
                      <a:pt x="659" y="515"/>
                    </a:lnTo>
                    <a:lnTo>
                      <a:pt x="659" y="515"/>
                    </a:lnTo>
                    <a:lnTo>
                      <a:pt x="673" y="515"/>
                    </a:lnTo>
                    <a:lnTo>
                      <a:pt x="681" y="515"/>
                    </a:lnTo>
                    <a:lnTo>
                      <a:pt x="681" y="515"/>
                    </a:lnTo>
                    <a:lnTo>
                      <a:pt x="681" y="515"/>
                    </a:lnTo>
                    <a:lnTo>
                      <a:pt x="681" y="515"/>
                    </a:lnTo>
                    <a:lnTo>
                      <a:pt x="684" y="514"/>
                    </a:lnTo>
                    <a:lnTo>
                      <a:pt x="684" y="514"/>
                    </a:lnTo>
                    <a:lnTo>
                      <a:pt x="684" y="514"/>
                    </a:lnTo>
                    <a:lnTo>
                      <a:pt x="684" y="514"/>
                    </a:lnTo>
                    <a:lnTo>
                      <a:pt x="687" y="514"/>
                    </a:lnTo>
                    <a:lnTo>
                      <a:pt x="687" y="514"/>
                    </a:lnTo>
                    <a:lnTo>
                      <a:pt x="687" y="512"/>
                    </a:lnTo>
                    <a:lnTo>
                      <a:pt x="687" y="512"/>
                    </a:lnTo>
                    <a:lnTo>
                      <a:pt x="688" y="512"/>
                    </a:lnTo>
                    <a:lnTo>
                      <a:pt x="688" y="512"/>
                    </a:lnTo>
                    <a:lnTo>
                      <a:pt x="688" y="511"/>
                    </a:lnTo>
                    <a:lnTo>
                      <a:pt x="688" y="511"/>
                    </a:lnTo>
                    <a:lnTo>
                      <a:pt x="689" y="511"/>
                    </a:lnTo>
                    <a:lnTo>
                      <a:pt x="689" y="511"/>
                    </a:lnTo>
                    <a:lnTo>
                      <a:pt x="689" y="511"/>
                    </a:lnTo>
                    <a:lnTo>
                      <a:pt x="689" y="511"/>
                    </a:lnTo>
                    <a:lnTo>
                      <a:pt x="690" y="509"/>
                    </a:lnTo>
                    <a:lnTo>
                      <a:pt x="690" y="509"/>
                    </a:lnTo>
                    <a:lnTo>
                      <a:pt x="690" y="509"/>
                    </a:lnTo>
                    <a:lnTo>
                      <a:pt x="690" y="509"/>
                    </a:lnTo>
                    <a:lnTo>
                      <a:pt x="692" y="507"/>
                    </a:lnTo>
                    <a:lnTo>
                      <a:pt x="692" y="507"/>
                    </a:lnTo>
                    <a:lnTo>
                      <a:pt x="692" y="506"/>
                    </a:lnTo>
                    <a:lnTo>
                      <a:pt x="692" y="506"/>
                    </a:lnTo>
                    <a:lnTo>
                      <a:pt x="693" y="505"/>
                    </a:lnTo>
                    <a:lnTo>
                      <a:pt x="693" y="505"/>
                    </a:lnTo>
                    <a:lnTo>
                      <a:pt x="693" y="504"/>
                    </a:lnTo>
                    <a:lnTo>
                      <a:pt x="693" y="504"/>
                    </a:lnTo>
                    <a:lnTo>
                      <a:pt x="694" y="502"/>
                    </a:lnTo>
                    <a:lnTo>
                      <a:pt x="694" y="502"/>
                    </a:lnTo>
                    <a:lnTo>
                      <a:pt x="695" y="500"/>
                    </a:lnTo>
                    <a:lnTo>
                      <a:pt x="695" y="500"/>
                    </a:lnTo>
                    <a:lnTo>
                      <a:pt x="695" y="499"/>
                    </a:lnTo>
                    <a:lnTo>
                      <a:pt x="695" y="499"/>
                    </a:lnTo>
                    <a:lnTo>
                      <a:pt x="697" y="497"/>
                    </a:lnTo>
                    <a:lnTo>
                      <a:pt x="697" y="497"/>
                    </a:lnTo>
                    <a:lnTo>
                      <a:pt x="697" y="497"/>
                    </a:lnTo>
                    <a:lnTo>
                      <a:pt x="697" y="497"/>
                    </a:lnTo>
                    <a:lnTo>
                      <a:pt x="697" y="495"/>
                    </a:lnTo>
                    <a:lnTo>
                      <a:pt x="697" y="495"/>
                    </a:lnTo>
                    <a:lnTo>
                      <a:pt x="697" y="495"/>
                    </a:lnTo>
                    <a:lnTo>
                      <a:pt x="697" y="495"/>
                    </a:lnTo>
                    <a:lnTo>
                      <a:pt x="698" y="494"/>
                    </a:lnTo>
                    <a:lnTo>
                      <a:pt x="698" y="494"/>
                    </a:lnTo>
                    <a:lnTo>
                      <a:pt x="698" y="492"/>
                    </a:lnTo>
                    <a:lnTo>
                      <a:pt x="698" y="492"/>
                    </a:lnTo>
                    <a:lnTo>
                      <a:pt x="698" y="491"/>
                    </a:lnTo>
                    <a:lnTo>
                      <a:pt x="698" y="491"/>
                    </a:lnTo>
                    <a:lnTo>
                      <a:pt x="698" y="491"/>
                    </a:lnTo>
                    <a:lnTo>
                      <a:pt x="698" y="491"/>
                    </a:lnTo>
                    <a:lnTo>
                      <a:pt x="698" y="490"/>
                    </a:lnTo>
                    <a:lnTo>
                      <a:pt x="698" y="490"/>
                    </a:lnTo>
                    <a:lnTo>
                      <a:pt x="698" y="489"/>
                    </a:lnTo>
                    <a:lnTo>
                      <a:pt x="698" y="489"/>
                    </a:lnTo>
                    <a:lnTo>
                      <a:pt x="697" y="487"/>
                    </a:lnTo>
                    <a:lnTo>
                      <a:pt x="697" y="487"/>
                    </a:lnTo>
                    <a:lnTo>
                      <a:pt x="697" y="487"/>
                    </a:lnTo>
                    <a:lnTo>
                      <a:pt x="697" y="487"/>
                    </a:lnTo>
                    <a:lnTo>
                      <a:pt x="695" y="485"/>
                    </a:lnTo>
                    <a:lnTo>
                      <a:pt x="695" y="485"/>
                    </a:lnTo>
                    <a:lnTo>
                      <a:pt x="695" y="485"/>
                    </a:lnTo>
                    <a:lnTo>
                      <a:pt x="695" y="485"/>
                    </a:lnTo>
                    <a:lnTo>
                      <a:pt x="695" y="485"/>
                    </a:lnTo>
                    <a:lnTo>
                      <a:pt x="690" y="477"/>
                    </a:lnTo>
                    <a:lnTo>
                      <a:pt x="681" y="467"/>
                    </a:lnTo>
                    <a:lnTo>
                      <a:pt x="681" y="467"/>
                    </a:lnTo>
                    <a:lnTo>
                      <a:pt x="670" y="456"/>
                    </a:lnTo>
                    <a:lnTo>
                      <a:pt x="660" y="447"/>
                    </a:lnTo>
                    <a:lnTo>
                      <a:pt x="645" y="437"/>
                    </a:lnTo>
                    <a:lnTo>
                      <a:pt x="645" y="437"/>
                    </a:lnTo>
                    <a:lnTo>
                      <a:pt x="649" y="424"/>
                    </a:lnTo>
                    <a:lnTo>
                      <a:pt x="649" y="424"/>
                    </a:lnTo>
                    <a:lnTo>
                      <a:pt x="651" y="412"/>
                    </a:lnTo>
                    <a:lnTo>
                      <a:pt x="651" y="412"/>
                    </a:lnTo>
                    <a:lnTo>
                      <a:pt x="670" y="410"/>
                    </a:lnTo>
                    <a:lnTo>
                      <a:pt x="683" y="408"/>
                    </a:lnTo>
                    <a:lnTo>
                      <a:pt x="699" y="403"/>
                    </a:lnTo>
                    <a:lnTo>
                      <a:pt x="699" y="403"/>
                    </a:lnTo>
                    <a:lnTo>
                      <a:pt x="712" y="399"/>
                    </a:lnTo>
                    <a:lnTo>
                      <a:pt x="719" y="395"/>
                    </a:lnTo>
                    <a:lnTo>
                      <a:pt x="719" y="395"/>
                    </a:lnTo>
                    <a:lnTo>
                      <a:pt x="719" y="395"/>
                    </a:lnTo>
                    <a:lnTo>
                      <a:pt x="719" y="395"/>
                    </a:lnTo>
                    <a:lnTo>
                      <a:pt x="722" y="394"/>
                    </a:lnTo>
                    <a:lnTo>
                      <a:pt x="722" y="394"/>
                    </a:lnTo>
                    <a:lnTo>
                      <a:pt x="722" y="394"/>
                    </a:lnTo>
                    <a:lnTo>
                      <a:pt x="722" y="394"/>
                    </a:lnTo>
                    <a:lnTo>
                      <a:pt x="723" y="393"/>
                    </a:lnTo>
                    <a:lnTo>
                      <a:pt x="723" y="393"/>
                    </a:lnTo>
                    <a:lnTo>
                      <a:pt x="723" y="393"/>
                    </a:lnTo>
                    <a:lnTo>
                      <a:pt x="723" y="393"/>
                    </a:lnTo>
                    <a:lnTo>
                      <a:pt x="724" y="392"/>
                    </a:lnTo>
                    <a:lnTo>
                      <a:pt x="724" y="392"/>
                    </a:lnTo>
                    <a:lnTo>
                      <a:pt x="724" y="392"/>
                    </a:lnTo>
                    <a:lnTo>
                      <a:pt x="724" y="392"/>
                    </a:lnTo>
                    <a:lnTo>
                      <a:pt x="726" y="389"/>
                    </a:lnTo>
                    <a:lnTo>
                      <a:pt x="726" y="389"/>
                    </a:lnTo>
                    <a:lnTo>
                      <a:pt x="726" y="389"/>
                    </a:lnTo>
                    <a:lnTo>
                      <a:pt x="726" y="389"/>
                    </a:lnTo>
                    <a:lnTo>
                      <a:pt x="726" y="388"/>
                    </a:lnTo>
                    <a:lnTo>
                      <a:pt x="726" y="388"/>
                    </a:lnTo>
                    <a:lnTo>
                      <a:pt x="726" y="387"/>
                    </a:lnTo>
                    <a:lnTo>
                      <a:pt x="726" y="387"/>
                    </a:lnTo>
                    <a:lnTo>
                      <a:pt x="727" y="385"/>
                    </a:lnTo>
                    <a:lnTo>
                      <a:pt x="727" y="385"/>
                    </a:lnTo>
                    <a:lnTo>
                      <a:pt x="727" y="385"/>
                    </a:lnTo>
                    <a:lnTo>
                      <a:pt x="727" y="385"/>
                    </a:lnTo>
                    <a:lnTo>
                      <a:pt x="727" y="383"/>
                    </a:lnTo>
                    <a:lnTo>
                      <a:pt x="727" y="383"/>
                    </a:lnTo>
                    <a:lnTo>
                      <a:pt x="727" y="383"/>
                    </a:lnTo>
                    <a:lnTo>
                      <a:pt x="727" y="383"/>
                    </a:lnTo>
                    <a:lnTo>
                      <a:pt x="727" y="380"/>
                    </a:lnTo>
                    <a:lnTo>
                      <a:pt x="727" y="380"/>
                    </a:lnTo>
                    <a:lnTo>
                      <a:pt x="727" y="378"/>
                    </a:lnTo>
                    <a:lnTo>
                      <a:pt x="727" y="378"/>
                    </a:lnTo>
                    <a:lnTo>
                      <a:pt x="727" y="376"/>
                    </a:lnTo>
                    <a:lnTo>
                      <a:pt x="727" y="376"/>
                    </a:lnTo>
                    <a:lnTo>
                      <a:pt x="727" y="375"/>
                    </a:lnTo>
                    <a:lnTo>
                      <a:pt x="727" y="375"/>
                    </a:lnTo>
                    <a:lnTo>
                      <a:pt x="727" y="374"/>
                    </a:lnTo>
                    <a:lnTo>
                      <a:pt x="727" y="374"/>
                    </a:lnTo>
                    <a:lnTo>
                      <a:pt x="727" y="373"/>
                    </a:lnTo>
                    <a:lnTo>
                      <a:pt x="727" y="373"/>
                    </a:lnTo>
                    <a:lnTo>
                      <a:pt x="727" y="371"/>
                    </a:lnTo>
                    <a:lnTo>
                      <a:pt x="727" y="371"/>
                    </a:lnTo>
                    <a:lnTo>
                      <a:pt x="727" y="370"/>
                    </a:lnTo>
                    <a:lnTo>
                      <a:pt x="727" y="370"/>
                    </a:lnTo>
                    <a:lnTo>
                      <a:pt x="727" y="370"/>
                    </a:lnTo>
                    <a:lnTo>
                      <a:pt x="727" y="370"/>
                    </a:lnTo>
                    <a:lnTo>
                      <a:pt x="727" y="369"/>
                    </a:lnTo>
                    <a:lnTo>
                      <a:pt x="727" y="369"/>
                    </a:lnTo>
                    <a:lnTo>
                      <a:pt x="727" y="368"/>
                    </a:lnTo>
                    <a:lnTo>
                      <a:pt x="727" y="368"/>
                    </a:lnTo>
                    <a:lnTo>
                      <a:pt x="726" y="366"/>
                    </a:lnTo>
                    <a:lnTo>
                      <a:pt x="726" y="366"/>
                    </a:lnTo>
                    <a:lnTo>
                      <a:pt x="726" y="366"/>
                    </a:lnTo>
                    <a:lnTo>
                      <a:pt x="726" y="366"/>
                    </a:lnTo>
                    <a:lnTo>
                      <a:pt x="724" y="365"/>
                    </a:lnTo>
                    <a:lnTo>
                      <a:pt x="724" y="365"/>
                    </a:lnTo>
                    <a:lnTo>
                      <a:pt x="724" y="364"/>
                    </a:lnTo>
                    <a:lnTo>
                      <a:pt x="724" y="364"/>
                    </a:lnTo>
                    <a:lnTo>
                      <a:pt x="722" y="363"/>
                    </a:lnTo>
                    <a:lnTo>
                      <a:pt x="722" y="363"/>
                    </a:lnTo>
                    <a:lnTo>
                      <a:pt x="722" y="363"/>
                    </a:lnTo>
                    <a:lnTo>
                      <a:pt x="722" y="363"/>
                    </a:lnTo>
                    <a:lnTo>
                      <a:pt x="722" y="363"/>
                    </a:lnTo>
                    <a:lnTo>
                      <a:pt x="722" y="363"/>
                    </a:lnTo>
                    <a:lnTo>
                      <a:pt x="714" y="358"/>
                    </a:lnTo>
                    <a:lnTo>
                      <a:pt x="703" y="351"/>
                    </a:lnTo>
                    <a:lnTo>
                      <a:pt x="703" y="351"/>
                    </a:lnTo>
                    <a:lnTo>
                      <a:pt x="688" y="345"/>
                    </a:lnTo>
                    <a:lnTo>
                      <a:pt x="675" y="340"/>
                    </a:lnTo>
                    <a:lnTo>
                      <a:pt x="659" y="335"/>
                    </a:lnTo>
                    <a:lnTo>
                      <a:pt x="659" y="335"/>
                    </a:lnTo>
                    <a:lnTo>
                      <a:pt x="656" y="310"/>
                    </a:lnTo>
                    <a:lnTo>
                      <a:pt x="656" y="310"/>
                    </a:lnTo>
                    <a:lnTo>
                      <a:pt x="673" y="302"/>
                    </a:lnTo>
                    <a:lnTo>
                      <a:pt x="684" y="295"/>
                    </a:lnTo>
                    <a:lnTo>
                      <a:pt x="698" y="286"/>
                    </a:lnTo>
                    <a:lnTo>
                      <a:pt x="698" y="286"/>
                    </a:lnTo>
                    <a:lnTo>
                      <a:pt x="708" y="277"/>
                    </a:lnTo>
                    <a:lnTo>
                      <a:pt x="714" y="272"/>
                    </a:lnTo>
                    <a:lnTo>
                      <a:pt x="714" y="272"/>
                    </a:lnTo>
                    <a:lnTo>
                      <a:pt x="714" y="272"/>
                    </a:lnTo>
                    <a:lnTo>
                      <a:pt x="714" y="272"/>
                    </a:lnTo>
                    <a:lnTo>
                      <a:pt x="714" y="272"/>
                    </a:lnTo>
                    <a:lnTo>
                      <a:pt x="714" y="272"/>
                    </a:lnTo>
                    <a:lnTo>
                      <a:pt x="717" y="267"/>
                    </a:lnTo>
                    <a:lnTo>
                      <a:pt x="717" y="267"/>
                    </a:lnTo>
                    <a:lnTo>
                      <a:pt x="717" y="267"/>
                    </a:lnTo>
                    <a:lnTo>
                      <a:pt x="717" y="267"/>
                    </a:lnTo>
                    <a:lnTo>
                      <a:pt x="717" y="266"/>
                    </a:lnTo>
                    <a:lnTo>
                      <a:pt x="717" y="266"/>
                    </a:lnTo>
                    <a:lnTo>
                      <a:pt x="718" y="266"/>
                    </a:lnTo>
                    <a:lnTo>
                      <a:pt x="718" y="266"/>
                    </a:lnTo>
                    <a:lnTo>
                      <a:pt x="718" y="263"/>
                    </a:lnTo>
                    <a:lnTo>
                      <a:pt x="718" y="263"/>
                    </a:lnTo>
                    <a:lnTo>
                      <a:pt x="718" y="263"/>
                    </a:lnTo>
                    <a:lnTo>
                      <a:pt x="718" y="263"/>
                    </a:lnTo>
                    <a:lnTo>
                      <a:pt x="718" y="262"/>
                    </a:lnTo>
                    <a:lnTo>
                      <a:pt x="718" y="262"/>
                    </a:lnTo>
                    <a:lnTo>
                      <a:pt x="718" y="261"/>
                    </a:lnTo>
                    <a:lnTo>
                      <a:pt x="718" y="261"/>
                    </a:lnTo>
                    <a:lnTo>
                      <a:pt x="717" y="259"/>
                    </a:lnTo>
                    <a:lnTo>
                      <a:pt x="717" y="259"/>
                    </a:lnTo>
                    <a:lnTo>
                      <a:pt x="717" y="258"/>
                    </a:lnTo>
                    <a:lnTo>
                      <a:pt x="717" y="258"/>
                    </a:lnTo>
                    <a:lnTo>
                      <a:pt x="717" y="257"/>
                    </a:lnTo>
                    <a:lnTo>
                      <a:pt x="717" y="257"/>
                    </a:lnTo>
                    <a:lnTo>
                      <a:pt x="717" y="255"/>
                    </a:lnTo>
                    <a:lnTo>
                      <a:pt x="717" y="255"/>
                    </a:lnTo>
                    <a:lnTo>
                      <a:pt x="716" y="254"/>
                    </a:lnTo>
                    <a:lnTo>
                      <a:pt x="716" y="254"/>
                    </a:lnTo>
                    <a:lnTo>
                      <a:pt x="716" y="252"/>
                    </a:lnTo>
                    <a:lnTo>
                      <a:pt x="716" y="252"/>
                    </a:lnTo>
                    <a:lnTo>
                      <a:pt x="716" y="250"/>
                    </a:lnTo>
                    <a:lnTo>
                      <a:pt x="716" y="250"/>
                    </a:lnTo>
                    <a:lnTo>
                      <a:pt x="714" y="249"/>
                    </a:lnTo>
                    <a:lnTo>
                      <a:pt x="714" y="249"/>
                    </a:lnTo>
                    <a:lnTo>
                      <a:pt x="714" y="248"/>
                    </a:lnTo>
                    <a:lnTo>
                      <a:pt x="714" y="248"/>
                    </a:lnTo>
                    <a:lnTo>
                      <a:pt x="713" y="247"/>
                    </a:lnTo>
                    <a:lnTo>
                      <a:pt x="713" y="247"/>
                    </a:lnTo>
                    <a:lnTo>
                      <a:pt x="713" y="247"/>
                    </a:lnTo>
                    <a:lnTo>
                      <a:pt x="713" y="247"/>
                    </a:lnTo>
                    <a:lnTo>
                      <a:pt x="713" y="244"/>
                    </a:lnTo>
                    <a:lnTo>
                      <a:pt x="713" y="244"/>
                    </a:lnTo>
                    <a:lnTo>
                      <a:pt x="713" y="244"/>
                    </a:lnTo>
                    <a:lnTo>
                      <a:pt x="713" y="244"/>
                    </a:lnTo>
                    <a:lnTo>
                      <a:pt x="712" y="243"/>
                    </a:lnTo>
                    <a:lnTo>
                      <a:pt x="712" y="243"/>
                    </a:lnTo>
                    <a:lnTo>
                      <a:pt x="712" y="243"/>
                    </a:lnTo>
                    <a:lnTo>
                      <a:pt x="712" y="243"/>
                    </a:lnTo>
                    <a:lnTo>
                      <a:pt x="710" y="242"/>
                    </a:lnTo>
                    <a:lnTo>
                      <a:pt x="710" y="242"/>
                    </a:lnTo>
                    <a:lnTo>
                      <a:pt x="709" y="242"/>
                    </a:lnTo>
                    <a:lnTo>
                      <a:pt x="709" y="242"/>
                    </a:lnTo>
                    <a:lnTo>
                      <a:pt x="708" y="240"/>
                    </a:lnTo>
                    <a:lnTo>
                      <a:pt x="708" y="240"/>
                    </a:lnTo>
                    <a:lnTo>
                      <a:pt x="708" y="240"/>
                    </a:lnTo>
                    <a:lnTo>
                      <a:pt x="708" y="240"/>
                    </a:lnTo>
                    <a:lnTo>
                      <a:pt x="705" y="239"/>
                    </a:lnTo>
                    <a:lnTo>
                      <a:pt x="705" y="239"/>
                    </a:lnTo>
                    <a:lnTo>
                      <a:pt x="705" y="239"/>
                    </a:lnTo>
                    <a:lnTo>
                      <a:pt x="705" y="239"/>
                    </a:lnTo>
                    <a:lnTo>
                      <a:pt x="705" y="239"/>
                    </a:lnTo>
                    <a:lnTo>
                      <a:pt x="705" y="239"/>
                    </a:lnTo>
                    <a:lnTo>
                      <a:pt x="697" y="237"/>
                    </a:lnTo>
                    <a:lnTo>
                      <a:pt x="684" y="235"/>
                    </a:lnTo>
                    <a:lnTo>
                      <a:pt x="684" y="235"/>
                    </a:lnTo>
                    <a:lnTo>
                      <a:pt x="668" y="234"/>
                    </a:lnTo>
                    <a:lnTo>
                      <a:pt x="654" y="234"/>
                    </a:lnTo>
                    <a:lnTo>
                      <a:pt x="636" y="235"/>
                    </a:lnTo>
                    <a:lnTo>
                      <a:pt x="636" y="235"/>
                    </a:lnTo>
                    <a:lnTo>
                      <a:pt x="625" y="213"/>
                    </a:lnTo>
                    <a:lnTo>
                      <a:pt x="625" y="213"/>
                    </a:lnTo>
                    <a:lnTo>
                      <a:pt x="631" y="206"/>
                    </a:lnTo>
                    <a:lnTo>
                      <a:pt x="640" y="196"/>
                    </a:lnTo>
                    <a:lnTo>
                      <a:pt x="640" y="196"/>
                    </a:lnTo>
                    <a:lnTo>
                      <a:pt x="613" y="189"/>
                    </a:lnTo>
                    <a:lnTo>
                      <a:pt x="613" y="189"/>
                    </a:lnTo>
                    <a:lnTo>
                      <a:pt x="576" y="177"/>
                    </a:lnTo>
                    <a:lnTo>
                      <a:pt x="542" y="166"/>
                    </a:lnTo>
                    <a:lnTo>
                      <a:pt x="513" y="155"/>
                    </a:lnTo>
                    <a:lnTo>
                      <a:pt x="486" y="142"/>
                    </a:lnTo>
                    <a:lnTo>
                      <a:pt x="461" y="130"/>
                    </a:lnTo>
                    <a:lnTo>
                      <a:pt x="437" y="116"/>
                    </a:lnTo>
                    <a:lnTo>
                      <a:pt x="414" y="99"/>
                    </a:lnTo>
                    <a:lnTo>
                      <a:pt x="392" y="83"/>
                    </a:lnTo>
                    <a:lnTo>
                      <a:pt x="392" y="83"/>
                    </a:lnTo>
                    <a:lnTo>
                      <a:pt x="370" y="64"/>
                    </a:lnTo>
                    <a:lnTo>
                      <a:pt x="350" y="44"/>
                    </a:lnTo>
                    <a:lnTo>
                      <a:pt x="331" y="22"/>
                    </a:lnTo>
                    <a:lnTo>
                      <a:pt x="312" y="0"/>
                    </a:lnTo>
                    <a:lnTo>
                      <a:pt x="312" y="0"/>
                    </a:lnTo>
                    <a:lnTo>
                      <a:pt x="309" y="12"/>
                    </a:lnTo>
                    <a:lnTo>
                      <a:pt x="309" y="12"/>
                    </a:lnTo>
                    <a:lnTo>
                      <a:pt x="304" y="29"/>
                    </a:lnTo>
                    <a:lnTo>
                      <a:pt x="301" y="43"/>
                    </a:lnTo>
                    <a:lnTo>
                      <a:pt x="300" y="62"/>
                    </a:lnTo>
                    <a:lnTo>
                      <a:pt x="300" y="62"/>
                    </a:lnTo>
                    <a:close/>
                    <a:moveTo>
                      <a:pt x="383" y="277"/>
                    </a:moveTo>
                    <a:lnTo>
                      <a:pt x="383" y="277"/>
                    </a:lnTo>
                    <a:lnTo>
                      <a:pt x="390" y="279"/>
                    </a:lnTo>
                    <a:lnTo>
                      <a:pt x="397" y="282"/>
                    </a:lnTo>
                    <a:lnTo>
                      <a:pt x="409" y="290"/>
                    </a:lnTo>
                    <a:lnTo>
                      <a:pt x="419" y="300"/>
                    </a:lnTo>
                    <a:lnTo>
                      <a:pt x="428" y="311"/>
                    </a:lnTo>
                    <a:lnTo>
                      <a:pt x="433" y="325"/>
                    </a:lnTo>
                    <a:lnTo>
                      <a:pt x="437" y="339"/>
                    </a:lnTo>
                    <a:lnTo>
                      <a:pt x="438" y="352"/>
                    </a:lnTo>
                    <a:lnTo>
                      <a:pt x="437" y="360"/>
                    </a:lnTo>
                    <a:lnTo>
                      <a:pt x="436" y="368"/>
                    </a:lnTo>
                    <a:lnTo>
                      <a:pt x="436" y="368"/>
                    </a:lnTo>
                    <a:lnTo>
                      <a:pt x="433" y="375"/>
                    </a:lnTo>
                    <a:lnTo>
                      <a:pt x="430" y="381"/>
                    </a:lnTo>
                    <a:lnTo>
                      <a:pt x="422" y="394"/>
                    </a:lnTo>
                    <a:lnTo>
                      <a:pt x="412" y="404"/>
                    </a:lnTo>
                    <a:lnTo>
                      <a:pt x="401" y="413"/>
                    </a:lnTo>
                    <a:lnTo>
                      <a:pt x="388" y="418"/>
                    </a:lnTo>
                    <a:lnTo>
                      <a:pt x="374" y="422"/>
                    </a:lnTo>
                    <a:lnTo>
                      <a:pt x="359" y="422"/>
                    </a:lnTo>
                    <a:lnTo>
                      <a:pt x="353" y="422"/>
                    </a:lnTo>
                    <a:lnTo>
                      <a:pt x="345" y="421"/>
                    </a:lnTo>
                    <a:lnTo>
                      <a:pt x="345" y="421"/>
                    </a:lnTo>
                    <a:lnTo>
                      <a:pt x="338" y="418"/>
                    </a:lnTo>
                    <a:lnTo>
                      <a:pt x="331" y="414"/>
                    </a:lnTo>
                    <a:lnTo>
                      <a:pt x="319" y="407"/>
                    </a:lnTo>
                    <a:lnTo>
                      <a:pt x="309" y="397"/>
                    </a:lnTo>
                    <a:lnTo>
                      <a:pt x="300" y="385"/>
                    </a:lnTo>
                    <a:lnTo>
                      <a:pt x="293" y="373"/>
                    </a:lnTo>
                    <a:lnTo>
                      <a:pt x="291" y="359"/>
                    </a:lnTo>
                    <a:lnTo>
                      <a:pt x="290" y="344"/>
                    </a:lnTo>
                    <a:lnTo>
                      <a:pt x="291" y="337"/>
                    </a:lnTo>
                    <a:lnTo>
                      <a:pt x="292" y="330"/>
                    </a:lnTo>
                    <a:lnTo>
                      <a:pt x="292" y="330"/>
                    </a:lnTo>
                    <a:lnTo>
                      <a:pt x="295" y="322"/>
                    </a:lnTo>
                    <a:lnTo>
                      <a:pt x="297" y="316"/>
                    </a:lnTo>
                    <a:lnTo>
                      <a:pt x="306" y="303"/>
                    </a:lnTo>
                    <a:lnTo>
                      <a:pt x="315" y="293"/>
                    </a:lnTo>
                    <a:lnTo>
                      <a:pt x="326" y="284"/>
                    </a:lnTo>
                    <a:lnTo>
                      <a:pt x="340" y="278"/>
                    </a:lnTo>
                    <a:lnTo>
                      <a:pt x="354" y="276"/>
                    </a:lnTo>
                    <a:lnTo>
                      <a:pt x="368" y="274"/>
                    </a:lnTo>
                    <a:lnTo>
                      <a:pt x="375" y="276"/>
                    </a:lnTo>
                    <a:lnTo>
                      <a:pt x="383" y="277"/>
                    </a:lnTo>
                    <a:lnTo>
                      <a:pt x="383" y="27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1" name="Freeform 30"/>
              <p:cNvSpPr>
                <a:spLocks noEditPoints="1"/>
              </p:cNvSpPr>
              <p:nvPr/>
            </p:nvSpPr>
            <p:spPr bwMode="auto">
              <a:xfrm>
                <a:off x="4996392" y="4751916"/>
                <a:ext cx="380294" cy="380294"/>
              </a:xfrm>
              <a:custGeom>
                <a:avLst/>
                <a:gdLst>
                  <a:gd name="T0" fmla="*/ 0 w 589"/>
                  <a:gd name="T1" fmla="*/ 274 h 587"/>
                  <a:gd name="T2" fmla="*/ 5 w 589"/>
                  <a:gd name="T3" fmla="*/ 282 h 587"/>
                  <a:gd name="T4" fmla="*/ 9 w 589"/>
                  <a:gd name="T5" fmla="*/ 359 h 587"/>
                  <a:gd name="T6" fmla="*/ 9 w 589"/>
                  <a:gd name="T7" fmla="*/ 368 h 587"/>
                  <a:gd name="T8" fmla="*/ 14 w 589"/>
                  <a:gd name="T9" fmla="*/ 380 h 587"/>
                  <a:gd name="T10" fmla="*/ 73 w 589"/>
                  <a:gd name="T11" fmla="*/ 414 h 587"/>
                  <a:gd name="T12" fmla="*/ 50 w 589"/>
                  <a:gd name="T13" fmla="*/ 456 h 587"/>
                  <a:gd name="T14" fmla="*/ 57 w 589"/>
                  <a:gd name="T15" fmla="*/ 467 h 587"/>
                  <a:gd name="T16" fmla="*/ 95 w 589"/>
                  <a:gd name="T17" fmla="*/ 465 h 587"/>
                  <a:gd name="T18" fmla="*/ 119 w 589"/>
                  <a:gd name="T19" fmla="*/ 528 h 587"/>
                  <a:gd name="T20" fmla="*/ 128 w 589"/>
                  <a:gd name="T21" fmla="*/ 537 h 587"/>
                  <a:gd name="T22" fmla="*/ 138 w 589"/>
                  <a:gd name="T23" fmla="*/ 539 h 587"/>
                  <a:gd name="T24" fmla="*/ 207 w 589"/>
                  <a:gd name="T25" fmla="*/ 569 h 587"/>
                  <a:gd name="T26" fmla="*/ 215 w 589"/>
                  <a:gd name="T27" fmla="*/ 577 h 587"/>
                  <a:gd name="T28" fmla="*/ 227 w 589"/>
                  <a:gd name="T29" fmla="*/ 579 h 587"/>
                  <a:gd name="T30" fmla="*/ 264 w 589"/>
                  <a:gd name="T31" fmla="*/ 530 h 587"/>
                  <a:gd name="T32" fmla="*/ 310 w 589"/>
                  <a:gd name="T33" fmla="*/ 587 h 587"/>
                  <a:gd name="T34" fmla="*/ 324 w 589"/>
                  <a:gd name="T35" fmla="*/ 587 h 587"/>
                  <a:gd name="T36" fmla="*/ 333 w 589"/>
                  <a:gd name="T37" fmla="*/ 581 h 587"/>
                  <a:gd name="T38" fmla="*/ 407 w 589"/>
                  <a:gd name="T39" fmla="*/ 563 h 587"/>
                  <a:gd name="T40" fmla="*/ 417 w 589"/>
                  <a:gd name="T41" fmla="*/ 562 h 587"/>
                  <a:gd name="T42" fmla="*/ 428 w 589"/>
                  <a:gd name="T43" fmla="*/ 554 h 587"/>
                  <a:gd name="T44" fmla="*/ 491 w 589"/>
                  <a:gd name="T45" fmla="*/ 508 h 587"/>
                  <a:gd name="T46" fmla="*/ 499 w 589"/>
                  <a:gd name="T47" fmla="*/ 505 h 587"/>
                  <a:gd name="T48" fmla="*/ 508 w 589"/>
                  <a:gd name="T49" fmla="*/ 496 h 587"/>
                  <a:gd name="T50" fmla="*/ 492 w 589"/>
                  <a:gd name="T51" fmla="*/ 451 h 587"/>
                  <a:gd name="T52" fmla="*/ 556 w 589"/>
                  <a:gd name="T53" fmla="*/ 426 h 587"/>
                  <a:gd name="T54" fmla="*/ 562 w 589"/>
                  <a:gd name="T55" fmla="*/ 416 h 587"/>
                  <a:gd name="T56" fmla="*/ 564 w 589"/>
                  <a:gd name="T57" fmla="*/ 405 h 587"/>
                  <a:gd name="T58" fmla="*/ 581 w 589"/>
                  <a:gd name="T59" fmla="*/ 332 h 587"/>
                  <a:gd name="T60" fmla="*/ 588 w 589"/>
                  <a:gd name="T61" fmla="*/ 325 h 587"/>
                  <a:gd name="T62" fmla="*/ 589 w 589"/>
                  <a:gd name="T63" fmla="*/ 311 h 587"/>
                  <a:gd name="T64" fmla="*/ 557 w 589"/>
                  <a:gd name="T65" fmla="*/ 291 h 587"/>
                  <a:gd name="T66" fmla="*/ 580 w 589"/>
                  <a:gd name="T67" fmla="*/ 227 h 587"/>
                  <a:gd name="T68" fmla="*/ 579 w 589"/>
                  <a:gd name="T69" fmla="*/ 215 h 587"/>
                  <a:gd name="T70" fmla="*/ 572 w 589"/>
                  <a:gd name="T71" fmla="*/ 206 h 587"/>
                  <a:gd name="T72" fmla="*/ 540 w 589"/>
                  <a:gd name="T73" fmla="*/ 138 h 587"/>
                  <a:gd name="T74" fmla="*/ 538 w 589"/>
                  <a:gd name="T75" fmla="*/ 128 h 587"/>
                  <a:gd name="T76" fmla="*/ 531 w 589"/>
                  <a:gd name="T77" fmla="*/ 118 h 587"/>
                  <a:gd name="T78" fmla="*/ 470 w 589"/>
                  <a:gd name="T79" fmla="*/ 132 h 587"/>
                  <a:gd name="T80" fmla="*/ 470 w 589"/>
                  <a:gd name="T81" fmla="*/ 59 h 587"/>
                  <a:gd name="T82" fmla="*/ 462 w 589"/>
                  <a:gd name="T83" fmla="*/ 50 h 587"/>
                  <a:gd name="T84" fmla="*/ 451 w 589"/>
                  <a:gd name="T85" fmla="*/ 48 h 587"/>
                  <a:gd name="T86" fmla="*/ 382 w 589"/>
                  <a:gd name="T87" fmla="*/ 18 h 587"/>
                  <a:gd name="T88" fmla="*/ 373 w 589"/>
                  <a:gd name="T89" fmla="*/ 10 h 587"/>
                  <a:gd name="T90" fmla="*/ 357 w 589"/>
                  <a:gd name="T91" fmla="*/ 10 h 587"/>
                  <a:gd name="T92" fmla="*/ 283 w 589"/>
                  <a:gd name="T93" fmla="*/ 5 h 587"/>
                  <a:gd name="T94" fmla="*/ 271 w 589"/>
                  <a:gd name="T95" fmla="*/ 0 h 587"/>
                  <a:gd name="T96" fmla="*/ 257 w 589"/>
                  <a:gd name="T97" fmla="*/ 4 h 587"/>
                  <a:gd name="T98" fmla="*/ 207 w 589"/>
                  <a:gd name="T99" fmla="*/ 46 h 587"/>
                  <a:gd name="T100" fmla="*/ 174 w 589"/>
                  <a:gd name="T101" fmla="*/ 25 h 587"/>
                  <a:gd name="T102" fmla="*/ 160 w 589"/>
                  <a:gd name="T103" fmla="*/ 35 h 587"/>
                  <a:gd name="T104" fmla="*/ 100 w 589"/>
                  <a:gd name="T105" fmla="*/ 79 h 587"/>
                  <a:gd name="T106" fmla="*/ 87 w 589"/>
                  <a:gd name="T107" fmla="*/ 84 h 587"/>
                  <a:gd name="T108" fmla="*/ 80 w 589"/>
                  <a:gd name="T109" fmla="*/ 99 h 587"/>
                  <a:gd name="T110" fmla="*/ 37 w 589"/>
                  <a:gd name="T111" fmla="*/ 159 h 587"/>
                  <a:gd name="T112" fmla="*/ 29 w 589"/>
                  <a:gd name="T113" fmla="*/ 165 h 587"/>
                  <a:gd name="T114" fmla="*/ 24 w 589"/>
                  <a:gd name="T115" fmla="*/ 180 h 587"/>
                  <a:gd name="T116" fmla="*/ 37 w 589"/>
                  <a:gd name="T117" fmla="*/ 246 h 587"/>
                  <a:gd name="T118" fmla="*/ 94 w 589"/>
                  <a:gd name="T119" fmla="*/ 240 h 587"/>
                  <a:gd name="T120" fmla="*/ 451 w 589"/>
                  <a:gd name="T121" fmla="*/ 157 h 587"/>
                  <a:gd name="T122" fmla="*/ 323 w 589"/>
                  <a:gd name="T123" fmla="*/ 50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89" h="587">
                    <a:moveTo>
                      <a:pt x="3" y="261"/>
                    </a:moveTo>
                    <a:lnTo>
                      <a:pt x="3" y="261"/>
                    </a:lnTo>
                    <a:lnTo>
                      <a:pt x="3" y="263"/>
                    </a:lnTo>
                    <a:lnTo>
                      <a:pt x="3" y="263"/>
                    </a:lnTo>
                    <a:lnTo>
                      <a:pt x="3" y="263"/>
                    </a:lnTo>
                    <a:lnTo>
                      <a:pt x="3" y="263"/>
                    </a:lnTo>
                    <a:lnTo>
                      <a:pt x="2" y="267"/>
                    </a:lnTo>
                    <a:lnTo>
                      <a:pt x="2" y="267"/>
                    </a:lnTo>
                    <a:lnTo>
                      <a:pt x="2" y="267"/>
                    </a:lnTo>
                    <a:lnTo>
                      <a:pt x="2" y="267"/>
                    </a:lnTo>
                    <a:lnTo>
                      <a:pt x="0" y="268"/>
                    </a:lnTo>
                    <a:lnTo>
                      <a:pt x="0" y="268"/>
                    </a:lnTo>
                    <a:lnTo>
                      <a:pt x="0" y="269"/>
                    </a:lnTo>
                    <a:lnTo>
                      <a:pt x="0" y="269"/>
                    </a:lnTo>
                    <a:lnTo>
                      <a:pt x="0" y="271"/>
                    </a:lnTo>
                    <a:lnTo>
                      <a:pt x="0" y="271"/>
                    </a:lnTo>
                    <a:lnTo>
                      <a:pt x="0" y="272"/>
                    </a:lnTo>
                    <a:lnTo>
                      <a:pt x="0" y="272"/>
                    </a:lnTo>
                    <a:lnTo>
                      <a:pt x="0" y="272"/>
                    </a:lnTo>
                    <a:lnTo>
                      <a:pt x="0" y="272"/>
                    </a:lnTo>
                    <a:lnTo>
                      <a:pt x="0" y="274"/>
                    </a:lnTo>
                    <a:lnTo>
                      <a:pt x="0" y="274"/>
                    </a:lnTo>
                    <a:lnTo>
                      <a:pt x="0" y="274"/>
                    </a:lnTo>
                    <a:lnTo>
                      <a:pt x="0" y="274"/>
                    </a:lnTo>
                    <a:lnTo>
                      <a:pt x="0" y="276"/>
                    </a:lnTo>
                    <a:lnTo>
                      <a:pt x="0" y="276"/>
                    </a:lnTo>
                    <a:lnTo>
                      <a:pt x="0" y="276"/>
                    </a:lnTo>
                    <a:lnTo>
                      <a:pt x="0" y="276"/>
                    </a:lnTo>
                    <a:lnTo>
                      <a:pt x="2" y="277"/>
                    </a:lnTo>
                    <a:lnTo>
                      <a:pt x="2" y="277"/>
                    </a:lnTo>
                    <a:lnTo>
                      <a:pt x="2" y="278"/>
                    </a:lnTo>
                    <a:lnTo>
                      <a:pt x="2" y="278"/>
                    </a:lnTo>
                    <a:lnTo>
                      <a:pt x="2" y="278"/>
                    </a:lnTo>
                    <a:lnTo>
                      <a:pt x="2" y="278"/>
                    </a:lnTo>
                    <a:lnTo>
                      <a:pt x="2" y="280"/>
                    </a:lnTo>
                    <a:lnTo>
                      <a:pt x="2" y="280"/>
                    </a:lnTo>
                    <a:lnTo>
                      <a:pt x="3" y="281"/>
                    </a:lnTo>
                    <a:lnTo>
                      <a:pt x="3" y="281"/>
                    </a:lnTo>
                    <a:lnTo>
                      <a:pt x="4" y="281"/>
                    </a:lnTo>
                    <a:lnTo>
                      <a:pt x="4" y="281"/>
                    </a:lnTo>
                    <a:lnTo>
                      <a:pt x="5" y="282"/>
                    </a:lnTo>
                    <a:lnTo>
                      <a:pt x="5" y="282"/>
                    </a:lnTo>
                    <a:lnTo>
                      <a:pt x="5" y="282"/>
                    </a:lnTo>
                    <a:lnTo>
                      <a:pt x="5" y="282"/>
                    </a:lnTo>
                    <a:lnTo>
                      <a:pt x="5" y="282"/>
                    </a:lnTo>
                    <a:lnTo>
                      <a:pt x="5" y="282"/>
                    </a:lnTo>
                    <a:lnTo>
                      <a:pt x="21" y="291"/>
                    </a:lnTo>
                    <a:lnTo>
                      <a:pt x="21" y="291"/>
                    </a:lnTo>
                    <a:lnTo>
                      <a:pt x="32" y="296"/>
                    </a:lnTo>
                    <a:lnTo>
                      <a:pt x="43" y="300"/>
                    </a:lnTo>
                    <a:lnTo>
                      <a:pt x="57" y="305"/>
                    </a:lnTo>
                    <a:lnTo>
                      <a:pt x="57" y="305"/>
                    </a:lnTo>
                    <a:lnTo>
                      <a:pt x="58" y="325"/>
                    </a:lnTo>
                    <a:lnTo>
                      <a:pt x="58" y="325"/>
                    </a:lnTo>
                    <a:lnTo>
                      <a:pt x="46" y="331"/>
                    </a:lnTo>
                    <a:lnTo>
                      <a:pt x="36" y="336"/>
                    </a:lnTo>
                    <a:lnTo>
                      <a:pt x="24" y="344"/>
                    </a:lnTo>
                    <a:lnTo>
                      <a:pt x="24" y="344"/>
                    </a:lnTo>
                    <a:lnTo>
                      <a:pt x="12" y="355"/>
                    </a:lnTo>
                    <a:lnTo>
                      <a:pt x="12" y="355"/>
                    </a:lnTo>
                    <a:lnTo>
                      <a:pt x="12" y="355"/>
                    </a:lnTo>
                    <a:lnTo>
                      <a:pt x="12" y="355"/>
                    </a:lnTo>
                    <a:lnTo>
                      <a:pt x="12" y="355"/>
                    </a:lnTo>
                    <a:lnTo>
                      <a:pt x="12" y="355"/>
                    </a:lnTo>
                    <a:lnTo>
                      <a:pt x="10" y="356"/>
                    </a:lnTo>
                    <a:lnTo>
                      <a:pt x="10" y="356"/>
                    </a:lnTo>
                    <a:lnTo>
                      <a:pt x="10" y="356"/>
                    </a:lnTo>
                    <a:lnTo>
                      <a:pt x="10" y="356"/>
                    </a:lnTo>
                    <a:lnTo>
                      <a:pt x="9" y="359"/>
                    </a:lnTo>
                    <a:lnTo>
                      <a:pt x="9" y="359"/>
                    </a:lnTo>
                    <a:lnTo>
                      <a:pt x="9" y="359"/>
                    </a:lnTo>
                    <a:lnTo>
                      <a:pt x="9" y="359"/>
                    </a:lnTo>
                    <a:lnTo>
                      <a:pt x="9" y="360"/>
                    </a:lnTo>
                    <a:lnTo>
                      <a:pt x="9" y="360"/>
                    </a:lnTo>
                    <a:lnTo>
                      <a:pt x="8" y="360"/>
                    </a:lnTo>
                    <a:lnTo>
                      <a:pt x="8" y="360"/>
                    </a:lnTo>
                    <a:lnTo>
                      <a:pt x="8" y="361"/>
                    </a:lnTo>
                    <a:lnTo>
                      <a:pt x="8" y="361"/>
                    </a:lnTo>
                    <a:lnTo>
                      <a:pt x="8" y="361"/>
                    </a:lnTo>
                    <a:lnTo>
                      <a:pt x="8" y="361"/>
                    </a:lnTo>
                    <a:lnTo>
                      <a:pt x="8" y="364"/>
                    </a:lnTo>
                    <a:lnTo>
                      <a:pt x="8" y="364"/>
                    </a:lnTo>
                    <a:lnTo>
                      <a:pt x="8" y="364"/>
                    </a:lnTo>
                    <a:lnTo>
                      <a:pt x="8" y="364"/>
                    </a:lnTo>
                    <a:lnTo>
                      <a:pt x="9" y="365"/>
                    </a:lnTo>
                    <a:lnTo>
                      <a:pt x="9" y="365"/>
                    </a:lnTo>
                    <a:lnTo>
                      <a:pt x="9" y="366"/>
                    </a:lnTo>
                    <a:lnTo>
                      <a:pt x="9" y="366"/>
                    </a:lnTo>
                    <a:lnTo>
                      <a:pt x="9" y="368"/>
                    </a:lnTo>
                    <a:lnTo>
                      <a:pt x="9" y="368"/>
                    </a:lnTo>
                    <a:lnTo>
                      <a:pt x="9" y="368"/>
                    </a:lnTo>
                    <a:lnTo>
                      <a:pt x="9" y="368"/>
                    </a:lnTo>
                    <a:lnTo>
                      <a:pt x="10" y="370"/>
                    </a:lnTo>
                    <a:lnTo>
                      <a:pt x="10" y="370"/>
                    </a:lnTo>
                    <a:lnTo>
                      <a:pt x="10" y="371"/>
                    </a:lnTo>
                    <a:lnTo>
                      <a:pt x="10" y="371"/>
                    </a:lnTo>
                    <a:lnTo>
                      <a:pt x="10" y="373"/>
                    </a:lnTo>
                    <a:lnTo>
                      <a:pt x="10" y="373"/>
                    </a:lnTo>
                    <a:lnTo>
                      <a:pt x="10" y="374"/>
                    </a:lnTo>
                    <a:lnTo>
                      <a:pt x="10" y="374"/>
                    </a:lnTo>
                    <a:lnTo>
                      <a:pt x="12" y="374"/>
                    </a:lnTo>
                    <a:lnTo>
                      <a:pt x="12" y="374"/>
                    </a:lnTo>
                    <a:lnTo>
                      <a:pt x="12" y="375"/>
                    </a:lnTo>
                    <a:lnTo>
                      <a:pt x="12" y="375"/>
                    </a:lnTo>
                    <a:lnTo>
                      <a:pt x="12" y="377"/>
                    </a:lnTo>
                    <a:lnTo>
                      <a:pt x="12" y="377"/>
                    </a:lnTo>
                    <a:lnTo>
                      <a:pt x="13" y="378"/>
                    </a:lnTo>
                    <a:lnTo>
                      <a:pt x="13" y="378"/>
                    </a:lnTo>
                    <a:lnTo>
                      <a:pt x="13" y="378"/>
                    </a:lnTo>
                    <a:lnTo>
                      <a:pt x="13" y="378"/>
                    </a:lnTo>
                    <a:lnTo>
                      <a:pt x="13" y="379"/>
                    </a:lnTo>
                    <a:lnTo>
                      <a:pt x="13" y="379"/>
                    </a:lnTo>
                    <a:lnTo>
                      <a:pt x="14" y="379"/>
                    </a:lnTo>
                    <a:lnTo>
                      <a:pt x="14" y="379"/>
                    </a:lnTo>
                    <a:lnTo>
                      <a:pt x="14" y="380"/>
                    </a:lnTo>
                    <a:lnTo>
                      <a:pt x="14" y="380"/>
                    </a:lnTo>
                    <a:lnTo>
                      <a:pt x="16" y="380"/>
                    </a:lnTo>
                    <a:lnTo>
                      <a:pt x="16" y="380"/>
                    </a:lnTo>
                    <a:lnTo>
                      <a:pt x="17" y="380"/>
                    </a:lnTo>
                    <a:lnTo>
                      <a:pt x="17" y="380"/>
                    </a:lnTo>
                    <a:lnTo>
                      <a:pt x="17" y="382"/>
                    </a:lnTo>
                    <a:lnTo>
                      <a:pt x="17" y="382"/>
                    </a:lnTo>
                    <a:lnTo>
                      <a:pt x="18" y="382"/>
                    </a:lnTo>
                    <a:lnTo>
                      <a:pt x="18" y="382"/>
                    </a:lnTo>
                    <a:lnTo>
                      <a:pt x="19" y="382"/>
                    </a:lnTo>
                    <a:lnTo>
                      <a:pt x="19" y="382"/>
                    </a:lnTo>
                    <a:lnTo>
                      <a:pt x="19" y="382"/>
                    </a:lnTo>
                    <a:lnTo>
                      <a:pt x="19" y="382"/>
                    </a:lnTo>
                    <a:lnTo>
                      <a:pt x="26" y="383"/>
                    </a:lnTo>
                    <a:lnTo>
                      <a:pt x="36" y="384"/>
                    </a:lnTo>
                    <a:lnTo>
                      <a:pt x="36" y="384"/>
                    </a:lnTo>
                    <a:lnTo>
                      <a:pt x="50" y="385"/>
                    </a:lnTo>
                    <a:lnTo>
                      <a:pt x="60" y="385"/>
                    </a:lnTo>
                    <a:lnTo>
                      <a:pt x="75" y="385"/>
                    </a:lnTo>
                    <a:lnTo>
                      <a:pt x="75" y="385"/>
                    </a:lnTo>
                    <a:lnTo>
                      <a:pt x="84" y="403"/>
                    </a:lnTo>
                    <a:lnTo>
                      <a:pt x="84" y="403"/>
                    </a:lnTo>
                    <a:lnTo>
                      <a:pt x="73" y="414"/>
                    </a:lnTo>
                    <a:lnTo>
                      <a:pt x="66" y="422"/>
                    </a:lnTo>
                    <a:lnTo>
                      <a:pt x="58" y="433"/>
                    </a:lnTo>
                    <a:lnTo>
                      <a:pt x="58" y="433"/>
                    </a:lnTo>
                    <a:lnTo>
                      <a:pt x="50" y="448"/>
                    </a:lnTo>
                    <a:lnTo>
                      <a:pt x="50" y="448"/>
                    </a:lnTo>
                    <a:lnTo>
                      <a:pt x="50" y="448"/>
                    </a:lnTo>
                    <a:lnTo>
                      <a:pt x="50" y="448"/>
                    </a:lnTo>
                    <a:lnTo>
                      <a:pt x="50" y="451"/>
                    </a:lnTo>
                    <a:lnTo>
                      <a:pt x="50" y="451"/>
                    </a:lnTo>
                    <a:lnTo>
                      <a:pt x="48" y="451"/>
                    </a:lnTo>
                    <a:lnTo>
                      <a:pt x="48" y="451"/>
                    </a:lnTo>
                    <a:lnTo>
                      <a:pt x="48" y="452"/>
                    </a:lnTo>
                    <a:lnTo>
                      <a:pt x="48" y="452"/>
                    </a:lnTo>
                    <a:lnTo>
                      <a:pt x="48" y="452"/>
                    </a:lnTo>
                    <a:lnTo>
                      <a:pt x="48" y="452"/>
                    </a:lnTo>
                    <a:lnTo>
                      <a:pt x="48" y="453"/>
                    </a:lnTo>
                    <a:lnTo>
                      <a:pt x="48" y="453"/>
                    </a:lnTo>
                    <a:lnTo>
                      <a:pt x="48" y="455"/>
                    </a:lnTo>
                    <a:lnTo>
                      <a:pt x="48" y="455"/>
                    </a:lnTo>
                    <a:lnTo>
                      <a:pt x="48" y="456"/>
                    </a:lnTo>
                    <a:lnTo>
                      <a:pt x="48" y="456"/>
                    </a:lnTo>
                    <a:lnTo>
                      <a:pt x="50" y="456"/>
                    </a:lnTo>
                    <a:lnTo>
                      <a:pt x="50" y="456"/>
                    </a:lnTo>
                    <a:lnTo>
                      <a:pt x="50" y="457"/>
                    </a:lnTo>
                    <a:lnTo>
                      <a:pt x="50" y="457"/>
                    </a:lnTo>
                    <a:lnTo>
                      <a:pt x="50" y="457"/>
                    </a:lnTo>
                    <a:lnTo>
                      <a:pt x="50" y="457"/>
                    </a:lnTo>
                    <a:lnTo>
                      <a:pt x="51" y="458"/>
                    </a:lnTo>
                    <a:lnTo>
                      <a:pt x="51" y="458"/>
                    </a:lnTo>
                    <a:lnTo>
                      <a:pt x="51" y="460"/>
                    </a:lnTo>
                    <a:lnTo>
                      <a:pt x="51" y="460"/>
                    </a:lnTo>
                    <a:lnTo>
                      <a:pt x="52" y="461"/>
                    </a:lnTo>
                    <a:lnTo>
                      <a:pt x="52" y="461"/>
                    </a:lnTo>
                    <a:lnTo>
                      <a:pt x="52" y="461"/>
                    </a:lnTo>
                    <a:lnTo>
                      <a:pt x="52" y="461"/>
                    </a:lnTo>
                    <a:lnTo>
                      <a:pt x="53" y="462"/>
                    </a:lnTo>
                    <a:lnTo>
                      <a:pt x="53" y="462"/>
                    </a:lnTo>
                    <a:lnTo>
                      <a:pt x="55" y="465"/>
                    </a:lnTo>
                    <a:lnTo>
                      <a:pt x="55" y="465"/>
                    </a:lnTo>
                    <a:lnTo>
                      <a:pt x="55" y="465"/>
                    </a:lnTo>
                    <a:lnTo>
                      <a:pt x="55" y="465"/>
                    </a:lnTo>
                    <a:lnTo>
                      <a:pt x="56" y="466"/>
                    </a:lnTo>
                    <a:lnTo>
                      <a:pt x="56" y="466"/>
                    </a:lnTo>
                    <a:lnTo>
                      <a:pt x="56" y="466"/>
                    </a:lnTo>
                    <a:lnTo>
                      <a:pt x="56" y="466"/>
                    </a:lnTo>
                    <a:lnTo>
                      <a:pt x="57" y="467"/>
                    </a:lnTo>
                    <a:lnTo>
                      <a:pt x="57" y="467"/>
                    </a:lnTo>
                    <a:lnTo>
                      <a:pt x="57" y="467"/>
                    </a:lnTo>
                    <a:lnTo>
                      <a:pt x="57" y="467"/>
                    </a:lnTo>
                    <a:lnTo>
                      <a:pt x="58" y="468"/>
                    </a:lnTo>
                    <a:lnTo>
                      <a:pt x="58" y="468"/>
                    </a:lnTo>
                    <a:lnTo>
                      <a:pt x="58" y="468"/>
                    </a:lnTo>
                    <a:lnTo>
                      <a:pt x="58" y="468"/>
                    </a:lnTo>
                    <a:lnTo>
                      <a:pt x="60" y="470"/>
                    </a:lnTo>
                    <a:lnTo>
                      <a:pt x="60" y="470"/>
                    </a:lnTo>
                    <a:lnTo>
                      <a:pt x="60" y="470"/>
                    </a:lnTo>
                    <a:lnTo>
                      <a:pt x="60" y="470"/>
                    </a:lnTo>
                    <a:lnTo>
                      <a:pt x="61" y="470"/>
                    </a:lnTo>
                    <a:lnTo>
                      <a:pt x="61" y="470"/>
                    </a:lnTo>
                    <a:lnTo>
                      <a:pt x="61" y="470"/>
                    </a:lnTo>
                    <a:lnTo>
                      <a:pt x="61" y="470"/>
                    </a:lnTo>
                    <a:lnTo>
                      <a:pt x="65" y="471"/>
                    </a:lnTo>
                    <a:lnTo>
                      <a:pt x="65" y="471"/>
                    </a:lnTo>
                    <a:lnTo>
                      <a:pt x="66" y="471"/>
                    </a:lnTo>
                    <a:lnTo>
                      <a:pt x="66" y="471"/>
                    </a:lnTo>
                    <a:lnTo>
                      <a:pt x="72" y="470"/>
                    </a:lnTo>
                    <a:lnTo>
                      <a:pt x="82" y="467"/>
                    </a:lnTo>
                    <a:lnTo>
                      <a:pt x="82" y="467"/>
                    </a:lnTo>
                    <a:lnTo>
                      <a:pt x="95" y="465"/>
                    </a:lnTo>
                    <a:lnTo>
                      <a:pt x="106" y="461"/>
                    </a:lnTo>
                    <a:lnTo>
                      <a:pt x="119" y="455"/>
                    </a:lnTo>
                    <a:lnTo>
                      <a:pt x="119" y="455"/>
                    </a:lnTo>
                    <a:lnTo>
                      <a:pt x="134" y="468"/>
                    </a:lnTo>
                    <a:lnTo>
                      <a:pt x="134" y="468"/>
                    </a:lnTo>
                    <a:lnTo>
                      <a:pt x="128" y="482"/>
                    </a:lnTo>
                    <a:lnTo>
                      <a:pt x="124" y="492"/>
                    </a:lnTo>
                    <a:lnTo>
                      <a:pt x="120" y="505"/>
                    </a:lnTo>
                    <a:lnTo>
                      <a:pt x="120" y="505"/>
                    </a:lnTo>
                    <a:lnTo>
                      <a:pt x="118" y="516"/>
                    </a:lnTo>
                    <a:lnTo>
                      <a:pt x="118" y="523"/>
                    </a:lnTo>
                    <a:lnTo>
                      <a:pt x="118" y="523"/>
                    </a:lnTo>
                    <a:lnTo>
                      <a:pt x="118" y="523"/>
                    </a:lnTo>
                    <a:lnTo>
                      <a:pt x="118" y="523"/>
                    </a:lnTo>
                    <a:lnTo>
                      <a:pt x="118" y="525"/>
                    </a:lnTo>
                    <a:lnTo>
                      <a:pt x="118" y="525"/>
                    </a:lnTo>
                    <a:lnTo>
                      <a:pt x="118" y="525"/>
                    </a:lnTo>
                    <a:lnTo>
                      <a:pt x="118" y="525"/>
                    </a:lnTo>
                    <a:lnTo>
                      <a:pt x="118" y="526"/>
                    </a:lnTo>
                    <a:lnTo>
                      <a:pt x="118" y="526"/>
                    </a:lnTo>
                    <a:lnTo>
                      <a:pt x="118" y="528"/>
                    </a:lnTo>
                    <a:lnTo>
                      <a:pt x="118" y="528"/>
                    </a:lnTo>
                    <a:lnTo>
                      <a:pt x="119" y="528"/>
                    </a:lnTo>
                    <a:lnTo>
                      <a:pt x="119" y="528"/>
                    </a:lnTo>
                    <a:lnTo>
                      <a:pt x="119" y="529"/>
                    </a:lnTo>
                    <a:lnTo>
                      <a:pt x="119" y="529"/>
                    </a:lnTo>
                    <a:lnTo>
                      <a:pt x="119" y="530"/>
                    </a:lnTo>
                    <a:lnTo>
                      <a:pt x="119" y="530"/>
                    </a:lnTo>
                    <a:lnTo>
                      <a:pt x="119" y="530"/>
                    </a:lnTo>
                    <a:lnTo>
                      <a:pt x="119" y="530"/>
                    </a:lnTo>
                    <a:lnTo>
                      <a:pt x="120" y="531"/>
                    </a:lnTo>
                    <a:lnTo>
                      <a:pt x="120" y="531"/>
                    </a:lnTo>
                    <a:lnTo>
                      <a:pt x="120" y="531"/>
                    </a:lnTo>
                    <a:lnTo>
                      <a:pt x="120" y="531"/>
                    </a:lnTo>
                    <a:lnTo>
                      <a:pt x="121" y="533"/>
                    </a:lnTo>
                    <a:lnTo>
                      <a:pt x="121" y="533"/>
                    </a:lnTo>
                    <a:lnTo>
                      <a:pt x="123" y="533"/>
                    </a:lnTo>
                    <a:lnTo>
                      <a:pt x="123" y="533"/>
                    </a:lnTo>
                    <a:lnTo>
                      <a:pt x="124" y="533"/>
                    </a:lnTo>
                    <a:lnTo>
                      <a:pt x="124" y="533"/>
                    </a:lnTo>
                    <a:lnTo>
                      <a:pt x="124" y="534"/>
                    </a:lnTo>
                    <a:lnTo>
                      <a:pt x="124" y="534"/>
                    </a:lnTo>
                    <a:lnTo>
                      <a:pt x="125" y="535"/>
                    </a:lnTo>
                    <a:lnTo>
                      <a:pt x="125" y="535"/>
                    </a:lnTo>
                    <a:lnTo>
                      <a:pt x="128" y="537"/>
                    </a:lnTo>
                    <a:lnTo>
                      <a:pt x="128" y="537"/>
                    </a:lnTo>
                    <a:lnTo>
                      <a:pt x="128" y="537"/>
                    </a:lnTo>
                    <a:lnTo>
                      <a:pt x="128" y="537"/>
                    </a:lnTo>
                    <a:lnTo>
                      <a:pt x="129" y="538"/>
                    </a:lnTo>
                    <a:lnTo>
                      <a:pt x="129" y="538"/>
                    </a:lnTo>
                    <a:lnTo>
                      <a:pt x="129" y="538"/>
                    </a:lnTo>
                    <a:lnTo>
                      <a:pt x="129" y="538"/>
                    </a:lnTo>
                    <a:lnTo>
                      <a:pt x="130" y="538"/>
                    </a:lnTo>
                    <a:lnTo>
                      <a:pt x="130" y="538"/>
                    </a:lnTo>
                    <a:lnTo>
                      <a:pt x="130" y="538"/>
                    </a:lnTo>
                    <a:lnTo>
                      <a:pt x="130" y="538"/>
                    </a:lnTo>
                    <a:lnTo>
                      <a:pt x="133" y="539"/>
                    </a:lnTo>
                    <a:lnTo>
                      <a:pt x="133" y="539"/>
                    </a:lnTo>
                    <a:lnTo>
                      <a:pt x="133" y="539"/>
                    </a:lnTo>
                    <a:lnTo>
                      <a:pt x="133" y="539"/>
                    </a:lnTo>
                    <a:lnTo>
                      <a:pt x="134" y="539"/>
                    </a:lnTo>
                    <a:lnTo>
                      <a:pt x="134" y="539"/>
                    </a:lnTo>
                    <a:lnTo>
                      <a:pt x="134" y="539"/>
                    </a:lnTo>
                    <a:lnTo>
                      <a:pt x="134" y="539"/>
                    </a:lnTo>
                    <a:lnTo>
                      <a:pt x="135" y="539"/>
                    </a:lnTo>
                    <a:lnTo>
                      <a:pt x="135" y="539"/>
                    </a:lnTo>
                    <a:lnTo>
                      <a:pt x="135" y="539"/>
                    </a:lnTo>
                    <a:lnTo>
                      <a:pt x="135" y="539"/>
                    </a:lnTo>
                    <a:lnTo>
                      <a:pt x="138" y="539"/>
                    </a:lnTo>
                    <a:lnTo>
                      <a:pt x="138" y="539"/>
                    </a:lnTo>
                    <a:lnTo>
                      <a:pt x="138" y="539"/>
                    </a:lnTo>
                    <a:lnTo>
                      <a:pt x="138" y="539"/>
                    </a:lnTo>
                    <a:lnTo>
                      <a:pt x="139" y="539"/>
                    </a:lnTo>
                    <a:lnTo>
                      <a:pt x="139" y="539"/>
                    </a:lnTo>
                    <a:lnTo>
                      <a:pt x="139" y="539"/>
                    </a:lnTo>
                    <a:lnTo>
                      <a:pt x="139" y="539"/>
                    </a:lnTo>
                    <a:lnTo>
                      <a:pt x="145" y="535"/>
                    </a:lnTo>
                    <a:lnTo>
                      <a:pt x="155" y="530"/>
                    </a:lnTo>
                    <a:lnTo>
                      <a:pt x="155" y="530"/>
                    </a:lnTo>
                    <a:lnTo>
                      <a:pt x="165" y="523"/>
                    </a:lnTo>
                    <a:lnTo>
                      <a:pt x="174" y="515"/>
                    </a:lnTo>
                    <a:lnTo>
                      <a:pt x="184" y="505"/>
                    </a:lnTo>
                    <a:lnTo>
                      <a:pt x="184" y="505"/>
                    </a:lnTo>
                    <a:lnTo>
                      <a:pt x="203" y="514"/>
                    </a:lnTo>
                    <a:lnTo>
                      <a:pt x="203" y="514"/>
                    </a:lnTo>
                    <a:lnTo>
                      <a:pt x="202" y="528"/>
                    </a:lnTo>
                    <a:lnTo>
                      <a:pt x="202" y="539"/>
                    </a:lnTo>
                    <a:lnTo>
                      <a:pt x="203" y="553"/>
                    </a:lnTo>
                    <a:lnTo>
                      <a:pt x="203" y="553"/>
                    </a:lnTo>
                    <a:lnTo>
                      <a:pt x="205" y="563"/>
                    </a:lnTo>
                    <a:lnTo>
                      <a:pt x="207" y="569"/>
                    </a:lnTo>
                    <a:lnTo>
                      <a:pt x="207" y="569"/>
                    </a:lnTo>
                    <a:lnTo>
                      <a:pt x="207" y="569"/>
                    </a:lnTo>
                    <a:lnTo>
                      <a:pt x="207" y="569"/>
                    </a:lnTo>
                    <a:lnTo>
                      <a:pt x="207" y="569"/>
                    </a:lnTo>
                    <a:lnTo>
                      <a:pt x="207" y="572"/>
                    </a:lnTo>
                    <a:lnTo>
                      <a:pt x="207" y="572"/>
                    </a:lnTo>
                    <a:lnTo>
                      <a:pt x="207" y="572"/>
                    </a:lnTo>
                    <a:lnTo>
                      <a:pt x="207" y="572"/>
                    </a:lnTo>
                    <a:lnTo>
                      <a:pt x="208" y="573"/>
                    </a:lnTo>
                    <a:lnTo>
                      <a:pt x="208" y="573"/>
                    </a:lnTo>
                    <a:lnTo>
                      <a:pt x="208" y="573"/>
                    </a:lnTo>
                    <a:lnTo>
                      <a:pt x="208" y="573"/>
                    </a:lnTo>
                    <a:lnTo>
                      <a:pt x="210" y="574"/>
                    </a:lnTo>
                    <a:lnTo>
                      <a:pt x="210" y="574"/>
                    </a:lnTo>
                    <a:lnTo>
                      <a:pt x="210" y="574"/>
                    </a:lnTo>
                    <a:lnTo>
                      <a:pt x="210" y="574"/>
                    </a:lnTo>
                    <a:lnTo>
                      <a:pt x="212" y="577"/>
                    </a:lnTo>
                    <a:lnTo>
                      <a:pt x="212" y="577"/>
                    </a:lnTo>
                    <a:lnTo>
                      <a:pt x="212" y="577"/>
                    </a:lnTo>
                    <a:lnTo>
                      <a:pt x="212" y="577"/>
                    </a:lnTo>
                    <a:lnTo>
                      <a:pt x="213" y="577"/>
                    </a:lnTo>
                    <a:lnTo>
                      <a:pt x="213" y="577"/>
                    </a:lnTo>
                    <a:lnTo>
                      <a:pt x="215" y="577"/>
                    </a:lnTo>
                    <a:lnTo>
                      <a:pt x="215" y="577"/>
                    </a:lnTo>
                    <a:lnTo>
                      <a:pt x="216" y="578"/>
                    </a:lnTo>
                    <a:lnTo>
                      <a:pt x="216" y="578"/>
                    </a:lnTo>
                    <a:lnTo>
                      <a:pt x="216" y="578"/>
                    </a:lnTo>
                    <a:lnTo>
                      <a:pt x="216" y="578"/>
                    </a:lnTo>
                    <a:lnTo>
                      <a:pt x="218" y="578"/>
                    </a:lnTo>
                    <a:lnTo>
                      <a:pt x="218" y="578"/>
                    </a:lnTo>
                    <a:lnTo>
                      <a:pt x="220" y="578"/>
                    </a:lnTo>
                    <a:lnTo>
                      <a:pt x="220" y="578"/>
                    </a:lnTo>
                    <a:lnTo>
                      <a:pt x="221" y="579"/>
                    </a:lnTo>
                    <a:lnTo>
                      <a:pt x="221" y="579"/>
                    </a:lnTo>
                    <a:lnTo>
                      <a:pt x="222" y="579"/>
                    </a:lnTo>
                    <a:lnTo>
                      <a:pt x="222" y="579"/>
                    </a:lnTo>
                    <a:lnTo>
                      <a:pt x="222" y="579"/>
                    </a:lnTo>
                    <a:lnTo>
                      <a:pt x="222" y="579"/>
                    </a:lnTo>
                    <a:lnTo>
                      <a:pt x="223" y="579"/>
                    </a:lnTo>
                    <a:lnTo>
                      <a:pt x="223" y="579"/>
                    </a:lnTo>
                    <a:lnTo>
                      <a:pt x="225" y="579"/>
                    </a:lnTo>
                    <a:lnTo>
                      <a:pt x="225" y="579"/>
                    </a:lnTo>
                    <a:lnTo>
                      <a:pt x="226" y="579"/>
                    </a:lnTo>
                    <a:lnTo>
                      <a:pt x="226" y="579"/>
                    </a:lnTo>
                    <a:lnTo>
                      <a:pt x="226" y="579"/>
                    </a:lnTo>
                    <a:lnTo>
                      <a:pt x="226" y="579"/>
                    </a:lnTo>
                    <a:lnTo>
                      <a:pt x="227" y="579"/>
                    </a:lnTo>
                    <a:lnTo>
                      <a:pt x="227" y="579"/>
                    </a:lnTo>
                    <a:lnTo>
                      <a:pt x="227" y="579"/>
                    </a:lnTo>
                    <a:lnTo>
                      <a:pt x="227" y="579"/>
                    </a:lnTo>
                    <a:lnTo>
                      <a:pt x="228" y="579"/>
                    </a:lnTo>
                    <a:lnTo>
                      <a:pt x="228" y="579"/>
                    </a:lnTo>
                    <a:lnTo>
                      <a:pt x="230" y="579"/>
                    </a:lnTo>
                    <a:lnTo>
                      <a:pt x="230" y="579"/>
                    </a:lnTo>
                    <a:lnTo>
                      <a:pt x="231" y="578"/>
                    </a:lnTo>
                    <a:lnTo>
                      <a:pt x="231" y="578"/>
                    </a:lnTo>
                    <a:lnTo>
                      <a:pt x="231" y="578"/>
                    </a:lnTo>
                    <a:lnTo>
                      <a:pt x="231" y="578"/>
                    </a:lnTo>
                    <a:lnTo>
                      <a:pt x="232" y="577"/>
                    </a:lnTo>
                    <a:lnTo>
                      <a:pt x="232" y="577"/>
                    </a:lnTo>
                    <a:lnTo>
                      <a:pt x="232" y="577"/>
                    </a:lnTo>
                    <a:lnTo>
                      <a:pt x="232" y="577"/>
                    </a:lnTo>
                    <a:lnTo>
                      <a:pt x="232" y="577"/>
                    </a:lnTo>
                    <a:lnTo>
                      <a:pt x="232" y="577"/>
                    </a:lnTo>
                    <a:lnTo>
                      <a:pt x="237" y="572"/>
                    </a:lnTo>
                    <a:lnTo>
                      <a:pt x="244" y="563"/>
                    </a:lnTo>
                    <a:lnTo>
                      <a:pt x="244" y="563"/>
                    </a:lnTo>
                    <a:lnTo>
                      <a:pt x="251" y="553"/>
                    </a:lnTo>
                    <a:lnTo>
                      <a:pt x="257" y="543"/>
                    </a:lnTo>
                    <a:lnTo>
                      <a:pt x="264" y="530"/>
                    </a:lnTo>
                    <a:lnTo>
                      <a:pt x="264" y="530"/>
                    </a:lnTo>
                    <a:lnTo>
                      <a:pt x="284" y="531"/>
                    </a:lnTo>
                    <a:lnTo>
                      <a:pt x="284" y="531"/>
                    </a:lnTo>
                    <a:lnTo>
                      <a:pt x="288" y="545"/>
                    </a:lnTo>
                    <a:lnTo>
                      <a:pt x="291" y="555"/>
                    </a:lnTo>
                    <a:lnTo>
                      <a:pt x="298" y="568"/>
                    </a:lnTo>
                    <a:lnTo>
                      <a:pt x="298" y="568"/>
                    </a:lnTo>
                    <a:lnTo>
                      <a:pt x="303" y="578"/>
                    </a:lnTo>
                    <a:lnTo>
                      <a:pt x="307" y="583"/>
                    </a:lnTo>
                    <a:lnTo>
                      <a:pt x="307" y="583"/>
                    </a:lnTo>
                    <a:lnTo>
                      <a:pt x="307" y="583"/>
                    </a:lnTo>
                    <a:lnTo>
                      <a:pt x="307" y="583"/>
                    </a:lnTo>
                    <a:lnTo>
                      <a:pt x="308" y="584"/>
                    </a:lnTo>
                    <a:lnTo>
                      <a:pt x="308" y="584"/>
                    </a:lnTo>
                    <a:lnTo>
                      <a:pt x="308" y="586"/>
                    </a:lnTo>
                    <a:lnTo>
                      <a:pt x="308" y="586"/>
                    </a:lnTo>
                    <a:lnTo>
                      <a:pt x="309" y="586"/>
                    </a:lnTo>
                    <a:lnTo>
                      <a:pt x="309" y="586"/>
                    </a:lnTo>
                    <a:lnTo>
                      <a:pt x="309" y="586"/>
                    </a:lnTo>
                    <a:lnTo>
                      <a:pt x="309" y="586"/>
                    </a:lnTo>
                    <a:lnTo>
                      <a:pt x="310" y="587"/>
                    </a:lnTo>
                    <a:lnTo>
                      <a:pt x="310" y="587"/>
                    </a:lnTo>
                    <a:lnTo>
                      <a:pt x="310" y="587"/>
                    </a:lnTo>
                    <a:lnTo>
                      <a:pt x="310" y="587"/>
                    </a:lnTo>
                    <a:lnTo>
                      <a:pt x="313" y="587"/>
                    </a:lnTo>
                    <a:lnTo>
                      <a:pt x="313" y="587"/>
                    </a:lnTo>
                    <a:lnTo>
                      <a:pt x="314" y="587"/>
                    </a:lnTo>
                    <a:lnTo>
                      <a:pt x="314" y="587"/>
                    </a:lnTo>
                    <a:lnTo>
                      <a:pt x="314" y="587"/>
                    </a:lnTo>
                    <a:lnTo>
                      <a:pt x="314" y="587"/>
                    </a:lnTo>
                    <a:lnTo>
                      <a:pt x="315" y="587"/>
                    </a:lnTo>
                    <a:lnTo>
                      <a:pt x="315" y="587"/>
                    </a:lnTo>
                    <a:lnTo>
                      <a:pt x="317" y="587"/>
                    </a:lnTo>
                    <a:lnTo>
                      <a:pt x="317" y="587"/>
                    </a:lnTo>
                    <a:lnTo>
                      <a:pt x="318" y="587"/>
                    </a:lnTo>
                    <a:lnTo>
                      <a:pt x="318" y="587"/>
                    </a:lnTo>
                    <a:lnTo>
                      <a:pt x="318" y="587"/>
                    </a:lnTo>
                    <a:lnTo>
                      <a:pt x="318" y="587"/>
                    </a:lnTo>
                    <a:lnTo>
                      <a:pt x="320" y="587"/>
                    </a:lnTo>
                    <a:lnTo>
                      <a:pt x="320" y="587"/>
                    </a:lnTo>
                    <a:lnTo>
                      <a:pt x="322" y="587"/>
                    </a:lnTo>
                    <a:lnTo>
                      <a:pt x="322" y="587"/>
                    </a:lnTo>
                    <a:lnTo>
                      <a:pt x="323" y="587"/>
                    </a:lnTo>
                    <a:lnTo>
                      <a:pt x="323" y="587"/>
                    </a:lnTo>
                    <a:lnTo>
                      <a:pt x="324" y="587"/>
                    </a:lnTo>
                    <a:lnTo>
                      <a:pt x="324" y="587"/>
                    </a:lnTo>
                    <a:lnTo>
                      <a:pt x="324" y="587"/>
                    </a:lnTo>
                    <a:lnTo>
                      <a:pt x="324" y="587"/>
                    </a:lnTo>
                    <a:lnTo>
                      <a:pt x="325" y="587"/>
                    </a:lnTo>
                    <a:lnTo>
                      <a:pt x="325" y="587"/>
                    </a:lnTo>
                    <a:lnTo>
                      <a:pt x="327" y="587"/>
                    </a:lnTo>
                    <a:lnTo>
                      <a:pt x="327" y="587"/>
                    </a:lnTo>
                    <a:lnTo>
                      <a:pt x="328" y="586"/>
                    </a:lnTo>
                    <a:lnTo>
                      <a:pt x="328" y="586"/>
                    </a:lnTo>
                    <a:lnTo>
                      <a:pt x="328" y="586"/>
                    </a:lnTo>
                    <a:lnTo>
                      <a:pt x="328" y="586"/>
                    </a:lnTo>
                    <a:lnTo>
                      <a:pt x="329" y="586"/>
                    </a:lnTo>
                    <a:lnTo>
                      <a:pt x="329" y="586"/>
                    </a:lnTo>
                    <a:lnTo>
                      <a:pt x="329" y="586"/>
                    </a:lnTo>
                    <a:lnTo>
                      <a:pt x="329" y="586"/>
                    </a:lnTo>
                    <a:lnTo>
                      <a:pt x="331" y="584"/>
                    </a:lnTo>
                    <a:lnTo>
                      <a:pt x="331" y="584"/>
                    </a:lnTo>
                    <a:lnTo>
                      <a:pt x="331" y="584"/>
                    </a:lnTo>
                    <a:lnTo>
                      <a:pt x="331" y="584"/>
                    </a:lnTo>
                    <a:lnTo>
                      <a:pt x="332" y="583"/>
                    </a:lnTo>
                    <a:lnTo>
                      <a:pt x="332" y="583"/>
                    </a:lnTo>
                    <a:lnTo>
                      <a:pt x="332" y="583"/>
                    </a:lnTo>
                    <a:lnTo>
                      <a:pt x="332" y="583"/>
                    </a:lnTo>
                    <a:lnTo>
                      <a:pt x="333" y="581"/>
                    </a:lnTo>
                    <a:lnTo>
                      <a:pt x="333" y="581"/>
                    </a:lnTo>
                    <a:lnTo>
                      <a:pt x="333" y="581"/>
                    </a:lnTo>
                    <a:lnTo>
                      <a:pt x="333" y="581"/>
                    </a:lnTo>
                    <a:lnTo>
                      <a:pt x="336" y="574"/>
                    </a:lnTo>
                    <a:lnTo>
                      <a:pt x="339" y="564"/>
                    </a:lnTo>
                    <a:lnTo>
                      <a:pt x="339" y="564"/>
                    </a:lnTo>
                    <a:lnTo>
                      <a:pt x="343" y="552"/>
                    </a:lnTo>
                    <a:lnTo>
                      <a:pt x="344" y="542"/>
                    </a:lnTo>
                    <a:lnTo>
                      <a:pt x="346" y="526"/>
                    </a:lnTo>
                    <a:lnTo>
                      <a:pt x="346" y="526"/>
                    </a:lnTo>
                    <a:lnTo>
                      <a:pt x="366" y="521"/>
                    </a:lnTo>
                    <a:lnTo>
                      <a:pt x="366" y="521"/>
                    </a:lnTo>
                    <a:lnTo>
                      <a:pt x="375" y="533"/>
                    </a:lnTo>
                    <a:lnTo>
                      <a:pt x="382" y="542"/>
                    </a:lnTo>
                    <a:lnTo>
                      <a:pt x="391" y="550"/>
                    </a:lnTo>
                    <a:lnTo>
                      <a:pt x="391" y="550"/>
                    </a:lnTo>
                    <a:lnTo>
                      <a:pt x="399" y="558"/>
                    </a:lnTo>
                    <a:lnTo>
                      <a:pt x="405" y="562"/>
                    </a:lnTo>
                    <a:lnTo>
                      <a:pt x="405" y="562"/>
                    </a:lnTo>
                    <a:lnTo>
                      <a:pt x="405" y="562"/>
                    </a:lnTo>
                    <a:lnTo>
                      <a:pt x="406" y="563"/>
                    </a:lnTo>
                    <a:lnTo>
                      <a:pt x="406" y="563"/>
                    </a:lnTo>
                    <a:lnTo>
                      <a:pt x="407" y="563"/>
                    </a:lnTo>
                    <a:lnTo>
                      <a:pt x="407" y="563"/>
                    </a:lnTo>
                    <a:lnTo>
                      <a:pt x="409" y="563"/>
                    </a:lnTo>
                    <a:lnTo>
                      <a:pt x="409" y="563"/>
                    </a:lnTo>
                    <a:lnTo>
                      <a:pt x="409" y="563"/>
                    </a:lnTo>
                    <a:lnTo>
                      <a:pt x="409" y="563"/>
                    </a:lnTo>
                    <a:lnTo>
                      <a:pt x="410" y="563"/>
                    </a:lnTo>
                    <a:lnTo>
                      <a:pt x="410" y="563"/>
                    </a:lnTo>
                    <a:lnTo>
                      <a:pt x="410" y="563"/>
                    </a:lnTo>
                    <a:lnTo>
                      <a:pt x="410" y="563"/>
                    </a:lnTo>
                    <a:lnTo>
                      <a:pt x="411" y="563"/>
                    </a:lnTo>
                    <a:lnTo>
                      <a:pt x="411" y="563"/>
                    </a:lnTo>
                    <a:lnTo>
                      <a:pt x="411" y="563"/>
                    </a:lnTo>
                    <a:lnTo>
                      <a:pt x="414" y="563"/>
                    </a:lnTo>
                    <a:lnTo>
                      <a:pt x="414" y="563"/>
                    </a:lnTo>
                    <a:lnTo>
                      <a:pt x="414" y="563"/>
                    </a:lnTo>
                    <a:lnTo>
                      <a:pt x="414" y="563"/>
                    </a:lnTo>
                    <a:lnTo>
                      <a:pt x="415" y="563"/>
                    </a:lnTo>
                    <a:lnTo>
                      <a:pt x="415" y="563"/>
                    </a:lnTo>
                    <a:lnTo>
                      <a:pt x="415" y="562"/>
                    </a:lnTo>
                    <a:lnTo>
                      <a:pt x="415" y="562"/>
                    </a:lnTo>
                    <a:lnTo>
                      <a:pt x="416" y="562"/>
                    </a:lnTo>
                    <a:lnTo>
                      <a:pt x="416" y="562"/>
                    </a:lnTo>
                    <a:lnTo>
                      <a:pt x="417" y="562"/>
                    </a:lnTo>
                    <a:lnTo>
                      <a:pt x="417" y="562"/>
                    </a:lnTo>
                    <a:lnTo>
                      <a:pt x="419" y="560"/>
                    </a:lnTo>
                    <a:lnTo>
                      <a:pt x="419" y="560"/>
                    </a:lnTo>
                    <a:lnTo>
                      <a:pt x="421" y="559"/>
                    </a:lnTo>
                    <a:lnTo>
                      <a:pt x="421" y="559"/>
                    </a:lnTo>
                    <a:lnTo>
                      <a:pt x="421" y="559"/>
                    </a:lnTo>
                    <a:lnTo>
                      <a:pt x="421" y="559"/>
                    </a:lnTo>
                    <a:lnTo>
                      <a:pt x="422" y="559"/>
                    </a:lnTo>
                    <a:lnTo>
                      <a:pt x="422" y="559"/>
                    </a:lnTo>
                    <a:lnTo>
                      <a:pt x="424" y="559"/>
                    </a:lnTo>
                    <a:lnTo>
                      <a:pt x="424" y="559"/>
                    </a:lnTo>
                    <a:lnTo>
                      <a:pt x="424" y="558"/>
                    </a:lnTo>
                    <a:lnTo>
                      <a:pt x="424" y="558"/>
                    </a:lnTo>
                    <a:lnTo>
                      <a:pt x="425" y="558"/>
                    </a:lnTo>
                    <a:lnTo>
                      <a:pt x="425" y="558"/>
                    </a:lnTo>
                    <a:lnTo>
                      <a:pt x="428" y="555"/>
                    </a:lnTo>
                    <a:lnTo>
                      <a:pt x="428" y="555"/>
                    </a:lnTo>
                    <a:lnTo>
                      <a:pt x="428" y="555"/>
                    </a:lnTo>
                    <a:lnTo>
                      <a:pt x="428" y="555"/>
                    </a:lnTo>
                    <a:lnTo>
                      <a:pt x="428" y="554"/>
                    </a:lnTo>
                    <a:lnTo>
                      <a:pt x="428" y="554"/>
                    </a:lnTo>
                    <a:lnTo>
                      <a:pt x="428" y="554"/>
                    </a:lnTo>
                    <a:lnTo>
                      <a:pt x="428" y="554"/>
                    </a:lnTo>
                    <a:lnTo>
                      <a:pt x="429" y="553"/>
                    </a:lnTo>
                    <a:lnTo>
                      <a:pt x="429" y="553"/>
                    </a:lnTo>
                    <a:lnTo>
                      <a:pt x="429" y="553"/>
                    </a:lnTo>
                    <a:lnTo>
                      <a:pt x="429" y="553"/>
                    </a:lnTo>
                    <a:lnTo>
                      <a:pt x="429" y="550"/>
                    </a:lnTo>
                    <a:lnTo>
                      <a:pt x="429" y="550"/>
                    </a:lnTo>
                    <a:lnTo>
                      <a:pt x="429" y="550"/>
                    </a:lnTo>
                    <a:lnTo>
                      <a:pt x="430" y="543"/>
                    </a:lnTo>
                    <a:lnTo>
                      <a:pt x="429" y="533"/>
                    </a:lnTo>
                    <a:lnTo>
                      <a:pt x="429" y="533"/>
                    </a:lnTo>
                    <a:lnTo>
                      <a:pt x="428" y="520"/>
                    </a:lnTo>
                    <a:lnTo>
                      <a:pt x="426" y="509"/>
                    </a:lnTo>
                    <a:lnTo>
                      <a:pt x="422" y="495"/>
                    </a:lnTo>
                    <a:lnTo>
                      <a:pt x="422" y="495"/>
                    </a:lnTo>
                    <a:lnTo>
                      <a:pt x="440" y="482"/>
                    </a:lnTo>
                    <a:lnTo>
                      <a:pt x="440" y="482"/>
                    </a:lnTo>
                    <a:lnTo>
                      <a:pt x="451" y="491"/>
                    </a:lnTo>
                    <a:lnTo>
                      <a:pt x="462" y="496"/>
                    </a:lnTo>
                    <a:lnTo>
                      <a:pt x="473" y="501"/>
                    </a:lnTo>
                    <a:lnTo>
                      <a:pt x="473" y="501"/>
                    </a:lnTo>
                    <a:lnTo>
                      <a:pt x="483" y="506"/>
                    </a:lnTo>
                    <a:lnTo>
                      <a:pt x="491" y="508"/>
                    </a:lnTo>
                    <a:lnTo>
                      <a:pt x="491" y="508"/>
                    </a:lnTo>
                    <a:lnTo>
                      <a:pt x="491" y="508"/>
                    </a:lnTo>
                    <a:lnTo>
                      <a:pt x="491" y="508"/>
                    </a:lnTo>
                    <a:lnTo>
                      <a:pt x="492" y="508"/>
                    </a:lnTo>
                    <a:lnTo>
                      <a:pt x="492" y="508"/>
                    </a:lnTo>
                    <a:lnTo>
                      <a:pt x="493" y="509"/>
                    </a:lnTo>
                    <a:lnTo>
                      <a:pt x="493" y="509"/>
                    </a:lnTo>
                    <a:lnTo>
                      <a:pt x="494" y="508"/>
                    </a:lnTo>
                    <a:lnTo>
                      <a:pt x="494" y="508"/>
                    </a:lnTo>
                    <a:lnTo>
                      <a:pt x="494" y="508"/>
                    </a:lnTo>
                    <a:lnTo>
                      <a:pt x="494" y="508"/>
                    </a:lnTo>
                    <a:lnTo>
                      <a:pt x="496" y="508"/>
                    </a:lnTo>
                    <a:lnTo>
                      <a:pt x="496" y="508"/>
                    </a:lnTo>
                    <a:lnTo>
                      <a:pt x="496" y="508"/>
                    </a:lnTo>
                    <a:lnTo>
                      <a:pt x="496" y="508"/>
                    </a:lnTo>
                    <a:lnTo>
                      <a:pt x="497" y="508"/>
                    </a:lnTo>
                    <a:lnTo>
                      <a:pt x="497" y="508"/>
                    </a:lnTo>
                    <a:lnTo>
                      <a:pt x="497" y="508"/>
                    </a:lnTo>
                    <a:lnTo>
                      <a:pt x="497" y="508"/>
                    </a:lnTo>
                    <a:lnTo>
                      <a:pt x="498" y="506"/>
                    </a:lnTo>
                    <a:lnTo>
                      <a:pt x="498" y="506"/>
                    </a:lnTo>
                    <a:lnTo>
                      <a:pt x="498" y="506"/>
                    </a:lnTo>
                    <a:lnTo>
                      <a:pt x="498" y="506"/>
                    </a:lnTo>
                    <a:lnTo>
                      <a:pt x="499" y="505"/>
                    </a:lnTo>
                    <a:lnTo>
                      <a:pt x="499" y="505"/>
                    </a:lnTo>
                    <a:lnTo>
                      <a:pt x="501" y="505"/>
                    </a:lnTo>
                    <a:lnTo>
                      <a:pt x="501" y="505"/>
                    </a:lnTo>
                    <a:lnTo>
                      <a:pt x="501" y="504"/>
                    </a:lnTo>
                    <a:lnTo>
                      <a:pt x="501" y="504"/>
                    </a:lnTo>
                    <a:lnTo>
                      <a:pt x="502" y="504"/>
                    </a:lnTo>
                    <a:lnTo>
                      <a:pt x="502" y="504"/>
                    </a:lnTo>
                    <a:lnTo>
                      <a:pt x="503" y="501"/>
                    </a:lnTo>
                    <a:lnTo>
                      <a:pt x="503" y="501"/>
                    </a:lnTo>
                    <a:lnTo>
                      <a:pt x="504" y="500"/>
                    </a:lnTo>
                    <a:lnTo>
                      <a:pt x="504" y="500"/>
                    </a:lnTo>
                    <a:lnTo>
                      <a:pt x="504" y="500"/>
                    </a:lnTo>
                    <a:lnTo>
                      <a:pt x="504" y="500"/>
                    </a:lnTo>
                    <a:lnTo>
                      <a:pt x="506" y="499"/>
                    </a:lnTo>
                    <a:lnTo>
                      <a:pt x="506" y="499"/>
                    </a:lnTo>
                    <a:lnTo>
                      <a:pt x="506" y="499"/>
                    </a:lnTo>
                    <a:lnTo>
                      <a:pt x="506" y="499"/>
                    </a:lnTo>
                    <a:lnTo>
                      <a:pt x="507" y="497"/>
                    </a:lnTo>
                    <a:lnTo>
                      <a:pt x="507" y="497"/>
                    </a:lnTo>
                    <a:lnTo>
                      <a:pt x="507" y="497"/>
                    </a:lnTo>
                    <a:lnTo>
                      <a:pt x="507" y="497"/>
                    </a:lnTo>
                    <a:lnTo>
                      <a:pt x="508" y="496"/>
                    </a:lnTo>
                    <a:lnTo>
                      <a:pt x="508" y="496"/>
                    </a:lnTo>
                    <a:lnTo>
                      <a:pt x="508" y="496"/>
                    </a:lnTo>
                    <a:lnTo>
                      <a:pt x="508" y="496"/>
                    </a:lnTo>
                    <a:lnTo>
                      <a:pt x="508" y="495"/>
                    </a:lnTo>
                    <a:lnTo>
                      <a:pt x="508" y="495"/>
                    </a:lnTo>
                    <a:lnTo>
                      <a:pt x="508" y="494"/>
                    </a:lnTo>
                    <a:lnTo>
                      <a:pt x="508" y="494"/>
                    </a:lnTo>
                    <a:lnTo>
                      <a:pt x="509" y="494"/>
                    </a:lnTo>
                    <a:lnTo>
                      <a:pt x="509" y="494"/>
                    </a:lnTo>
                    <a:lnTo>
                      <a:pt x="509" y="492"/>
                    </a:lnTo>
                    <a:lnTo>
                      <a:pt x="509" y="492"/>
                    </a:lnTo>
                    <a:lnTo>
                      <a:pt x="509" y="491"/>
                    </a:lnTo>
                    <a:lnTo>
                      <a:pt x="509" y="491"/>
                    </a:lnTo>
                    <a:lnTo>
                      <a:pt x="509" y="491"/>
                    </a:lnTo>
                    <a:lnTo>
                      <a:pt x="509" y="491"/>
                    </a:lnTo>
                    <a:lnTo>
                      <a:pt x="509" y="489"/>
                    </a:lnTo>
                    <a:lnTo>
                      <a:pt x="509" y="489"/>
                    </a:lnTo>
                    <a:lnTo>
                      <a:pt x="509" y="489"/>
                    </a:lnTo>
                    <a:lnTo>
                      <a:pt x="509" y="489"/>
                    </a:lnTo>
                    <a:lnTo>
                      <a:pt x="507" y="482"/>
                    </a:lnTo>
                    <a:lnTo>
                      <a:pt x="503" y="472"/>
                    </a:lnTo>
                    <a:lnTo>
                      <a:pt x="503" y="472"/>
                    </a:lnTo>
                    <a:lnTo>
                      <a:pt x="497" y="460"/>
                    </a:lnTo>
                    <a:lnTo>
                      <a:pt x="492" y="451"/>
                    </a:lnTo>
                    <a:lnTo>
                      <a:pt x="484" y="438"/>
                    </a:lnTo>
                    <a:lnTo>
                      <a:pt x="484" y="438"/>
                    </a:lnTo>
                    <a:lnTo>
                      <a:pt x="496" y="422"/>
                    </a:lnTo>
                    <a:lnTo>
                      <a:pt x="496" y="422"/>
                    </a:lnTo>
                    <a:lnTo>
                      <a:pt x="509" y="426"/>
                    </a:lnTo>
                    <a:lnTo>
                      <a:pt x="521" y="427"/>
                    </a:lnTo>
                    <a:lnTo>
                      <a:pt x="533" y="428"/>
                    </a:lnTo>
                    <a:lnTo>
                      <a:pt x="533" y="428"/>
                    </a:lnTo>
                    <a:lnTo>
                      <a:pt x="545" y="428"/>
                    </a:lnTo>
                    <a:lnTo>
                      <a:pt x="551" y="428"/>
                    </a:lnTo>
                    <a:lnTo>
                      <a:pt x="551" y="428"/>
                    </a:lnTo>
                    <a:lnTo>
                      <a:pt x="551" y="428"/>
                    </a:lnTo>
                    <a:lnTo>
                      <a:pt x="551" y="428"/>
                    </a:lnTo>
                    <a:lnTo>
                      <a:pt x="554" y="428"/>
                    </a:lnTo>
                    <a:lnTo>
                      <a:pt x="554" y="428"/>
                    </a:lnTo>
                    <a:lnTo>
                      <a:pt x="554" y="428"/>
                    </a:lnTo>
                    <a:lnTo>
                      <a:pt x="554" y="428"/>
                    </a:lnTo>
                    <a:lnTo>
                      <a:pt x="555" y="427"/>
                    </a:lnTo>
                    <a:lnTo>
                      <a:pt x="555" y="427"/>
                    </a:lnTo>
                    <a:lnTo>
                      <a:pt x="556" y="427"/>
                    </a:lnTo>
                    <a:lnTo>
                      <a:pt x="556" y="427"/>
                    </a:lnTo>
                    <a:lnTo>
                      <a:pt x="556" y="426"/>
                    </a:lnTo>
                    <a:lnTo>
                      <a:pt x="556" y="426"/>
                    </a:lnTo>
                    <a:lnTo>
                      <a:pt x="557" y="426"/>
                    </a:lnTo>
                    <a:lnTo>
                      <a:pt x="557" y="426"/>
                    </a:lnTo>
                    <a:lnTo>
                      <a:pt x="557" y="426"/>
                    </a:lnTo>
                    <a:lnTo>
                      <a:pt x="557" y="426"/>
                    </a:lnTo>
                    <a:lnTo>
                      <a:pt x="557" y="424"/>
                    </a:lnTo>
                    <a:lnTo>
                      <a:pt x="557" y="424"/>
                    </a:lnTo>
                    <a:lnTo>
                      <a:pt x="559" y="423"/>
                    </a:lnTo>
                    <a:lnTo>
                      <a:pt x="559" y="423"/>
                    </a:lnTo>
                    <a:lnTo>
                      <a:pt x="559" y="423"/>
                    </a:lnTo>
                    <a:lnTo>
                      <a:pt x="559" y="423"/>
                    </a:lnTo>
                    <a:lnTo>
                      <a:pt x="560" y="422"/>
                    </a:lnTo>
                    <a:lnTo>
                      <a:pt x="560" y="422"/>
                    </a:lnTo>
                    <a:lnTo>
                      <a:pt x="560" y="422"/>
                    </a:lnTo>
                    <a:lnTo>
                      <a:pt x="560" y="422"/>
                    </a:lnTo>
                    <a:lnTo>
                      <a:pt x="560" y="421"/>
                    </a:lnTo>
                    <a:lnTo>
                      <a:pt x="560" y="421"/>
                    </a:lnTo>
                    <a:lnTo>
                      <a:pt x="561" y="419"/>
                    </a:lnTo>
                    <a:lnTo>
                      <a:pt x="561" y="419"/>
                    </a:lnTo>
                    <a:lnTo>
                      <a:pt x="561" y="418"/>
                    </a:lnTo>
                    <a:lnTo>
                      <a:pt x="561" y="418"/>
                    </a:lnTo>
                    <a:lnTo>
                      <a:pt x="562" y="417"/>
                    </a:lnTo>
                    <a:lnTo>
                      <a:pt x="562" y="417"/>
                    </a:lnTo>
                    <a:lnTo>
                      <a:pt x="562" y="416"/>
                    </a:lnTo>
                    <a:lnTo>
                      <a:pt x="562" y="416"/>
                    </a:lnTo>
                    <a:lnTo>
                      <a:pt x="564" y="414"/>
                    </a:lnTo>
                    <a:lnTo>
                      <a:pt x="564" y="414"/>
                    </a:lnTo>
                    <a:lnTo>
                      <a:pt x="564" y="414"/>
                    </a:lnTo>
                    <a:lnTo>
                      <a:pt x="564" y="414"/>
                    </a:lnTo>
                    <a:lnTo>
                      <a:pt x="564" y="413"/>
                    </a:lnTo>
                    <a:lnTo>
                      <a:pt x="564" y="413"/>
                    </a:lnTo>
                    <a:lnTo>
                      <a:pt x="564" y="412"/>
                    </a:lnTo>
                    <a:lnTo>
                      <a:pt x="564" y="412"/>
                    </a:lnTo>
                    <a:lnTo>
                      <a:pt x="565" y="411"/>
                    </a:lnTo>
                    <a:lnTo>
                      <a:pt x="565" y="411"/>
                    </a:lnTo>
                    <a:lnTo>
                      <a:pt x="565" y="411"/>
                    </a:lnTo>
                    <a:lnTo>
                      <a:pt x="565" y="411"/>
                    </a:lnTo>
                    <a:lnTo>
                      <a:pt x="565" y="409"/>
                    </a:lnTo>
                    <a:lnTo>
                      <a:pt x="565" y="409"/>
                    </a:lnTo>
                    <a:lnTo>
                      <a:pt x="565" y="409"/>
                    </a:lnTo>
                    <a:lnTo>
                      <a:pt x="565" y="409"/>
                    </a:lnTo>
                    <a:lnTo>
                      <a:pt x="565" y="408"/>
                    </a:lnTo>
                    <a:lnTo>
                      <a:pt x="565" y="408"/>
                    </a:lnTo>
                    <a:lnTo>
                      <a:pt x="565" y="407"/>
                    </a:lnTo>
                    <a:lnTo>
                      <a:pt x="565" y="407"/>
                    </a:lnTo>
                    <a:lnTo>
                      <a:pt x="564" y="405"/>
                    </a:lnTo>
                    <a:lnTo>
                      <a:pt x="564" y="405"/>
                    </a:lnTo>
                    <a:lnTo>
                      <a:pt x="564" y="405"/>
                    </a:lnTo>
                    <a:lnTo>
                      <a:pt x="564" y="405"/>
                    </a:lnTo>
                    <a:lnTo>
                      <a:pt x="562" y="404"/>
                    </a:lnTo>
                    <a:lnTo>
                      <a:pt x="562" y="404"/>
                    </a:lnTo>
                    <a:lnTo>
                      <a:pt x="562" y="404"/>
                    </a:lnTo>
                    <a:lnTo>
                      <a:pt x="562" y="404"/>
                    </a:lnTo>
                    <a:lnTo>
                      <a:pt x="559" y="398"/>
                    </a:lnTo>
                    <a:lnTo>
                      <a:pt x="551" y="390"/>
                    </a:lnTo>
                    <a:lnTo>
                      <a:pt x="551" y="390"/>
                    </a:lnTo>
                    <a:lnTo>
                      <a:pt x="542" y="380"/>
                    </a:lnTo>
                    <a:lnTo>
                      <a:pt x="533" y="374"/>
                    </a:lnTo>
                    <a:lnTo>
                      <a:pt x="522" y="365"/>
                    </a:lnTo>
                    <a:lnTo>
                      <a:pt x="522" y="365"/>
                    </a:lnTo>
                    <a:lnTo>
                      <a:pt x="525" y="355"/>
                    </a:lnTo>
                    <a:lnTo>
                      <a:pt x="525" y="355"/>
                    </a:lnTo>
                    <a:lnTo>
                      <a:pt x="527" y="345"/>
                    </a:lnTo>
                    <a:lnTo>
                      <a:pt x="527" y="345"/>
                    </a:lnTo>
                    <a:lnTo>
                      <a:pt x="542" y="344"/>
                    </a:lnTo>
                    <a:lnTo>
                      <a:pt x="552" y="341"/>
                    </a:lnTo>
                    <a:lnTo>
                      <a:pt x="565" y="339"/>
                    </a:lnTo>
                    <a:lnTo>
                      <a:pt x="565" y="339"/>
                    </a:lnTo>
                    <a:lnTo>
                      <a:pt x="575" y="335"/>
                    </a:lnTo>
                    <a:lnTo>
                      <a:pt x="581" y="332"/>
                    </a:lnTo>
                    <a:lnTo>
                      <a:pt x="581" y="332"/>
                    </a:lnTo>
                    <a:lnTo>
                      <a:pt x="582" y="332"/>
                    </a:lnTo>
                    <a:lnTo>
                      <a:pt x="582" y="332"/>
                    </a:lnTo>
                    <a:lnTo>
                      <a:pt x="584" y="331"/>
                    </a:lnTo>
                    <a:lnTo>
                      <a:pt x="584" y="331"/>
                    </a:lnTo>
                    <a:lnTo>
                      <a:pt x="584" y="331"/>
                    </a:lnTo>
                    <a:lnTo>
                      <a:pt x="584" y="331"/>
                    </a:lnTo>
                    <a:lnTo>
                      <a:pt x="585" y="330"/>
                    </a:lnTo>
                    <a:lnTo>
                      <a:pt x="585" y="330"/>
                    </a:lnTo>
                    <a:lnTo>
                      <a:pt x="585" y="330"/>
                    </a:lnTo>
                    <a:lnTo>
                      <a:pt x="585" y="330"/>
                    </a:lnTo>
                    <a:lnTo>
                      <a:pt x="586" y="329"/>
                    </a:lnTo>
                    <a:lnTo>
                      <a:pt x="586" y="329"/>
                    </a:lnTo>
                    <a:lnTo>
                      <a:pt x="586" y="329"/>
                    </a:lnTo>
                    <a:lnTo>
                      <a:pt x="586" y="329"/>
                    </a:lnTo>
                    <a:lnTo>
                      <a:pt x="586" y="327"/>
                    </a:lnTo>
                    <a:lnTo>
                      <a:pt x="586" y="327"/>
                    </a:lnTo>
                    <a:lnTo>
                      <a:pt x="586" y="327"/>
                    </a:lnTo>
                    <a:lnTo>
                      <a:pt x="586" y="327"/>
                    </a:lnTo>
                    <a:lnTo>
                      <a:pt x="588" y="325"/>
                    </a:lnTo>
                    <a:lnTo>
                      <a:pt x="588" y="325"/>
                    </a:lnTo>
                    <a:lnTo>
                      <a:pt x="588" y="325"/>
                    </a:lnTo>
                    <a:lnTo>
                      <a:pt x="588" y="325"/>
                    </a:lnTo>
                    <a:lnTo>
                      <a:pt x="588" y="324"/>
                    </a:lnTo>
                    <a:lnTo>
                      <a:pt x="588" y="324"/>
                    </a:lnTo>
                    <a:lnTo>
                      <a:pt x="588" y="324"/>
                    </a:lnTo>
                    <a:lnTo>
                      <a:pt x="588" y="324"/>
                    </a:lnTo>
                    <a:lnTo>
                      <a:pt x="588" y="322"/>
                    </a:lnTo>
                    <a:lnTo>
                      <a:pt x="588" y="322"/>
                    </a:lnTo>
                    <a:lnTo>
                      <a:pt x="588" y="321"/>
                    </a:lnTo>
                    <a:lnTo>
                      <a:pt x="588" y="321"/>
                    </a:lnTo>
                    <a:lnTo>
                      <a:pt x="588" y="320"/>
                    </a:lnTo>
                    <a:lnTo>
                      <a:pt x="588" y="320"/>
                    </a:lnTo>
                    <a:lnTo>
                      <a:pt x="589" y="317"/>
                    </a:lnTo>
                    <a:lnTo>
                      <a:pt x="589" y="317"/>
                    </a:lnTo>
                    <a:lnTo>
                      <a:pt x="589" y="317"/>
                    </a:lnTo>
                    <a:lnTo>
                      <a:pt x="589" y="317"/>
                    </a:lnTo>
                    <a:lnTo>
                      <a:pt x="589" y="315"/>
                    </a:lnTo>
                    <a:lnTo>
                      <a:pt x="589" y="315"/>
                    </a:lnTo>
                    <a:lnTo>
                      <a:pt x="589" y="315"/>
                    </a:lnTo>
                    <a:lnTo>
                      <a:pt x="589" y="315"/>
                    </a:lnTo>
                    <a:lnTo>
                      <a:pt x="589" y="314"/>
                    </a:lnTo>
                    <a:lnTo>
                      <a:pt x="589" y="314"/>
                    </a:lnTo>
                    <a:lnTo>
                      <a:pt x="589" y="314"/>
                    </a:lnTo>
                    <a:lnTo>
                      <a:pt x="589" y="314"/>
                    </a:lnTo>
                    <a:lnTo>
                      <a:pt x="589" y="311"/>
                    </a:lnTo>
                    <a:lnTo>
                      <a:pt x="589" y="311"/>
                    </a:lnTo>
                    <a:lnTo>
                      <a:pt x="589" y="311"/>
                    </a:lnTo>
                    <a:lnTo>
                      <a:pt x="589" y="311"/>
                    </a:lnTo>
                    <a:lnTo>
                      <a:pt x="588" y="310"/>
                    </a:lnTo>
                    <a:lnTo>
                      <a:pt x="588" y="310"/>
                    </a:lnTo>
                    <a:lnTo>
                      <a:pt x="588" y="310"/>
                    </a:lnTo>
                    <a:lnTo>
                      <a:pt x="588" y="310"/>
                    </a:lnTo>
                    <a:lnTo>
                      <a:pt x="588" y="309"/>
                    </a:lnTo>
                    <a:lnTo>
                      <a:pt x="588" y="309"/>
                    </a:lnTo>
                    <a:lnTo>
                      <a:pt x="586" y="309"/>
                    </a:lnTo>
                    <a:lnTo>
                      <a:pt x="586" y="309"/>
                    </a:lnTo>
                    <a:lnTo>
                      <a:pt x="586" y="307"/>
                    </a:lnTo>
                    <a:lnTo>
                      <a:pt x="586" y="307"/>
                    </a:lnTo>
                    <a:lnTo>
                      <a:pt x="586" y="307"/>
                    </a:lnTo>
                    <a:lnTo>
                      <a:pt x="586" y="307"/>
                    </a:lnTo>
                    <a:lnTo>
                      <a:pt x="584" y="306"/>
                    </a:lnTo>
                    <a:lnTo>
                      <a:pt x="584" y="306"/>
                    </a:lnTo>
                    <a:lnTo>
                      <a:pt x="584" y="305"/>
                    </a:lnTo>
                    <a:lnTo>
                      <a:pt x="584" y="305"/>
                    </a:lnTo>
                    <a:lnTo>
                      <a:pt x="579" y="301"/>
                    </a:lnTo>
                    <a:lnTo>
                      <a:pt x="569" y="296"/>
                    </a:lnTo>
                    <a:lnTo>
                      <a:pt x="569" y="296"/>
                    </a:lnTo>
                    <a:lnTo>
                      <a:pt x="557" y="291"/>
                    </a:lnTo>
                    <a:lnTo>
                      <a:pt x="547" y="287"/>
                    </a:lnTo>
                    <a:lnTo>
                      <a:pt x="532" y="283"/>
                    </a:lnTo>
                    <a:lnTo>
                      <a:pt x="532" y="283"/>
                    </a:lnTo>
                    <a:lnTo>
                      <a:pt x="531" y="263"/>
                    </a:lnTo>
                    <a:lnTo>
                      <a:pt x="531" y="263"/>
                    </a:lnTo>
                    <a:lnTo>
                      <a:pt x="543" y="256"/>
                    </a:lnTo>
                    <a:lnTo>
                      <a:pt x="554" y="251"/>
                    </a:lnTo>
                    <a:lnTo>
                      <a:pt x="565" y="243"/>
                    </a:lnTo>
                    <a:lnTo>
                      <a:pt x="565" y="243"/>
                    </a:lnTo>
                    <a:lnTo>
                      <a:pt x="572" y="237"/>
                    </a:lnTo>
                    <a:lnTo>
                      <a:pt x="577" y="232"/>
                    </a:lnTo>
                    <a:lnTo>
                      <a:pt x="577" y="232"/>
                    </a:lnTo>
                    <a:lnTo>
                      <a:pt x="577" y="232"/>
                    </a:lnTo>
                    <a:lnTo>
                      <a:pt x="577" y="232"/>
                    </a:lnTo>
                    <a:lnTo>
                      <a:pt x="577" y="232"/>
                    </a:lnTo>
                    <a:lnTo>
                      <a:pt x="577" y="232"/>
                    </a:lnTo>
                    <a:lnTo>
                      <a:pt x="580" y="228"/>
                    </a:lnTo>
                    <a:lnTo>
                      <a:pt x="580" y="228"/>
                    </a:lnTo>
                    <a:lnTo>
                      <a:pt x="580" y="228"/>
                    </a:lnTo>
                    <a:lnTo>
                      <a:pt x="580" y="228"/>
                    </a:lnTo>
                    <a:lnTo>
                      <a:pt x="580" y="227"/>
                    </a:lnTo>
                    <a:lnTo>
                      <a:pt x="580" y="227"/>
                    </a:lnTo>
                    <a:lnTo>
                      <a:pt x="580" y="227"/>
                    </a:lnTo>
                    <a:lnTo>
                      <a:pt x="580" y="227"/>
                    </a:lnTo>
                    <a:lnTo>
                      <a:pt x="581" y="225"/>
                    </a:lnTo>
                    <a:lnTo>
                      <a:pt x="581" y="225"/>
                    </a:lnTo>
                    <a:lnTo>
                      <a:pt x="581" y="225"/>
                    </a:lnTo>
                    <a:lnTo>
                      <a:pt x="581" y="225"/>
                    </a:lnTo>
                    <a:lnTo>
                      <a:pt x="580" y="224"/>
                    </a:lnTo>
                    <a:lnTo>
                      <a:pt x="580" y="224"/>
                    </a:lnTo>
                    <a:lnTo>
                      <a:pt x="580" y="223"/>
                    </a:lnTo>
                    <a:lnTo>
                      <a:pt x="580" y="223"/>
                    </a:lnTo>
                    <a:lnTo>
                      <a:pt x="580" y="222"/>
                    </a:lnTo>
                    <a:lnTo>
                      <a:pt x="580" y="222"/>
                    </a:lnTo>
                    <a:lnTo>
                      <a:pt x="580" y="222"/>
                    </a:lnTo>
                    <a:lnTo>
                      <a:pt x="580" y="222"/>
                    </a:lnTo>
                    <a:lnTo>
                      <a:pt x="580" y="220"/>
                    </a:lnTo>
                    <a:lnTo>
                      <a:pt x="580" y="220"/>
                    </a:lnTo>
                    <a:lnTo>
                      <a:pt x="580" y="219"/>
                    </a:lnTo>
                    <a:lnTo>
                      <a:pt x="580" y="219"/>
                    </a:lnTo>
                    <a:lnTo>
                      <a:pt x="579" y="218"/>
                    </a:lnTo>
                    <a:lnTo>
                      <a:pt x="579" y="218"/>
                    </a:lnTo>
                    <a:lnTo>
                      <a:pt x="579" y="215"/>
                    </a:lnTo>
                    <a:lnTo>
                      <a:pt x="579" y="215"/>
                    </a:lnTo>
                    <a:lnTo>
                      <a:pt x="579" y="215"/>
                    </a:lnTo>
                    <a:lnTo>
                      <a:pt x="579" y="215"/>
                    </a:lnTo>
                    <a:lnTo>
                      <a:pt x="577" y="213"/>
                    </a:lnTo>
                    <a:lnTo>
                      <a:pt x="577" y="213"/>
                    </a:lnTo>
                    <a:lnTo>
                      <a:pt x="577" y="213"/>
                    </a:lnTo>
                    <a:lnTo>
                      <a:pt x="577" y="213"/>
                    </a:lnTo>
                    <a:lnTo>
                      <a:pt x="577" y="212"/>
                    </a:lnTo>
                    <a:lnTo>
                      <a:pt x="577" y="212"/>
                    </a:lnTo>
                    <a:lnTo>
                      <a:pt x="577" y="212"/>
                    </a:lnTo>
                    <a:lnTo>
                      <a:pt x="577" y="212"/>
                    </a:lnTo>
                    <a:lnTo>
                      <a:pt x="576" y="210"/>
                    </a:lnTo>
                    <a:lnTo>
                      <a:pt x="576" y="210"/>
                    </a:lnTo>
                    <a:lnTo>
                      <a:pt x="576" y="209"/>
                    </a:lnTo>
                    <a:lnTo>
                      <a:pt x="576" y="209"/>
                    </a:lnTo>
                    <a:lnTo>
                      <a:pt x="576" y="209"/>
                    </a:lnTo>
                    <a:lnTo>
                      <a:pt x="576" y="209"/>
                    </a:lnTo>
                    <a:lnTo>
                      <a:pt x="575" y="208"/>
                    </a:lnTo>
                    <a:lnTo>
                      <a:pt x="575" y="208"/>
                    </a:lnTo>
                    <a:lnTo>
                      <a:pt x="575" y="208"/>
                    </a:lnTo>
                    <a:lnTo>
                      <a:pt x="575" y="208"/>
                    </a:lnTo>
                    <a:lnTo>
                      <a:pt x="574" y="208"/>
                    </a:lnTo>
                    <a:lnTo>
                      <a:pt x="574" y="208"/>
                    </a:lnTo>
                    <a:lnTo>
                      <a:pt x="572" y="206"/>
                    </a:lnTo>
                    <a:lnTo>
                      <a:pt x="572" y="206"/>
                    </a:lnTo>
                    <a:lnTo>
                      <a:pt x="572" y="206"/>
                    </a:lnTo>
                    <a:lnTo>
                      <a:pt x="572" y="206"/>
                    </a:lnTo>
                    <a:lnTo>
                      <a:pt x="571" y="205"/>
                    </a:lnTo>
                    <a:lnTo>
                      <a:pt x="571" y="205"/>
                    </a:lnTo>
                    <a:lnTo>
                      <a:pt x="571" y="205"/>
                    </a:lnTo>
                    <a:lnTo>
                      <a:pt x="571" y="205"/>
                    </a:lnTo>
                    <a:lnTo>
                      <a:pt x="571" y="205"/>
                    </a:lnTo>
                    <a:lnTo>
                      <a:pt x="564" y="204"/>
                    </a:lnTo>
                    <a:lnTo>
                      <a:pt x="554" y="203"/>
                    </a:lnTo>
                    <a:lnTo>
                      <a:pt x="554" y="203"/>
                    </a:lnTo>
                    <a:lnTo>
                      <a:pt x="540" y="201"/>
                    </a:lnTo>
                    <a:lnTo>
                      <a:pt x="530" y="201"/>
                    </a:lnTo>
                    <a:lnTo>
                      <a:pt x="514" y="203"/>
                    </a:lnTo>
                    <a:lnTo>
                      <a:pt x="514" y="203"/>
                    </a:lnTo>
                    <a:lnTo>
                      <a:pt x="506" y="184"/>
                    </a:lnTo>
                    <a:lnTo>
                      <a:pt x="506" y="184"/>
                    </a:lnTo>
                    <a:lnTo>
                      <a:pt x="516" y="174"/>
                    </a:lnTo>
                    <a:lnTo>
                      <a:pt x="523" y="165"/>
                    </a:lnTo>
                    <a:lnTo>
                      <a:pt x="531" y="154"/>
                    </a:lnTo>
                    <a:lnTo>
                      <a:pt x="531" y="154"/>
                    </a:lnTo>
                    <a:lnTo>
                      <a:pt x="536" y="145"/>
                    </a:lnTo>
                    <a:lnTo>
                      <a:pt x="540" y="138"/>
                    </a:lnTo>
                    <a:lnTo>
                      <a:pt x="540" y="138"/>
                    </a:lnTo>
                    <a:lnTo>
                      <a:pt x="540" y="138"/>
                    </a:lnTo>
                    <a:lnTo>
                      <a:pt x="540" y="138"/>
                    </a:lnTo>
                    <a:lnTo>
                      <a:pt x="540" y="137"/>
                    </a:lnTo>
                    <a:lnTo>
                      <a:pt x="540" y="137"/>
                    </a:lnTo>
                    <a:lnTo>
                      <a:pt x="540" y="137"/>
                    </a:lnTo>
                    <a:lnTo>
                      <a:pt x="540" y="137"/>
                    </a:lnTo>
                    <a:lnTo>
                      <a:pt x="541" y="135"/>
                    </a:lnTo>
                    <a:lnTo>
                      <a:pt x="541" y="135"/>
                    </a:lnTo>
                    <a:lnTo>
                      <a:pt x="541" y="135"/>
                    </a:lnTo>
                    <a:lnTo>
                      <a:pt x="541" y="135"/>
                    </a:lnTo>
                    <a:lnTo>
                      <a:pt x="541" y="133"/>
                    </a:lnTo>
                    <a:lnTo>
                      <a:pt x="541" y="133"/>
                    </a:lnTo>
                    <a:lnTo>
                      <a:pt x="541" y="133"/>
                    </a:lnTo>
                    <a:lnTo>
                      <a:pt x="541" y="133"/>
                    </a:lnTo>
                    <a:lnTo>
                      <a:pt x="540" y="132"/>
                    </a:lnTo>
                    <a:lnTo>
                      <a:pt x="540" y="132"/>
                    </a:lnTo>
                    <a:lnTo>
                      <a:pt x="540" y="131"/>
                    </a:lnTo>
                    <a:lnTo>
                      <a:pt x="540" y="131"/>
                    </a:lnTo>
                    <a:lnTo>
                      <a:pt x="540" y="130"/>
                    </a:lnTo>
                    <a:lnTo>
                      <a:pt x="540" y="130"/>
                    </a:lnTo>
                    <a:lnTo>
                      <a:pt x="540" y="130"/>
                    </a:lnTo>
                    <a:lnTo>
                      <a:pt x="540" y="130"/>
                    </a:lnTo>
                    <a:lnTo>
                      <a:pt x="538" y="128"/>
                    </a:lnTo>
                    <a:lnTo>
                      <a:pt x="538" y="128"/>
                    </a:lnTo>
                    <a:lnTo>
                      <a:pt x="538" y="128"/>
                    </a:lnTo>
                    <a:lnTo>
                      <a:pt x="538" y="128"/>
                    </a:lnTo>
                    <a:lnTo>
                      <a:pt x="537" y="127"/>
                    </a:lnTo>
                    <a:lnTo>
                      <a:pt x="537" y="127"/>
                    </a:lnTo>
                    <a:lnTo>
                      <a:pt x="537" y="126"/>
                    </a:lnTo>
                    <a:lnTo>
                      <a:pt x="537" y="126"/>
                    </a:lnTo>
                    <a:lnTo>
                      <a:pt x="536" y="125"/>
                    </a:lnTo>
                    <a:lnTo>
                      <a:pt x="536" y="125"/>
                    </a:lnTo>
                    <a:lnTo>
                      <a:pt x="535" y="123"/>
                    </a:lnTo>
                    <a:lnTo>
                      <a:pt x="535" y="123"/>
                    </a:lnTo>
                    <a:lnTo>
                      <a:pt x="535" y="122"/>
                    </a:lnTo>
                    <a:lnTo>
                      <a:pt x="535" y="122"/>
                    </a:lnTo>
                    <a:lnTo>
                      <a:pt x="533" y="121"/>
                    </a:lnTo>
                    <a:lnTo>
                      <a:pt x="533" y="121"/>
                    </a:lnTo>
                    <a:lnTo>
                      <a:pt x="533" y="121"/>
                    </a:lnTo>
                    <a:lnTo>
                      <a:pt x="533" y="121"/>
                    </a:lnTo>
                    <a:lnTo>
                      <a:pt x="532" y="120"/>
                    </a:lnTo>
                    <a:lnTo>
                      <a:pt x="532" y="120"/>
                    </a:lnTo>
                    <a:lnTo>
                      <a:pt x="532" y="120"/>
                    </a:lnTo>
                    <a:lnTo>
                      <a:pt x="532" y="120"/>
                    </a:lnTo>
                    <a:lnTo>
                      <a:pt x="531" y="118"/>
                    </a:lnTo>
                    <a:lnTo>
                      <a:pt x="531" y="118"/>
                    </a:lnTo>
                    <a:lnTo>
                      <a:pt x="531" y="118"/>
                    </a:lnTo>
                    <a:lnTo>
                      <a:pt x="531" y="118"/>
                    </a:lnTo>
                    <a:lnTo>
                      <a:pt x="530" y="117"/>
                    </a:lnTo>
                    <a:lnTo>
                      <a:pt x="530" y="117"/>
                    </a:lnTo>
                    <a:lnTo>
                      <a:pt x="530" y="117"/>
                    </a:lnTo>
                    <a:lnTo>
                      <a:pt x="530" y="117"/>
                    </a:lnTo>
                    <a:lnTo>
                      <a:pt x="528" y="117"/>
                    </a:lnTo>
                    <a:lnTo>
                      <a:pt x="528" y="117"/>
                    </a:lnTo>
                    <a:lnTo>
                      <a:pt x="528" y="117"/>
                    </a:lnTo>
                    <a:lnTo>
                      <a:pt x="528" y="117"/>
                    </a:lnTo>
                    <a:lnTo>
                      <a:pt x="526" y="117"/>
                    </a:lnTo>
                    <a:lnTo>
                      <a:pt x="526" y="117"/>
                    </a:lnTo>
                    <a:lnTo>
                      <a:pt x="526" y="117"/>
                    </a:lnTo>
                    <a:lnTo>
                      <a:pt x="526" y="117"/>
                    </a:lnTo>
                    <a:lnTo>
                      <a:pt x="523" y="117"/>
                    </a:lnTo>
                    <a:lnTo>
                      <a:pt x="523" y="117"/>
                    </a:lnTo>
                    <a:lnTo>
                      <a:pt x="523" y="117"/>
                    </a:lnTo>
                    <a:lnTo>
                      <a:pt x="523" y="117"/>
                    </a:lnTo>
                    <a:lnTo>
                      <a:pt x="523" y="117"/>
                    </a:lnTo>
                    <a:lnTo>
                      <a:pt x="507" y="120"/>
                    </a:lnTo>
                    <a:lnTo>
                      <a:pt x="507" y="120"/>
                    </a:lnTo>
                    <a:lnTo>
                      <a:pt x="493" y="123"/>
                    </a:lnTo>
                    <a:lnTo>
                      <a:pt x="483" y="127"/>
                    </a:lnTo>
                    <a:lnTo>
                      <a:pt x="470" y="132"/>
                    </a:lnTo>
                    <a:lnTo>
                      <a:pt x="470" y="132"/>
                    </a:lnTo>
                    <a:lnTo>
                      <a:pt x="455" y="118"/>
                    </a:lnTo>
                    <a:lnTo>
                      <a:pt x="455" y="118"/>
                    </a:lnTo>
                    <a:lnTo>
                      <a:pt x="462" y="104"/>
                    </a:lnTo>
                    <a:lnTo>
                      <a:pt x="465" y="94"/>
                    </a:lnTo>
                    <a:lnTo>
                      <a:pt x="469" y="82"/>
                    </a:lnTo>
                    <a:lnTo>
                      <a:pt x="469" y="82"/>
                    </a:lnTo>
                    <a:lnTo>
                      <a:pt x="470" y="72"/>
                    </a:lnTo>
                    <a:lnTo>
                      <a:pt x="472" y="64"/>
                    </a:lnTo>
                    <a:lnTo>
                      <a:pt x="472" y="64"/>
                    </a:lnTo>
                    <a:lnTo>
                      <a:pt x="472" y="64"/>
                    </a:lnTo>
                    <a:lnTo>
                      <a:pt x="472" y="64"/>
                    </a:lnTo>
                    <a:lnTo>
                      <a:pt x="472" y="64"/>
                    </a:lnTo>
                    <a:lnTo>
                      <a:pt x="472" y="63"/>
                    </a:lnTo>
                    <a:lnTo>
                      <a:pt x="472" y="63"/>
                    </a:lnTo>
                    <a:lnTo>
                      <a:pt x="472" y="62"/>
                    </a:lnTo>
                    <a:lnTo>
                      <a:pt x="472" y="62"/>
                    </a:lnTo>
                    <a:lnTo>
                      <a:pt x="472" y="60"/>
                    </a:lnTo>
                    <a:lnTo>
                      <a:pt x="472" y="60"/>
                    </a:lnTo>
                    <a:lnTo>
                      <a:pt x="472" y="60"/>
                    </a:lnTo>
                    <a:lnTo>
                      <a:pt x="472" y="60"/>
                    </a:lnTo>
                    <a:lnTo>
                      <a:pt x="470" y="59"/>
                    </a:lnTo>
                    <a:lnTo>
                      <a:pt x="470" y="59"/>
                    </a:lnTo>
                    <a:lnTo>
                      <a:pt x="470" y="59"/>
                    </a:lnTo>
                    <a:lnTo>
                      <a:pt x="470" y="59"/>
                    </a:lnTo>
                    <a:lnTo>
                      <a:pt x="470" y="58"/>
                    </a:lnTo>
                    <a:lnTo>
                      <a:pt x="470" y="58"/>
                    </a:lnTo>
                    <a:lnTo>
                      <a:pt x="469" y="57"/>
                    </a:lnTo>
                    <a:lnTo>
                      <a:pt x="469" y="57"/>
                    </a:lnTo>
                    <a:lnTo>
                      <a:pt x="469" y="57"/>
                    </a:lnTo>
                    <a:lnTo>
                      <a:pt x="469" y="57"/>
                    </a:lnTo>
                    <a:lnTo>
                      <a:pt x="469" y="55"/>
                    </a:lnTo>
                    <a:lnTo>
                      <a:pt x="469" y="55"/>
                    </a:lnTo>
                    <a:lnTo>
                      <a:pt x="468" y="55"/>
                    </a:lnTo>
                    <a:lnTo>
                      <a:pt x="468" y="55"/>
                    </a:lnTo>
                    <a:lnTo>
                      <a:pt x="467" y="54"/>
                    </a:lnTo>
                    <a:lnTo>
                      <a:pt x="467" y="54"/>
                    </a:lnTo>
                    <a:lnTo>
                      <a:pt x="465" y="54"/>
                    </a:lnTo>
                    <a:lnTo>
                      <a:pt x="465" y="54"/>
                    </a:lnTo>
                    <a:lnTo>
                      <a:pt x="465" y="53"/>
                    </a:lnTo>
                    <a:lnTo>
                      <a:pt x="465" y="53"/>
                    </a:lnTo>
                    <a:lnTo>
                      <a:pt x="464" y="53"/>
                    </a:lnTo>
                    <a:lnTo>
                      <a:pt x="464" y="53"/>
                    </a:lnTo>
                    <a:lnTo>
                      <a:pt x="462" y="52"/>
                    </a:lnTo>
                    <a:lnTo>
                      <a:pt x="462" y="52"/>
                    </a:lnTo>
                    <a:lnTo>
                      <a:pt x="462" y="50"/>
                    </a:lnTo>
                    <a:lnTo>
                      <a:pt x="462" y="50"/>
                    </a:lnTo>
                    <a:lnTo>
                      <a:pt x="460" y="50"/>
                    </a:lnTo>
                    <a:lnTo>
                      <a:pt x="460" y="50"/>
                    </a:lnTo>
                    <a:lnTo>
                      <a:pt x="459" y="49"/>
                    </a:lnTo>
                    <a:lnTo>
                      <a:pt x="459" y="49"/>
                    </a:lnTo>
                    <a:lnTo>
                      <a:pt x="458" y="49"/>
                    </a:lnTo>
                    <a:lnTo>
                      <a:pt x="458" y="49"/>
                    </a:lnTo>
                    <a:lnTo>
                      <a:pt x="458" y="49"/>
                    </a:lnTo>
                    <a:lnTo>
                      <a:pt x="458" y="49"/>
                    </a:lnTo>
                    <a:lnTo>
                      <a:pt x="456" y="48"/>
                    </a:lnTo>
                    <a:lnTo>
                      <a:pt x="456" y="48"/>
                    </a:lnTo>
                    <a:lnTo>
                      <a:pt x="456" y="48"/>
                    </a:lnTo>
                    <a:lnTo>
                      <a:pt x="456" y="48"/>
                    </a:lnTo>
                    <a:lnTo>
                      <a:pt x="455" y="48"/>
                    </a:lnTo>
                    <a:lnTo>
                      <a:pt x="455" y="48"/>
                    </a:lnTo>
                    <a:lnTo>
                      <a:pt x="455" y="48"/>
                    </a:lnTo>
                    <a:lnTo>
                      <a:pt x="455" y="48"/>
                    </a:lnTo>
                    <a:lnTo>
                      <a:pt x="454" y="48"/>
                    </a:lnTo>
                    <a:lnTo>
                      <a:pt x="454" y="48"/>
                    </a:lnTo>
                    <a:lnTo>
                      <a:pt x="453" y="48"/>
                    </a:lnTo>
                    <a:lnTo>
                      <a:pt x="453" y="48"/>
                    </a:lnTo>
                    <a:lnTo>
                      <a:pt x="451" y="48"/>
                    </a:lnTo>
                    <a:lnTo>
                      <a:pt x="451" y="48"/>
                    </a:lnTo>
                    <a:lnTo>
                      <a:pt x="450" y="48"/>
                    </a:lnTo>
                    <a:lnTo>
                      <a:pt x="450" y="48"/>
                    </a:lnTo>
                    <a:lnTo>
                      <a:pt x="449" y="49"/>
                    </a:lnTo>
                    <a:lnTo>
                      <a:pt x="449" y="49"/>
                    </a:lnTo>
                    <a:lnTo>
                      <a:pt x="449" y="49"/>
                    </a:lnTo>
                    <a:lnTo>
                      <a:pt x="449" y="49"/>
                    </a:lnTo>
                    <a:lnTo>
                      <a:pt x="449" y="49"/>
                    </a:lnTo>
                    <a:lnTo>
                      <a:pt x="434" y="58"/>
                    </a:lnTo>
                    <a:lnTo>
                      <a:pt x="434" y="58"/>
                    </a:lnTo>
                    <a:lnTo>
                      <a:pt x="424" y="65"/>
                    </a:lnTo>
                    <a:lnTo>
                      <a:pt x="415" y="72"/>
                    </a:lnTo>
                    <a:lnTo>
                      <a:pt x="404" y="83"/>
                    </a:lnTo>
                    <a:lnTo>
                      <a:pt x="404" y="83"/>
                    </a:lnTo>
                    <a:lnTo>
                      <a:pt x="386" y="74"/>
                    </a:lnTo>
                    <a:lnTo>
                      <a:pt x="386" y="74"/>
                    </a:lnTo>
                    <a:lnTo>
                      <a:pt x="387" y="59"/>
                    </a:lnTo>
                    <a:lnTo>
                      <a:pt x="387" y="48"/>
                    </a:lnTo>
                    <a:lnTo>
                      <a:pt x="386" y="35"/>
                    </a:lnTo>
                    <a:lnTo>
                      <a:pt x="386" y="35"/>
                    </a:lnTo>
                    <a:lnTo>
                      <a:pt x="382" y="19"/>
                    </a:lnTo>
                    <a:lnTo>
                      <a:pt x="382" y="19"/>
                    </a:lnTo>
                    <a:lnTo>
                      <a:pt x="382" y="19"/>
                    </a:lnTo>
                    <a:lnTo>
                      <a:pt x="382" y="18"/>
                    </a:lnTo>
                    <a:lnTo>
                      <a:pt x="382" y="18"/>
                    </a:lnTo>
                    <a:lnTo>
                      <a:pt x="382" y="16"/>
                    </a:lnTo>
                    <a:lnTo>
                      <a:pt x="382" y="16"/>
                    </a:lnTo>
                    <a:lnTo>
                      <a:pt x="382" y="16"/>
                    </a:lnTo>
                    <a:lnTo>
                      <a:pt x="382" y="16"/>
                    </a:lnTo>
                    <a:lnTo>
                      <a:pt x="381" y="14"/>
                    </a:lnTo>
                    <a:lnTo>
                      <a:pt x="381" y="14"/>
                    </a:lnTo>
                    <a:lnTo>
                      <a:pt x="381" y="14"/>
                    </a:lnTo>
                    <a:lnTo>
                      <a:pt x="380" y="12"/>
                    </a:lnTo>
                    <a:lnTo>
                      <a:pt x="380" y="12"/>
                    </a:lnTo>
                    <a:lnTo>
                      <a:pt x="380" y="12"/>
                    </a:lnTo>
                    <a:lnTo>
                      <a:pt x="380" y="12"/>
                    </a:lnTo>
                    <a:lnTo>
                      <a:pt x="378" y="11"/>
                    </a:lnTo>
                    <a:lnTo>
                      <a:pt x="378" y="11"/>
                    </a:lnTo>
                    <a:lnTo>
                      <a:pt x="378" y="11"/>
                    </a:lnTo>
                    <a:lnTo>
                      <a:pt x="378" y="11"/>
                    </a:lnTo>
                    <a:lnTo>
                      <a:pt x="376" y="10"/>
                    </a:lnTo>
                    <a:lnTo>
                      <a:pt x="376" y="10"/>
                    </a:lnTo>
                    <a:lnTo>
                      <a:pt x="375" y="10"/>
                    </a:lnTo>
                    <a:lnTo>
                      <a:pt x="375" y="10"/>
                    </a:lnTo>
                    <a:lnTo>
                      <a:pt x="373" y="10"/>
                    </a:lnTo>
                    <a:lnTo>
                      <a:pt x="373" y="10"/>
                    </a:lnTo>
                    <a:lnTo>
                      <a:pt x="373" y="10"/>
                    </a:lnTo>
                    <a:lnTo>
                      <a:pt x="373" y="10"/>
                    </a:lnTo>
                    <a:lnTo>
                      <a:pt x="371" y="9"/>
                    </a:lnTo>
                    <a:lnTo>
                      <a:pt x="371" y="9"/>
                    </a:lnTo>
                    <a:lnTo>
                      <a:pt x="368" y="9"/>
                    </a:lnTo>
                    <a:lnTo>
                      <a:pt x="368" y="9"/>
                    </a:lnTo>
                    <a:lnTo>
                      <a:pt x="368" y="9"/>
                    </a:lnTo>
                    <a:lnTo>
                      <a:pt x="368" y="9"/>
                    </a:lnTo>
                    <a:lnTo>
                      <a:pt x="367" y="7"/>
                    </a:lnTo>
                    <a:lnTo>
                      <a:pt x="367" y="7"/>
                    </a:lnTo>
                    <a:lnTo>
                      <a:pt x="366" y="7"/>
                    </a:lnTo>
                    <a:lnTo>
                      <a:pt x="366" y="7"/>
                    </a:lnTo>
                    <a:lnTo>
                      <a:pt x="363" y="7"/>
                    </a:lnTo>
                    <a:lnTo>
                      <a:pt x="363" y="7"/>
                    </a:lnTo>
                    <a:lnTo>
                      <a:pt x="362" y="7"/>
                    </a:lnTo>
                    <a:lnTo>
                      <a:pt x="362" y="7"/>
                    </a:lnTo>
                    <a:lnTo>
                      <a:pt x="361" y="7"/>
                    </a:lnTo>
                    <a:lnTo>
                      <a:pt x="361" y="7"/>
                    </a:lnTo>
                    <a:lnTo>
                      <a:pt x="361" y="7"/>
                    </a:lnTo>
                    <a:lnTo>
                      <a:pt x="361" y="7"/>
                    </a:lnTo>
                    <a:lnTo>
                      <a:pt x="358" y="9"/>
                    </a:lnTo>
                    <a:lnTo>
                      <a:pt x="358" y="9"/>
                    </a:lnTo>
                    <a:lnTo>
                      <a:pt x="357" y="10"/>
                    </a:lnTo>
                    <a:lnTo>
                      <a:pt x="357" y="10"/>
                    </a:lnTo>
                    <a:lnTo>
                      <a:pt x="356" y="11"/>
                    </a:lnTo>
                    <a:lnTo>
                      <a:pt x="356" y="11"/>
                    </a:lnTo>
                    <a:lnTo>
                      <a:pt x="356" y="11"/>
                    </a:lnTo>
                    <a:lnTo>
                      <a:pt x="356" y="11"/>
                    </a:lnTo>
                    <a:lnTo>
                      <a:pt x="356" y="11"/>
                    </a:lnTo>
                    <a:lnTo>
                      <a:pt x="356" y="11"/>
                    </a:lnTo>
                    <a:lnTo>
                      <a:pt x="344" y="24"/>
                    </a:lnTo>
                    <a:lnTo>
                      <a:pt x="344" y="24"/>
                    </a:lnTo>
                    <a:lnTo>
                      <a:pt x="337" y="35"/>
                    </a:lnTo>
                    <a:lnTo>
                      <a:pt x="332" y="45"/>
                    </a:lnTo>
                    <a:lnTo>
                      <a:pt x="325" y="58"/>
                    </a:lnTo>
                    <a:lnTo>
                      <a:pt x="325" y="58"/>
                    </a:lnTo>
                    <a:lnTo>
                      <a:pt x="305" y="57"/>
                    </a:lnTo>
                    <a:lnTo>
                      <a:pt x="305" y="57"/>
                    </a:lnTo>
                    <a:lnTo>
                      <a:pt x="302" y="41"/>
                    </a:lnTo>
                    <a:lnTo>
                      <a:pt x="298" y="31"/>
                    </a:lnTo>
                    <a:lnTo>
                      <a:pt x="291" y="19"/>
                    </a:lnTo>
                    <a:lnTo>
                      <a:pt x="291" y="19"/>
                    </a:lnTo>
                    <a:lnTo>
                      <a:pt x="283" y="5"/>
                    </a:lnTo>
                    <a:lnTo>
                      <a:pt x="283" y="5"/>
                    </a:lnTo>
                    <a:lnTo>
                      <a:pt x="284" y="5"/>
                    </a:lnTo>
                    <a:lnTo>
                      <a:pt x="284" y="5"/>
                    </a:lnTo>
                    <a:lnTo>
                      <a:pt x="283" y="5"/>
                    </a:lnTo>
                    <a:lnTo>
                      <a:pt x="283" y="5"/>
                    </a:lnTo>
                    <a:lnTo>
                      <a:pt x="281" y="4"/>
                    </a:lnTo>
                    <a:lnTo>
                      <a:pt x="281" y="4"/>
                    </a:lnTo>
                    <a:lnTo>
                      <a:pt x="281" y="2"/>
                    </a:lnTo>
                    <a:lnTo>
                      <a:pt x="281" y="2"/>
                    </a:lnTo>
                    <a:lnTo>
                      <a:pt x="280" y="1"/>
                    </a:lnTo>
                    <a:lnTo>
                      <a:pt x="280" y="1"/>
                    </a:lnTo>
                    <a:lnTo>
                      <a:pt x="279" y="1"/>
                    </a:lnTo>
                    <a:lnTo>
                      <a:pt x="279" y="1"/>
                    </a:lnTo>
                    <a:lnTo>
                      <a:pt x="279" y="0"/>
                    </a:lnTo>
                    <a:lnTo>
                      <a:pt x="279" y="0"/>
                    </a:lnTo>
                    <a:lnTo>
                      <a:pt x="278" y="0"/>
                    </a:lnTo>
                    <a:lnTo>
                      <a:pt x="278" y="0"/>
                    </a:lnTo>
                    <a:lnTo>
                      <a:pt x="276" y="0"/>
                    </a:lnTo>
                    <a:lnTo>
                      <a:pt x="276" y="0"/>
                    </a:lnTo>
                    <a:lnTo>
                      <a:pt x="274" y="0"/>
                    </a:lnTo>
                    <a:lnTo>
                      <a:pt x="274" y="0"/>
                    </a:lnTo>
                    <a:lnTo>
                      <a:pt x="273" y="0"/>
                    </a:lnTo>
                    <a:lnTo>
                      <a:pt x="273" y="0"/>
                    </a:lnTo>
                    <a:lnTo>
                      <a:pt x="271" y="0"/>
                    </a:lnTo>
                    <a:lnTo>
                      <a:pt x="271" y="0"/>
                    </a:lnTo>
                    <a:lnTo>
                      <a:pt x="271" y="0"/>
                    </a:lnTo>
                    <a:lnTo>
                      <a:pt x="271" y="0"/>
                    </a:lnTo>
                    <a:lnTo>
                      <a:pt x="269" y="0"/>
                    </a:lnTo>
                    <a:lnTo>
                      <a:pt x="269" y="0"/>
                    </a:lnTo>
                    <a:lnTo>
                      <a:pt x="266" y="0"/>
                    </a:lnTo>
                    <a:lnTo>
                      <a:pt x="266" y="0"/>
                    </a:lnTo>
                    <a:lnTo>
                      <a:pt x="266" y="0"/>
                    </a:lnTo>
                    <a:lnTo>
                      <a:pt x="266" y="0"/>
                    </a:lnTo>
                    <a:lnTo>
                      <a:pt x="265" y="0"/>
                    </a:lnTo>
                    <a:lnTo>
                      <a:pt x="265" y="0"/>
                    </a:lnTo>
                    <a:lnTo>
                      <a:pt x="264" y="1"/>
                    </a:lnTo>
                    <a:lnTo>
                      <a:pt x="264" y="1"/>
                    </a:lnTo>
                    <a:lnTo>
                      <a:pt x="262" y="1"/>
                    </a:lnTo>
                    <a:lnTo>
                      <a:pt x="262" y="1"/>
                    </a:lnTo>
                    <a:lnTo>
                      <a:pt x="262" y="1"/>
                    </a:lnTo>
                    <a:lnTo>
                      <a:pt x="262" y="1"/>
                    </a:lnTo>
                    <a:lnTo>
                      <a:pt x="261" y="1"/>
                    </a:lnTo>
                    <a:lnTo>
                      <a:pt x="261" y="1"/>
                    </a:lnTo>
                    <a:lnTo>
                      <a:pt x="260" y="1"/>
                    </a:lnTo>
                    <a:lnTo>
                      <a:pt x="260" y="1"/>
                    </a:lnTo>
                    <a:lnTo>
                      <a:pt x="260" y="2"/>
                    </a:lnTo>
                    <a:lnTo>
                      <a:pt x="260" y="2"/>
                    </a:lnTo>
                    <a:lnTo>
                      <a:pt x="259" y="2"/>
                    </a:lnTo>
                    <a:lnTo>
                      <a:pt x="259" y="2"/>
                    </a:lnTo>
                    <a:lnTo>
                      <a:pt x="257" y="4"/>
                    </a:lnTo>
                    <a:lnTo>
                      <a:pt x="257" y="4"/>
                    </a:lnTo>
                    <a:lnTo>
                      <a:pt x="257" y="4"/>
                    </a:lnTo>
                    <a:lnTo>
                      <a:pt x="257" y="4"/>
                    </a:lnTo>
                    <a:lnTo>
                      <a:pt x="256" y="5"/>
                    </a:lnTo>
                    <a:lnTo>
                      <a:pt x="256" y="5"/>
                    </a:lnTo>
                    <a:lnTo>
                      <a:pt x="256" y="5"/>
                    </a:lnTo>
                    <a:lnTo>
                      <a:pt x="256" y="5"/>
                    </a:lnTo>
                    <a:lnTo>
                      <a:pt x="256" y="6"/>
                    </a:lnTo>
                    <a:lnTo>
                      <a:pt x="256" y="6"/>
                    </a:lnTo>
                    <a:lnTo>
                      <a:pt x="255" y="7"/>
                    </a:lnTo>
                    <a:lnTo>
                      <a:pt x="255" y="7"/>
                    </a:lnTo>
                    <a:lnTo>
                      <a:pt x="255" y="7"/>
                    </a:lnTo>
                    <a:lnTo>
                      <a:pt x="255" y="7"/>
                    </a:lnTo>
                    <a:lnTo>
                      <a:pt x="250" y="23"/>
                    </a:lnTo>
                    <a:lnTo>
                      <a:pt x="250" y="23"/>
                    </a:lnTo>
                    <a:lnTo>
                      <a:pt x="246" y="36"/>
                    </a:lnTo>
                    <a:lnTo>
                      <a:pt x="244" y="46"/>
                    </a:lnTo>
                    <a:lnTo>
                      <a:pt x="242" y="62"/>
                    </a:lnTo>
                    <a:lnTo>
                      <a:pt x="242" y="62"/>
                    </a:lnTo>
                    <a:lnTo>
                      <a:pt x="223" y="67"/>
                    </a:lnTo>
                    <a:lnTo>
                      <a:pt x="223" y="67"/>
                    </a:lnTo>
                    <a:lnTo>
                      <a:pt x="215" y="55"/>
                    </a:lnTo>
                    <a:lnTo>
                      <a:pt x="207" y="46"/>
                    </a:lnTo>
                    <a:lnTo>
                      <a:pt x="198" y="36"/>
                    </a:lnTo>
                    <a:lnTo>
                      <a:pt x="198" y="36"/>
                    </a:lnTo>
                    <a:lnTo>
                      <a:pt x="186" y="26"/>
                    </a:lnTo>
                    <a:lnTo>
                      <a:pt x="186" y="26"/>
                    </a:lnTo>
                    <a:lnTo>
                      <a:pt x="186" y="26"/>
                    </a:lnTo>
                    <a:lnTo>
                      <a:pt x="184" y="26"/>
                    </a:lnTo>
                    <a:lnTo>
                      <a:pt x="184" y="26"/>
                    </a:lnTo>
                    <a:lnTo>
                      <a:pt x="183" y="25"/>
                    </a:lnTo>
                    <a:lnTo>
                      <a:pt x="183" y="25"/>
                    </a:lnTo>
                    <a:lnTo>
                      <a:pt x="183" y="25"/>
                    </a:lnTo>
                    <a:lnTo>
                      <a:pt x="183" y="25"/>
                    </a:lnTo>
                    <a:lnTo>
                      <a:pt x="179" y="24"/>
                    </a:lnTo>
                    <a:lnTo>
                      <a:pt x="179" y="24"/>
                    </a:lnTo>
                    <a:lnTo>
                      <a:pt x="179" y="24"/>
                    </a:lnTo>
                    <a:lnTo>
                      <a:pt x="179" y="24"/>
                    </a:lnTo>
                    <a:lnTo>
                      <a:pt x="178" y="24"/>
                    </a:lnTo>
                    <a:lnTo>
                      <a:pt x="178" y="24"/>
                    </a:lnTo>
                    <a:lnTo>
                      <a:pt x="178" y="24"/>
                    </a:lnTo>
                    <a:lnTo>
                      <a:pt x="178" y="24"/>
                    </a:lnTo>
                    <a:lnTo>
                      <a:pt x="174" y="25"/>
                    </a:lnTo>
                    <a:lnTo>
                      <a:pt x="174" y="25"/>
                    </a:lnTo>
                    <a:lnTo>
                      <a:pt x="174" y="25"/>
                    </a:lnTo>
                    <a:lnTo>
                      <a:pt x="174" y="25"/>
                    </a:lnTo>
                    <a:lnTo>
                      <a:pt x="173" y="25"/>
                    </a:lnTo>
                    <a:lnTo>
                      <a:pt x="173" y="25"/>
                    </a:lnTo>
                    <a:lnTo>
                      <a:pt x="172" y="26"/>
                    </a:lnTo>
                    <a:lnTo>
                      <a:pt x="172" y="26"/>
                    </a:lnTo>
                    <a:lnTo>
                      <a:pt x="170" y="26"/>
                    </a:lnTo>
                    <a:lnTo>
                      <a:pt x="170" y="26"/>
                    </a:lnTo>
                    <a:lnTo>
                      <a:pt x="168" y="28"/>
                    </a:lnTo>
                    <a:lnTo>
                      <a:pt x="168" y="28"/>
                    </a:lnTo>
                    <a:lnTo>
                      <a:pt x="168" y="28"/>
                    </a:lnTo>
                    <a:lnTo>
                      <a:pt x="168" y="28"/>
                    </a:lnTo>
                    <a:lnTo>
                      <a:pt x="167" y="29"/>
                    </a:lnTo>
                    <a:lnTo>
                      <a:pt x="167" y="29"/>
                    </a:lnTo>
                    <a:lnTo>
                      <a:pt x="165" y="29"/>
                    </a:lnTo>
                    <a:lnTo>
                      <a:pt x="165" y="29"/>
                    </a:lnTo>
                    <a:lnTo>
                      <a:pt x="163" y="30"/>
                    </a:lnTo>
                    <a:lnTo>
                      <a:pt x="163" y="30"/>
                    </a:lnTo>
                    <a:lnTo>
                      <a:pt x="163" y="30"/>
                    </a:lnTo>
                    <a:lnTo>
                      <a:pt x="163" y="30"/>
                    </a:lnTo>
                    <a:lnTo>
                      <a:pt x="162" y="31"/>
                    </a:lnTo>
                    <a:lnTo>
                      <a:pt x="162" y="31"/>
                    </a:lnTo>
                    <a:lnTo>
                      <a:pt x="162" y="31"/>
                    </a:lnTo>
                    <a:lnTo>
                      <a:pt x="162" y="31"/>
                    </a:lnTo>
                    <a:lnTo>
                      <a:pt x="160" y="35"/>
                    </a:lnTo>
                    <a:lnTo>
                      <a:pt x="160" y="35"/>
                    </a:lnTo>
                    <a:lnTo>
                      <a:pt x="160" y="35"/>
                    </a:lnTo>
                    <a:lnTo>
                      <a:pt x="160" y="35"/>
                    </a:lnTo>
                    <a:lnTo>
                      <a:pt x="159" y="38"/>
                    </a:lnTo>
                    <a:lnTo>
                      <a:pt x="159" y="38"/>
                    </a:lnTo>
                    <a:lnTo>
                      <a:pt x="159" y="38"/>
                    </a:lnTo>
                    <a:lnTo>
                      <a:pt x="159" y="38"/>
                    </a:lnTo>
                    <a:lnTo>
                      <a:pt x="159" y="38"/>
                    </a:lnTo>
                    <a:lnTo>
                      <a:pt x="159" y="54"/>
                    </a:lnTo>
                    <a:lnTo>
                      <a:pt x="159" y="54"/>
                    </a:lnTo>
                    <a:lnTo>
                      <a:pt x="160" y="68"/>
                    </a:lnTo>
                    <a:lnTo>
                      <a:pt x="163" y="79"/>
                    </a:lnTo>
                    <a:lnTo>
                      <a:pt x="167" y="93"/>
                    </a:lnTo>
                    <a:lnTo>
                      <a:pt x="167" y="93"/>
                    </a:lnTo>
                    <a:lnTo>
                      <a:pt x="150" y="104"/>
                    </a:lnTo>
                    <a:lnTo>
                      <a:pt x="150" y="104"/>
                    </a:lnTo>
                    <a:lnTo>
                      <a:pt x="138" y="97"/>
                    </a:lnTo>
                    <a:lnTo>
                      <a:pt x="129" y="91"/>
                    </a:lnTo>
                    <a:lnTo>
                      <a:pt x="116" y="86"/>
                    </a:lnTo>
                    <a:lnTo>
                      <a:pt x="116" y="86"/>
                    </a:lnTo>
                    <a:lnTo>
                      <a:pt x="100" y="79"/>
                    </a:lnTo>
                    <a:lnTo>
                      <a:pt x="100" y="79"/>
                    </a:lnTo>
                    <a:lnTo>
                      <a:pt x="100" y="79"/>
                    </a:lnTo>
                    <a:lnTo>
                      <a:pt x="100" y="79"/>
                    </a:lnTo>
                    <a:lnTo>
                      <a:pt x="100" y="79"/>
                    </a:lnTo>
                    <a:lnTo>
                      <a:pt x="100" y="79"/>
                    </a:lnTo>
                    <a:lnTo>
                      <a:pt x="99" y="79"/>
                    </a:lnTo>
                    <a:lnTo>
                      <a:pt x="99" y="79"/>
                    </a:lnTo>
                    <a:lnTo>
                      <a:pt x="97" y="79"/>
                    </a:lnTo>
                    <a:lnTo>
                      <a:pt x="97" y="79"/>
                    </a:lnTo>
                    <a:lnTo>
                      <a:pt x="94" y="79"/>
                    </a:lnTo>
                    <a:lnTo>
                      <a:pt x="94" y="79"/>
                    </a:lnTo>
                    <a:lnTo>
                      <a:pt x="94" y="79"/>
                    </a:lnTo>
                    <a:lnTo>
                      <a:pt x="94" y="79"/>
                    </a:lnTo>
                    <a:lnTo>
                      <a:pt x="92" y="79"/>
                    </a:lnTo>
                    <a:lnTo>
                      <a:pt x="92" y="79"/>
                    </a:lnTo>
                    <a:lnTo>
                      <a:pt x="92" y="81"/>
                    </a:lnTo>
                    <a:lnTo>
                      <a:pt x="92" y="81"/>
                    </a:lnTo>
                    <a:lnTo>
                      <a:pt x="90" y="82"/>
                    </a:lnTo>
                    <a:lnTo>
                      <a:pt x="90" y="82"/>
                    </a:lnTo>
                    <a:lnTo>
                      <a:pt x="89" y="82"/>
                    </a:lnTo>
                    <a:lnTo>
                      <a:pt x="89" y="82"/>
                    </a:lnTo>
                    <a:lnTo>
                      <a:pt x="89" y="83"/>
                    </a:lnTo>
                    <a:lnTo>
                      <a:pt x="89" y="83"/>
                    </a:lnTo>
                    <a:lnTo>
                      <a:pt x="87" y="84"/>
                    </a:lnTo>
                    <a:lnTo>
                      <a:pt x="87" y="84"/>
                    </a:lnTo>
                    <a:lnTo>
                      <a:pt x="86" y="86"/>
                    </a:lnTo>
                    <a:lnTo>
                      <a:pt x="86" y="86"/>
                    </a:lnTo>
                    <a:lnTo>
                      <a:pt x="85" y="87"/>
                    </a:lnTo>
                    <a:lnTo>
                      <a:pt x="85" y="87"/>
                    </a:lnTo>
                    <a:lnTo>
                      <a:pt x="85" y="87"/>
                    </a:lnTo>
                    <a:lnTo>
                      <a:pt x="85" y="87"/>
                    </a:lnTo>
                    <a:lnTo>
                      <a:pt x="84" y="88"/>
                    </a:lnTo>
                    <a:lnTo>
                      <a:pt x="84" y="88"/>
                    </a:lnTo>
                    <a:lnTo>
                      <a:pt x="82" y="88"/>
                    </a:lnTo>
                    <a:lnTo>
                      <a:pt x="82" y="88"/>
                    </a:lnTo>
                    <a:lnTo>
                      <a:pt x="81" y="92"/>
                    </a:lnTo>
                    <a:lnTo>
                      <a:pt x="81" y="92"/>
                    </a:lnTo>
                    <a:lnTo>
                      <a:pt x="81" y="92"/>
                    </a:lnTo>
                    <a:lnTo>
                      <a:pt x="81" y="92"/>
                    </a:lnTo>
                    <a:lnTo>
                      <a:pt x="80" y="93"/>
                    </a:lnTo>
                    <a:lnTo>
                      <a:pt x="80" y="93"/>
                    </a:lnTo>
                    <a:lnTo>
                      <a:pt x="80" y="93"/>
                    </a:lnTo>
                    <a:lnTo>
                      <a:pt x="80" y="93"/>
                    </a:lnTo>
                    <a:lnTo>
                      <a:pt x="80" y="97"/>
                    </a:lnTo>
                    <a:lnTo>
                      <a:pt x="80" y="97"/>
                    </a:lnTo>
                    <a:lnTo>
                      <a:pt x="80" y="97"/>
                    </a:lnTo>
                    <a:lnTo>
                      <a:pt x="80" y="97"/>
                    </a:lnTo>
                    <a:lnTo>
                      <a:pt x="80" y="99"/>
                    </a:lnTo>
                    <a:lnTo>
                      <a:pt x="80" y="99"/>
                    </a:lnTo>
                    <a:lnTo>
                      <a:pt x="80" y="99"/>
                    </a:lnTo>
                    <a:lnTo>
                      <a:pt x="80" y="99"/>
                    </a:lnTo>
                    <a:lnTo>
                      <a:pt x="80" y="99"/>
                    </a:lnTo>
                    <a:lnTo>
                      <a:pt x="86" y="115"/>
                    </a:lnTo>
                    <a:lnTo>
                      <a:pt x="86" y="115"/>
                    </a:lnTo>
                    <a:lnTo>
                      <a:pt x="92" y="127"/>
                    </a:lnTo>
                    <a:lnTo>
                      <a:pt x="97" y="137"/>
                    </a:lnTo>
                    <a:lnTo>
                      <a:pt x="106" y="149"/>
                    </a:lnTo>
                    <a:lnTo>
                      <a:pt x="106" y="149"/>
                    </a:lnTo>
                    <a:lnTo>
                      <a:pt x="94" y="166"/>
                    </a:lnTo>
                    <a:lnTo>
                      <a:pt x="94" y="166"/>
                    </a:lnTo>
                    <a:lnTo>
                      <a:pt x="80" y="162"/>
                    </a:lnTo>
                    <a:lnTo>
                      <a:pt x="68" y="160"/>
                    </a:lnTo>
                    <a:lnTo>
                      <a:pt x="56" y="159"/>
                    </a:lnTo>
                    <a:lnTo>
                      <a:pt x="56" y="159"/>
                    </a:lnTo>
                    <a:lnTo>
                      <a:pt x="38" y="159"/>
                    </a:lnTo>
                    <a:lnTo>
                      <a:pt x="38" y="159"/>
                    </a:lnTo>
                    <a:lnTo>
                      <a:pt x="38" y="159"/>
                    </a:lnTo>
                    <a:lnTo>
                      <a:pt x="38" y="159"/>
                    </a:lnTo>
                    <a:lnTo>
                      <a:pt x="38" y="159"/>
                    </a:lnTo>
                    <a:lnTo>
                      <a:pt x="38" y="159"/>
                    </a:lnTo>
                    <a:lnTo>
                      <a:pt x="37" y="159"/>
                    </a:lnTo>
                    <a:lnTo>
                      <a:pt x="37" y="159"/>
                    </a:lnTo>
                    <a:lnTo>
                      <a:pt x="36" y="160"/>
                    </a:lnTo>
                    <a:lnTo>
                      <a:pt x="36" y="160"/>
                    </a:lnTo>
                    <a:lnTo>
                      <a:pt x="34" y="160"/>
                    </a:lnTo>
                    <a:lnTo>
                      <a:pt x="34" y="160"/>
                    </a:lnTo>
                    <a:lnTo>
                      <a:pt x="34" y="160"/>
                    </a:lnTo>
                    <a:lnTo>
                      <a:pt x="34" y="160"/>
                    </a:lnTo>
                    <a:lnTo>
                      <a:pt x="33" y="161"/>
                    </a:lnTo>
                    <a:lnTo>
                      <a:pt x="33" y="161"/>
                    </a:lnTo>
                    <a:lnTo>
                      <a:pt x="32" y="161"/>
                    </a:lnTo>
                    <a:lnTo>
                      <a:pt x="32" y="161"/>
                    </a:lnTo>
                    <a:lnTo>
                      <a:pt x="32" y="161"/>
                    </a:lnTo>
                    <a:lnTo>
                      <a:pt x="32" y="161"/>
                    </a:lnTo>
                    <a:lnTo>
                      <a:pt x="32" y="162"/>
                    </a:lnTo>
                    <a:lnTo>
                      <a:pt x="32" y="162"/>
                    </a:lnTo>
                    <a:lnTo>
                      <a:pt x="31" y="164"/>
                    </a:lnTo>
                    <a:lnTo>
                      <a:pt x="31" y="164"/>
                    </a:lnTo>
                    <a:lnTo>
                      <a:pt x="31" y="164"/>
                    </a:lnTo>
                    <a:lnTo>
                      <a:pt x="31" y="164"/>
                    </a:lnTo>
                    <a:lnTo>
                      <a:pt x="29" y="165"/>
                    </a:lnTo>
                    <a:lnTo>
                      <a:pt x="29" y="165"/>
                    </a:lnTo>
                    <a:lnTo>
                      <a:pt x="29" y="165"/>
                    </a:lnTo>
                    <a:lnTo>
                      <a:pt x="29" y="165"/>
                    </a:lnTo>
                    <a:lnTo>
                      <a:pt x="28" y="166"/>
                    </a:lnTo>
                    <a:lnTo>
                      <a:pt x="28" y="166"/>
                    </a:lnTo>
                    <a:lnTo>
                      <a:pt x="28" y="167"/>
                    </a:lnTo>
                    <a:lnTo>
                      <a:pt x="28" y="167"/>
                    </a:lnTo>
                    <a:lnTo>
                      <a:pt x="27" y="169"/>
                    </a:lnTo>
                    <a:lnTo>
                      <a:pt x="27" y="169"/>
                    </a:lnTo>
                    <a:lnTo>
                      <a:pt x="27" y="171"/>
                    </a:lnTo>
                    <a:lnTo>
                      <a:pt x="27" y="171"/>
                    </a:lnTo>
                    <a:lnTo>
                      <a:pt x="27" y="171"/>
                    </a:lnTo>
                    <a:lnTo>
                      <a:pt x="27" y="171"/>
                    </a:lnTo>
                    <a:lnTo>
                      <a:pt x="26" y="172"/>
                    </a:lnTo>
                    <a:lnTo>
                      <a:pt x="26" y="172"/>
                    </a:lnTo>
                    <a:lnTo>
                      <a:pt x="26" y="174"/>
                    </a:lnTo>
                    <a:lnTo>
                      <a:pt x="26" y="174"/>
                    </a:lnTo>
                    <a:lnTo>
                      <a:pt x="24" y="176"/>
                    </a:lnTo>
                    <a:lnTo>
                      <a:pt x="24" y="176"/>
                    </a:lnTo>
                    <a:lnTo>
                      <a:pt x="24" y="177"/>
                    </a:lnTo>
                    <a:lnTo>
                      <a:pt x="24" y="177"/>
                    </a:lnTo>
                    <a:lnTo>
                      <a:pt x="24" y="177"/>
                    </a:lnTo>
                    <a:lnTo>
                      <a:pt x="24" y="177"/>
                    </a:lnTo>
                    <a:lnTo>
                      <a:pt x="24" y="179"/>
                    </a:lnTo>
                    <a:lnTo>
                      <a:pt x="24" y="179"/>
                    </a:lnTo>
                    <a:lnTo>
                      <a:pt x="24" y="180"/>
                    </a:lnTo>
                    <a:lnTo>
                      <a:pt x="24" y="180"/>
                    </a:lnTo>
                    <a:lnTo>
                      <a:pt x="26" y="181"/>
                    </a:lnTo>
                    <a:lnTo>
                      <a:pt x="26" y="181"/>
                    </a:lnTo>
                    <a:lnTo>
                      <a:pt x="26" y="183"/>
                    </a:lnTo>
                    <a:lnTo>
                      <a:pt x="26" y="183"/>
                    </a:lnTo>
                    <a:lnTo>
                      <a:pt x="27" y="184"/>
                    </a:lnTo>
                    <a:lnTo>
                      <a:pt x="27" y="184"/>
                    </a:lnTo>
                    <a:lnTo>
                      <a:pt x="27" y="184"/>
                    </a:lnTo>
                    <a:lnTo>
                      <a:pt x="27" y="184"/>
                    </a:lnTo>
                    <a:lnTo>
                      <a:pt x="27" y="184"/>
                    </a:lnTo>
                    <a:lnTo>
                      <a:pt x="27" y="184"/>
                    </a:lnTo>
                    <a:lnTo>
                      <a:pt x="38" y="196"/>
                    </a:lnTo>
                    <a:lnTo>
                      <a:pt x="38" y="196"/>
                    </a:lnTo>
                    <a:lnTo>
                      <a:pt x="47" y="206"/>
                    </a:lnTo>
                    <a:lnTo>
                      <a:pt x="56" y="214"/>
                    </a:lnTo>
                    <a:lnTo>
                      <a:pt x="67" y="223"/>
                    </a:lnTo>
                    <a:lnTo>
                      <a:pt x="67" y="223"/>
                    </a:lnTo>
                    <a:lnTo>
                      <a:pt x="65" y="233"/>
                    </a:lnTo>
                    <a:lnTo>
                      <a:pt x="65" y="233"/>
                    </a:lnTo>
                    <a:lnTo>
                      <a:pt x="62" y="242"/>
                    </a:lnTo>
                    <a:lnTo>
                      <a:pt x="62" y="242"/>
                    </a:lnTo>
                    <a:lnTo>
                      <a:pt x="48" y="243"/>
                    </a:lnTo>
                    <a:lnTo>
                      <a:pt x="37" y="246"/>
                    </a:lnTo>
                    <a:lnTo>
                      <a:pt x="23" y="249"/>
                    </a:lnTo>
                    <a:lnTo>
                      <a:pt x="23" y="249"/>
                    </a:lnTo>
                    <a:lnTo>
                      <a:pt x="8" y="254"/>
                    </a:lnTo>
                    <a:lnTo>
                      <a:pt x="8" y="254"/>
                    </a:lnTo>
                    <a:lnTo>
                      <a:pt x="8" y="254"/>
                    </a:lnTo>
                    <a:lnTo>
                      <a:pt x="8" y="254"/>
                    </a:lnTo>
                    <a:lnTo>
                      <a:pt x="8" y="254"/>
                    </a:lnTo>
                    <a:lnTo>
                      <a:pt x="7" y="256"/>
                    </a:lnTo>
                    <a:lnTo>
                      <a:pt x="7" y="256"/>
                    </a:lnTo>
                    <a:lnTo>
                      <a:pt x="5" y="256"/>
                    </a:lnTo>
                    <a:lnTo>
                      <a:pt x="5" y="256"/>
                    </a:lnTo>
                    <a:lnTo>
                      <a:pt x="4" y="257"/>
                    </a:lnTo>
                    <a:lnTo>
                      <a:pt x="4" y="257"/>
                    </a:lnTo>
                    <a:lnTo>
                      <a:pt x="4" y="257"/>
                    </a:lnTo>
                    <a:lnTo>
                      <a:pt x="4" y="257"/>
                    </a:lnTo>
                    <a:lnTo>
                      <a:pt x="3" y="258"/>
                    </a:lnTo>
                    <a:lnTo>
                      <a:pt x="3" y="258"/>
                    </a:lnTo>
                    <a:lnTo>
                      <a:pt x="3" y="259"/>
                    </a:lnTo>
                    <a:lnTo>
                      <a:pt x="3" y="259"/>
                    </a:lnTo>
                    <a:lnTo>
                      <a:pt x="3" y="261"/>
                    </a:lnTo>
                    <a:lnTo>
                      <a:pt x="3" y="261"/>
                    </a:lnTo>
                    <a:close/>
                    <a:moveTo>
                      <a:pt x="94" y="240"/>
                    </a:moveTo>
                    <a:lnTo>
                      <a:pt x="94" y="240"/>
                    </a:lnTo>
                    <a:lnTo>
                      <a:pt x="100" y="220"/>
                    </a:lnTo>
                    <a:lnTo>
                      <a:pt x="109" y="200"/>
                    </a:lnTo>
                    <a:lnTo>
                      <a:pt x="119" y="183"/>
                    </a:lnTo>
                    <a:lnTo>
                      <a:pt x="130" y="166"/>
                    </a:lnTo>
                    <a:lnTo>
                      <a:pt x="144" y="151"/>
                    </a:lnTo>
                    <a:lnTo>
                      <a:pt x="158" y="137"/>
                    </a:lnTo>
                    <a:lnTo>
                      <a:pt x="174" y="125"/>
                    </a:lnTo>
                    <a:lnTo>
                      <a:pt x="191" y="115"/>
                    </a:lnTo>
                    <a:lnTo>
                      <a:pt x="208" y="104"/>
                    </a:lnTo>
                    <a:lnTo>
                      <a:pt x="227" y="97"/>
                    </a:lnTo>
                    <a:lnTo>
                      <a:pt x="246" y="92"/>
                    </a:lnTo>
                    <a:lnTo>
                      <a:pt x="266" y="88"/>
                    </a:lnTo>
                    <a:lnTo>
                      <a:pt x="286" y="87"/>
                    </a:lnTo>
                    <a:lnTo>
                      <a:pt x="307" y="87"/>
                    </a:lnTo>
                    <a:lnTo>
                      <a:pt x="328" y="89"/>
                    </a:lnTo>
                    <a:lnTo>
                      <a:pt x="348" y="93"/>
                    </a:lnTo>
                    <a:lnTo>
                      <a:pt x="348" y="93"/>
                    </a:lnTo>
                    <a:lnTo>
                      <a:pt x="368" y="99"/>
                    </a:lnTo>
                    <a:lnTo>
                      <a:pt x="388" y="108"/>
                    </a:lnTo>
                    <a:lnTo>
                      <a:pt x="406" y="118"/>
                    </a:lnTo>
                    <a:lnTo>
                      <a:pt x="422" y="130"/>
                    </a:lnTo>
                    <a:lnTo>
                      <a:pt x="438" y="143"/>
                    </a:lnTo>
                    <a:lnTo>
                      <a:pt x="451" y="157"/>
                    </a:lnTo>
                    <a:lnTo>
                      <a:pt x="464" y="174"/>
                    </a:lnTo>
                    <a:lnTo>
                      <a:pt x="474" y="190"/>
                    </a:lnTo>
                    <a:lnTo>
                      <a:pt x="484" y="208"/>
                    </a:lnTo>
                    <a:lnTo>
                      <a:pt x="492" y="227"/>
                    </a:lnTo>
                    <a:lnTo>
                      <a:pt x="497" y="246"/>
                    </a:lnTo>
                    <a:lnTo>
                      <a:pt x="501" y="266"/>
                    </a:lnTo>
                    <a:lnTo>
                      <a:pt x="502" y="286"/>
                    </a:lnTo>
                    <a:lnTo>
                      <a:pt x="502" y="306"/>
                    </a:lnTo>
                    <a:lnTo>
                      <a:pt x="499" y="327"/>
                    </a:lnTo>
                    <a:lnTo>
                      <a:pt x="496" y="348"/>
                    </a:lnTo>
                    <a:lnTo>
                      <a:pt x="496" y="348"/>
                    </a:lnTo>
                    <a:lnTo>
                      <a:pt x="489" y="368"/>
                    </a:lnTo>
                    <a:lnTo>
                      <a:pt x="480" y="387"/>
                    </a:lnTo>
                    <a:lnTo>
                      <a:pt x="470" y="405"/>
                    </a:lnTo>
                    <a:lnTo>
                      <a:pt x="459" y="422"/>
                    </a:lnTo>
                    <a:lnTo>
                      <a:pt x="445" y="437"/>
                    </a:lnTo>
                    <a:lnTo>
                      <a:pt x="431" y="451"/>
                    </a:lnTo>
                    <a:lnTo>
                      <a:pt x="415" y="463"/>
                    </a:lnTo>
                    <a:lnTo>
                      <a:pt x="399" y="474"/>
                    </a:lnTo>
                    <a:lnTo>
                      <a:pt x="381" y="484"/>
                    </a:lnTo>
                    <a:lnTo>
                      <a:pt x="362" y="490"/>
                    </a:lnTo>
                    <a:lnTo>
                      <a:pt x="343" y="496"/>
                    </a:lnTo>
                    <a:lnTo>
                      <a:pt x="323" y="500"/>
                    </a:lnTo>
                    <a:lnTo>
                      <a:pt x="303" y="501"/>
                    </a:lnTo>
                    <a:lnTo>
                      <a:pt x="283" y="501"/>
                    </a:lnTo>
                    <a:lnTo>
                      <a:pt x="261" y="499"/>
                    </a:lnTo>
                    <a:lnTo>
                      <a:pt x="241" y="495"/>
                    </a:lnTo>
                    <a:lnTo>
                      <a:pt x="241" y="495"/>
                    </a:lnTo>
                    <a:lnTo>
                      <a:pt x="221" y="489"/>
                    </a:lnTo>
                    <a:lnTo>
                      <a:pt x="202" y="480"/>
                    </a:lnTo>
                    <a:lnTo>
                      <a:pt x="183" y="470"/>
                    </a:lnTo>
                    <a:lnTo>
                      <a:pt x="167" y="458"/>
                    </a:lnTo>
                    <a:lnTo>
                      <a:pt x="152" y="445"/>
                    </a:lnTo>
                    <a:lnTo>
                      <a:pt x="138" y="431"/>
                    </a:lnTo>
                    <a:lnTo>
                      <a:pt x="125" y="414"/>
                    </a:lnTo>
                    <a:lnTo>
                      <a:pt x="115" y="398"/>
                    </a:lnTo>
                    <a:lnTo>
                      <a:pt x="105" y="380"/>
                    </a:lnTo>
                    <a:lnTo>
                      <a:pt x="99" y="361"/>
                    </a:lnTo>
                    <a:lnTo>
                      <a:pt x="92" y="343"/>
                    </a:lnTo>
                    <a:lnTo>
                      <a:pt x="89" y="322"/>
                    </a:lnTo>
                    <a:lnTo>
                      <a:pt x="87" y="302"/>
                    </a:lnTo>
                    <a:lnTo>
                      <a:pt x="87" y="282"/>
                    </a:lnTo>
                    <a:lnTo>
                      <a:pt x="90" y="261"/>
                    </a:lnTo>
                    <a:lnTo>
                      <a:pt x="94" y="240"/>
                    </a:lnTo>
                    <a:lnTo>
                      <a:pt x="94" y="2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2" name="Freeform 31"/>
              <p:cNvSpPr>
                <a:spLocks/>
              </p:cNvSpPr>
              <p:nvPr/>
            </p:nvSpPr>
            <p:spPr bwMode="auto">
              <a:xfrm>
                <a:off x="5147733" y="4904551"/>
                <a:ext cx="77611" cy="76318"/>
              </a:xfrm>
              <a:custGeom>
                <a:avLst/>
                <a:gdLst>
                  <a:gd name="T0" fmla="*/ 44 w 119"/>
                  <a:gd name="T1" fmla="*/ 117 h 120"/>
                  <a:gd name="T2" fmla="*/ 44 w 119"/>
                  <a:gd name="T3" fmla="*/ 117 h 120"/>
                  <a:gd name="T4" fmla="*/ 56 w 119"/>
                  <a:gd name="T5" fmla="*/ 120 h 120"/>
                  <a:gd name="T6" fmla="*/ 68 w 119"/>
                  <a:gd name="T7" fmla="*/ 119 h 120"/>
                  <a:gd name="T8" fmla="*/ 79 w 119"/>
                  <a:gd name="T9" fmla="*/ 116 h 120"/>
                  <a:gd name="T10" fmla="*/ 89 w 119"/>
                  <a:gd name="T11" fmla="*/ 112 h 120"/>
                  <a:gd name="T12" fmla="*/ 99 w 119"/>
                  <a:gd name="T13" fmla="*/ 105 h 120"/>
                  <a:gd name="T14" fmla="*/ 107 w 119"/>
                  <a:gd name="T15" fmla="*/ 97 h 120"/>
                  <a:gd name="T16" fmla="*/ 113 w 119"/>
                  <a:gd name="T17" fmla="*/ 87 h 120"/>
                  <a:gd name="T18" fmla="*/ 117 w 119"/>
                  <a:gd name="T19" fmla="*/ 76 h 120"/>
                  <a:gd name="T20" fmla="*/ 117 w 119"/>
                  <a:gd name="T21" fmla="*/ 76 h 120"/>
                  <a:gd name="T22" fmla="*/ 119 w 119"/>
                  <a:gd name="T23" fmla="*/ 63 h 120"/>
                  <a:gd name="T24" fmla="*/ 119 w 119"/>
                  <a:gd name="T25" fmla="*/ 52 h 120"/>
                  <a:gd name="T26" fmla="*/ 116 w 119"/>
                  <a:gd name="T27" fmla="*/ 40 h 120"/>
                  <a:gd name="T28" fmla="*/ 112 w 119"/>
                  <a:gd name="T29" fmla="*/ 30 h 120"/>
                  <a:gd name="T30" fmla="*/ 104 w 119"/>
                  <a:gd name="T31" fmla="*/ 20 h 120"/>
                  <a:gd name="T32" fmla="*/ 97 w 119"/>
                  <a:gd name="T33" fmla="*/ 13 h 120"/>
                  <a:gd name="T34" fmla="*/ 87 w 119"/>
                  <a:gd name="T35" fmla="*/ 6 h 120"/>
                  <a:gd name="T36" fmla="*/ 75 w 119"/>
                  <a:gd name="T37" fmla="*/ 3 h 120"/>
                  <a:gd name="T38" fmla="*/ 75 w 119"/>
                  <a:gd name="T39" fmla="*/ 3 h 120"/>
                  <a:gd name="T40" fmla="*/ 63 w 119"/>
                  <a:gd name="T41" fmla="*/ 0 h 120"/>
                  <a:gd name="T42" fmla="*/ 51 w 119"/>
                  <a:gd name="T43" fmla="*/ 0 h 120"/>
                  <a:gd name="T44" fmla="*/ 40 w 119"/>
                  <a:gd name="T45" fmla="*/ 4 h 120"/>
                  <a:gd name="T46" fmla="*/ 30 w 119"/>
                  <a:gd name="T47" fmla="*/ 8 h 120"/>
                  <a:gd name="T48" fmla="*/ 20 w 119"/>
                  <a:gd name="T49" fmla="*/ 15 h 120"/>
                  <a:gd name="T50" fmla="*/ 12 w 119"/>
                  <a:gd name="T51" fmla="*/ 23 h 120"/>
                  <a:gd name="T52" fmla="*/ 6 w 119"/>
                  <a:gd name="T53" fmla="*/ 33 h 120"/>
                  <a:gd name="T54" fmla="*/ 2 w 119"/>
                  <a:gd name="T55" fmla="*/ 44 h 120"/>
                  <a:gd name="T56" fmla="*/ 2 w 119"/>
                  <a:gd name="T57" fmla="*/ 44 h 120"/>
                  <a:gd name="T58" fmla="*/ 0 w 119"/>
                  <a:gd name="T59" fmla="*/ 57 h 120"/>
                  <a:gd name="T60" fmla="*/ 1 w 119"/>
                  <a:gd name="T61" fmla="*/ 68 h 120"/>
                  <a:gd name="T62" fmla="*/ 4 w 119"/>
                  <a:gd name="T63" fmla="*/ 80 h 120"/>
                  <a:gd name="T64" fmla="*/ 9 w 119"/>
                  <a:gd name="T65" fmla="*/ 90 h 120"/>
                  <a:gd name="T66" fmla="*/ 15 w 119"/>
                  <a:gd name="T67" fmla="*/ 100 h 120"/>
                  <a:gd name="T68" fmla="*/ 22 w 119"/>
                  <a:gd name="T69" fmla="*/ 107 h 120"/>
                  <a:gd name="T70" fmla="*/ 33 w 119"/>
                  <a:gd name="T71" fmla="*/ 114 h 120"/>
                  <a:gd name="T72" fmla="*/ 44 w 119"/>
                  <a:gd name="T73" fmla="*/ 117 h 120"/>
                  <a:gd name="T74" fmla="*/ 44 w 119"/>
                  <a:gd name="T75" fmla="*/ 117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 h="120">
                    <a:moveTo>
                      <a:pt x="44" y="117"/>
                    </a:moveTo>
                    <a:lnTo>
                      <a:pt x="44" y="117"/>
                    </a:lnTo>
                    <a:lnTo>
                      <a:pt x="56" y="120"/>
                    </a:lnTo>
                    <a:lnTo>
                      <a:pt x="68" y="119"/>
                    </a:lnTo>
                    <a:lnTo>
                      <a:pt x="79" y="116"/>
                    </a:lnTo>
                    <a:lnTo>
                      <a:pt x="89" y="112"/>
                    </a:lnTo>
                    <a:lnTo>
                      <a:pt x="99" y="105"/>
                    </a:lnTo>
                    <a:lnTo>
                      <a:pt x="107" y="97"/>
                    </a:lnTo>
                    <a:lnTo>
                      <a:pt x="113" y="87"/>
                    </a:lnTo>
                    <a:lnTo>
                      <a:pt x="117" y="76"/>
                    </a:lnTo>
                    <a:lnTo>
                      <a:pt x="117" y="76"/>
                    </a:lnTo>
                    <a:lnTo>
                      <a:pt x="119" y="63"/>
                    </a:lnTo>
                    <a:lnTo>
                      <a:pt x="119" y="52"/>
                    </a:lnTo>
                    <a:lnTo>
                      <a:pt x="116" y="40"/>
                    </a:lnTo>
                    <a:lnTo>
                      <a:pt x="112" y="30"/>
                    </a:lnTo>
                    <a:lnTo>
                      <a:pt x="104" y="20"/>
                    </a:lnTo>
                    <a:lnTo>
                      <a:pt x="97" y="13"/>
                    </a:lnTo>
                    <a:lnTo>
                      <a:pt x="87" y="6"/>
                    </a:lnTo>
                    <a:lnTo>
                      <a:pt x="75" y="3"/>
                    </a:lnTo>
                    <a:lnTo>
                      <a:pt x="75" y="3"/>
                    </a:lnTo>
                    <a:lnTo>
                      <a:pt x="63" y="0"/>
                    </a:lnTo>
                    <a:lnTo>
                      <a:pt x="51" y="0"/>
                    </a:lnTo>
                    <a:lnTo>
                      <a:pt x="40" y="4"/>
                    </a:lnTo>
                    <a:lnTo>
                      <a:pt x="30" y="8"/>
                    </a:lnTo>
                    <a:lnTo>
                      <a:pt x="20" y="15"/>
                    </a:lnTo>
                    <a:lnTo>
                      <a:pt x="12" y="23"/>
                    </a:lnTo>
                    <a:lnTo>
                      <a:pt x="6" y="33"/>
                    </a:lnTo>
                    <a:lnTo>
                      <a:pt x="2" y="44"/>
                    </a:lnTo>
                    <a:lnTo>
                      <a:pt x="2" y="44"/>
                    </a:lnTo>
                    <a:lnTo>
                      <a:pt x="0" y="57"/>
                    </a:lnTo>
                    <a:lnTo>
                      <a:pt x="1" y="68"/>
                    </a:lnTo>
                    <a:lnTo>
                      <a:pt x="4" y="80"/>
                    </a:lnTo>
                    <a:lnTo>
                      <a:pt x="9" y="90"/>
                    </a:lnTo>
                    <a:lnTo>
                      <a:pt x="15" y="100"/>
                    </a:lnTo>
                    <a:lnTo>
                      <a:pt x="22" y="107"/>
                    </a:lnTo>
                    <a:lnTo>
                      <a:pt x="33" y="114"/>
                    </a:lnTo>
                    <a:lnTo>
                      <a:pt x="44" y="117"/>
                    </a:lnTo>
                    <a:lnTo>
                      <a:pt x="44" y="1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3" name="Freeform 32"/>
              <p:cNvSpPr>
                <a:spLocks/>
              </p:cNvSpPr>
              <p:nvPr/>
            </p:nvSpPr>
            <p:spPr bwMode="auto">
              <a:xfrm>
                <a:off x="4996392" y="4920074"/>
                <a:ext cx="1294" cy="6468"/>
              </a:xfrm>
              <a:custGeom>
                <a:avLst/>
                <a:gdLst>
                  <a:gd name="T0" fmla="*/ 3 w 3"/>
                  <a:gd name="T1" fmla="*/ 0 h 10"/>
                  <a:gd name="T2" fmla="*/ 3 w 3"/>
                  <a:gd name="T3" fmla="*/ 0 h 10"/>
                  <a:gd name="T4" fmla="*/ 3 w 3"/>
                  <a:gd name="T5" fmla="*/ 1 h 10"/>
                  <a:gd name="T6" fmla="*/ 3 w 3"/>
                  <a:gd name="T7" fmla="*/ 1 h 10"/>
                  <a:gd name="T8" fmla="*/ 2 w 3"/>
                  <a:gd name="T9" fmla="*/ 1 h 10"/>
                  <a:gd name="T10" fmla="*/ 2 w 3"/>
                  <a:gd name="T11" fmla="*/ 1 h 10"/>
                  <a:gd name="T12" fmla="*/ 2 w 3"/>
                  <a:gd name="T13" fmla="*/ 5 h 10"/>
                  <a:gd name="T14" fmla="*/ 2 w 3"/>
                  <a:gd name="T15" fmla="*/ 5 h 10"/>
                  <a:gd name="T16" fmla="*/ 2 w 3"/>
                  <a:gd name="T17" fmla="*/ 5 h 10"/>
                  <a:gd name="T18" fmla="*/ 2 w 3"/>
                  <a:gd name="T19" fmla="*/ 5 h 10"/>
                  <a:gd name="T20" fmla="*/ 2 w 3"/>
                  <a:gd name="T21" fmla="*/ 8 h 10"/>
                  <a:gd name="T22" fmla="*/ 2 w 3"/>
                  <a:gd name="T23" fmla="*/ 8 h 10"/>
                  <a:gd name="T24" fmla="*/ 2 w 3"/>
                  <a:gd name="T25" fmla="*/ 8 h 10"/>
                  <a:gd name="T26" fmla="*/ 2 w 3"/>
                  <a:gd name="T27" fmla="*/ 8 h 10"/>
                  <a:gd name="T28" fmla="*/ 0 w 3"/>
                  <a:gd name="T29" fmla="*/ 10 h 10"/>
                  <a:gd name="T30" fmla="*/ 0 w 3"/>
                  <a:gd name="T31" fmla="*/ 10 h 10"/>
                  <a:gd name="T32" fmla="*/ 0 w 3"/>
                  <a:gd name="T33" fmla="*/ 10 h 10"/>
                  <a:gd name="T34" fmla="*/ 0 w 3"/>
                  <a:gd name="T35" fmla="*/ 10 h 10"/>
                  <a:gd name="T36" fmla="*/ 2 w 3"/>
                  <a:gd name="T37" fmla="*/ 9 h 10"/>
                  <a:gd name="T38" fmla="*/ 2 w 3"/>
                  <a:gd name="T39" fmla="*/ 9 h 10"/>
                  <a:gd name="T40" fmla="*/ 2 w 3"/>
                  <a:gd name="T41" fmla="*/ 9 h 10"/>
                  <a:gd name="T42" fmla="*/ 2 w 3"/>
                  <a:gd name="T43" fmla="*/ 9 h 10"/>
                  <a:gd name="T44" fmla="*/ 3 w 3"/>
                  <a:gd name="T45" fmla="*/ 5 h 10"/>
                  <a:gd name="T46" fmla="*/ 3 w 3"/>
                  <a:gd name="T47" fmla="*/ 5 h 10"/>
                  <a:gd name="T48" fmla="*/ 3 w 3"/>
                  <a:gd name="T49" fmla="*/ 5 h 10"/>
                  <a:gd name="T50" fmla="*/ 3 w 3"/>
                  <a:gd name="T51" fmla="*/ 5 h 10"/>
                  <a:gd name="T52" fmla="*/ 3 w 3"/>
                  <a:gd name="T53" fmla="*/ 3 h 10"/>
                  <a:gd name="T54" fmla="*/ 3 w 3"/>
                  <a:gd name="T55" fmla="*/ 3 h 10"/>
                  <a:gd name="T56" fmla="*/ 3 w 3"/>
                  <a:gd name="T57" fmla="*/ 1 h 10"/>
                  <a:gd name="T58" fmla="*/ 3 w 3"/>
                  <a:gd name="T59" fmla="*/ 1 h 10"/>
                  <a:gd name="T60" fmla="*/ 3 w 3"/>
                  <a:gd name="T61" fmla="*/ 0 h 10"/>
                  <a:gd name="T62" fmla="*/ 3 w 3"/>
                  <a:gd name="T63" fmla="*/ 0 h 10"/>
                  <a:gd name="T64" fmla="*/ 3 w 3"/>
                  <a:gd name="T65" fmla="*/ 0 h 10"/>
                  <a:gd name="T66" fmla="*/ 3 w 3"/>
                  <a:gd name="T67" fmla="*/ 0 h 10"/>
                  <a:gd name="T68" fmla="*/ 3 w 3"/>
                  <a:gd name="T69" fmla="*/ 0 h 10"/>
                  <a:gd name="T70" fmla="*/ 3 w 3"/>
                  <a:gd name="T7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 h="10">
                    <a:moveTo>
                      <a:pt x="3" y="0"/>
                    </a:moveTo>
                    <a:lnTo>
                      <a:pt x="3" y="0"/>
                    </a:lnTo>
                    <a:lnTo>
                      <a:pt x="3" y="1"/>
                    </a:lnTo>
                    <a:lnTo>
                      <a:pt x="3" y="1"/>
                    </a:lnTo>
                    <a:lnTo>
                      <a:pt x="2" y="1"/>
                    </a:lnTo>
                    <a:lnTo>
                      <a:pt x="2" y="1"/>
                    </a:lnTo>
                    <a:lnTo>
                      <a:pt x="2" y="5"/>
                    </a:lnTo>
                    <a:lnTo>
                      <a:pt x="2" y="5"/>
                    </a:lnTo>
                    <a:lnTo>
                      <a:pt x="2" y="5"/>
                    </a:lnTo>
                    <a:lnTo>
                      <a:pt x="2" y="5"/>
                    </a:lnTo>
                    <a:lnTo>
                      <a:pt x="2" y="8"/>
                    </a:lnTo>
                    <a:lnTo>
                      <a:pt x="2" y="8"/>
                    </a:lnTo>
                    <a:lnTo>
                      <a:pt x="2" y="8"/>
                    </a:lnTo>
                    <a:lnTo>
                      <a:pt x="2" y="8"/>
                    </a:lnTo>
                    <a:lnTo>
                      <a:pt x="0" y="10"/>
                    </a:lnTo>
                    <a:lnTo>
                      <a:pt x="0" y="10"/>
                    </a:lnTo>
                    <a:lnTo>
                      <a:pt x="0" y="10"/>
                    </a:lnTo>
                    <a:lnTo>
                      <a:pt x="0" y="10"/>
                    </a:lnTo>
                    <a:lnTo>
                      <a:pt x="2" y="9"/>
                    </a:lnTo>
                    <a:lnTo>
                      <a:pt x="2" y="9"/>
                    </a:lnTo>
                    <a:lnTo>
                      <a:pt x="2" y="9"/>
                    </a:lnTo>
                    <a:lnTo>
                      <a:pt x="2" y="9"/>
                    </a:lnTo>
                    <a:lnTo>
                      <a:pt x="3" y="5"/>
                    </a:lnTo>
                    <a:lnTo>
                      <a:pt x="3" y="5"/>
                    </a:lnTo>
                    <a:lnTo>
                      <a:pt x="3" y="5"/>
                    </a:lnTo>
                    <a:lnTo>
                      <a:pt x="3" y="5"/>
                    </a:lnTo>
                    <a:lnTo>
                      <a:pt x="3" y="3"/>
                    </a:lnTo>
                    <a:lnTo>
                      <a:pt x="3" y="3"/>
                    </a:lnTo>
                    <a:lnTo>
                      <a:pt x="3" y="1"/>
                    </a:lnTo>
                    <a:lnTo>
                      <a:pt x="3" y="1"/>
                    </a:lnTo>
                    <a:lnTo>
                      <a:pt x="3" y="0"/>
                    </a:lnTo>
                    <a:lnTo>
                      <a:pt x="3" y="0"/>
                    </a:lnTo>
                    <a:lnTo>
                      <a:pt x="3" y="0"/>
                    </a:lnTo>
                    <a:lnTo>
                      <a:pt x="3" y="0"/>
                    </a:lnTo>
                    <a:lnTo>
                      <a:pt x="3" y="0"/>
                    </a:lnTo>
                    <a:lnTo>
                      <a:pt x="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4" name="Freeform 33"/>
              <p:cNvSpPr>
                <a:spLocks/>
              </p:cNvSpPr>
              <p:nvPr/>
            </p:nvSpPr>
            <p:spPr bwMode="auto">
              <a:xfrm>
                <a:off x="5072709" y="3785658"/>
                <a:ext cx="59502" cy="59502"/>
              </a:xfrm>
              <a:custGeom>
                <a:avLst/>
                <a:gdLst>
                  <a:gd name="T0" fmla="*/ 34 w 92"/>
                  <a:gd name="T1" fmla="*/ 91 h 92"/>
                  <a:gd name="T2" fmla="*/ 34 w 92"/>
                  <a:gd name="T3" fmla="*/ 91 h 92"/>
                  <a:gd name="T4" fmla="*/ 43 w 92"/>
                  <a:gd name="T5" fmla="*/ 92 h 92"/>
                  <a:gd name="T6" fmla="*/ 51 w 92"/>
                  <a:gd name="T7" fmla="*/ 92 h 92"/>
                  <a:gd name="T8" fmla="*/ 60 w 92"/>
                  <a:gd name="T9" fmla="*/ 89 h 92"/>
                  <a:gd name="T10" fmla="*/ 69 w 92"/>
                  <a:gd name="T11" fmla="*/ 86 h 92"/>
                  <a:gd name="T12" fmla="*/ 75 w 92"/>
                  <a:gd name="T13" fmla="*/ 81 h 92"/>
                  <a:gd name="T14" fmla="*/ 82 w 92"/>
                  <a:gd name="T15" fmla="*/ 74 h 92"/>
                  <a:gd name="T16" fmla="*/ 87 w 92"/>
                  <a:gd name="T17" fmla="*/ 67 h 92"/>
                  <a:gd name="T18" fmla="*/ 91 w 92"/>
                  <a:gd name="T19" fmla="*/ 58 h 92"/>
                  <a:gd name="T20" fmla="*/ 91 w 92"/>
                  <a:gd name="T21" fmla="*/ 58 h 92"/>
                  <a:gd name="T22" fmla="*/ 92 w 92"/>
                  <a:gd name="T23" fmla="*/ 49 h 92"/>
                  <a:gd name="T24" fmla="*/ 92 w 92"/>
                  <a:gd name="T25" fmla="*/ 39 h 92"/>
                  <a:gd name="T26" fmla="*/ 89 w 92"/>
                  <a:gd name="T27" fmla="*/ 30 h 92"/>
                  <a:gd name="T28" fmla="*/ 86 w 92"/>
                  <a:gd name="T29" fmla="*/ 23 h 92"/>
                  <a:gd name="T30" fmla="*/ 80 w 92"/>
                  <a:gd name="T31" fmla="*/ 15 h 92"/>
                  <a:gd name="T32" fmla="*/ 74 w 92"/>
                  <a:gd name="T33" fmla="*/ 9 h 92"/>
                  <a:gd name="T34" fmla="*/ 67 w 92"/>
                  <a:gd name="T35" fmla="*/ 5 h 92"/>
                  <a:gd name="T36" fmla="*/ 58 w 92"/>
                  <a:gd name="T37" fmla="*/ 1 h 92"/>
                  <a:gd name="T38" fmla="*/ 58 w 92"/>
                  <a:gd name="T39" fmla="*/ 1 h 92"/>
                  <a:gd name="T40" fmla="*/ 48 w 92"/>
                  <a:gd name="T41" fmla="*/ 0 h 92"/>
                  <a:gd name="T42" fmla="*/ 39 w 92"/>
                  <a:gd name="T43" fmla="*/ 0 h 92"/>
                  <a:gd name="T44" fmla="*/ 30 w 92"/>
                  <a:gd name="T45" fmla="*/ 2 h 92"/>
                  <a:gd name="T46" fmla="*/ 23 w 92"/>
                  <a:gd name="T47" fmla="*/ 6 h 92"/>
                  <a:gd name="T48" fmla="*/ 15 w 92"/>
                  <a:gd name="T49" fmla="*/ 11 h 92"/>
                  <a:gd name="T50" fmla="*/ 9 w 92"/>
                  <a:gd name="T51" fmla="*/ 18 h 92"/>
                  <a:gd name="T52" fmla="*/ 4 w 92"/>
                  <a:gd name="T53" fmla="*/ 25 h 92"/>
                  <a:gd name="T54" fmla="*/ 1 w 92"/>
                  <a:gd name="T55" fmla="*/ 34 h 92"/>
                  <a:gd name="T56" fmla="*/ 1 w 92"/>
                  <a:gd name="T57" fmla="*/ 34 h 92"/>
                  <a:gd name="T58" fmla="*/ 0 w 92"/>
                  <a:gd name="T59" fmla="*/ 43 h 92"/>
                  <a:gd name="T60" fmla="*/ 0 w 92"/>
                  <a:gd name="T61" fmla="*/ 52 h 92"/>
                  <a:gd name="T62" fmla="*/ 1 w 92"/>
                  <a:gd name="T63" fmla="*/ 60 h 92"/>
                  <a:gd name="T64" fmla="*/ 5 w 92"/>
                  <a:gd name="T65" fmla="*/ 69 h 92"/>
                  <a:gd name="T66" fmla="*/ 11 w 92"/>
                  <a:gd name="T67" fmla="*/ 76 h 92"/>
                  <a:gd name="T68" fmla="*/ 17 w 92"/>
                  <a:gd name="T69" fmla="*/ 82 h 92"/>
                  <a:gd name="T70" fmla="*/ 25 w 92"/>
                  <a:gd name="T71" fmla="*/ 87 h 92"/>
                  <a:gd name="T72" fmla="*/ 34 w 92"/>
                  <a:gd name="T73" fmla="*/ 91 h 92"/>
                  <a:gd name="T74" fmla="*/ 34 w 92"/>
                  <a:gd name="T7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2" h="92">
                    <a:moveTo>
                      <a:pt x="34" y="91"/>
                    </a:moveTo>
                    <a:lnTo>
                      <a:pt x="34" y="91"/>
                    </a:lnTo>
                    <a:lnTo>
                      <a:pt x="43" y="92"/>
                    </a:lnTo>
                    <a:lnTo>
                      <a:pt x="51" y="92"/>
                    </a:lnTo>
                    <a:lnTo>
                      <a:pt x="60" y="89"/>
                    </a:lnTo>
                    <a:lnTo>
                      <a:pt x="69" y="86"/>
                    </a:lnTo>
                    <a:lnTo>
                      <a:pt x="75" y="81"/>
                    </a:lnTo>
                    <a:lnTo>
                      <a:pt x="82" y="74"/>
                    </a:lnTo>
                    <a:lnTo>
                      <a:pt x="87" y="67"/>
                    </a:lnTo>
                    <a:lnTo>
                      <a:pt x="91" y="58"/>
                    </a:lnTo>
                    <a:lnTo>
                      <a:pt x="91" y="58"/>
                    </a:lnTo>
                    <a:lnTo>
                      <a:pt x="92" y="49"/>
                    </a:lnTo>
                    <a:lnTo>
                      <a:pt x="92" y="39"/>
                    </a:lnTo>
                    <a:lnTo>
                      <a:pt x="89" y="30"/>
                    </a:lnTo>
                    <a:lnTo>
                      <a:pt x="86" y="23"/>
                    </a:lnTo>
                    <a:lnTo>
                      <a:pt x="80" y="15"/>
                    </a:lnTo>
                    <a:lnTo>
                      <a:pt x="74" y="9"/>
                    </a:lnTo>
                    <a:lnTo>
                      <a:pt x="67" y="5"/>
                    </a:lnTo>
                    <a:lnTo>
                      <a:pt x="58" y="1"/>
                    </a:lnTo>
                    <a:lnTo>
                      <a:pt x="58" y="1"/>
                    </a:lnTo>
                    <a:lnTo>
                      <a:pt x="48" y="0"/>
                    </a:lnTo>
                    <a:lnTo>
                      <a:pt x="39" y="0"/>
                    </a:lnTo>
                    <a:lnTo>
                      <a:pt x="30" y="2"/>
                    </a:lnTo>
                    <a:lnTo>
                      <a:pt x="23" y="6"/>
                    </a:lnTo>
                    <a:lnTo>
                      <a:pt x="15" y="11"/>
                    </a:lnTo>
                    <a:lnTo>
                      <a:pt x="9" y="18"/>
                    </a:lnTo>
                    <a:lnTo>
                      <a:pt x="4" y="25"/>
                    </a:lnTo>
                    <a:lnTo>
                      <a:pt x="1" y="34"/>
                    </a:lnTo>
                    <a:lnTo>
                      <a:pt x="1" y="34"/>
                    </a:lnTo>
                    <a:lnTo>
                      <a:pt x="0" y="43"/>
                    </a:lnTo>
                    <a:lnTo>
                      <a:pt x="0" y="52"/>
                    </a:lnTo>
                    <a:lnTo>
                      <a:pt x="1" y="60"/>
                    </a:lnTo>
                    <a:lnTo>
                      <a:pt x="5" y="69"/>
                    </a:lnTo>
                    <a:lnTo>
                      <a:pt x="11" y="76"/>
                    </a:lnTo>
                    <a:lnTo>
                      <a:pt x="17" y="82"/>
                    </a:lnTo>
                    <a:lnTo>
                      <a:pt x="25" y="87"/>
                    </a:lnTo>
                    <a:lnTo>
                      <a:pt x="34" y="91"/>
                    </a:lnTo>
                    <a:lnTo>
                      <a:pt x="34" y="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5" name="Freeform 34"/>
              <p:cNvSpPr>
                <a:spLocks noEditPoints="1"/>
              </p:cNvSpPr>
              <p:nvPr/>
            </p:nvSpPr>
            <p:spPr bwMode="auto">
              <a:xfrm>
                <a:off x="4956293" y="3669242"/>
                <a:ext cx="292335" cy="293629"/>
              </a:xfrm>
              <a:custGeom>
                <a:avLst/>
                <a:gdLst>
                  <a:gd name="T0" fmla="*/ 2 w 454"/>
                  <a:gd name="T1" fmla="*/ 200 h 453"/>
                  <a:gd name="T2" fmla="*/ 0 w 454"/>
                  <a:gd name="T3" fmla="*/ 210 h 453"/>
                  <a:gd name="T4" fmla="*/ 4 w 454"/>
                  <a:gd name="T5" fmla="*/ 217 h 453"/>
                  <a:gd name="T6" fmla="*/ 8 w 454"/>
                  <a:gd name="T7" fmla="*/ 275 h 453"/>
                  <a:gd name="T8" fmla="*/ 7 w 454"/>
                  <a:gd name="T9" fmla="*/ 283 h 453"/>
                  <a:gd name="T10" fmla="*/ 10 w 454"/>
                  <a:gd name="T11" fmla="*/ 292 h 453"/>
                  <a:gd name="T12" fmla="*/ 56 w 454"/>
                  <a:gd name="T13" fmla="*/ 319 h 453"/>
                  <a:gd name="T14" fmla="*/ 37 w 454"/>
                  <a:gd name="T15" fmla="*/ 352 h 453"/>
                  <a:gd name="T16" fmla="*/ 43 w 454"/>
                  <a:gd name="T17" fmla="*/ 361 h 453"/>
                  <a:gd name="T18" fmla="*/ 91 w 454"/>
                  <a:gd name="T19" fmla="*/ 351 h 453"/>
                  <a:gd name="T20" fmla="*/ 91 w 454"/>
                  <a:gd name="T21" fmla="*/ 409 h 453"/>
                  <a:gd name="T22" fmla="*/ 99 w 454"/>
                  <a:gd name="T23" fmla="*/ 415 h 453"/>
                  <a:gd name="T24" fmla="*/ 108 w 454"/>
                  <a:gd name="T25" fmla="*/ 415 h 453"/>
                  <a:gd name="T26" fmla="*/ 160 w 454"/>
                  <a:gd name="T27" fmla="*/ 443 h 453"/>
                  <a:gd name="T28" fmla="*/ 169 w 454"/>
                  <a:gd name="T29" fmla="*/ 447 h 453"/>
                  <a:gd name="T30" fmla="*/ 178 w 454"/>
                  <a:gd name="T31" fmla="*/ 447 h 453"/>
                  <a:gd name="T32" fmla="*/ 236 w 454"/>
                  <a:gd name="T33" fmla="*/ 450 h 453"/>
                  <a:gd name="T34" fmla="*/ 245 w 454"/>
                  <a:gd name="T35" fmla="*/ 453 h 453"/>
                  <a:gd name="T36" fmla="*/ 254 w 454"/>
                  <a:gd name="T37" fmla="*/ 452 h 453"/>
                  <a:gd name="T38" fmla="*/ 302 w 454"/>
                  <a:gd name="T39" fmla="*/ 425 h 453"/>
                  <a:gd name="T40" fmla="*/ 319 w 454"/>
                  <a:gd name="T41" fmla="*/ 434 h 453"/>
                  <a:gd name="T42" fmla="*/ 329 w 454"/>
                  <a:gd name="T43" fmla="*/ 429 h 453"/>
                  <a:gd name="T44" fmla="*/ 349 w 454"/>
                  <a:gd name="T45" fmla="*/ 379 h 453"/>
                  <a:gd name="T46" fmla="*/ 385 w 454"/>
                  <a:gd name="T47" fmla="*/ 391 h 453"/>
                  <a:gd name="T48" fmla="*/ 391 w 454"/>
                  <a:gd name="T49" fmla="*/ 384 h 453"/>
                  <a:gd name="T50" fmla="*/ 388 w 454"/>
                  <a:gd name="T51" fmla="*/ 365 h 453"/>
                  <a:gd name="T52" fmla="*/ 430 w 454"/>
                  <a:gd name="T53" fmla="*/ 330 h 453"/>
                  <a:gd name="T54" fmla="*/ 435 w 454"/>
                  <a:gd name="T55" fmla="*/ 321 h 453"/>
                  <a:gd name="T56" fmla="*/ 435 w 454"/>
                  <a:gd name="T57" fmla="*/ 313 h 453"/>
                  <a:gd name="T58" fmla="*/ 450 w 454"/>
                  <a:gd name="T59" fmla="*/ 255 h 453"/>
                  <a:gd name="T60" fmla="*/ 454 w 454"/>
                  <a:gd name="T61" fmla="*/ 249 h 453"/>
                  <a:gd name="T62" fmla="*/ 454 w 454"/>
                  <a:gd name="T63" fmla="*/ 239 h 453"/>
                  <a:gd name="T64" fmla="*/ 420 w 454"/>
                  <a:gd name="T65" fmla="*/ 197 h 453"/>
                  <a:gd name="T66" fmla="*/ 449 w 454"/>
                  <a:gd name="T67" fmla="*/ 172 h 453"/>
                  <a:gd name="T68" fmla="*/ 446 w 454"/>
                  <a:gd name="T69" fmla="*/ 163 h 453"/>
                  <a:gd name="T70" fmla="*/ 428 w 454"/>
                  <a:gd name="T71" fmla="*/ 156 h 453"/>
                  <a:gd name="T72" fmla="*/ 417 w 454"/>
                  <a:gd name="T73" fmla="*/ 103 h 453"/>
                  <a:gd name="T74" fmla="*/ 412 w 454"/>
                  <a:gd name="T75" fmla="*/ 94 h 453"/>
                  <a:gd name="T76" fmla="*/ 406 w 454"/>
                  <a:gd name="T77" fmla="*/ 89 h 453"/>
                  <a:gd name="T78" fmla="*/ 365 w 454"/>
                  <a:gd name="T79" fmla="*/ 50 h 453"/>
                  <a:gd name="T80" fmla="*/ 361 w 454"/>
                  <a:gd name="T81" fmla="*/ 42 h 453"/>
                  <a:gd name="T82" fmla="*/ 353 w 454"/>
                  <a:gd name="T83" fmla="*/ 36 h 453"/>
                  <a:gd name="T84" fmla="*/ 327 w 454"/>
                  <a:gd name="T85" fmla="*/ 50 h 453"/>
                  <a:gd name="T86" fmla="*/ 293 w 454"/>
                  <a:gd name="T87" fmla="*/ 10 h 453"/>
                  <a:gd name="T88" fmla="*/ 283 w 454"/>
                  <a:gd name="T89" fmla="*/ 6 h 453"/>
                  <a:gd name="T90" fmla="*/ 260 w 454"/>
                  <a:gd name="T91" fmla="*/ 26 h 453"/>
                  <a:gd name="T92" fmla="*/ 215 w 454"/>
                  <a:gd name="T93" fmla="*/ 0 h 453"/>
                  <a:gd name="T94" fmla="*/ 203 w 454"/>
                  <a:gd name="T95" fmla="*/ 0 h 453"/>
                  <a:gd name="T96" fmla="*/ 197 w 454"/>
                  <a:gd name="T97" fmla="*/ 5 h 453"/>
                  <a:gd name="T98" fmla="*/ 142 w 454"/>
                  <a:gd name="T99" fmla="*/ 18 h 453"/>
                  <a:gd name="T100" fmla="*/ 130 w 454"/>
                  <a:gd name="T101" fmla="*/ 21 h 453"/>
                  <a:gd name="T102" fmla="*/ 123 w 454"/>
                  <a:gd name="T103" fmla="*/ 29 h 453"/>
                  <a:gd name="T104" fmla="*/ 75 w 454"/>
                  <a:gd name="T105" fmla="*/ 60 h 453"/>
                  <a:gd name="T106" fmla="*/ 63 w 454"/>
                  <a:gd name="T107" fmla="*/ 68 h 453"/>
                  <a:gd name="T108" fmla="*/ 66 w 454"/>
                  <a:gd name="T109" fmla="*/ 88 h 453"/>
                  <a:gd name="T110" fmla="*/ 26 w 454"/>
                  <a:gd name="T111" fmla="*/ 123 h 453"/>
                  <a:gd name="T112" fmla="*/ 21 w 454"/>
                  <a:gd name="T113" fmla="*/ 131 h 453"/>
                  <a:gd name="T114" fmla="*/ 21 w 454"/>
                  <a:gd name="T115" fmla="*/ 142 h 453"/>
                  <a:gd name="T116" fmla="*/ 121 w 454"/>
                  <a:gd name="T117" fmla="*/ 105 h 453"/>
                  <a:gd name="T118" fmla="*/ 387 w 454"/>
                  <a:gd name="T119" fmla="*/ 205 h 453"/>
                  <a:gd name="T120" fmla="*/ 171 w 454"/>
                  <a:gd name="T121" fmla="*/ 377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4" h="453">
                    <a:moveTo>
                      <a:pt x="48" y="186"/>
                    </a:moveTo>
                    <a:lnTo>
                      <a:pt x="48" y="186"/>
                    </a:lnTo>
                    <a:lnTo>
                      <a:pt x="37" y="187"/>
                    </a:lnTo>
                    <a:lnTo>
                      <a:pt x="28" y="188"/>
                    </a:lnTo>
                    <a:lnTo>
                      <a:pt x="18" y="192"/>
                    </a:lnTo>
                    <a:lnTo>
                      <a:pt x="18" y="192"/>
                    </a:lnTo>
                    <a:lnTo>
                      <a:pt x="5" y="196"/>
                    </a:lnTo>
                    <a:lnTo>
                      <a:pt x="5" y="196"/>
                    </a:lnTo>
                    <a:lnTo>
                      <a:pt x="5" y="196"/>
                    </a:lnTo>
                    <a:lnTo>
                      <a:pt x="5" y="196"/>
                    </a:lnTo>
                    <a:lnTo>
                      <a:pt x="5" y="196"/>
                    </a:lnTo>
                    <a:lnTo>
                      <a:pt x="5" y="196"/>
                    </a:lnTo>
                    <a:lnTo>
                      <a:pt x="4" y="197"/>
                    </a:lnTo>
                    <a:lnTo>
                      <a:pt x="4" y="197"/>
                    </a:lnTo>
                    <a:lnTo>
                      <a:pt x="4" y="197"/>
                    </a:lnTo>
                    <a:lnTo>
                      <a:pt x="4" y="197"/>
                    </a:lnTo>
                    <a:lnTo>
                      <a:pt x="3" y="199"/>
                    </a:lnTo>
                    <a:lnTo>
                      <a:pt x="3" y="199"/>
                    </a:lnTo>
                    <a:lnTo>
                      <a:pt x="3" y="199"/>
                    </a:lnTo>
                    <a:lnTo>
                      <a:pt x="3" y="199"/>
                    </a:lnTo>
                    <a:lnTo>
                      <a:pt x="2" y="199"/>
                    </a:lnTo>
                    <a:lnTo>
                      <a:pt x="2" y="199"/>
                    </a:lnTo>
                    <a:lnTo>
                      <a:pt x="2" y="200"/>
                    </a:lnTo>
                    <a:lnTo>
                      <a:pt x="2" y="200"/>
                    </a:lnTo>
                    <a:lnTo>
                      <a:pt x="2" y="200"/>
                    </a:lnTo>
                    <a:lnTo>
                      <a:pt x="2" y="200"/>
                    </a:lnTo>
                    <a:lnTo>
                      <a:pt x="2" y="200"/>
                    </a:lnTo>
                    <a:lnTo>
                      <a:pt x="2" y="200"/>
                    </a:lnTo>
                    <a:lnTo>
                      <a:pt x="0" y="202"/>
                    </a:lnTo>
                    <a:lnTo>
                      <a:pt x="0" y="202"/>
                    </a:lnTo>
                    <a:lnTo>
                      <a:pt x="0" y="204"/>
                    </a:lnTo>
                    <a:lnTo>
                      <a:pt x="0" y="204"/>
                    </a:lnTo>
                    <a:lnTo>
                      <a:pt x="0" y="205"/>
                    </a:lnTo>
                    <a:lnTo>
                      <a:pt x="0" y="205"/>
                    </a:lnTo>
                    <a:lnTo>
                      <a:pt x="0" y="205"/>
                    </a:lnTo>
                    <a:lnTo>
                      <a:pt x="0" y="205"/>
                    </a:lnTo>
                    <a:lnTo>
                      <a:pt x="0" y="206"/>
                    </a:lnTo>
                    <a:lnTo>
                      <a:pt x="0" y="206"/>
                    </a:lnTo>
                    <a:lnTo>
                      <a:pt x="0" y="209"/>
                    </a:lnTo>
                    <a:lnTo>
                      <a:pt x="0" y="209"/>
                    </a:lnTo>
                    <a:lnTo>
                      <a:pt x="0" y="209"/>
                    </a:lnTo>
                    <a:lnTo>
                      <a:pt x="0" y="209"/>
                    </a:lnTo>
                    <a:lnTo>
                      <a:pt x="0" y="210"/>
                    </a:lnTo>
                    <a:lnTo>
                      <a:pt x="0" y="210"/>
                    </a:lnTo>
                    <a:lnTo>
                      <a:pt x="0" y="210"/>
                    </a:lnTo>
                    <a:lnTo>
                      <a:pt x="0" y="210"/>
                    </a:lnTo>
                    <a:lnTo>
                      <a:pt x="0" y="211"/>
                    </a:lnTo>
                    <a:lnTo>
                      <a:pt x="0" y="211"/>
                    </a:lnTo>
                    <a:lnTo>
                      <a:pt x="0" y="211"/>
                    </a:lnTo>
                    <a:lnTo>
                      <a:pt x="0" y="211"/>
                    </a:lnTo>
                    <a:lnTo>
                      <a:pt x="0" y="212"/>
                    </a:lnTo>
                    <a:lnTo>
                      <a:pt x="0" y="212"/>
                    </a:lnTo>
                    <a:lnTo>
                      <a:pt x="0" y="212"/>
                    </a:lnTo>
                    <a:lnTo>
                      <a:pt x="0" y="212"/>
                    </a:lnTo>
                    <a:lnTo>
                      <a:pt x="0" y="214"/>
                    </a:lnTo>
                    <a:lnTo>
                      <a:pt x="0" y="214"/>
                    </a:lnTo>
                    <a:lnTo>
                      <a:pt x="0" y="214"/>
                    </a:lnTo>
                    <a:lnTo>
                      <a:pt x="0" y="214"/>
                    </a:lnTo>
                    <a:lnTo>
                      <a:pt x="2" y="215"/>
                    </a:lnTo>
                    <a:lnTo>
                      <a:pt x="2" y="215"/>
                    </a:lnTo>
                    <a:lnTo>
                      <a:pt x="2" y="215"/>
                    </a:lnTo>
                    <a:lnTo>
                      <a:pt x="2" y="215"/>
                    </a:lnTo>
                    <a:lnTo>
                      <a:pt x="2" y="216"/>
                    </a:lnTo>
                    <a:lnTo>
                      <a:pt x="2" y="216"/>
                    </a:lnTo>
                    <a:lnTo>
                      <a:pt x="3" y="216"/>
                    </a:lnTo>
                    <a:lnTo>
                      <a:pt x="3" y="216"/>
                    </a:lnTo>
                    <a:lnTo>
                      <a:pt x="3" y="217"/>
                    </a:lnTo>
                    <a:lnTo>
                      <a:pt x="3" y="217"/>
                    </a:lnTo>
                    <a:lnTo>
                      <a:pt x="4" y="217"/>
                    </a:lnTo>
                    <a:lnTo>
                      <a:pt x="4" y="217"/>
                    </a:lnTo>
                    <a:lnTo>
                      <a:pt x="4" y="217"/>
                    </a:lnTo>
                    <a:lnTo>
                      <a:pt x="4" y="217"/>
                    </a:lnTo>
                    <a:lnTo>
                      <a:pt x="16" y="224"/>
                    </a:lnTo>
                    <a:lnTo>
                      <a:pt x="16" y="224"/>
                    </a:lnTo>
                    <a:lnTo>
                      <a:pt x="24" y="229"/>
                    </a:lnTo>
                    <a:lnTo>
                      <a:pt x="32" y="231"/>
                    </a:lnTo>
                    <a:lnTo>
                      <a:pt x="43" y="235"/>
                    </a:lnTo>
                    <a:lnTo>
                      <a:pt x="43" y="235"/>
                    </a:lnTo>
                    <a:lnTo>
                      <a:pt x="45" y="250"/>
                    </a:lnTo>
                    <a:lnTo>
                      <a:pt x="45" y="250"/>
                    </a:lnTo>
                    <a:lnTo>
                      <a:pt x="34" y="255"/>
                    </a:lnTo>
                    <a:lnTo>
                      <a:pt x="18" y="265"/>
                    </a:lnTo>
                    <a:lnTo>
                      <a:pt x="18" y="265"/>
                    </a:lnTo>
                    <a:lnTo>
                      <a:pt x="8" y="274"/>
                    </a:lnTo>
                    <a:lnTo>
                      <a:pt x="8" y="274"/>
                    </a:lnTo>
                    <a:lnTo>
                      <a:pt x="8" y="274"/>
                    </a:lnTo>
                    <a:lnTo>
                      <a:pt x="8" y="274"/>
                    </a:lnTo>
                    <a:lnTo>
                      <a:pt x="8" y="274"/>
                    </a:lnTo>
                    <a:lnTo>
                      <a:pt x="8" y="274"/>
                    </a:lnTo>
                    <a:lnTo>
                      <a:pt x="8" y="275"/>
                    </a:lnTo>
                    <a:lnTo>
                      <a:pt x="8" y="275"/>
                    </a:lnTo>
                    <a:lnTo>
                      <a:pt x="8" y="275"/>
                    </a:lnTo>
                    <a:lnTo>
                      <a:pt x="8" y="275"/>
                    </a:lnTo>
                    <a:lnTo>
                      <a:pt x="7" y="277"/>
                    </a:lnTo>
                    <a:lnTo>
                      <a:pt x="7" y="277"/>
                    </a:lnTo>
                    <a:lnTo>
                      <a:pt x="7" y="277"/>
                    </a:lnTo>
                    <a:lnTo>
                      <a:pt x="7" y="277"/>
                    </a:lnTo>
                    <a:lnTo>
                      <a:pt x="7" y="278"/>
                    </a:lnTo>
                    <a:lnTo>
                      <a:pt x="7" y="278"/>
                    </a:lnTo>
                    <a:lnTo>
                      <a:pt x="7" y="278"/>
                    </a:lnTo>
                    <a:lnTo>
                      <a:pt x="7" y="278"/>
                    </a:lnTo>
                    <a:lnTo>
                      <a:pt x="5" y="279"/>
                    </a:lnTo>
                    <a:lnTo>
                      <a:pt x="5" y="279"/>
                    </a:lnTo>
                    <a:lnTo>
                      <a:pt x="5" y="279"/>
                    </a:lnTo>
                    <a:lnTo>
                      <a:pt x="5" y="279"/>
                    </a:lnTo>
                    <a:lnTo>
                      <a:pt x="5" y="280"/>
                    </a:lnTo>
                    <a:lnTo>
                      <a:pt x="5" y="280"/>
                    </a:lnTo>
                    <a:lnTo>
                      <a:pt x="5" y="280"/>
                    </a:lnTo>
                    <a:lnTo>
                      <a:pt x="5" y="280"/>
                    </a:lnTo>
                    <a:lnTo>
                      <a:pt x="7" y="282"/>
                    </a:lnTo>
                    <a:lnTo>
                      <a:pt x="7" y="282"/>
                    </a:lnTo>
                    <a:lnTo>
                      <a:pt x="7" y="282"/>
                    </a:lnTo>
                    <a:lnTo>
                      <a:pt x="7" y="282"/>
                    </a:lnTo>
                    <a:lnTo>
                      <a:pt x="7" y="283"/>
                    </a:lnTo>
                    <a:lnTo>
                      <a:pt x="7" y="283"/>
                    </a:lnTo>
                    <a:lnTo>
                      <a:pt x="7" y="284"/>
                    </a:lnTo>
                    <a:lnTo>
                      <a:pt x="7" y="284"/>
                    </a:lnTo>
                    <a:lnTo>
                      <a:pt x="7" y="285"/>
                    </a:lnTo>
                    <a:lnTo>
                      <a:pt x="7" y="285"/>
                    </a:lnTo>
                    <a:lnTo>
                      <a:pt x="8" y="287"/>
                    </a:lnTo>
                    <a:lnTo>
                      <a:pt x="8" y="287"/>
                    </a:lnTo>
                    <a:lnTo>
                      <a:pt x="8" y="288"/>
                    </a:lnTo>
                    <a:lnTo>
                      <a:pt x="8" y="288"/>
                    </a:lnTo>
                    <a:lnTo>
                      <a:pt x="8" y="288"/>
                    </a:lnTo>
                    <a:lnTo>
                      <a:pt x="8" y="288"/>
                    </a:lnTo>
                    <a:lnTo>
                      <a:pt x="8" y="289"/>
                    </a:lnTo>
                    <a:lnTo>
                      <a:pt x="8" y="289"/>
                    </a:lnTo>
                    <a:lnTo>
                      <a:pt x="8" y="291"/>
                    </a:lnTo>
                    <a:lnTo>
                      <a:pt x="8" y="291"/>
                    </a:lnTo>
                    <a:lnTo>
                      <a:pt x="9" y="291"/>
                    </a:lnTo>
                    <a:lnTo>
                      <a:pt x="9" y="291"/>
                    </a:lnTo>
                    <a:lnTo>
                      <a:pt x="9" y="292"/>
                    </a:lnTo>
                    <a:lnTo>
                      <a:pt x="9" y="292"/>
                    </a:lnTo>
                    <a:lnTo>
                      <a:pt x="9" y="292"/>
                    </a:lnTo>
                    <a:lnTo>
                      <a:pt x="9" y="292"/>
                    </a:lnTo>
                    <a:lnTo>
                      <a:pt x="9" y="292"/>
                    </a:lnTo>
                    <a:lnTo>
                      <a:pt x="9" y="292"/>
                    </a:lnTo>
                    <a:lnTo>
                      <a:pt x="10" y="292"/>
                    </a:lnTo>
                    <a:lnTo>
                      <a:pt x="10" y="292"/>
                    </a:lnTo>
                    <a:lnTo>
                      <a:pt x="10" y="293"/>
                    </a:lnTo>
                    <a:lnTo>
                      <a:pt x="10" y="293"/>
                    </a:lnTo>
                    <a:lnTo>
                      <a:pt x="10" y="293"/>
                    </a:lnTo>
                    <a:lnTo>
                      <a:pt x="10" y="293"/>
                    </a:lnTo>
                    <a:lnTo>
                      <a:pt x="12" y="294"/>
                    </a:lnTo>
                    <a:lnTo>
                      <a:pt x="12" y="294"/>
                    </a:lnTo>
                    <a:lnTo>
                      <a:pt x="13" y="294"/>
                    </a:lnTo>
                    <a:lnTo>
                      <a:pt x="13" y="294"/>
                    </a:lnTo>
                    <a:lnTo>
                      <a:pt x="14" y="294"/>
                    </a:lnTo>
                    <a:lnTo>
                      <a:pt x="14" y="294"/>
                    </a:lnTo>
                    <a:lnTo>
                      <a:pt x="14" y="294"/>
                    </a:lnTo>
                    <a:lnTo>
                      <a:pt x="14" y="294"/>
                    </a:lnTo>
                    <a:lnTo>
                      <a:pt x="14" y="294"/>
                    </a:lnTo>
                    <a:lnTo>
                      <a:pt x="14" y="294"/>
                    </a:lnTo>
                    <a:lnTo>
                      <a:pt x="27" y="297"/>
                    </a:lnTo>
                    <a:lnTo>
                      <a:pt x="27" y="297"/>
                    </a:lnTo>
                    <a:lnTo>
                      <a:pt x="46" y="298"/>
                    </a:lnTo>
                    <a:lnTo>
                      <a:pt x="57" y="297"/>
                    </a:lnTo>
                    <a:lnTo>
                      <a:pt x="57" y="297"/>
                    </a:lnTo>
                    <a:lnTo>
                      <a:pt x="63" y="311"/>
                    </a:lnTo>
                    <a:lnTo>
                      <a:pt x="63" y="311"/>
                    </a:lnTo>
                    <a:lnTo>
                      <a:pt x="56" y="319"/>
                    </a:lnTo>
                    <a:lnTo>
                      <a:pt x="51" y="326"/>
                    </a:lnTo>
                    <a:lnTo>
                      <a:pt x="45" y="335"/>
                    </a:lnTo>
                    <a:lnTo>
                      <a:pt x="45" y="335"/>
                    </a:lnTo>
                    <a:lnTo>
                      <a:pt x="38" y="346"/>
                    </a:lnTo>
                    <a:lnTo>
                      <a:pt x="38" y="346"/>
                    </a:lnTo>
                    <a:lnTo>
                      <a:pt x="38" y="346"/>
                    </a:lnTo>
                    <a:lnTo>
                      <a:pt x="38" y="346"/>
                    </a:lnTo>
                    <a:lnTo>
                      <a:pt x="37" y="347"/>
                    </a:lnTo>
                    <a:lnTo>
                      <a:pt x="37" y="347"/>
                    </a:lnTo>
                    <a:lnTo>
                      <a:pt x="37" y="347"/>
                    </a:lnTo>
                    <a:lnTo>
                      <a:pt x="37" y="347"/>
                    </a:lnTo>
                    <a:lnTo>
                      <a:pt x="37" y="350"/>
                    </a:lnTo>
                    <a:lnTo>
                      <a:pt x="37" y="350"/>
                    </a:lnTo>
                    <a:lnTo>
                      <a:pt x="37" y="350"/>
                    </a:lnTo>
                    <a:lnTo>
                      <a:pt x="37" y="350"/>
                    </a:lnTo>
                    <a:lnTo>
                      <a:pt x="37" y="350"/>
                    </a:lnTo>
                    <a:lnTo>
                      <a:pt x="37" y="350"/>
                    </a:lnTo>
                    <a:lnTo>
                      <a:pt x="37" y="351"/>
                    </a:lnTo>
                    <a:lnTo>
                      <a:pt x="37" y="351"/>
                    </a:lnTo>
                    <a:lnTo>
                      <a:pt x="37" y="351"/>
                    </a:lnTo>
                    <a:lnTo>
                      <a:pt x="37" y="351"/>
                    </a:lnTo>
                    <a:lnTo>
                      <a:pt x="37" y="352"/>
                    </a:lnTo>
                    <a:lnTo>
                      <a:pt x="37" y="352"/>
                    </a:lnTo>
                    <a:lnTo>
                      <a:pt x="38" y="354"/>
                    </a:lnTo>
                    <a:lnTo>
                      <a:pt x="38" y="354"/>
                    </a:lnTo>
                    <a:lnTo>
                      <a:pt x="38" y="354"/>
                    </a:lnTo>
                    <a:lnTo>
                      <a:pt x="38" y="354"/>
                    </a:lnTo>
                    <a:lnTo>
                      <a:pt x="38" y="354"/>
                    </a:lnTo>
                    <a:lnTo>
                      <a:pt x="38" y="354"/>
                    </a:lnTo>
                    <a:lnTo>
                      <a:pt x="38" y="355"/>
                    </a:lnTo>
                    <a:lnTo>
                      <a:pt x="38" y="355"/>
                    </a:lnTo>
                    <a:lnTo>
                      <a:pt x="39" y="356"/>
                    </a:lnTo>
                    <a:lnTo>
                      <a:pt x="39" y="356"/>
                    </a:lnTo>
                    <a:lnTo>
                      <a:pt x="39" y="356"/>
                    </a:lnTo>
                    <a:lnTo>
                      <a:pt x="39" y="356"/>
                    </a:lnTo>
                    <a:lnTo>
                      <a:pt x="41" y="357"/>
                    </a:lnTo>
                    <a:lnTo>
                      <a:pt x="41" y="357"/>
                    </a:lnTo>
                    <a:lnTo>
                      <a:pt x="42" y="359"/>
                    </a:lnTo>
                    <a:lnTo>
                      <a:pt x="42" y="359"/>
                    </a:lnTo>
                    <a:lnTo>
                      <a:pt x="42" y="359"/>
                    </a:lnTo>
                    <a:lnTo>
                      <a:pt x="42" y="359"/>
                    </a:lnTo>
                    <a:lnTo>
                      <a:pt x="42" y="360"/>
                    </a:lnTo>
                    <a:lnTo>
                      <a:pt x="42" y="360"/>
                    </a:lnTo>
                    <a:lnTo>
                      <a:pt x="43" y="360"/>
                    </a:lnTo>
                    <a:lnTo>
                      <a:pt x="43" y="360"/>
                    </a:lnTo>
                    <a:lnTo>
                      <a:pt x="43" y="361"/>
                    </a:lnTo>
                    <a:lnTo>
                      <a:pt x="43" y="361"/>
                    </a:lnTo>
                    <a:lnTo>
                      <a:pt x="43" y="361"/>
                    </a:lnTo>
                    <a:lnTo>
                      <a:pt x="43" y="361"/>
                    </a:lnTo>
                    <a:lnTo>
                      <a:pt x="45" y="362"/>
                    </a:lnTo>
                    <a:lnTo>
                      <a:pt x="45" y="362"/>
                    </a:lnTo>
                    <a:lnTo>
                      <a:pt x="45" y="362"/>
                    </a:lnTo>
                    <a:lnTo>
                      <a:pt x="45" y="362"/>
                    </a:lnTo>
                    <a:lnTo>
                      <a:pt x="46" y="362"/>
                    </a:lnTo>
                    <a:lnTo>
                      <a:pt x="46" y="362"/>
                    </a:lnTo>
                    <a:lnTo>
                      <a:pt x="46" y="362"/>
                    </a:lnTo>
                    <a:lnTo>
                      <a:pt x="46" y="362"/>
                    </a:lnTo>
                    <a:lnTo>
                      <a:pt x="47" y="364"/>
                    </a:lnTo>
                    <a:lnTo>
                      <a:pt x="47" y="364"/>
                    </a:lnTo>
                    <a:lnTo>
                      <a:pt x="47" y="364"/>
                    </a:lnTo>
                    <a:lnTo>
                      <a:pt x="47" y="364"/>
                    </a:lnTo>
                    <a:lnTo>
                      <a:pt x="50" y="364"/>
                    </a:lnTo>
                    <a:lnTo>
                      <a:pt x="50" y="364"/>
                    </a:lnTo>
                    <a:lnTo>
                      <a:pt x="50" y="364"/>
                    </a:lnTo>
                    <a:lnTo>
                      <a:pt x="50" y="364"/>
                    </a:lnTo>
                    <a:lnTo>
                      <a:pt x="63" y="361"/>
                    </a:lnTo>
                    <a:lnTo>
                      <a:pt x="63" y="361"/>
                    </a:lnTo>
                    <a:lnTo>
                      <a:pt x="81" y="356"/>
                    </a:lnTo>
                    <a:lnTo>
                      <a:pt x="91" y="351"/>
                    </a:lnTo>
                    <a:lnTo>
                      <a:pt x="91" y="351"/>
                    </a:lnTo>
                    <a:lnTo>
                      <a:pt x="102" y="362"/>
                    </a:lnTo>
                    <a:lnTo>
                      <a:pt x="102" y="362"/>
                    </a:lnTo>
                    <a:lnTo>
                      <a:pt x="97" y="372"/>
                    </a:lnTo>
                    <a:lnTo>
                      <a:pt x="92" y="390"/>
                    </a:lnTo>
                    <a:lnTo>
                      <a:pt x="92" y="390"/>
                    </a:lnTo>
                    <a:lnTo>
                      <a:pt x="90" y="404"/>
                    </a:lnTo>
                    <a:lnTo>
                      <a:pt x="90" y="404"/>
                    </a:lnTo>
                    <a:lnTo>
                      <a:pt x="90" y="404"/>
                    </a:lnTo>
                    <a:lnTo>
                      <a:pt x="90" y="404"/>
                    </a:lnTo>
                    <a:lnTo>
                      <a:pt x="90" y="405"/>
                    </a:lnTo>
                    <a:lnTo>
                      <a:pt x="90" y="405"/>
                    </a:lnTo>
                    <a:lnTo>
                      <a:pt x="90" y="405"/>
                    </a:lnTo>
                    <a:lnTo>
                      <a:pt x="90" y="405"/>
                    </a:lnTo>
                    <a:lnTo>
                      <a:pt x="91" y="406"/>
                    </a:lnTo>
                    <a:lnTo>
                      <a:pt x="91" y="406"/>
                    </a:lnTo>
                    <a:lnTo>
                      <a:pt x="91" y="408"/>
                    </a:lnTo>
                    <a:lnTo>
                      <a:pt x="91" y="408"/>
                    </a:lnTo>
                    <a:lnTo>
                      <a:pt x="91" y="408"/>
                    </a:lnTo>
                    <a:lnTo>
                      <a:pt x="91" y="408"/>
                    </a:lnTo>
                    <a:lnTo>
                      <a:pt x="91" y="408"/>
                    </a:lnTo>
                    <a:lnTo>
                      <a:pt x="91" y="408"/>
                    </a:lnTo>
                    <a:lnTo>
                      <a:pt x="91" y="409"/>
                    </a:lnTo>
                    <a:lnTo>
                      <a:pt x="91" y="409"/>
                    </a:lnTo>
                    <a:lnTo>
                      <a:pt x="92" y="409"/>
                    </a:lnTo>
                    <a:lnTo>
                      <a:pt x="92" y="409"/>
                    </a:lnTo>
                    <a:lnTo>
                      <a:pt x="92" y="410"/>
                    </a:lnTo>
                    <a:lnTo>
                      <a:pt x="92" y="410"/>
                    </a:lnTo>
                    <a:lnTo>
                      <a:pt x="92" y="410"/>
                    </a:lnTo>
                    <a:lnTo>
                      <a:pt x="92" y="410"/>
                    </a:lnTo>
                    <a:lnTo>
                      <a:pt x="94" y="411"/>
                    </a:lnTo>
                    <a:lnTo>
                      <a:pt x="94" y="411"/>
                    </a:lnTo>
                    <a:lnTo>
                      <a:pt x="94" y="411"/>
                    </a:lnTo>
                    <a:lnTo>
                      <a:pt x="94" y="411"/>
                    </a:lnTo>
                    <a:lnTo>
                      <a:pt x="95" y="411"/>
                    </a:lnTo>
                    <a:lnTo>
                      <a:pt x="95" y="411"/>
                    </a:lnTo>
                    <a:lnTo>
                      <a:pt x="95" y="413"/>
                    </a:lnTo>
                    <a:lnTo>
                      <a:pt x="95" y="413"/>
                    </a:lnTo>
                    <a:lnTo>
                      <a:pt x="96" y="413"/>
                    </a:lnTo>
                    <a:lnTo>
                      <a:pt x="96" y="413"/>
                    </a:lnTo>
                    <a:lnTo>
                      <a:pt x="97" y="414"/>
                    </a:lnTo>
                    <a:lnTo>
                      <a:pt x="97" y="414"/>
                    </a:lnTo>
                    <a:lnTo>
                      <a:pt x="99" y="414"/>
                    </a:lnTo>
                    <a:lnTo>
                      <a:pt x="99" y="414"/>
                    </a:lnTo>
                    <a:lnTo>
                      <a:pt x="99" y="415"/>
                    </a:lnTo>
                    <a:lnTo>
                      <a:pt x="99" y="415"/>
                    </a:lnTo>
                    <a:lnTo>
                      <a:pt x="100" y="415"/>
                    </a:lnTo>
                    <a:lnTo>
                      <a:pt x="100" y="415"/>
                    </a:lnTo>
                    <a:lnTo>
                      <a:pt x="100" y="415"/>
                    </a:lnTo>
                    <a:lnTo>
                      <a:pt x="100" y="415"/>
                    </a:lnTo>
                    <a:lnTo>
                      <a:pt x="101" y="415"/>
                    </a:lnTo>
                    <a:lnTo>
                      <a:pt x="101" y="415"/>
                    </a:lnTo>
                    <a:lnTo>
                      <a:pt x="101" y="416"/>
                    </a:lnTo>
                    <a:lnTo>
                      <a:pt x="101" y="416"/>
                    </a:lnTo>
                    <a:lnTo>
                      <a:pt x="102" y="416"/>
                    </a:lnTo>
                    <a:lnTo>
                      <a:pt x="102" y="416"/>
                    </a:lnTo>
                    <a:lnTo>
                      <a:pt x="102" y="416"/>
                    </a:lnTo>
                    <a:lnTo>
                      <a:pt x="102" y="416"/>
                    </a:lnTo>
                    <a:lnTo>
                      <a:pt x="104" y="416"/>
                    </a:lnTo>
                    <a:lnTo>
                      <a:pt x="104" y="416"/>
                    </a:lnTo>
                    <a:lnTo>
                      <a:pt x="104" y="416"/>
                    </a:lnTo>
                    <a:lnTo>
                      <a:pt x="104" y="416"/>
                    </a:lnTo>
                    <a:lnTo>
                      <a:pt x="105" y="416"/>
                    </a:lnTo>
                    <a:lnTo>
                      <a:pt x="105" y="416"/>
                    </a:lnTo>
                    <a:lnTo>
                      <a:pt x="106" y="416"/>
                    </a:lnTo>
                    <a:lnTo>
                      <a:pt x="106" y="416"/>
                    </a:lnTo>
                    <a:lnTo>
                      <a:pt x="106" y="416"/>
                    </a:lnTo>
                    <a:lnTo>
                      <a:pt x="106" y="416"/>
                    </a:lnTo>
                    <a:lnTo>
                      <a:pt x="108" y="415"/>
                    </a:lnTo>
                    <a:lnTo>
                      <a:pt x="108" y="415"/>
                    </a:lnTo>
                    <a:lnTo>
                      <a:pt x="108" y="415"/>
                    </a:lnTo>
                    <a:lnTo>
                      <a:pt x="108" y="415"/>
                    </a:lnTo>
                    <a:lnTo>
                      <a:pt x="119" y="409"/>
                    </a:lnTo>
                    <a:lnTo>
                      <a:pt x="119" y="409"/>
                    </a:lnTo>
                    <a:lnTo>
                      <a:pt x="134" y="398"/>
                    </a:lnTo>
                    <a:lnTo>
                      <a:pt x="143" y="390"/>
                    </a:lnTo>
                    <a:lnTo>
                      <a:pt x="143" y="390"/>
                    </a:lnTo>
                    <a:lnTo>
                      <a:pt x="157" y="396"/>
                    </a:lnTo>
                    <a:lnTo>
                      <a:pt x="157" y="396"/>
                    </a:lnTo>
                    <a:lnTo>
                      <a:pt x="155" y="408"/>
                    </a:lnTo>
                    <a:lnTo>
                      <a:pt x="157" y="427"/>
                    </a:lnTo>
                    <a:lnTo>
                      <a:pt x="157" y="427"/>
                    </a:lnTo>
                    <a:lnTo>
                      <a:pt x="159" y="440"/>
                    </a:lnTo>
                    <a:lnTo>
                      <a:pt x="159" y="440"/>
                    </a:lnTo>
                    <a:lnTo>
                      <a:pt x="159" y="440"/>
                    </a:lnTo>
                    <a:lnTo>
                      <a:pt x="159" y="440"/>
                    </a:lnTo>
                    <a:lnTo>
                      <a:pt x="159" y="440"/>
                    </a:lnTo>
                    <a:lnTo>
                      <a:pt x="159" y="440"/>
                    </a:lnTo>
                    <a:lnTo>
                      <a:pt x="160" y="442"/>
                    </a:lnTo>
                    <a:lnTo>
                      <a:pt x="160" y="442"/>
                    </a:lnTo>
                    <a:lnTo>
                      <a:pt x="160" y="442"/>
                    </a:lnTo>
                    <a:lnTo>
                      <a:pt x="160" y="443"/>
                    </a:lnTo>
                    <a:lnTo>
                      <a:pt x="160" y="443"/>
                    </a:lnTo>
                    <a:lnTo>
                      <a:pt x="160" y="443"/>
                    </a:lnTo>
                    <a:lnTo>
                      <a:pt x="160" y="443"/>
                    </a:lnTo>
                    <a:lnTo>
                      <a:pt x="162" y="444"/>
                    </a:lnTo>
                    <a:lnTo>
                      <a:pt x="162" y="444"/>
                    </a:lnTo>
                    <a:lnTo>
                      <a:pt x="162" y="444"/>
                    </a:lnTo>
                    <a:lnTo>
                      <a:pt x="162" y="444"/>
                    </a:lnTo>
                    <a:lnTo>
                      <a:pt x="164" y="445"/>
                    </a:lnTo>
                    <a:lnTo>
                      <a:pt x="164" y="445"/>
                    </a:lnTo>
                    <a:lnTo>
                      <a:pt x="164" y="445"/>
                    </a:lnTo>
                    <a:lnTo>
                      <a:pt x="164" y="445"/>
                    </a:lnTo>
                    <a:lnTo>
                      <a:pt x="165" y="445"/>
                    </a:lnTo>
                    <a:lnTo>
                      <a:pt x="165" y="445"/>
                    </a:lnTo>
                    <a:lnTo>
                      <a:pt x="165" y="445"/>
                    </a:lnTo>
                    <a:lnTo>
                      <a:pt x="165" y="445"/>
                    </a:lnTo>
                    <a:lnTo>
                      <a:pt x="167" y="445"/>
                    </a:lnTo>
                    <a:lnTo>
                      <a:pt x="167" y="445"/>
                    </a:lnTo>
                    <a:lnTo>
                      <a:pt x="167" y="445"/>
                    </a:lnTo>
                    <a:lnTo>
                      <a:pt x="167" y="445"/>
                    </a:lnTo>
                    <a:lnTo>
                      <a:pt x="168" y="447"/>
                    </a:lnTo>
                    <a:lnTo>
                      <a:pt x="168" y="447"/>
                    </a:lnTo>
                    <a:lnTo>
                      <a:pt x="169" y="447"/>
                    </a:lnTo>
                    <a:lnTo>
                      <a:pt x="169" y="447"/>
                    </a:lnTo>
                    <a:lnTo>
                      <a:pt x="171" y="447"/>
                    </a:lnTo>
                    <a:lnTo>
                      <a:pt x="171" y="447"/>
                    </a:lnTo>
                    <a:lnTo>
                      <a:pt x="172" y="447"/>
                    </a:lnTo>
                    <a:lnTo>
                      <a:pt x="172" y="447"/>
                    </a:lnTo>
                    <a:lnTo>
                      <a:pt x="172" y="447"/>
                    </a:lnTo>
                    <a:lnTo>
                      <a:pt x="172" y="447"/>
                    </a:lnTo>
                    <a:lnTo>
                      <a:pt x="173" y="448"/>
                    </a:lnTo>
                    <a:lnTo>
                      <a:pt x="173" y="448"/>
                    </a:lnTo>
                    <a:lnTo>
                      <a:pt x="173" y="448"/>
                    </a:lnTo>
                    <a:lnTo>
                      <a:pt x="173" y="448"/>
                    </a:lnTo>
                    <a:lnTo>
                      <a:pt x="174" y="448"/>
                    </a:lnTo>
                    <a:lnTo>
                      <a:pt x="174" y="448"/>
                    </a:lnTo>
                    <a:lnTo>
                      <a:pt x="174" y="448"/>
                    </a:lnTo>
                    <a:lnTo>
                      <a:pt x="174" y="448"/>
                    </a:lnTo>
                    <a:lnTo>
                      <a:pt x="176" y="448"/>
                    </a:lnTo>
                    <a:lnTo>
                      <a:pt x="176" y="448"/>
                    </a:lnTo>
                    <a:lnTo>
                      <a:pt x="176" y="448"/>
                    </a:lnTo>
                    <a:lnTo>
                      <a:pt x="176" y="448"/>
                    </a:lnTo>
                    <a:lnTo>
                      <a:pt x="177" y="447"/>
                    </a:lnTo>
                    <a:lnTo>
                      <a:pt x="177" y="447"/>
                    </a:lnTo>
                    <a:lnTo>
                      <a:pt x="177" y="447"/>
                    </a:lnTo>
                    <a:lnTo>
                      <a:pt x="177" y="447"/>
                    </a:lnTo>
                    <a:lnTo>
                      <a:pt x="178" y="447"/>
                    </a:lnTo>
                    <a:lnTo>
                      <a:pt x="178" y="447"/>
                    </a:lnTo>
                    <a:lnTo>
                      <a:pt x="178" y="447"/>
                    </a:lnTo>
                    <a:lnTo>
                      <a:pt x="178" y="447"/>
                    </a:lnTo>
                    <a:lnTo>
                      <a:pt x="179" y="445"/>
                    </a:lnTo>
                    <a:lnTo>
                      <a:pt x="179" y="445"/>
                    </a:lnTo>
                    <a:lnTo>
                      <a:pt x="179" y="445"/>
                    </a:lnTo>
                    <a:lnTo>
                      <a:pt x="179" y="445"/>
                    </a:lnTo>
                    <a:lnTo>
                      <a:pt x="179" y="445"/>
                    </a:lnTo>
                    <a:lnTo>
                      <a:pt x="179" y="445"/>
                    </a:lnTo>
                    <a:lnTo>
                      <a:pt x="188" y="435"/>
                    </a:lnTo>
                    <a:lnTo>
                      <a:pt x="188" y="435"/>
                    </a:lnTo>
                    <a:lnTo>
                      <a:pt x="198" y="419"/>
                    </a:lnTo>
                    <a:lnTo>
                      <a:pt x="203" y="409"/>
                    </a:lnTo>
                    <a:lnTo>
                      <a:pt x="203" y="409"/>
                    </a:lnTo>
                    <a:lnTo>
                      <a:pt x="220" y="410"/>
                    </a:lnTo>
                    <a:lnTo>
                      <a:pt x="220" y="410"/>
                    </a:lnTo>
                    <a:lnTo>
                      <a:pt x="222" y="422"/>
                    </a:lnTo>
                    <a:lnTo>
                      <a:pt x="230" y="439"/>
                    </a:lnTo>
                    <a:lnTo>
                      <a:pt x="230" y="439"/>
                    </a:lnTo>
                    <a:lnTo>
                      <a:pt x="236" y="450"/>
                    </a:lnTo>
                    <a:lnTo>
                      <a:pt x="236" y="450"/>
                    </a:lnTo>
                    <a:lnTo>
                      <a:pt x="236" y="450"/>
                    </a:lnTo>
                    <a:lnTo>
                      <a:pt x="236" y="450"/>
                    </a:lnTo>
                    <a:lnTo>
                      <a:pt x="237" y="452"/>
                    </a:lnTo>
                    <a:lnTo>
                      <a:pt x="237" y="452"/>
                    </a:lnTo>
                    <a:lnTo>
                      <a:pt x="237" y="452"/>
                    </a:lnTo>
                    <a:lnTo>
                      <a:pt x="237" y="452"/>
                    </a:lnTo>
                    <a:lnTo>
                      <a:pt x="239" y="453"/>
                    </a:lnTo>
                    <a:lnTo>
                      <a:pt x="239" y="453"/>
                    </a:lnTo>
                    <a:lnTo>
                      <a:pt x="239" y="453"/>
                    </a:lnTo>
                    <a:lnTo>
                      <a:pt x="239" y="453"/>
                    </a:lnTo>
                    <a:lnTo>
                      <a:pt x="240" y="453"/>
                    </a:lnTo>
                    <a:lnTo>
                      <a:pt x="240" y="453"/>
                    </a:lnTo>
                    <a:lnTo>
                      <a:pt x="240" y="453"/>
                    </a:lnTo>
                    <a:lnTo>
                      <a:pt x="240" y="453"/>
                    </a:lnTo>
                    <a:lnTo>
                      <a:pt x="241" y="453"/>
                    </a:lnTo>
                    <a:lnTo>
                      <a:pt x="241" y="453"/>
                    </a:lnTo>
                    <a:lnTo>
                      <a:pt x="242" y="453"/>
                    </a:lnTo>
                    <a:lnTo>
                      <a:pt x="242" y="453"/>
                    </a:lnTo>
                    <a:lnTo>
                      <a:pt x="242" y="453"/>
                    </a:lnTo>
                    <a:lnTo>
                      <a:pt x="242" y="453"/>
                    </a:lnTo>
                    <a:lnTo>
                      <a:pt x="244" y="453"/>
                    </a:lnTo>
                    <a:lnTo>
                      <a:pt x="244" y="453"/>
                    </a:lnTo>
                    <a:lnTo>
                      <a:pt x="244" y="453"/>
                    </a:lnTo>
                    <a:lnTo>
                      <a:pt x="244" y="453"/>
                    </a:lnTo>
                    <a:lnTo>
                      <a:pt x="245" y="453"/>
                    </a:lnTo>
                    <a:lnTo>
                      <a:pt x="245" y="453"/>
                    </a:lnTo>
                    <a:lnTo>
                      <a:pt x="246" y="453"/>
                    </a:lnTo>
                    <a:lnTo>
                      <a:pt x="246" y="453"/>
                    </a:lnTo>
                    <a:lnTo>
                      <a:pt x="247" y="453"/>
                    </a:lnTo>
                    <a:lnTo>
                      <a:pt x="247" y="453"/>
                    </a:lnTo>
                    <a:lnTo>
                      <a:pt x="249" y="453"/>
                    </a:lnTo>
                    <a:lnTo>
                      <a:pt x="249" y="453"/>
                    </a:lnTo>
                    <a:lnTo>
                      <a:pt x="249" y="453"/>
                    </a:lnTo>
                    <a:lnTo>
                      <a:pt x="249" y="453"/>
                    </a:lnTo>
                    <a:lnTo>
                      <a:pt x="250" y="453"/>
                    </a:lnTo>
                    <a:lnTo>
                      <a:pt x="250" y="453"/>
                    </a:lnTo>
                    <a:lnTo>
                      <a:pt x="251" y="453"/>
                    </a:lnTo>
                    <a:lnTo>
                      <a:pt x="251" y="453"/>
                    </a:lnTo>
                    <a:lnTo>
                      <a:pt x="251" y="453"/>
                    </a:lnTo>
                    <a:lnTo>
                      <a:pt x="251" y="453"/>
                    </a:lnTo>
                    <a:lnTo>
                      <a:pt x="252" y="453"/>
                    </a:lnTo>
                    <a:lnTo>
                      <a:pt x="252" y="453"/>
                    </a:lnTo>
                    <a:lnTo>
                      <a:pt x="254" y="453"/>
                    </a:lnTo>
                    <a:lnTo>
                      <a:pt x="254" y="453"/>
                    </a:lnTo>
                    <a:lnTo>
                      <a:pt x="254" y="453"/>
                    </a:lnTo>
                    <a:lnTo>
                      <a:pt x="254" y="453"/>
                    </a:lnTo>
                    <a:lnTo>
                      <a:pt x="254" y="452"/>
                    </a:lnTo>
                    <a:lnTo>
                      <a:pt x="254" y="452"/>
                    </a:lnTo>
                    <a:lnTo>
                      <a:pt x="255" y="452"/>
                    </a:lnTo>
                    <a:lnTo>
                      <a:pt x="255" y="452"/>
                    </a:lnTo>
                    <a:lnTo>
                      <a:pt x="255" y="452"/>
                    </a:lnTo>
                    <a:lnTo>
                      <a:pt x="255" y="452"/>
                    </a:lnTo>
                    <a:lnTo>
                      <a:pt x="255" y="450"/>
                    </a:lnTo>
                    <a:lnTo>
                      <a:pt x="255" y="450"/>
                    </a:lnTo>
                    <a:lnTo>
                      <a:pt x="256" y="450"/>
                    </a:lnTo>
                    <a:lnTo>
                      <a:pt x="256" y="450"/>
                    </a:lnTo>
                    <a:lnTo>
                      <a:pt x="256" y="450"/>
                    </a:lnTo>
                    <a:lnTo>
                      <a:pt x="256" y="450"/>
                    </a:lnTo>
                    <a:lnTo>
                      <a:pt x="257" y="449"/>
                    </a:lnTo>
                    <a:lnTo>
                      <a:pt x="257" y="449"/>
                    </a:lnTo>
                    <a:lnTo>
                      <a:pt x="257" y="449"/>
                    </a:lnTo>
                    <a:lnTo>
                      <a:pt x="257" y="449"/>
                    </a:lnTo>
                    <a:lnTo>
                      <a:pt x="262" y="435"/>
                    </a:lnTo>
                    <a:lnTo>
                      <a:pt x="262" y="435"/>
                    </a:lnTo>
                    <a:lnTo>
                      <a:pt x="266" y="418"/>
                    </a:lnTo>
                    <a:lnTo>
                      <a:pt x="268" y="406"/>
                    </a:lnTo>
                    <a:lnTo>
                      <a:pt x="268" y="406"/>
                    </a:lnTo>
                    <a:lnTo>
                      <a:pt x="283" y="403"/>
                    </a:lnTo>
                    <a:lnTo>
                      <a:pt x="283" y="403"/>
                    </a:lnTo>
                    <a:lnTo>
                      <a:pt x="289" y="411"/>
                    </a:lnTo>
                    <a:lnTo>
                      <a:pt x="302" y="425"/>
                    </a:lnTo>
                    <a:lnTo>
                      <a:pt x="302" y="425"/>
                    </a:lnTo>
                    <a:lnTo>
                      <a:pt x="313" y="434"/>
                    </a:lnTo>
                    <a:lnTo>
                      <a:pt x="313" y="434"/>
                    </a:lnTo>
                    <a:lnTo>
                      <a:pt x="313" y="434"/>
                    </a:lnTo>
                    <a:lnTo>
                      <a:pt x="314" y="434"/>
                    </a:lnTo>
                    <a:lnTo>
                      <a:pt x="314" y="434"/>
                    </a:lnTo>
                    <a:lnTo>
                      <a:pt x="314" y="434"/>
                    </a:lnTo>
                    <a:lnTo>
                      <a:pt x="314" y="434"/>
                    </a:lnTo>
                    <a:lnTo>
                      <a:pt x="315" y="435"/>
                    </a:lnTo>
                    <a:lnTo>
                      <a:pt x="315" y="435"/>
                    </a:lnTo>
                    <a:lnTo>
                      <a:pt x="315" y="435"/>
                    </a:lnTo>
                    <a:lnTo>
                      <a:pt x="315" y="435"/>
                    </a:lnTo>
                    <a:lnTo>
                      <a:pt x="317" y="435"/>
                    </a:lnTo>
                    <a:lnTo>
                      <a:pt x="317" y="435"/>
                    </a:lnTo>
                    <a:lnTo>
                      <a:pt x="317" y="435"/>
                    </a:lnTo>
                    <a:lnTo>
                      <a:pt x="317" y="435"/>
                    </a:lnTo>
                    <a:lnTo>
                      <a:pt x="318" y="435"/>
                    </a:lnTo>
                    <a:lnTo>
                      <a:pt x="318" y="435"/>
                    </a:lnTo>
                    <a:lnTo>
                      <a:pt x="318" y="435"/>
                    </a:lnTo>
                    <a:lnTo>
                      <a:pt x="319" y="435"/>
                    </a:lnTo>
                    <a:lnTo>
                      <a:pt x="319" y="435"/>
                    </a:lnTo>
                    <a:lnTo>
                      <a:pt x="319" y="434"/>
                    </a:lnTo>
                    <a:lnTo>
                      <a:pt x="319" y="434"/>
                    </a:lnTo>
                    <a:lnTo>
                      <a:pt x="320" y="434"/>
                    </a:lnTo>
                    <a:lnTo>
                      <a:pt x="320" y="434"/>
                    </a:lnTo>
                    <a:lnTo>
                      <a:pt x="320" y="434"/>
                    </a:lnTo>
                    <a:lnTo>
                      <a:pt x="320" y="434"/>
                    </a:lnTo>
                    <a:lnTo>
                      <a:pt x="322" y="434"/>
                    </a:lnTo>
                    <a:lnTo>
                      <a:pt x="322" y="434"/>
                    </a:lnTo>
                    <a:lnTo>
                      <a:pt x="322" y="434"/>
                    </a:lnTo>
                    <a:lnTo>
                      <a:pt x="322" y="434"/>
                    </a:lnTo>
                    <a:lnTo>
                      <a:pt x="323" y="433"/>
                    </a:lnTo>
                    <a:lnTo>
                      <a:pt x="323" y="433"/>
                    </a:lnTo>
                    <a:lnTo>
                      <a:pt x="325" y="432"/>
                    </a:lnTo>
                    <a:lnTo>
                      <a:pt x="325" y="432"/>
                    </a:lnTo>
                    <a:lnTo>
                      <a:pt x="325" y="432"/>
                    </a:lnTo>
                    <a:lnTo>
                      <a:pt x="325" y="432"/>
                    </a:lnTo>
                    <a:lnTo>
                      <a:pt x="327" y="432"/>
                    </a:lnTo>
                    <a:lnTo>
                      <a:pt x="327" y="432"/>
                    </a:lnTo>
                    <a:lnTo>
                      <a:pt x="327" y="432"/>
                    </a:lnTo>
                    <a:lnTo>
                      <a:pt x="327" y="432"/>
                    </a:lnTo>
                    <a:lnTo>
                      <a:pt x="328" y="430"/>
                    </a:lnTo>
                    <a:lnTo>
                      <a:pt x="328" y="430"/>
                    </a:lnTo>
                    <a:lnTo>
                      <a:pt x="328" y="430"/>
                    </a:lnTo>
                    <a:lnTo>
                      <a:pt x="328" y="430"/>
                    </a:lnTo>
                    <a:lnTo>
                      <a:pt x="329" y="429"/>
                    </a:lnTo>
                    <a:lnTo>
                      <a:pt x="329" y="429"/>
                    </a:lnTo>
                    <a:lnTo>
                      <a:pt x="329" y="429"/>
                    </a:lnTo>
                    <a:lnTo>
                      <a:pt x="329" y="429"/>
                    </a:lnTo>
                    <a:lnTo>
                      <a:pt x="331" y="428"/>
                    </a:lnTo>
                    <a:lnTo>
                      <a:pt x="331" y="428"/>
                    </a:lnTo>
                    <a:lnTo>
                      <a:pt x="331" y="428"/>
                    </a:lnTo>
                    <a:lnTo>
                      <a:pt x="331" y="428"/>
                    </a:lnTo>
                    <a:lnTo>
                      <a:pt x="331" y="427"/>
                    </a:lnTo>
                    <a:lnTo>
                      <a:pt x="331" y="427"/>
                    </a:lnTo>
                    <a:lnTo>
                      <a:pt x="331" y="427"/>
                    </a:lnTo>
                    <a:lnTo>
                      <a:pt x="331" y="427"/>
                    </a:lnTo>
                    <a:lnTo>
                      <a:pt x="332" y="425"/>
                    </a:lnTo>
                    <a:lnTo>
                      <a:pt x="332" y="425"/>
                    </a:lnTo>
                    <a:lnTo>
                      <a:pt x="332" y="425"/>
                    </a:lnTo>
                    <a:lnTo>
                      <a:pt x="332" y="425"/>
                    </a:lnTo>
                    <a:lnTo>
                      <a:pt x="332" y="411"/>
                    </a:lnTo>
                    <a:lnTo>
                      <a:pt x="332" y="411"/>
                    </a:lnTo>
                    <a:lnTo>
                      <a:pt x="329" y="393"/>
                    </a:lnTo>
                    <a:lnTo>
                      <a:pt x="327" y="382"/>
                    </a:lnTo>
                    <a:lnTo>
                      <a:pt x="327" y="382"/>
                    </a:lnTo>
                    <a:lnTo>
                      <a:pt x="339" y="372"/>
                    </a:lnTo>
                    <a:lnTo>
                      <a:pt x="339" y="372"/>
                    </a:lnTo>
                    <a:lnTo>
                      <a:pt x="349" y="379"/>
                    </a:lnTo>
                    <a:lnTo>
                      <a:pt x="366" y="388"/>
                    </a:lnTo>
                    <a:lnTo>
                      <a:pt x="366" y="388"/>
                    </a:lnTo>
                    <a:lnTo>
                      <a:pt x="378" y="393"/>
                    </a:lnTo>
                    <a:lnTo>
                      <a:pt x="378" y="393"/>
                    </a:lnTo>
                    <a:lnTo>
                      <a:pt x="378" y="393"/>
                    </a:lnTo>
                    <a:lnTo>
                      <a:pt x="378" y="393"/>
                    </a:lnTo>
                    <a:lnTo>
                      <a:pt x="380" y="393"/>
                    </a:lnTo>
                    <a:lnTo>
                      <a:pt x="380" y="393"/>
                    </a:lnTo>
                    <a:lnTo>
                      <a:pt x="381" y="393"/>
                    </a:lnTo>
                    <a:lnTo>
                      <a:pt x="381" y="393"/>
                    </a:lnTo>
                    <a:lnTo>
                      <a:pt x="381" y="393"/>
                    </a:lnTo>
                    <a:lnTo>
                      <a:pt x="381" y="393"/>
                    </a:lnTo>
                    <a:lnTo>
                      <a:pt x="382" y="393"/>
                    </a:lnTo>
                    <a:lnTo>
                      <a:pt x="382" y="393"/>
                    </a:lnTo>
                    <a:lnTo>
                      <a:pt x="382" y="393"/>
                    </a:lnTo>
                    <a:lnTo>
                      <a:pt x="382" y="393"/>
                    </a:lnTo>
                    <a:lnTo>
                      <a:pt x="383" y="393"/>
                    </a:lnTo>
                    <a:lnTo>
                      <a:pt x="383" y="393"/>
                    </a:lnTo>
                    <a:lnTo>
                      <a:pt x="383" y="391"/>
                    </a:lnTo>
                    <a:lnTo>
                      <a:pt x="383" y="391"/>
                    </a:lnTo>
                    <a:lnTo>
                      <a:pt x="383" y="391"/>
                    </a:lnTo>
                    <a:lnTo>
                      <a:pt x="383" y="391"/>
                    </a:lnTo>
                    <a:lnTo>
                      <a:pt x="385" y="391"/>
                    </a:lnTo>
                    <a:lnTo>
                      <a:pt x="385" y="391"/>
                    </a:lnTo>
                    <a:lnTo>
                      <a:pt x="385" y="390"/>
                    </a:lnTo>
                    <a:lnTo>
                      <a:pt x="385" y="390"/>
                    </a:lnTo>
                    <a:lnTo>
                      <a:pt x="386" y="390"/>
                    </a:lnTo>
                    <a:lnTo>
                      <a:pt x="386" y="390"/>
                    </a:lnTo>
                    <a:lnTo>
                      <a:pt x="386" y="390"/>
                    </a:lnTo>
                    <a:lnTo>
                      <a:pt x="386" y="390"/>
                    </a:lnTo>
                    <a:lnTo>
                      <a:pt x="387" y="389"/>
                    </a:lnTo>
                    <a:lnTo>
                      <a:pt x="387" y="389"/>
                    </a:lnTo>
                    <a:lnTo>
                      <a:pt x="387" y="389"/>
                    </a:lnTo>
                    <a:lnTo>
                      <a:pt x="387" y="389"/>
                    </a:lnTo>
                    <a:lnTo>
                      <a:pt x="388" y="388"/>
                    </a:lnTo>
                    <a:lnTo>
                      <a:pt x="388" y="388"/>
                    </a:lnTo>
                    <a:lnTo>
                      <a:pt x="390" y="386"/>
                    </a:lnTo>
                    <a:lnTo>
                      <a:pt x="390" y="386"/>
                    </a:lnTo>
                    <a:lnTo>
                      <a:pt x="390" y="386"/>
                    </a:lnTo>
                    <a:lnTo>
                      <a:pt x="390" y="386"/>
                    </a:lnTo>
                    <a:lnTo>
                      <a:pt x="391" y="385"/>
                    </a:lnTo>
                    <a:lnTo>
                      <a:pt x="391" y="385"/>
                    </a:lnTo>
                    <a:lnTo>
                      <a:pt x="391" y="385"/>
                    </a:lnTo>
                    <a:lnTo>
                      <a:pt x="391" y="385"/>
                    </a:lnTo>
                    <a:lnTo>
                      <a:pt x="391" y="384"/>
                    </a:lnTo>
                    <a:lnTo>
                      <a:pt x="391" y="384"/>
                    </a:lnTo>
                    <a:lnTo>
                      <a:pt x="392" y="384"/>
                    </a:lnTo>
                    <a:lnTo>
                      <a:pt x="392" y="384"/>
                    </a:lnTo>
                    <a:lnTo>
                      <a:pt x="392" y="382"/>
                    </a:lnTo>
                    <a:lnTo>
                      <a:pt x="392" y="382"/>
                    </a:lnTo>
                    <a:lnTo>
                      <a:pt x="392" y="382"/>
                    </a:lnTo>
                    <a:lnTo>
                      <a:pt x="392" y="382"/>
                    </a:lnTo>
                    <a:lnTo>
                      <a:pt x="392" y="382"/>
                    </a:lnTo>
                    <a:lnTo>
                      <a:pt x="392" y="382"/>
                    </a:lnTo>
                    <a:lnTo>
                      <a:pt x="394" y="381"/>
                    </a:lnTo>
                    <a:lnTo>
                      <a:pt x="394" y="381"/>
                    </a:lnTo>
                    <a:lnTo>
                      <a:pt x="394" y="381"/>
                    </a:lnTo>
                    <a:lnTo>
                      <a:pt x="394" y="381"/>
                    </a:lnTo>
                    <a:lnTo>
                      <a:pt x="394" y="380"/>
                    </a:lnTo>
                    <a:lnTo>
                      <a:pt x="394" y="380"/>
                    </a:lnTo>
                    <a:lnTo>
                      <a:pt x="394" y="380"/>
                    </a:lnTo>
                    <a:lnTo>
                      <a:pt x="394" y="380"/>
                    </a:lnTo>
                    <a:lnTo>
                      <a:pt x="394" y="379"/>
                    </a:lnTo>
                    <a:lnTo>
                      <a:pt x="394" y="379"/>
                    </a:lnTo>
                    <a:lnTo>
                      <a:pt x="394" y="377"/>
                    </a:lnTo>
                    <a:lnTo>
                      <a:pt x="394" y="377"/>
                    </a:lnTo>
                    <a:lnTo>
                      <a:pt x="394" y="377"/>
                    </a:lnTo>
                    <a:lnTo>
                      <a:pt x="394" y="377"/>
                    </a:lnTo>
                    <a:lnTo>
                      <a:pt x="388" y="365"/>
                    </a:lnTo>
                    <a:lnTo>
                      <a:pt x="388" y="365"/>
                    </a:lnTo>
                    <a:lnTo>
                      <a:pt x="380" y="348"/>
                    </a:lnTo>
                    <a:lnTo>
                      <a:pt x="373" y="338"/>
                    </a:lnTo>
                    <a:lnTo>
                      <a:pt x="373" y="338"/>
                    </a:lnTo>
                    <a:lnTo>
                      <a:pt x="383" y="326"/>
                    </a:lnTo>
                    <a:lnTo>
                      <a:pt x="383" y="326"/>
                    </a:lnTo>
                    <a:lnTo>
                      <a:pt x="394" y="328"/>
                    </a:lnTo>
                    <a:lnTo>
                      <a:pt x="412" y="331"/>
                    </a:lnTo>
                    <a:lnTo>
                      <a:pt x="412" y="331"/>
                    </a:lnTo>
                    <a:lnTo>
                      <a:pt x="426" y="331"/>
                    </a:lnTo>
                    <a:lnTo>
                      <a:pt x="426" y="331"/>
                    </a:lnTo>
                    <a:lnTo>
                      <a:pt x="426" y="331"/>
                    </a:lnTo>
                    <a:lnTo>
                      <a:pt x="426" y="331"/>
                    </a:lnTo>
                    <a:lnTo>
                      <a:pt x="428" y="330"/>
                    </a:lnTo>
                    <a:lnTo>
                      <a:pt x="428" y="330"/>
                    </a:lnTo>
                    <a:lnTo>
                      <a:pt x="428" y="330"/>
                    </a:lnTo>
                    <a:lnTo>
                      <a:pt x="428" y="330"/>
                    </a:lnTo>
                    <a:lnTo>
                      <a:pt x="429" y="330"/>
                    </a:lnTo>
                    <a:lnTo>
                      <a:pt x="429" y="330"/>
                    </a:lnTo>
                    <a:lnTo>
                      <a:pt x="429" y="330"/>
                    </a:lnTo>
                    <a:lnTo>
                      <a:pt x="429" y="330"/>
                    </a:lnTo>
                    <a:lnTo>
                      <a:pt x="430" y="330"/>
                    </a:lnTo>
                    <a:lnTo>
                      <a:pt x="430" y="330"/>
                    </a:lnTo>
                    <a:lnTo>
                      <a:pt x="430" y="328"/>
                    </a:lnTo>
                    <a:lnTo>
                      <a:pt x="430" y="328"/>
                    </a:lnTo>
                    <a:lnTo>
                      <a:pt x="431" y="328"/>
                    </a:lnTo>
                    <a:lnTo>
                      <a:pt x="431" y="328"/>
                    </a:lnTo>
                    <a:lnTo>
                      <a:pt x="431" y="328"/>
                    </a:lnTo>
                    <a:lnTo>
                      <a:pt x="431" y="328"/>
                    </a:lnTo>
                    <a:lnTo>
                      <a:pt x="431" y="327"/>
                    </a:lnTo>
                    <a:lnTo>
                      <a:pt x="431" y="327"/>
                    </a:lnTo>
                    <a:lnTo>
                      <a:pt x="431" y="327"/>
                    </a:lnTo>
                    <a:lnTo>
                      <a:pt x="431" y="327"/>
                    </a:lnTo>
                    <a:lnTo>
                      <a:pt x="433" y="326"/>
                    </a:lnTo>
                    <a:lnTo>
                      <a:pt x="433" y="326"/>
                    </a:lnTo>
                    <a:lnTo>
                      <a:pt x="433" y="326"/>
                    </a:lnTo>
                    <a:lnTo>
                      <a:pt x="433" y="326"/>
                    </a:lnTo>
                    <a:lnTo>
                      <a:pt x="433" y="325"/>
                    </a:lnTo>
                    <a:lnTo>
                      <a:pt x="433" y="325"/>
                    </a:lnTo>
                    <a:lnTo>
                      <a:pt x="433" y="325"/>
                    </a:lnTo>
                    <a:lnTo>
                      <a:pt x="433" y="325"/>
                    </a:lnTo>
                    <a:lnTo>
                      <a:pt x="434" y="323"/>
                    </a:lnTo>
                    <a:lnTo>
                      <a:pt x="434" y="323"/>
                    </a:lnTo>
                    <a:lnTo>
                      <a:pt x="434" y="321"/>
                    </a:lnTo>
                    <a:lnTo>
                      <a:pt x="434" y="321"/>
                    </a:lnTo>
                    <a:lnTo>
                      <a:pt x="435" y="321"/>
                    </a:lnTo>
                    <a:lnTo>
                      <a:pt x="435" y="321"/>
                    </a:lnTo>
                    <a:lnTo>
                      <a:pt x="435" y="319"/>
                    </a:lnTo>
                    <a:lnTo>
                      <a:pt x="435" y="319"/>
                    </a:lnTo>
                    <a:lnTo>
                      <a:pt x="435" y="319"/>
                    </a:lnTo>
                    <a:lnTo>
                      <a:pt x="435" y="319"/>
                    </a:lnTo>
                    <a:lnTo>
                      <a:pt x="435" y="318"/>
                    </a:lnTo>
                    <a:lnTo>
                      <a:pt x="435" y="318"/>
                    </a:lnTo>
                    <a:lnTo>
                      <a:pt x="435" y="318"/>
                    </a:lnTo>
                    <a:lnTo>
                      <a:pt x="435" y="318"/>
                    </a:lnTo>
                    <a:lnTo>
                      <a:pt x="436" y="317"/>
                    </a:lnTo>
                    <a:lnTo>
                      <a:pt x="436" y="317"/>
                    </a:lnTo>
                    <a:lnTo>
                      <a:pt x="436" y="317"/>
                    </a:lnTo>
                    <a:lnTo>
                      <a:pt x="436" y="317"/>
                    </a:lnTo>
                    <a:lnTo>
                      <a:pt x="436" y="316"/>
                    </a:lnTo>
                    <a:lnTo>
                      <a:pt x="436" y="316"/>
                    </a:lnTo>
                    <a:lnTo>
                      <a:pt x="436" y="316"/>
                    </a:lnTo>
                    <a:lnTo>
                      <a:pt x="436" y="316"/>
                    </a:lnTo>
                    <a:lnTo>
                      <a:pt x="436" y="314"/>
                    </a:lnTo>
                    <a:lnTo>
                      <a:pt x="436" y="314"/>
                    </a:lnTo>
                    <a:lnTo>
                      <a:pt x="436" y="314"/>
                    </a:lnTo>
                    <a:lnTo>
                      <a:pt x="436" y="314"/>
                    </a:lnTo>
                    <a:lnTo>
                      <a:pt x="435" y="313"/>
                    </a:lnTo>
                    <a:lnTo>
                      <a:pt x="435" y="313"/>
                    </a:lnTo>
                    <a:lnTo>
                      <a:pt x="435" y="313"/>
                    </a:lnTo>
                    <a:lnTo>
                      <a:pt x="435" y="313"/>
                    </a:lnTo>
                    <a:lnTo>
                      <a:pt x="435" y="312"/>
                    </a:lnTo>
                    <a:lnTo>
                      <a:pt x="435" y="312"/>
                    </a:lnTo>
                    <a:lnTo>
                      <a:pt x="435" y="312"/>
                    </a:lnTo>
                    <a:lnTo>
                      <a:pt x="435" y="312"/>
                    </a:lnTo>
                    <a:lnTo>
                      <a:pt x="426" y="301"/>
                    </a:lnTo>
                    <a:lnTo>
                      <a:pt x="426" y="301"/>
                    </a:lnTo>
                    <a:lnTo>
                      <a:pt x="412" y="288"/>
                    </a:lnTo>
                    <a:lnTo>
                      <a:pt x="404" y="282"/>
                    </a:lnTo>
                    <a:lnTo>
                      <a:pt x="404" y="282"/>
                    </a:lnTo>
                    <a:lnTo>
                      <a:pt x="405" y="274"/>
                    </a:lnTo>
                    <a:lnTo>
                      <a:pt x="405" y="274"/>
                    </a:lnTo>
                    <a:lnTo>
                      <a:pt x="407" y="267"/>
                    </a:lnTo>
                    <a:lnTo>
                      <a:pt x="407" y="267"/>
                    </a:lnTo>
                    <a:lnTo>
                      <a:pt x="419" y="265"/>
                    </a:lnTo>
                    <a:lnTo>
                      <a:pt x="436" y="262"/>
                    </a:lnTo>
                    <a:lnTo>
                      <a:pt x="436" y="262"/>
                    </a:lnTo>
                    <a:lnTo>
                      <a:pt x="449" y="257"/>
                    </a:lnTo>
                    <a:lnTo>
                      <a:pt x="449" y="257"/>
                    </a:lnTo>
                    <a:lnTo>
                      <a:pt x="449" y="257"/>
                    </a:lnTo>
                    <a:lnTo>
                      <a:pt x="449" y="257"/>
                    </a:lnTo>
                    <a:lnTo>
                      <a:pt x="450" y="255"/>
                    </a:lnTo>
                    <a:lnTo>
                      <a:pt x="450" y="255"/>
                    </a:lnTo>
                    <a:lnTo>
                      <a:pt x="451" y="255"/>
                    </a:lnTo>
                    <a:lnTo>
                      <a:pt x="451" y="255"/>
                    </a:lnTo>
                    <a:lnTo>
                      <a:pt x="451" y="254"/>
                    </a:lnTo>
                    <a:lnTo>
                      <a:pt x="451" y="254"/>
                    </a:lnTo>
                    <a:lnTo>
                      <a:pt x="451" y="254"/>
                    </a:lnTo>
                    <a:lnTo>
                      <a:pt x="451" y="254"/>
                    </a:lnTo>
                    <a:lnTo>
                      <a:pt x="453" y="254"/>
                    </a:lnTo>
                    <a:lnTo>
                      <a:pt x="453" y="254"/>
                    </a:lnTo>
                    <a:lnTo>
                      <a:pt x="453" y="253"/>
                    </a:lnTo>
                    <a:lnTo>
                      <a:pt x="453" y="253"/>
                    </a:lnTo>
                    <a:lnTo>
                      <a:pt x="453" y="253"/>
                    </a:lnTo>
                    <a:lnTo>
                      <a:pt x="453" y="253"/>
                    </a:lnTo>
                    <a:lnTo>
                      <a:pt x="453" y="253"/>
                    </a:lnTo>
                    <a:lnTo>
                      <a:pt x="453" y="253"/>
                    </a:lnTo>
                    <a:lnTo>
                      <a:pt x="454" y="251"/>
                    </a:lnTo>
                    <a:lnTo>
                      <a:pt x="454" y="251"/>
                    </a:lnTo>
                    <a:lnTo>
                      <a:pt x="454" y="250"/>
                    </a:lnTo>
                    <a:lnTo>
                      <a:pt x="454" y="250"/>
                    </a:lnTo>
                    <a:lnTo>
                      <a:pt x="454" y="250"/>
                    </a:lnTo>
                    <a:lnTo>
                      <a:pt x="454" y="250"/>
                    </a:lnTo>
                    <a:lnTo>
                      <a:pt x="454" y="249"/>
                    </a:lnTo>
                    <a:lnTo>
                      <a:pt x="454" y="249"/>
                    </a:lnTo>
                    <a:lnTo>
                      <a:pt x="454" y="249"/>
                    </a:lnTo>
                    <a:lnTo>
                      <a:pt x="454" y="249"/>
                    </a:lnTo>
                    <a:lnTo>
                      <a:pt x="454" y="248"/>
                    </a:lnTo>
                    <a:lnTo>
                      <a:pt x="454" y="248"/>
                    </a:lnTo>
                    <a:lnTo>
                      <a:pt x="454" y="246"/>
                    </a:lnTo>
                    <a:lnTo>
                      <a:pt x="454" y="246"/>
                    </a:lnTo>
                    <a:lnTo>
                      <a:pt x="454" y="245"/>
                    </a:lnTo>
                    <a:lnTo>
                      <a:pt x="454" y="245"/>
                    </a:lnTo>
                    <a:lnTo>
                      <a:pt x="454" y="244"/>
                    </a:lnTo>
                    <a:lnTo>
                      <a:pt x="454" y="244"/>
                    </a:lnTo>
                    <a:lnTo>
                      <a:pt x="454" y="243"/>
                    </a:lnTo>
                    <a:lnTo>
                      <a:pt x="454" y="243"/>
                    </a:lnTo>
                    <a:lnTo>
                      <a:pt x="454" y="243"/>
                    </a:lnTo>
                    <a:lnTo>
                      <a:pt x="454" y="243"/>
                    </a:lnTo>
                    <a:lnTo>
                      <a:pt x="454" y="241"/>
                    </a:lnTo>
                    <a:lnTo>
                      <a:pt x="454" y="241"/>
                    </a:lnTo>
                    <a:lnTo>
                      <a:pt x="454" y="241"/>
                    </a:lnTo>
                    <a:lnTo>
                      <a:pt x="454" y="241"/>
                    </a:lnTo>
                    <a:lnTo>
                      <a:pt x="454" y="240"/>
                    </a:lnTo>
                    <a:lnTo>
                      <a:pt x="454" y="240"/>
                    </a:lnTo>
                    <a:lnTo>
                      <a:pt x="454" y="240"/>
                    </a:lnTo>
                    <a:lnTo>
                      <a:pt x="454" y="240"/>
                    </a:lnTo>
                    <a:lnTo>
                      <a:pt x="454" y="239"/>
                    </a:lnTo>
                    <a:lnTo>
                      <a:pt x="454" y="239"/>
                    </a:lnTo>
                    <a:lnTo>
                      <a:pt x="454" y="239"/>
                    </a:lnTo>
                    <a:lnTo>
                      <a:pt x="454" y="239"/>
                    </a:lnTo>
                    <a:lnTo>
                      <a:pt x="454" y="238"/>
                    </a:lnTo>
                    <a:lnTo>
                      <a:pt x="454" y="238"/>
                    </a:lnTo>
                    <a:lnTo>
                      <a:pt x="453" y="238"/>
                    </a:lnTo>
                    <a:lnTo>
                      <a:pt x="453" y="238"/>
                    </a:lnTo>
                    <a:lnTo>
                      <a:pt x="453" y="236"/>
                    </a:lnTo>
                    <a:lnTo>
                      <a:pt x="453" y="236"/>
                    </a:lnTo>
                    <a:lnTo>
                      <a:pt x="453" y="236"/>
                    </a:lnTo>
                    <a:lnTo>
                      <a:pt x="453" y="236"/>
                    </a:lnTo>
                    <a:lnTo>
                      <a:pt x="451" y="235"/>
                    </a:lnTo>
                    <a:lnTo>
                      <a:pt x="451" y="235"/>
                    </a:lnTo>
                    <a:lnTo>
                      <a:pt x="451" y="235"/>
                    </a:lnTo>
                    <a:lnTo>
                      <a:pt x="451" y="235"/>
                    </a:lnTo>
                    <a:lnTo>
                      <a:pt x="439" y="229"/>
                    </a:lnTo>
                    <a:lnTo>
                      <a:pt x="439" y="229"/>
                    </a:lnTo>
                    <a:lnTo>
                      <a:pt x="422" y="221"/>
                    </a:lnTo>
                    <a:lnTo>
                      <a:pt x="411" y="219"/>
                    </a:lnTo>
                    <a:lnTo>
                      <a:pt x="411" y="219"/>
                    </a:lnTo>
                    <a:lnTo>
                      <a:pt x="410" y="202"/>
                    </a:lnTo>
                    <a:lnTo>
                      <a:pt x="410" y="202"/>
                    </a:lnTo>
                    <a:lnTo>
                      <a:pt x="420" y="197"/>
                    </a:lnTo>
                    <a:lnTo>
                      <a:pt x="436" y="187"/>
                    </a:lnTo>
                    <a:lnTo>
                      <a:pt x="436" y="187"/>
                    </a:lnTo>
                    <a:lnTo>
                      <a:pt x="446" y="178"/>
                    </a:lnTo>
                    <a:lnTo>
                      <a:pt x="446" y="178"/>
                    </a:lnTo>
                    <a:lnTo>
                      <a:pt x="446" y="178"/>
                    </a:lnTo>
                    <a:lnTo>
                      <a:pt x="446" y="178"/>
                    </a:lnTo>
                    <a:lnTo>
                      <a:pt x="446" y="178"/>
                    </a:lnTo>
                    <a:lnTo>
                      <a:pt x="446" y="178"/>
                    </a:lnTo>
                    <a:lnTo>
                      <a:pt x="448" y="176"/>
                    </a:lnTo>
                    <a:lnTo>
                      <a:pt x="448" y="176"/>
                    </a:lnTo>
                    <a:lnTo>
                      <a:pt x="448" y="176"/>
                    </a:lnTo>
                    <a:lnTo>
                      <a:pt x="448" y="176"/>
                    </a:lnTo>
                    <a:lnTo>
                      <a:pt x="449" y="175"/>
                    </a:lnTo>
                    <a:lnTo>
                      <a:pt x="449" y="175"/>
                    </a:lnTo>
                    <a:lnTo>
                      <a:pt x="449" y="175"/>
                    </a:lnTo>
                    <a:lnTo>
                      <a:pt x="449" y="175"/>
                    </a:lnTo>
                    <a:lnTo>
                      <a:pt x="449" y="173"/>
                    </a:lnTo>
                    <a:lnTo>
                      <a:pt x="449" y="173"/>
                    </a:lnTo>
                    <a:lnTo>
                      <a:pt x="449" y="173"/>
                    </a:lnTo>
                    <a:lnTo>
                      <a:pt x="449" y="173"/>
                    </a:lnTo>
                    <a:lnTo>
                      <a:pt x="449" y="172"/>
                    </a:lnTo>
                    <a:lnTo>
                      <a:pt x="449" y="172"/>
                    </a:lnTo>
                    <a:lnTo>
                      <a:pt x="449" y="172"/>
                    </a:lnTo>
                    <a:lnTo>
                      <a:pt x="449" y="172"/>
                    </a:lnTo>
                    <a:lnTo>
                      <a:pt x="448" y="171"/>
                    </a:lnTo>
                    <a:lnTo>
                      <a:pt x="448" y="171"/>
                    </a:lnTo>
                    <a:lnTo>
                      <a:pt x="448" y="171"/>
                    </a:lnTo>
                    <a:lnTo>
                      <a:pt x="448" y="171"/>
                    </a:lnTo>
                    <a:lnTo>
                      <a:pt x="448" y="170"/>
                    </a:lnTo>
                    <a:lnTo>
                      <a:pt x="448" y="170"/>
                    </a:lnTo>
                    <a:lnTo>
                      <a:pt x="448" y="168"/>
                    </a:lnTo>
                    <a:lnTo>
                      <a:pt x="448" y="168"/>
                    </a:lnTo>
                    <a:lnTo>
                      <a:pt x="448" y="167"/>
                    </a:lnTo>
                    <a:lnTo>
                      <a:pt x="448" y="167"/>
                    </a:lnTo>
                    <a:lnTo>
                      <a:pt x="446" y="166"/>
                    </a:lnTo>
                    <a:lnTo>
                      <a:pt x="446" y="166"/>
                    </a:lnTo>
                    <a:lnTo>
                      <a:pt x="446" y="166"/>
                    </a:lnTo>
                    <a:lnTo>
                      <a:pt x="446" y="166"/>
                    </a:lnTo>
                    <a:lnTo>
                      <a:pt x="446" y="165"/>
                    </a:lnTo>
                    <a:lnTo>
                      <a:pt x="446" y="165"/>
                    </a:lnTo>
                    <a:lnTo>
                      <a:pt x="446" y="165"/>
                    </a:lnTo>
                    <a:lnTo>
                      <a:pt x="446" y="165"/>
                    </a:lnTo>
                    <a:lnTo>
                      <a:pt x="446" y="163"/>
                    </a:lnTo>
                    <a:lnTo>
                      <a:pt x="446" y="163"/>
                    </a:lnTo>
                    <a:lnTo>
                      <a:pt x="446" y="163"/>
                    </a:lnTo>
                    <a:lnTo>
                      <a:pt x="446" y="163"/>
                    </a:lnTo>
                    <a:lnTo>
                      <a:pt x="445" y="162"/>
                    </a:lnTo>
                    <a:lnTo>
                      <a:pt x="445" y="162"/>
                    </a:lnTo>
                    <a:lnTo>
                      <a:pt x="445" y="162"/>
                    </a:lnTo>
                    <a:lnTo>
                      <a:pt x="445" y="162"/>
                    </a:lnTo>
                    <a:lnTo>
                      <a:pt x="445" y="161"/>
                    </a:lnTo>
                    <a:lnTo>
                      <a:pt x="445" y="161"/>
                    </a:lnTo>
                    <a:lnTo>
                      <a:pt x="444" y="161"/>
                    </a:lnTo>
                    <a:lnTo>
                      <a:pt x="444" y="161"/>
                    </a:lnTo>
                    <a:lnTo>
                      <a:pt x="444" y="160"/>
                    </a:lnTo>
                    <a:lnTo>
                      <a:pt x="444" y="160"/>
                    </a:lnTo>
                    <a:lnTo>
                      <a:pt x="444" y="160"/>
                    </a:lnTo>
                    <a:lnTo>
                      <a:pt x="444" y="160"/>
                    </a:lnTo>
                    <a:lnTo>
                      <a:pt x="443" y="160"/>
                    </a:lnTo>
                    <a:lnTo>
                      <a:pt x="443" y="160"/>
                    </a:lnTo>
                    <a:lnTo>
                      <a:pt x="443" y="160"/>
                    </a:lnTo>
                    <a:lnTo>
                      <a:pt x="443" y="160"/>
                    </a:lnTo>
                    <a:lnTo>
                      <a:pt x="441" y="158"/>
                    </a:lnTo>
                    <a:lnTo>
                      <a:pt x="441" y="158"/>
                    </a:lnTo>
                    <a:lnTo>
                      <a:pt x="440" y="158"/>
                    </a:lnTo>
                    <a:lnTo>
                      <a:pt x="440" y="158"/>
                    </a:lnTo>
                    <a:lnTo>
                      <a:pt x="440" y="158"/>
                    </a:lnTo>
                    <a:lnTo>
                      <a:pt x="440" y="158"/>
                    </a:lnTo>
                    <a:lnTo>
                      <a:pt x="428" y="156"/>
                    </a:lnTo>
                    <a:lnTo>
                      <a:pt x="428" y="156"/>
                    </a:lnTo>
                    <a:lnTo>
                      <a:pt x="409" y="154"/>
                    </a:lnTo>
                    <a:lnTo>
                      <a:pt x="397" y="156"/>
                    </a:lnTo>
                    <a:lnTo>
                      <a:pt x="397" y="156"/>
                    </a:lnTo>
                    <a:lnTo>
                      <a:pt x="391" y="142"/>
                    </a:lnTo>
                    <a:lnTo>
                      <a:pt x="391" y="142"/>
                    </a:lnTo>
                    <a:lnTo>
                      <a:pt x="399" y="133"/>
                    </a:lnTo>
                    <a:lnTo>
                      <a:pt x="410" y="118"/>
                    </a:lnTo>
                    <a:lnTo>
                      <a:pt x="410" y="118"/>
                    </a:lnTo>
                    <a:lnTo>
                      <a:pt x="416" y="107"/>
                    </a:lnTo>
                    <a:lnTo>
                      <a:pt x="416" y="107"/>
                    </a:lnTo>
                    <a:lnTo>
                      <a:pt x="416" y="107"/>
                    </a:lnTo>
                    <a:lnTo>
                      <a:pt x="416" y="107"/>
                    </a:lnTo>
                    <a:lnTo>
                      <a:pt x="417" y="105"/>
                    </a:lnTo>
                    <a:lnTo>
                      <a:pt x="417" y="105"/>
                    </a:lnTo>
                    <a:lnTo>
                      <a:pt x="417" y="105"/>
                    </a:lnTo>
                    <a:lnTo>
                      <a:pt x="417" y="105"/>
                    </a:lnTo>
                    <a:lnTo>
                      <a:pt x="417" y="104"/>
                    </a:lnTo>
                    <a:lnTo>
                      <a:pt x="417" y="104"/>
                    </a:lnTo>
                    <a:lnTo>
                      <a:pt x="417" y="104"/>
                    </a:lnTo>
                    <a:lnTo>
                      <a:pt x="417" y="104"/>
                    </a:lnTo>
                    <a:lnTo>
                      <a:pt x="417" y="103"/>
                    </a:lnTo>
                    <a:lnTo>
                      <a:pt x="417" y="103"/>
                    </a:lnTo>
                    <a:lnTo>
                      <a:pt x="417" y="102"/>
                    </a:lnTo>
                    <a:lnTo>
                      <a:pt x="417" y="102"/>
                    </a:lnTo>
                    <a:lnTo>
                      <a:pt x="417" y="102"/>
                    </a:lnTo>
                    <a:lnTo>
                      <a:pt x="417" y="102"/>
                    </a:lnTo>
                    <a:lnTo>
                      <a:pt x="417" y="102"/>
                    </a:lnTo>
                    <a:lnTo>
                      <a:pt x="417" y="102"/>
                    </a:lnTo>
                    <a:lnTo>
                      <a:pt x="416" y="100"/>
                    </a:lnTo>
                    <a:lnTo>
                      <a:pt x="416" y="100"/>
                    </a:lnTo>
                    <a:lnTo>
                      <a:pt x="416" y="99"/>
                    </a:lnTo>
                    <a:lnTo>
                      <a:pt x="416" y="99"/>
                    </a:lnTo>
                    <a:lnTo>
                      <a:pt x="416" y="99"/>
                    </a:lnTo>
                    <a:lnTo>
                      <a:pt x="416" y="99"/>
                    </a:lnTo>
                    <a:lnTo>
                      <a:pt x="416" y="98"/>
                    </a:lnTo>
                    <a:lnTo>
                      <a:pt x="416" y="98"/>
                    </a:lnTo>
                    <a:lnTo>
                      <a:pt x="415" y="98"/>
                    </a:lnTo>
                    <a:lnTo>
                      <a:pt x="415" y="98"/>
                    </a:lnTo>
                    <a:lnTo>
                      <a:pt x="415" y="97"/>
                    </a:lnTo>
                    <a:lnTo>
                      <a:pt x="415" y="97"/>
                    </a:lnTo>
                    <a:lnTo>
                      <a:pt x="414" y="95"/>
                    </a:lnTo>
                    <a:lnTo>
                      <a:pt x="414" y="95"/>
                    </a:lnTo>
                    <a:lnTo>
                      <a:pt x="412" y="94"/>
                    </a:lnTo>
                    <a:lnTo>
                      <a:pt x="412" y="94"/>
                    </a:lnTo>
                    <a:lnTo>
                      <a:pt x="412" y="94"/>
                    </a:lnTo>
                    <a:lnTo>
                      <a:pt x="412" y="94"/>
                    </a:lnTo>
                    <a:lnTo>
                      <a:pt x="412" y="93"/>
                    </a:lnTo>
                    <a:lnTo>
                      <a:pt x="412" y="93"/>
                    </a:lnTo>
                    <a:lnTo>
                      <a:pt x="411" y="93"/>
                    </a:lnTo>
                    <a:lnTo>
                      <a:pt x="411" y="93"/>
                    </a:lnTo>
                    <a:lnTo>
                      <a:pt x="411" y="91"/>
                    </a:lnTo>
                    <a:lnTo>
                      <a:pt x="411" y="91"/>
                    </a:lnTo>
                    <a:lnTo>
                      <a:pt x="411" y="91"/>
                    </a:lnTo>
                    <a:lnTo>
                      <a:pt x="411" y="91"/>
                    </a:lnTo>
                    <a:lnTo>
                      <a:pt x="410" y="91"/>
                    </a:lnTo>
                    <a:lnTo>
                      <a:pt x="410" y="91"/>
                    </a:lnTo>
                    <a:lnTo>
                      <a:pt x="410" y="90"/>
                    </a:lnTo>
                    <a:lnTo>
                      <a:pt x="410" y="90"/>
                    </a:lnTo>
                    <a:lnTo>
                      <a:pt x="409" y="90"/>
                    </a:lnTo>
                    <a:lnTo>
                      <a:pt x="409" y="90"/>
                    </a:lnTo>
                    <a:lnTo>
                      <a:pt x="409" y="90"/>
                    </a:lnTo>
                    <a:lnTo>
                      <a:pt x="409" y="90"/>
                    </a:lnTo>
                    <a:lnTo>
                      <a:pt x="407" y="90"/>
                    </a:lnTo>
                    <a:lnTo>
                      <a:pt x="407" y="90"/>
                    </a:lnTo>
                    <a:lnTo>
                      <a:pt x="407" y="90"/>
                    </a:lnTo>
                    <a:lnTo>
                      <a:pt x="407" y="90"/>
                    </a:lnTo>
                    <a:lnTo>
                      <a:pt x="406" y="89"/>
                    </a:lnTo>
                    <a:lnTo>
                      <a:pt x="406" y="89"/>
                    </a:lnTo>
                    <a:lnTo>
                      <a:pt x="406" y="89"/>
                    </a:lnTo>
                    <a:lnTo>
                      <a:pt x="406" y="89"/>
                    </a:lnTo>
                    <a:lnTo>
                      <a:pt x="405" y="89"/>
                    </a:lnTo>
                    <a:lnTo>
                      <a:pt x="405" y="89"/>
                    </a:lnTo>
                    <a:lnTo>
                      <a:pt x="405" y="89"/>
                    </a:lnTo>
                    <a:lnTo>
                      <a:pt x="405" y="89"/>
                    </a:lnTo>
                    <a:lnTo>
                      <a:pt x="405" y="89"/>
                    </a:lnTo>
                    <a:lnTo>
                      <a:pt x="405" y="89"/>
                    </a:lnTo>
                    <a:lnTo>
                      <a:pt x="391" y="91"/>
                    </a:lnTo>
                    <a:lnTo>
                      <a:pt x="391" y="91"/>
                    </a:lnTo>
                    <a:lnTo>
                      <a:pt x="373" y="98"/>
                    </a:lnTo>
                    <a:lnTo>
                      <a:pt x="363" y="102"/>
                    </a:lnTo>
                    <a:lnTo>
                      <a:pt x="363" y="102"/>
                    </a:lnTo>
                    <a:lnTo>
                      <a:pt x="352" y="91"/>
                    </a:lnTo>
                    <a:lnTo>
                      <a:pt x="352" y="91"/>
                    </a:lnTo>
                    <a:lnTo>
                      <a:pt x="357" y="80"/>
                    </a:lnTo>
                    <a:lnTo>
                      <a:pt x="359" y="73"/>
                    </a:lnTo>
                    <a:lnTo>
                      <a:pt x="362" y="63"/>
                    </a:lnTo>
                    <a:lnTo>
                      <a:pt x="362" y="63"/>
                    </a:lnTo>
                    <a:lnTo>
                      <a:pt x="365" y="50"/>
                    </a:lnTo>
                    <a:lnTo>
                      <a:pt x="365" y="50"/>
                    </a:lnTo>
                    <a:lnTo>
                      <a:pt x="365" y="50"/>
                    </a:lnTo>
                    <a:lnTo>
                      <a:pt x="365" y="50"/>
                    </a:lnTo>
                    <a:lnTo>
                      <a:pt x="365" y="49"/>
                    </a:lnTo>
                    <a:lnTo>
                      <a:pt x="365" y="49"/>
                    </a:lnTo>
                    <a:lnTo>
                      <a:pt x="365" y="47"/>
                    </a:lnTo>
                    <a:lnTo>
                      <a:pt x="365" y="47"/>
                    </a:lnTo>
                    <a:lnTo>
                      <a:pt x="365" y="47"/>
                    </a:lnTo>
                    <a:lnTo>
                      <a:pt x="365" y="47"/>
                    </a:lnTo>
                    <a:lnTo>
                      <a:pt x="365" y="46"/>
                    </a:lnTo>
                    <a:lnTo>
                      <a:pt x="365" y="46"/>
                    </a:lnTo>
                    <a:lnTo>
                      <a:pt x="363" y="46"/>
                    </a:lnTo>
                    <a:lnTo>
                      <a:pt x="363" y="46"/>
                    </a:lnTo>
                    <a:lnTo>
                      <a:pt x="363" y="45"/>
                    </a:lnTo>
                    <a:lnTo>
                      <a:pt x="363" y="45"/>
                    </a:lnTo>
                    <a:lnTo>
                      <a:pt x="363" y="45"/>
                    </a:lnTo>
                    <a:lnTo>
                      <a:pt x="363" y="45"/>
                    </a:lnTo>
                    <a:lnTo>
                      <a:pt x="363" y="44"/>
                    </a:lnTo>
                    <a:lnTo>
                      <a:pt x="363" y="44"/>
                    </a:lnTo>
                    <a:lnTo>
                      <a:pt x="363" y="44"/>
                    </a:lnTo>
                    <a:lnTo>
                      <a:pt x="363" y="44"/>
                    </a:lnTo>
                    <a:lnTo>
                      <a:pt x="362" y="42"/>
                    </a:lnTo>
                    <a:lnTo>
                      <a:pt x="362" y="42"/>
                    </a:lnTo>
                    <a:lnTo>
                      <a:pt x="362" y="42"/>
                    </a:lnTo>
                    <a:lnTo>
                      <a:pt x="362" y="42"/>
                    </a:lnTo>
                    <a:lnTo>
                      <a:pt x="361" y="42"/>
                    </a:lnTo>
                    <a:lnTo>
                      <a:pt x="361" y="42"/>
                    </a:lnTo>
                    <a:lnTo>
                      <a:pt x="361" y="41"/>
                    </a:lnTo>
                    <a:lnTo>
                      <a:pt x="361" y="41"/>
                    </a:lnTo>
                    <a:lnTo>
                      <a:pt x="359" y="41"/>
                    </a:lnTo>
                    <a:lnTo>
                      <a:pt x="359" y="41"/>
                    </a:lnTo>
                    <a:lnTo>
                      <a:pt x="359" y="41"/>
                    </a:lnTo>
                    <a:lnTo>
                      <a:pt x="359" y="41"/>
                    </a:lnTo>
                    <a:lnTo>
                      <a:pt x="358" y="40"/>
                    </a:lnTo>
                    <a:lnTo>
                      <a:pt x="358" y="40"/>
                    </a:lnTo>
                    <a:lnTo>
                      <a:pt x="357" y="39"/>
                    </a:lnTo>
                    <a:lnTo>
                      <a:pt x="357" y="39"/>
                    </a:lnTo>
                    <a:lnTo>
                      <a:pt x="356" y="39"/>
                    </a:lnTo>
                    <a:lnTo>
                      <a:pt x="356" y="39"/>
                    </a:lnTo>
                    <a:lnTo>
                      <a:pt x="356" y="39"/>
                    </a:lnTo>
                    <a:lnTo>
                      <a:pt x="356" y="39"/>
                    </a:lnTo>
                    <a:lnTo>
                      <a:pt x="354" y="37"/>
                    </a:lnTo>
                    <a:lnTo>
                      <a:pt x="354" y="37"/>
                    </a:lnTo>
                    <a:lnTo>
                      <a:pt x="354" y="37"/>
                    </a:lnTo>
                    <a:lnTo>
                      <a:pt x="354" y="37"/>
                    </a:lnTo>
                    <a:lnTo>
                      <a:pt x="353" y="37"/>
                    </a:lnTo>
                    <a:lnTo>
                      <a:pt x="353" y="37"/>
                    </a:lnTo>
                    <a:lnTo>
                      <a:pt x="353" y="36"/>
                    </a:lnTo>
                    <a:lnTo>
                      <a:pt x="353" y="36"/>
                    </a:lnTo>
                    <a:lnTo>
                      <a:pt x="352" y="36"/>
                    </a:lnTo>
                    <a:lnTo>
                      <a:pt x="352" y="36"/>
                    </a:lnTo>
                    <a:lnTo>
                      <a:pt x="352" y="36"/>
                    </a:lnTo>
                    <a:lnTo>
                      <a:pt x="352" y="36"/>
                    </a:lnTo>
                    <a:lnTo>
                      <a:pt x="351" y="36"/>
                    </a:lnTo>
                    <a:lnTo>
                      <a:pt x="351" y="36"/>
                    </a:lnTo>
                    <a:lnTo>
                      <a:pt x="351" y="36"/>
                    </a:lnTo>
                    <a:lnTo>
                      <a:pt x="351" y="36"/>
                    </a:lnTo>
                    <a:lnTo>
                      <a:pt x="349" y="36"/>
                    </a:lnTo>
                    <a:lnTo>
                      <a:pt x="349" y="36"/>
                    </a:lnTo>
                    <a:lnTo>
                      <a:pt x="348" y="36"/>
                    </a:lnTo>
                    <a:lnTo>
                      <a:pt x="348" y="36"/>
                    </a:lnTo>
                    <a:lnTo>
                      <a:pt x="348" y="36"/>
                    </a:lnTo>
                    <a:lnTo>
                      <a:pt x="348" y="36"/>
                    </a:lnTo>
                    <a:lnTo>
                      <a:pt x="347" y="37"/>
                    </a:lnTo>
                    <a:lnTo>
                      <a:pt x="347" y="37"/>
                    </a:lnTo>
                    <a:lnTo>
                      <a:pt x="347" y="37"/>
                    </a:lnTo>
                    <a:lnTo>
                      <a:pt x="347" y="37"/>
                    </a:lnTo>
                    <a:lnTo>
                      <a:pt x="347" y="37"/>
                    </a:lnTo>
                    <a:lnTo>
                      <a:pt x="347" y="37"/>
                    </a:lnTo>
                    <a:lnTo>
                      <a:pt x="336" y="44"/>
                    </a:lnTo>
                    <a:lnTo>
                      <a:pt x="336" y="44"/>
                    </a:lnTo>
                    <a:lnTo>
                      <a:pt x="327" y="50"/>
                    </a:lnTo>
                    <a:lnTo>
                      <a:pt x="320" y="55"/>
                    </a:lnTo>
                    <a:lnTo>
                      <a:pt x="312" y="64"/>
                    </a:lnTo>
                    <a:lnTo>
                      <a:pt x="312" y="64"/>
                    </a:lnTo>
                    <a:lnTo>
                      <a:pt x="298" y="56"/>
                    </a:lnTo>
                    <a:lnTo>
                      <a:pt x="298" y="56"/>
                    </a:lnTo>
                    <a:lnTo>
                      <a:pt x="299" y="45"/>
                    </a:lnTo>
                    <a:lnTo>
                      <a:pt x="299" y="37"/>
                    </a:lnTo>
                    <a:lnTo>
                      <a:pt x="298" y="26"/>
                    </a:lnTo>
                    <a:lnTo>
                      <a:pt x="298" y="26"/>
                    </a:lnTo>
                    <a:lnTo>
                      <a:pt x="295" y="13"/>
                    </a:lnTo>
                    <a:lnTo>
                      <a:pt x="295" y="13"/>
                    </a:lnTo>
                    <a:lnTo>
                      <a:pt x="295" y="13"/>
                    </a:lnTo>
                    <a:lnTo>
                      <a:pt x="295" y="13"/>
                    </a:lnTo>
                    <a:lnTo>
                      <a:pt x="295" y="13"/>
                    </a:lnTo>
                    <a:lnTo>
                      <a:pt x="295" y="13"/>
                    </a:lnTo>
                    <a:lnTo>
                      <a:pt x="295" y="12"/>
                    </a:lnTo>
                    <a:lnTo>
                      <a:pt x="295" y="12"/>
                    </a:lnTo>
                    <a:lnTo>
                      <a:pt x="295" y="12"/>
                    </a:lnTo>
                    <a:lnTo>
                      <a:pt x="295" y="12"/>
                    </a:lnTo>
                    <a:lnTo>
                      <a:pt x="294" y="11"/>
                    </a:lnTo>
                    <a:lnTo>
                      <a:pt x="294" y="11"/>
                    </a:lnTo>
                    <a:lnTo>
                      <a:pt x="294" y="11"/>
                    </a:lnTo>
                    <a:lnTo>
                      <a:pt x="293" y="10"/>
                    </a:lnTo>
                    <a:lnTo>
                      <a:pt x="293" y="10"/>
                    </a:lnTo>
                    <a:lnTo>
                      <a:pt x="293" y="10"/>
                    </a:lnTo>
                    <a:lnTo>
                      <a:pt x="293" y="10"/>
                    </a:lnTo>
                    <a:lnTo>
                      <a:pt x="293" y="8"/>
                    </a:lnTo>
                    <a:lnTo>
                      <a:pt x="293" y="8"/>
                    </a:lnTo>
                    <a:lnTo>
                      <a:pt x="293" y="8"/>
                    </a:lnTo>
                    <a:lnTo>
                      <a:pt x="293" y="8"/>
                    </a:lnTo>
                    <a:lnTo>
                      <a:pt x="290" y="7"/>
                    </a:lnTo>
                    <a:lnTo>
                      <a:pt x="290" y="7"/>
                    </a:lnTo>
                    <a:lnTo>
                      <a:pt x="289" y="7"/>
                    </a:lnTo>
                    <a:lnTo>
                      <a:pt x="289" y="7"/>
                    </a:lnTo>
                    <a:lnTo>
                      <a:pt x="288" y="7"/>
                    </a:lnTo>
                    <a:lnTo>
                      <a:pt x="288" y="7"/>
                    </a:lnTo>
                    <a:lnTo>
                      <a:pt x="288" y="7"/>
                    </a:lnTo>
                    <a:lnTo>
                      <a:pt x="288" y="7"/>
                    </a:lnTo>
                    <a:lnTo>
                      <a:pt x="286" y="6"/>
                    </a:lnTo>
                    <a:lnTo>
                      <a:pt x="286" y="6"/>
                    </a:lnTo>
                    <a:lnTo>
                      <a:pt x="285" y="6"/>
                    </a:lnTo>
                    <a:lnTo>
                      <a:pt x="285" y="6"/>
                    </a:lnTo>
                    <a:lnTo>
                      <a:pt x="284" y="6"/>
                    </a:lnTo>
                    <a:lnTo>
                      <a:pt x="284" y="6"/>
                    </a:lnTo>
                    <a:lnTo>
                      <a:pt x="283" y="6"/>
                    </a:lnTo>
                    <a:lnTo>
                      <a:pt x="283" y="6"/>
                    </a:lnTo>
                    <a:lnTo>
                      <a:pt x="283" y="6"/>
                    </a:lnTo>
                    <a:lnTo>
                      <a:pt x="283" y="6"/>
                    </a:lnTo>
                    <a:lnTo>
                      <a:pt x="280" y="5"/>
                    </a:lnTo>
                    <a:lnTo>
                      <a:pt x="280" y="5"/>
                    </a:lnTo>
                    <a:lnTo>
                      <a:pt x="280" y="5"/>
                    </a:lnTo>
                    <a:lnTo>
                      <a:pt x="280" y="5"/>
                    </a:lnTo>
                    <a:lnTo>
                      <a:pt x="279" y="6"/>
                    </a:lnTo>
                    <a:lnTo>
                      <a:pt x="279" y="6"/>
                    </a:lnTo>
                    <a:lnTo>
                      <a:pt x="279" y="6"/>
                    </a:lnTo>
                    <a:lnTo>
                      <a:pt x="279" y="6"/>
                    </a:lnTo>
                    <a:lnTo>
                      <a:pt x="276" y="7"/>
                    </a:lnTo>
                    <a:lnTo>
                      <a:pt x="276" y="7"/>
                    </a:lnTo>
                    <a:lnTo>
                      <a:pt x="276" y="7"/>
                    </a:lnTo>
                    <a:lnTo>
                      <a:pt x="276" y="7"/>
                    </a:lnTo>
                    <a:lnTo>
                      <a:pt x="275" y="7"/>
                    </a:lnTo>
                    <a:lnTo>
                      <a:pt x="275" y="7"/>
                    </a:lnTo>
                    <a:lnTo>
                      <a:pt x="275" y="8"/>
                    </a:lnTo>
                    <a:lnTo>
                      <a:pt x="275" y="8"/>
                    </a:lnTo>
                    <a:lnTo>
                      <a:pt x="275" y="8"/>
                    </a:lnTo>
                    <a:lnTo>
                      <a:pt x="275" y="8"/>
                    </a:lnTo>
                    <a:lnTo>
                      <a:pt x="266" y="18"/>
                    </a:lnTo>
                    <a:lnTo>
                      <a:pt x="266" y="18"/>
                    </a:lnTo>
                    <a:lnTo>
                      <a:pt x="260" y="26"/>
                    </a:lnTo>
                    <a:lnTo>
                      <a:pt x="256" y="34"/>
                    </a:lnTo>
                    <a:lnTo>
                      <a:pt x="251" y="44"/>
                    </a:lnTo>
                    <a:lnTo>
                      <a:pt x="251" y="44"/>
                    </a:lnTo>
                    <a:lnTo>
                      <a:pt x="236" y="42"/>
                    </a:lnTo>
                    <a:lnTo>
                      <a:pt x="236" y="42"/>
                    </a:lnTo>
                    <a:lnTo>
                      <a:pt x="232" y="32"/>
                    </a:lnTo>
                    <a:lnTo>
                      <a:pt x="230" y="23"/>
                    </a:lnTo>
                    <a:lnTo>
                      <a:pt x="225" y="15"/>
                    </a:lnTo>
                    <a:lnTo>
                      <a:pt x="225" y="15"/>
                    </a:lnTo>
                    <a:lnTo>
                      <a:pt x="218" y="3"/>
                    </a:lnTo>
                    <a:lnTo>
                      <a:pt x="218" y="3"/>
                    </a:lnTo>
                    <a:lnTo>
                      <a:pt x="218" y="3"/>
                    </a:lnTo>
                    <a:lnTo>
                      <a:pt x="218" y="3"/>
                    </a:lnTo>
                    <a:lnTo>
                      <a:pt x="218" y="3"/>
                    </a:lnTo>
                    <a:lnTo>
                      <a:pt x="218" y="3"/>
                    </a:lnTo>
                    <a:lnTo>
                      <a:pt x="217" y="2"/>
                    </a:lnTo>
                    <a:lnTo>
                      <a:pt x="217" y="2"/>
                    </a:lnTo>
                    <a:lnTo>
                      <a:pt x="217" y="2"/>
                    </a:lnTo>
                    <a:lnTo>
                      <a:pt x="217" y="2"/>
                    </a:lnTo>
                    <a:lnTo>
                      <a:pt x="216" y="1"/>
                    </a:lnTo>
                    <a:lnTo>
                      <a:pt x="216" y="1"/>
                    </a:lnTo>
                    <a:lnTo>
                      <a:pt x="215" y="0"/>
                    </a:lnTo>
                    <a:lnTo>
                      <a:pt x="215" y="0"/>
                    </a:lnTo>
                    <a:lnTo>
                      <a:pt x="215" y="0"/>
                    </a:lnTo>
                    <a:lnTo>
                      <a:pt x="215" y="0"/>
                    </a:lnTo>
                    <a:lnTo>
                      <a:pt x="213" y="0"/>
                    </a:lnTo>
                    <a:lnTo>
                      <a:pt x="213" y="0"/>
                    </a:lnTo>
                    <a:lnTo>
                      <a:pt x="213" y="0"/>
                    </a:lnTo>
                    <a:lnTo>
                      <a:pt x="213" y="0"/>
                    </a:lnTo>
                    <a:lnTo>
                      <a:pt x="211" y="0"/>
                    </a:lnTo>
                    <a:lnTo>
                      <a:pt x="211" y="0"/>
                    </a:lnTo>
                    <a:lnTo>
                      <a:pt x="211" y="0"/>
                    </a:lnTo>
                    <a:lnTo>
                      <a:pt x="211" y="0"/>
                    </a:lnTo>
                    <a:lnTo>
                      <a:pt x="210" y="0"/>
                    </a:lnTo>
                    <a:lnTo>
                      <a:pt x="210" y="0"/>
                    </a:lnTo>
                    <a:lnTo>
                      <a:pt x="208" y="0"/>
                    </a:lnTo>
                    <a:lnTo>
                      <a:pt x="208" y="0"/>
                    </a:lnTo>
                    <a:lnTo>
                      <a:pt x="207" y="0"/>
                    </a:lnTo>
                    <a:lnTo>
                      <a:pt x="207" y="0"/>
                    </a:lnTo>
                    <a:lnTo>
                      <a:pt x="206" y="0"/>
                    </a:lnTo>
                    <a:lnTo>
                      <a:pt x="206" y="0"/>
                    </a:lnTo>
                    <a:lnTo>
                      <a:pt x="206" y="0"/>
                    </a:lnTo>
                    <a:lnTo>
                      <a:pt x="206" y="0"/>
                    </a:lnTo>
                    <a:lnTo>
                      <a:pt x="205" y="0"/>
                    </a:lnTo>
                    <a:lnTo>
                      <a:pt x="205" y="0"/>
                    </a:lnTo>
                    <a:lnTo>
                      <a:pt x="203" y="0"/>
                    </a:lnTo>
                    <a:lnTo>
                      <a:pt x="203" y="0"/>
                    </a:lnTo>
                    <a:lnTo>
                      <a:pt x="202" y="0"/>
                    </a:lnTo>
                    <a:lnTo>
                      <a:pt x="202" y="0"/>
                    </a:lnTo>
                    <a:lnTo>
                      <a:pt x="202" y="0"/>
                    </a:lnTo>
                    <a:lnTo>
                      <a:pt x="202" y="0"/>
                    </a:lnTo>
                    <a:lnTo>
                      <a:pt x="201" y="1"/>
                    </a:lnTo>
                    <a:lnTo>
                      <a:pt x="201" y="1"/>
                    </a:lnTo>
                    <a:lnTo>
                      <a:pt x="201" y="1"/>
                    </a:lnTo>
                    <a:lnTo>
                      <a:pt x="201" y="1"/>
                    </a:lnTo>
                    <a:lnTo>
                      <a:pt x="201" y="1"/>
                    </a:lnTo>
                    <a:lnTo>
                      <a:pt x="201" y="1"/>
                    </a:lnTo>
                    <a:lnTo>
                      <a:pt x="199" y="1"/>
                    </a:lnTo>
                    <a:lnTo>
                      <a:pt x="199" y="1"/>
                    </a:lnTo>
                    <a:lnTo>
                      <a:pt x="199" y="2"/>
                    </a:lnTo>
                    <a:lnTo>
                      <a:pt x="199" y="2"/>
                    </a:lnTo>
                    <a:lnTo>
                      <a:pt x="199" y="2"/>
                    </a:lnTo>
                    <a:lnTo>
                      <a:pt x="199" y="2"/>
                    </a:lnTo>
                    <a:lnTo>
                      <a:pt x="198" y="3"/>
                    </a:lnTo>
                    <a:lnTo>
                      <a:pt x="198" y="3"/>
                    </a:lnTo>
                    <a:lnTo>
                      <a:pt x="198" y="3"/>
                    </a:lnTo>
                    <a:lnTo>
                      <a:pt x="198" y="3"/>
                    </a:lnTo>
                    <a:lnTo>
                      <a:pt x="197" y="5"/>
                    </a:lnTo>
                    <a:lnTo>
                      <a:pt x="197" y="5"/>
                    </a:lnTo>
                    <a:lnTo>
                      <a:pt x="197" y="5"/>
                    </a:lnTo>
                    <a:lnTo>
                      <a:pt x="197" y="5"/>
                    </a:lnTo>
                    <a:lnTo>
                      <a:pt x="197" y="5"/>
                    </a:lnTo>
                    <a:lnTo>
                      <a:pt x="197" y="5"/>
                    </a:lnTo>
                    <a:lnTo>
                      <a:pt x="193" y="17"/>
                    </a:lnTo>
                    <a:lnTo>
                      <a:pt x="193" y="17"/>
                    </a:lnTo>
                    <a:lnTo>
                      <a:pt x="189" y="27"/>
                    </a:lnTo>
                    <a:lnTo>
                      <a:pt x="188" y="36"/>
                    </a:lnTo>
                    <a:lnTo>
                      <a:pt x="187" y="47"/>
                    </a:lnTo>
                    <a:lnTo>
                      <a:pt x="187" y="47"/>
                    </a:lnTo>
                    <a:lnTo>
                      <a:pt x="172" y="51"/>
                    </a:lnTo>
                    <a:lnTo>
                      <a:pt x="172" y="51"/>
                    </a:lnTo>
                    <a:lnTo>
                      <a:pt x="165" y="42"/>
                    </a:lnTo>
                    <a:lnTo>
                      <a:pt x="160" y="35"/>
                    </a:lnTo>
                    <a:lnTo>
                      <a:pt x="153" y="27"/>
                    </a:lnTo>
                    <a:lnTo>
                      <a:pt x="153" y="27"/>
                    </a:lnTo>
                    <a:lnTo>
                      <a:pt x="143" y="20"/>
                    </a:lnTo>
                    <a:lnTo>
                      <a:pt x="143" y="20"/>
                    </a:lnTo>
                    <a:lnTo>
                      <a:pt x="143" y="20"/>
                    </a:lnTo>
                    <a:lnTo>
                      <a:pt x="143" y="20"/>
                    </a:lnTo>
                    <a:lnTo>
                      <a:pt x="143" y="20"/>
                    </a:lnTo>
                    <a:lnTo>
                      <a:pt x="143" y="20"/>
                    </a:lnTo>
                    <a:lnTo>
                      <a:pt x="142" y="18"/>
                    </a:lnTo>
                    <a:lnTo>
                      <a:pt x="142" y="18"/>
                    </a:lnTo>
                    <a:lnTo>
                      <a:pt x="142" y="18"/>
                    </a:lnTo>
                    <a:lnTo>
                      <a:pt x="142" y="18"/>
                    </a:lnTo>
                    <a:lnTo>
                      <a:pt x="138" y="17"/>
                    </a:lnTo>
                    <a:lnTo>
                      <a:pt x="138" y="17"/>
                    </a:lnTo>
                    <a:lnTo>
                      <a:pt x="138" y="17"/>
                    </a:lnTo>
                    <a:lnTo>
                      <a:pt x="138" y="17"/>
                    </a:lnTo>
                    <a:lnTo>
                      <a:pt x="136" y="17"/>
                    </a:lnTo>
                    <a:lnTo>
                      <a:pt x="136" y="17"/>
                    </a:lnTo>
                    <a:lnTo>
                      <a:pt x="136" y="17"/>
                    </a:lnTo>
                    <a:lnTo>
                      <a:pt x="136" y="17"/>
                    </a:lnTo>
                    <a:lnTo>
                      <a:pt x="134" y="18"/>
                    </a:lnTo>
                    <a:lnTo>
                      <a:pt x="134" y="18"/>
                    </a:lnTo>
                    <a:lnTo>
                      <a:pt x="134" y="18"/>
                    </a:lnTo>
                    <a:lnTo>
                      <a:pt x="134" y="18"/>
                    </a:lnTo>
                    <a:lnTo>
                      <a:pt x="133" y="20"/>
                    </a:lnTo>
                    <a:lnTo>
                      <a:pt x="133" y="20"/>
                    </a:lnTo>
                    <a:lnTo>
                      <a:pt x="133" y="20"/>
                    </a:lnTo>
                    <a:lnTo>
                      <a:pt x="133" y="20"/>
                    </a:lnTo>
                    <a:lnTo>
                      <a:pt x="131" y="20"/>
                    </a:lnTo>
                    <a:lnTo>
                      <a:pt x="131" y="20"/>
                    </a:lnTo>
                    <a:lnTo>
                      <a:pt x="130" y="21"/>
                    </a:lnTo>
                    <a:lnTo>
                      <a:pt x="130" y="21"/>
                    </a:lnTo>
                    <a:lnTo>
                      <a:pt x="129" y="21"/>
                    </a:lnTo>
                    <a:lnTo>
                      <a:pt x="129" y="21"/>
                    </a:lnTo>
                    <a:lnTo>
                      <a:pt x="128" y="21"/>
                    </a:lnTo>
                    <a:lnTo>
                      <a:pt x="128" y="21"/>
                    </a:lnTo>
                    <a:lnTo>
                      <a:pt x="128" y="21"/>
                    </a:lnTo>
                    <a:lnTo>
                      <a:pt x="128" y="21"/>
                    </a:lnTo>
                    <a:lnTo>
                      <a:pt x="125" y="23"/>
                    </a:lnTo>
                    <a:lnTo>
                      <a:pt x="125" y="23"/>
                    </a:lnTo>
                    <a:lnTo>
                      <a:pt x="125" y="23"/>
                    </a:lnTo>
                    <a:lnTo>
                      <a:pt x="125" y="23"/>
                    </a:lnTo>
                    <a:lnTo>
                      <a:pt x="125" y="23"/>
                    </a:lnTo>
                    <a:lnTo>
                      <a:pt x="125" y="23"/>
                    </a:lnTo>
                    <a:lnTo>
                      <a:pt x="124" y="25"/>
                    </a:lnTo>
                    <a:lnTo>
                      <a:pt x="124" y="25"/>
                    </a:lnTo>
                    <a:lnTo>
                      <a:pt x="124" y="27"/>
                    </a:lnTo>
                    <a:lnTo>
                      <a:pt x="124" y="27"/>
                    </a:lnTo>
                    <a:lnTo>
                      <a:pt x="124" y="27"/>
                    </a:lnTo>
                    <a:lnTo>
                      <a:pt x="124" y="27"/>
                    </a:lnTo>
                    <a:lnTo>
                      <a:pt x="123" y="29"/>
                    </a:lnTo>
                    <a:lnTo>
                      <a:pt x="123" y="29"/>
                    </a:lnTo>
                    <a:lnTo>
                      <a:pt x="123" y="29"/>
                    </a:lnTo>
                    <a:lnTo>
                      <a:pt x="123" y="29"/>
                    </a:lnTo>
                    <a:lnTo>
                      <a:pt x="123" y="29"/>
                    </a:lnTo>
                    <a:lnTo>
                      <a:pt x="123" y="29"/>
                    </a:lnTo>
                    <a:lnTo>
                      <a:pt x="123" y="41"/>
                    </a:lnTo>
                    <a:lnTo>
                      <a:pt x="123" y="41"/>
                    </a:lnTo>
                    <a:lnTo>
                      <a:pt x="124" y="52"/>
                    </a:lnTo>
                    <a:lnTo>
                      <a:pt x="125" y="61"/>
                    </a:lnTo>
                    <a:lnTo>
                      <a:pt x="129" y="71"/>
                    </a:lnTo>
                    <a:lnTo>
                      <a:pt x="129" y="71"/>
                    </a:lnTo>
                    <a:lnTo>
                      <a:pt x="115" y="80"/>
                    </a:lnTo>
                    <a:lnTo>
                      <a:pt x="115" y="80"/>
                    </a:lnTo>
                    <a:lnTo>
                      <a:pt x="106" y="74"/>
                    </a:lnTo>
                    <a:lnTo>
                      <a:pt x="99" y="70"/>
                    </a:lnTo>
                    <a:lnTo>
                      <a:pt x="89" y="65"/>
                    </a:lnTo>
                    <a:lnTo>
                      <a:pt x="89" y="65"/>
                    </a:lnTo>
                    <a:lnTo>
                      <a:pt x="77" y="61"/>
                    </a:lnTo>
                    <a:lnTo>
                      <a:pt x="77" y="61"/>
                    </a:lnTo>
                    <a:lnTo>
                      <a:pt x="77" y="61"/>
                    </a:lnTo>
                    <a:lnTo>
                      <a:pt x="77" y="61"/>
                    </a:lnTo>
                    <a:lnTo>
                      <a:pt x="77" y="61"/>
                    </a:lnTo>
                    <a:lnTo>
                      <a:pt x="77" y="61"/>
                    </a:lnTo>
                    <a:lnTo>
                      <a:pt x="76" y="60"/>
                    </a:lnTo>
                    <a:lnTo>
                      <a:pt x="76" y="60"/>
                    </a:lnTo>
                    <a:lnTo>
                      <a:pt x="75" y="60"/>
                    </a:lnTo>
                    <a:lnTo>
                      <a:pt x="75" y="60"/>
                    </a:lnTo>
                    <a:lnTo>
                      <a:pt x="72" y="61"/>
                    </a:lnTo>
                    <a:lnTo>
                      <a:pt x="72" y="61"/>
                    </a:lnTo>
                    <a:lnTo>
                      <a:pt x="72" y="61"/>
                    </a:lnTo>
                    <a:lnTo>
                      <a:pt x="72" y="61"/>
                    </a:lnTo>
                    <a:lnTo>
                      <a:pt x="71" y="61"/>
                    </a:lnTo>
                    <a:lnTo>
                      <a:pt x="71" y="61"/>
                    </a:lnTo>
                    <a:lnTo>
                      <a:pt x="71" y="61"/>
                    </a:lnTo>
                    <a:lnTo>
                      <a:pt x="71" y="61"/>
                    </a:lnTo>
                    <a:lnTo>
                      <a:pt x="68" y="63"/>
                    </a:lnTo>
                    <a:lnTo>
                      <a:pt x="68" y="63"/>
                    </a:lnTo>
                    <a:lnTo>
                      <a:pt x="68" y="63"/>
                    </a:lnTo>
                    <a:lnTo>
                      <a:pt x="68" y="63"/>
                    </a:lnTo>
                    <a:lnTo>
                      <a:pt x="67" y="64"/>
                    </a:lnTo>
                    <a:lnTo>
                      <a:pt x="67" y="64"/>
                    </a:lnTo>
                    <a:lnTo>
                      <a:pt x="67" y="64"/>
                    </a:lnTo>
                    <a:lnTo>
                      <a:pt x="67" y="64"/>
                    </a:lnTo>
                    <a:lnTo>
                      <a:pt x="66" y="65"/>
                    </a:lnTo>
                    <a:lnTo>
                      <a:pt x="66" y="65"/>
                    </a:lnTo>
                    <a:lnTo>
                      <a:pt x="65" y="66"/>
                    </a:lnTo>
                    <a:lnTo>
                      <a:pt x="65" y="66"/>
                    </a:lnTo>
                    <a:lnTo>
                      <a:pt x="65" y="66"/>
                    </a:lnTo>
                    <a:lnTo>
                      <a:pt x="65" y="66"/>
                    </a:lnTo>
                    <a:lnTo>
                      <a:pt x="63" y="68"/>
                    </a:lnTo>
                    <a:lnTo>
                      <a:pt x="63" y="68"/>
                    </a:lnTo>
                    <a:lnTo>
                      <a:pt x="63" y="68"/>
                    </a:lnTo>
                    <a:lnTo>
                      <a:pt x="63" y="68"/>
                    </a:lnTo>
                    <a:lnTo>
                      <a:pt x="62" y="70"/>
                    </a:lnTo>
                    <a:lnTo>
                      <a:pt x="62" y="70"/>
                    </a:lnTo>
                    <a:lnTo>
                      <a:pt x="62" y="70"/>
                    </a:lnTo>
                    <a:lnTo>
                      <a:pt x="62" y="70"/>
                    </a:lnTo>
                    <a:lnTo>
                      <a:pt x="62" y="71"/>
                    </a:lnTo>
                    <a:lnTo>
                      <a:pt x="62" y="71"/>
                    </a:lnTo>
                    <a:lnTo>
                      <a:pt x="61" y="71"/>
                    </a:lnTo>
                    <a:lnTo>
                      <a:pt x="61" y="71"/>
                    </a:lnTo>
                    <a:lnTo>
                      <a:pt x="61" y="74"/>
                    </a:lnTo>
                    <a:lnTo>
                      <a:pt x="61" y="74"/>
                    </a:lnTo>
                    <a:lnTo>
                      <a:pt x="61" y="75"/>
                    </a:lnTo>
                    <a:lnTo>
                      <a:pt x="61" y="75"/>
                    </a:lnTo>
                    <a:lnTo>
                      <a:pt x="62" y="76"/>
                    </a:lnTo>
                    <a:lnTo>
                      <a:pt x="62" y="76"/>
                    </a:lnTo>
                    <a:lnTo>
                      <a:pt x="62" y="76"/>
                    </a:lnTo>
                    <a:lnTo>
                      <a:pt x="62" y="76"/>
                    </a:lnTo>
                    <a:lnTo>
                      <a:pt x="62" y="76"/>
                    </a:lnTo>
                    <a:lnTo>
                      <a:pt x="62" y="76"/>
                    </a:lnTo>
                    <a:lnTo>
                      <a:pt x="66" y="88"/>
                    </a:lnTo>
                    <a:lnTo>
                      <a:pt x="66" y="88"/>
                    </a:lnTo>
                    <a:lnTo>
                      <a:pt x="71" y="98"/>
                    </a:lnTo>
                    <a:lnTo>
                      <a:pt x="75" y="105"/>
                    </a:lnTo>
                    <a:lnTo>
                      <a:pt x="81" y="114"/>
                    </a:lnTo>
                    <a:lnTo>
                      <a:pt x="81" y="114"/>
                    </a:lnTo>
                    <a:lnTo>
                      <a:pt x="72" y="128"/>
                    </a:lnTo>
                    <a:lnTo>
                      <a:pt x="72" y="128"/>
                    </a:lnTo>
                    <a:lnTo>
                      <a:pt x="61" y="124"/>
                    </a:lnTo>
                    <a:lnTo>
                      <a:pt x="53" y="123"/>
                    </a:lnTo>
                    <a:lnTo>
                      <a:pt x="42" y="122"/>
                    </a:lnTo>
                    <a:lnTo>
                      <a:pt x="42" y="122"/>
                    </a:lnTo>
                    <a:lnTo>
                      <a:pt x="29" y="122"/>
                    </a:lnTo>
                    <a:lnTo>
                      <a:pt x="29" y="122"/>
                    </a:lnTo>
                    <a:lnTo>
                      <a:pt x="29" y="122"/>
                    </a:lnTo>
                    <a:lnTo>
                      <a:pt x="29" y="122"/>
                    </a:lnTo>
                    <a:lnTo>
                      <a:pt x="29" y="122"/>
                    </a:lnTo>
                    <a:lnTo>
                      <a:pt x="29" y="122"/>
                    </a:lnTo>
                    <a:lnTo>
                      <a:pt x="28" y="123"/>
                    </a:lnTo>
                    <a:lnTo>
                      <a:pt x="28" y="123"/>
                    </a:lnTo>
                    <a:lnTo>
                      <a:pt x="27" y="123"/>
                    </a:lnTo>
                    <a:lnTo>
                      <a:pt x="27" y="123"/>
                    </a:lnTo>
                    <a:lnTo>
                      <a:pt x="26" y="123"/>
                    </a:lnTo>
                    <a:lnTo>
                      <a:pt x="26" y="123"/>
                    </a:lnTo>
                    <a:lnTo>
                      <a:pt x="26" y="123"/>
                    </a:lnTo>
                    <a:lnTo>
                      <a:pt x="26" y="123"/>
                    </a:lnTo>
                    <a:lnTo>
                      <a:pt x="24" y="124"/>
                    </a:lnTo>
                    <a:lnTo>
                      <a:pt x="24" y="124"/>
                    </a:lnTo>
                    <a:lnTo>
                      <a:pt x="24" y="124"/>
                    </a:lnTo>
                    <a:lnTo>
                      <a:pt x="24" y="124"/>
                    </a:lnTo>
                    <a:lnTo>
                      <a:pt x="24" y="124"/>
                    </a:lnTo>
                    <a:lnTo>
                      <a:pt x="24" y="124"/>
                    </a:lnTo>
                    <a:lnTo>
                      <a:pt x="24" y="124"/>
                    </a:lnTo>
                    <a:lnTo>
                      <a:pt x="24" y="124"/>
                    </a:lnTo>
                    <a:lnTo>
                      <a:pt x="23" y="126"/>
                    </a:lnTo>
                    <a:lnTo>
                      <a:pt x="23" y="126"/>
                    </a:lnTo>
                    <a:lnTo>
                      <a:pt x="23" y="126"/>
                    </a:lnTo>
                    <a:lnTo>
                      <a:pt x="23" y="126"/>
                    </a:lnTo>
                    <a:lnTo>
                      <a:pt x="22" y="127"/>
                    </a:lnTo>
                    <a:lnTo>
                      <a:pt x="22" y="127"/>
                    </a:lnTo>
                    <a:lnTo>
                      <a:pt x="22" y="127"/>
                    </a:lnTo>
                    <a:lnTo>
                      <a:pt x="22" y="127"/>
                    </a:lnTo>
                    <a:lnTo>
                      <a:pt x="22" y="128"/>
                    </a:lnTo>
                    <a:lnTo>
                      <a:pt x="22" y="128"/>
                    </a:lnTo>
                    <a:lnTo>
                      <a:pt x="22" y="129"/>
                    </a:lnTo>
                    <a:lnTo>
                      <a:pt x="22" y="129"/>
                    </a:lnTo>
                    <a:lnTo>
                      <a:pt x="21" y="131"/>
                    </a:lnTo>
                    <a:lnTo>
                      <a:pt x="21" y="131"/>
                    </a:lnTo>
                    <a:lnTo>
                      <a:pt x="21" y="132"/>
                    </a:lnTo>
                    <a:lnTo>
                      <a:pt x="21" y="132"/>
                    </a:lnTo>
                    <a:lnTo>
                      <a:pt x="19" y="132"/>
                    </a:lnTo>
                    <a:lnTo>
                      <a:pt x="19" y="132"/>
                    </a:lnTo>
                    <a:lnTo>
                      <a:pt x="19" y="133"/>
                    </a:lnTo>
                    <a:lnTo>
                      <a:pt x="19" y="133"/>
                    </a:lnTo>
                    <a:lnTo>
                      <a:pt x="19" y="133"/>
                    </a:lnTo>
                    <a:lnTo>
                      <a:pt x="19" y="133"/>
                    </a:lnTo>
                    <a:lnTo>
                      <a:pt x="18" y="136"/>
                    </a:lnTo>
                    <a:lnTo>
                      <a:pt x="18" y="136"/>
                    </a:lnTo>
                    <a:lnTo>
                      <a:pt x="18" y="137"/>
                    </a:lnTo>
                    <a:lnTo>
                      <a:pt x="18" y="137"/>
                    </a:lnTo>
                    <a:lnTo>
                      <a:pt x="18" y="137"/>
                    </a:lnTo>
                    <a:lnTo>
                      <a:pt x="18" y="137"/>
                    </a:lnTo>
                    <a:lnTo>
                      <a:pt x="18" y="137"/>
                    </a:lnTo>
                    <a:lnTo>
                      <a:pt x="18" y="137"/>
                    </a:lnTo>
                    <a:lnTo>
                      <a:pt x="19" y="138"/>
                    </a:lnTo>
                    <a:lnTo>
                      <a:pt x="19" y="138"/>
                    </a:lnTo>
                    <a:lnTo>
                      <a:pt x="19" y="141"/>
                    </a:lnTo>
                    <a:lnTo>
                      <a:pt x="19" y="141"/>
                    </a:lnTo>
                    <a:lnTo>
                      <a:pt x="19" y="141"/>
                    </a:lnTo>
                    <a:lnTo>
                      <a:pt x="19" y="141"/>
                    </a:lnTo>
                    <a:lnTo>
                      <a:pt x="21" y="142"/>
                    </a:lnTo>
                    <a:lnTo>
                      <a:pt x="21" y="142"/>
                    </a:lnTo>
                    <a:lnTo>
                      <a:pt x="21" y="142"/>
                    </a:lnTo>
                    <a:lnTo>
                      <a:pt x="21" y="142"/>
                    </a:lnTo>
                    <a:lnTo>
                      <a:pt x="21" y="142"/>
                    </a:lnTo>
                    <a:lnTo>
                      <a:pt x="21" y="142"/>
                    </a:lnTo>
                    <a:lnTo>
                      <a:pt x="28" y="152"/>
                    </a:lnTo>
                    <a:lnTo>
                      <a:pt x="28" y="152"/>
                    </a:lnTo>
                    <a:lnTo>
                      <a:pt x="36" y="160"/>
                    </a:lnTo>
                    <a:lnTo>
                      <a:pt x="43" y="165"/>
                    </a:lnTo>
                    <a:lnTo>
                      <a:pt x="52" y="171"/>
                    </a:lnTo>
                    <a:lnTo>
                      <a:pt x="52" y="171"/>
                    </a:lnTo>
                    <a:lnTo>
                      <a:pt x="50" y="180"/>
                    </a:lnTo>
                    <a:lnTo>
                      <a:pt x="50" y="180"/>
                    </a:lnTo>
                    <a:lnTo>
                      <a:pt x="48" y="186"/>
                    </a:lnTo>
                    <a:lnTo>
                      <a:pt x="48" y="186"/>
                    </a:lnTo>
                    <a:close/>
                    <a:moveTo>
                      <a:pt x="72" y="185"/>
                    </a:moveTo>
                    <a:lnTo>
                      <a:pt x="72" y="185"/>
                    </a:lnTo>
                    <a:lnTo>
                      <a:pt x="77" y="170"/>
                    </a:lnTo>
                    <a:lnTo>
                      <a:pt x="84" y="154"/>
                    </a:lnTo>
                    <a:lnTo>
                      <a:pt x="91" y="141"/>
                    </a:lnTo>
                    <a:lnTo>
                      <a:pt x="101" y="128"/>
                    </a:lnTo>
                    <a:lnTo>
                      <a:pt x="111" y="117"/>
                    </a:lnTo>
                    <a:lnTo>
                      <a:pt x="121" y="105"/>
                    </a:lnTo>
                    <a:lnTo>
                      <a:pt x="134" y="95"/>
                    </a:lnTo>
                    <a:lnTo>
                      <a:pt x="147" y="88"/>
                    </a:lnTo>
                    <a:lnTo>
                      <a:pt x="160" y="80"/>
                    </a:lnTo>
                    <a:lnTo>
                      <a:pt x="176" y="75"/>
                    </a:lnTo>
                    <a:lnTo>
                      <a:pt x="189" y="70"/>
                    </a:lnTo>
                    <a:lnTo>
                      <a:pt x="206" y="68"/>
                    </a:lnTo>
                    <a:lnTo>
                      <a:pt x="221" y="66"/>
                    </a:lnTo>
                    <a:lnTo>
                      <a:pt x="237" y="66"/>
                    </a:lnTo>
                    <a:lnTo>
                      <a:pt x="252" y="68"/>
                    </a:lnTo>
                    <a:lnTo>
                      <a:pt x="269" y="71"/>
                    </a:lnTo>
                    <a:lnTo>
                      <a:pt x="269" y="71"/>
                    </a:lnTo>
                    <a:lnTo>
                      <a:pt x="285" y="76"/>
                    </a:lnTo>
                    <a:lnTo>
                      <a:pt x="299" y="83"/>
                    </a:lnTo>
                    <a:lnTo>
                      <a:pt x="313" y="90"/>
                    </a:lnTo>
                    <a:lnTo>
                      <a:pt x="327" y="100"/>
                    </a:lnTo>
                    <a:lnTo>
                      <a:pt x="338" y="110"/>
                    </a:lnTo>
                    <a:lnTo>
                      <a:pt x="348" y="122"/>
                    </a:lnTo>
                    <a:lnTo>
                      <a:pt x="358" y="133"/>
                    </a:lnTo>
                    <a:lnTo>
                      <a:pt x="367" y="147"/>
                    </a:lnTo>
                    <a:lnTo>
                      <a:pt x="373" y="160"/>
                    </a:lnTo>
                    <a:lnTo>
                      <a:pt x="380" y="175"/>
                    </a:lnTo>
                    <a:lnTo>
                      <a:pt x="383" y="190"/>
                    </a:lnTo>
                    <a:lnTo>
                      <a:pt x="387" y="205"/>
                    </a:lnTo>
                    <a:lnTo>
                      <a:pt x="388" y="220"/>
                    </a:lnTo>
                    <a:lnTo>
                      <a:pt x="388" y="236"/>
                    </a:lnTo>
                    <a:lnTo>
                      <a:pt x="386" y="253"/>
                    </a:lnTo>
                    <a:lnTo>
                      <a:pt x="382" y="268"/>
                    </a:lnTo>
                    <a:lnTo>
                      <a:pt x="382" y="268"/>
                    </a:lnTo>
                    <a:lnTo>
                      <a:pt x="377" y="284"/>
                    </a:lnTo>
                    <a:lnTo>
                      <a:pt x="371" y="299"/>
                    </a:lnTo>
                    <a:lnTo>
                      <a:pt x="363" y="313"/>
                    </a:lnTo>
                    <a:lnTo>
                      <a:pt x="354" y="326"/>
                    </a:lnTo>
                    <a:lnTo>
                      <a:pt x="344" y="337"/>
                    </a:lnTo>
                    <a:lnTo>
                      <a:pt x="333" y="348"/>
                    </a:lnTo>
                    <a:lnTo>
                      <a:pt x="320" y="357"/>
                    </a:lnTo>
                    <a:lnTo>
                      <a:pt x="308" y="366"/>
                    </a:lnTo>
                    <a:lnTo>
                      <a:pt x="294" y="372"/>
                    </a:lnTo>
                    <a:lnTo>
                      <a:pt x="280" y="379"/>
                    </a:lnTo>
                    <a:lnTo>
                      <a:pt x="265" y="382"/>
                    </a:lnTo>
                    <a:lnTo>
                      <a:pt x="250" y="386"/>
                    </a:lnTo>
                    <a:lnTo>
                      <a:pt x="233" y="388"/>
                    </a:lnTo>
                    <a:lnTo>
                      <a:pt x="218" y="388"/>
                    </a:lnTo>
                    <a:lnTo>
                      <a:pt x="202" y="385"/>
                    </a:lnTo>
                    <a:lnTo>
                      <a:pt x="186" y="382"/>
                    </a:lnTo>
                    <a:lnTo>
                      <a:pt x="186" y="382"/>
                    </a:lnTo>
                    <a:lnTo>
                      <a:pt x="171" y="377"/>
                    </a:lnTo>
                    <a:lnTo>
                      <a:pt x="155" y="370"/>
                    </a:lnTo>
                    <a:lnTo>
                      <a:pt x="142" y="362"/>
                    </a:lnTo>
                    <a:lnTo>
                      <a:pt x="129" y="354"/>
                    </a:lnTo>
                    <a:lnTo>
                      <a:pt x="116" y="343"/>
                    </a:lnTo>
                    <a:lnTo>
                      <a:pt x="106" y="332"/>
                    </a:lnTo>
                    <a:lnTo>
                      <a:pt x="96" y="319"/>
                    </a:lnTo>
                    <a:lnTo>
                      <a:pt x="89" y="307"/>
                    </a:lnTo>
                    <a:lnTo>
                      <a:pt x="81" y="293"/>
                    </a:lnTo>
                    <a:lnTo>
                      <a:pt x="76" y="279"/>
                    </a:lnTo>
                    <a:lnTo>
                      <a:pt x="71" y="264"/>
                    </a:lnTo>
                    <a:lnTo>
                      <a:pt x="68" y="249"/>
                    </a:lnTo>
                    <a:lnTo>
                      <a:pt x="67" y="233"/>
                    </a:lnTo>
                    <a:lnTo>
                      <a:pt x="67" y="217"/>
                    </a:lnTo>
                    <a:lnTo>
                      <a:pt x="68" y="201"/>
                    </a:lnTo>
                    <a:lnTo>
                      <a:pt x="72" y="185"/>
                    </a:lnTo>
                    <a:lnTo>
                      <a:pt x="72" y="1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6" name="Freeform 35"/>
              <p:cNvSpPr>
                <a:spLocks noEditPoints="1"/>
              </p:cNvSpPr>
              <p:nvPr/>
            </p:nvSpPr>
            <p:spPr bwMode="auto">
              <a:xfrm>
                <a:off x="3539890" y="4119386"/>
                <a:ext cx="293629" cy="293629"/>
              </a:xfrm>
              <a:custGeom>
                <a:avLst/>
                <a:gdLst>
                  <a:gd name="T0" fmla="*/ 161 w 453"/>
                  <a:gd name="T1" fmla="*/ 445 h 455"/>
                  <a:gd name="T2" fmla="*/ 172 w 453"/>
                  <a:gd name="T3" fmla="*/ 449 h 455"/>
                  <a:gd name="T4" fmla="*/ 179 w 453"/>
                  <a:gd name="T5" fmla="*/ 446 h 455"/>
                  <a:gd name="T6" fmla="*/ 238 w 453"/>
                  <a:gd name="T7" fmla="*/ 454 h 455"/>
                  <a:gd name="T8" fmla="*/ 248 w 453"/>
                  <a:gd name="T9" fmla="*/ 455 h 455"/>
                  <a:gd name="T10" fmla="*/ 255 w 453"/>
                  <a:gd name="T11" fmla="*/ 451 h 455"/>
                  <a:gd name="T12" fmla="*/ 313 w 453"/>
                  <a:gd name="T13" fmla="*/ 436 h 455"/>
                  <a:gd name="T14" fmla="*/ 321 w 453"/>
                  <a:gd name="T15" fmla="*/ 435 h 455"/>
                  <a:gd name="T16" fmla="*/ 330 w 453"/>
                  <a:gd name="T17" fmla="*/ 428 h 455"/>
                  <a:gd name="T18" fmla="*/ 379 w 453"/>
                  <a:gd name="T19" fmla="*/ 393 h 455"/>
                  <a:gd name="T20" fmla="*/ 387 w 453"/>
                  <a:gd name="T21" fmla="*/ 389 h 455"/>
                  <a:gd name="T22" fmla="*/ 393 w 453"/>
                  <a:gd name="T23" fmla="*/ 383 h 455"/>
                  <a:gd name="T24" fmla="*/ 412 w 453"/>
                  <a:gd name="T25" fmla="*/ 331 h 455"/>
                  <a:gd name="T26" fmla="*/ 431 w 453"/>
                  <a:gd name="T27" fmla="*/ 328 h 455"/>
                  <a:gd name="T28" fmla="*/ 436 w 453"/>
                  <a:gd name="T29" fmla="*/ 319 h 455"/>
                  <a:gd name="T30" fmla="*/ 412 w 453"/>
                  <a:gd name="T31" fmla="*/ 290 h 455"/>
                  <a:gd name="T32" fmla="*/ 452 w 453"/>
                  <a:gd name="T33" fmla="*/ 255 h 455"/>
                  <a:gd name="T34" fmla="*/ 453 w 453"/>
                  <a:gd name="T35" fmla="*/ 246 h 455"/>
                  <a:gd name="T36" fmla="*/ 452 w 453"/>
                  <a:gd name="T37" fmla="*/ 238 h 455"/>
                  <a:gd name="T38" fmla="*/ 447 w 453"/>
                  <a:gd name="T39" fmla="*/ 176 h 455"/>
                  <a:gd name="T40" fmla="*/ 447 w 453"/>
                  <a:gd name="T41" fmla="*/ 169 h 455"/>
                  <a:gd name="T42" fmla="*/ 443 w 453"/>
                  <a:gd name="T43" fmla="*/ 161 h 455"/>
                  <a:gd name="T44" fmla="*/ 416 w 453"/>
                  <a:gd name="T45" fmla="*/ 108 h 455"/>
                  <a:gd name="T46" fmla="*/ 416 w 453"/>
                  <a:gd name="T47" fmla="*/ 100 h 455"/>
                  <a:gd name="T48" fmla="*/ 409 w 453"/>
                  <a:gd name="T49" fmla="*/ 92 h 455"/>
                  <a:gd name="T50" fmla="*/ 363 w 453"/>
                  <a:gd name="T51" fmla="*/ 103 h 455"/>
                  <a:gd name="T52" fmla="*/ 363 w 453"/>
                  <a:gd name="T53" fmla="*/ 45 h 455"/>
                  <a:gd name="T54" fmla="*/ 355 w 453"/>
                  <a:gd name="T55" fmla="*/ 39 h 455"/>
                  <a:gd name="T56" fmla="*/ 347 w 453"/>
                  <a:gd name="T57" fmla="*/ 38 h 455"/>
                  <a:gd name="T58" fmla="*/ 295 w 453"/>
                  <a:gd name="T59" fmla="*/ 14 h 455"/>
                  <a:gd name="T60" fmla="*/ 287 w 453"/>
                  <a:gd name="T61" fmla="*/ 8 h 455"/>
                  <a:gd name="T62" fmla="*/ 276 w 453"/>
                  <a:gd name="T63" fmla="*/ 8 h 455"/>
                  <a:gd name="T64" fmla="*/ 218 w 453"/>
                  <a:gd name="T65" fmla="*/ 4 h 455"/>
                  <a:gd name="T66" fmla="*/ 209 w 453"/>
                  <a:gd name="T67" fmla="*/ 0 h 455"/>
                  <a:gd name="T68" fmla="*/ 199 w 453"/>
                  <a:gd name="T69" fmla="*/ 3 h 455"/>
                  <a:gd name="T70" fmla="*/ 160 w 453"/>
                  <a:gd name="T71" fmla="*/ 37 h 455"/>
                  <a:gd name="T72" fmla="*/ 133 w 453"/>
                  <a:gd name="T73" fmla="*/ 19 h 455"/>
                  <a:gd name="T74" fmla="*/ 124 w 453"/>
                  <a:gd name="T75" fmla="*/ 25 h 455"/>
                  <a:gd name="T76" fmla="*/ 77 w 453"/>
                  <a:gd name="T77" fmla="*/ 62 h 455"/>
                  <a:gd name="T78" fmla="*/ 67 w 453"/>
                  <a:gd name="T79" fmla="*/ 66 h 455"/>
                  <a:gd name="T80" fmla="*/ 60 w 453"/>
                  <a:gd name="T81" fmla="*/ 76 h 455"/>
                  <a:gd name="T82" fmla="*/ 29 w 453"/>
                  <a:gd name="T83" fmla="*/ 124 h 455"/>
                  <a:gd name="T84" fmla="*/ 21 w 453"/>
                  <a:gd name="T85" fmla="*/ 127 h 455"/>
                  <a:gd name="T86" fmla="*/ 17 w 453"/>
                  <a:gd name="T87" fmla="*/ 139 h 455"/>
                  <a:gd name="T88" fmla="*/ 48 w 453"/>
                  <a:gd name="T89" fmla="*/ 188 h 455"/>
                  <a:gd name="T90" fmla="*/ 1 w 453"/>
                  <a:gd name="T91" fmla="*/ 202 h 455"/>
                  <a:gd name="T92" fmla="*/ 0 w 453"/>
                  <a:gd name="T93" fmla="*/ 213 h 455"/>
                  <a:gd name="T94" fmla="*/ 4 w 453"/>
                  <a:gd name="T95" fmla="*/ 218 h 455"/>
                  <a:gd name="T96" fmla="*/ 6 w 453"/>
                  <a:gd name="T97" fmla="*/ 279 h 455"/>
                  <a:gd name="T98" fmla="*/ 6 w 453"/>
                  <a:gd name="T99" fmla="*/ 286 h 455"/>
                  <a:gd name="T100" fmla="*/ 11 w 453"/>
                  <a:gd name="T101" fmla="*/ 294 h 455"/>
                  <a:gd name="T102" fmla="*/ 38 w 453"/>
                  <a:gd name="T103" fmla="*/ 347 h 455"/>
                  <a:gd name="T104" fmla="*/ 38 w 453"/>
                  <a:gd name="T105" fmla="*/ 354 h 455"/>
                  <a:gd name="T106" fmla="*/ 44 w 453"/>
                  <a:gd name="T107" fmla="*/ 363 h 455"/>
                  <a:gd name="T108" fmla="*/ 98 w 453"/>
                  <a:gd name="T109" fmla="*/ 373 h 455"/>
                  <a:gd name="T110" fmla="*/ 92 w 453"/>
                  <a:gd name="T111" fmla="*/ 411 h 455"/>
                  <a:gd name="T112" fmla="*/ 99 w 453"/>
                  <a:gd name="T113" fmla="*/ 417 h 455"/>
                  <a:gd name="T114" fmla="*/ 118 w 453"/>
                  <a:gd name="T115" fmla="*/ 410 h 455"/>
                  <a:gd name="T116" fmla="*/ 252 w 453"/>
                  <a:gd name="T117" fmla="*/ 69 h 455"/>
                  <a:gd name="T118" fmla="*/ 354 w 453"/>
                  <a:gd name="T119" fmla="*/ 326 h 455"/>
                  <a:gd name="T120" fmla="*/ 75 w 453"/>
                  <a:gd name="T121" fmla="*/ 28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3" h="455">
                    <a:moveTo>
                      <a:pt x="156" y="398"/>
                    </a:moveTo>
                    <a:lnTo>
                      <a:pt x="156" y="398"/>
                    </a:lnTo>
                    <a:lnTo>
                      <a:pt x="155" y="410"/>
                    </a:lnTo>
                    <a:lnTo>
                      <a:pt x="156" y="427"/>
                    </a:lnTo>
                    <a:lnTo>
                      <a:pt x="156" y="427"/>
                    </a:lnTo>
                    <a:lnTo>
                      <a:pt x="158" y="441"/>
                    </a:lnTo>
                    <a:lnTo>
                      <a:pt x="158" y="441"/>
                    </a:lnTo>
                    <a:lnTo>
                      <a:pt x="158" y="441"/>
                    </a:lnTo>
                    <a:lnTo>
                      <a:pt x="158" y="441"/>
                    </a:lnTo>
                    <a:lnTo>
                      <a:pt x="158" y="441"/>
                    </a:lnTo>
                    <a:lnTo>
                      <a:pt x="158" y="441"/>
                    </a:lnTo>
                    <a:lnTo>
                      <a:pt x="160" y="442"/>
                    </a:lnTo>
                    <a:lnTo>
                      <a:pt x="160" y="442"/>
                    </a:lnTo>
                    <a:lnTo>
                      <a:pt x="160" y="442"/>
                    </a:lnTo>
                    <a:lnTo>
                      <a:pt x="160" y="442"/>
                    </a:lnTo>
                    <a:lnTo>
                      <a:pt x="160" y="444"/>
                    </a:lnTo>
                    <a:lnTo>
                      <a:pt x="160" y="444"/>
                    </a:lnTo>
                    <a:lnTo>
                      <a:pt x="160" y="444"/>
                    </a:lnTo>
                    <a:lnTo>
                      <a:pt x="160" y="444"/>
                    </a:lnTo>
                    <a:lnTo>
                      <a:pt x="161" y="445"/>
                    </a:lnTo>
                    <a:lnTo>
                      <a:pt x="161" y="445"/>
                    </a:lnTo>
                    <a:lnTo>
                      <a:pt x="161" y="445"/>
                    </a:lnTo>
                    <a:lnTo>
                      <a:pt x="161" y="445"/>
                    </a:lnTo>
                    <a:lnTo>
                      <a:pt x="164" y="446"/>
                    </a:lnTo>
                    <a:lnTo>
                      <a:pt x="164" y="446"/>
                    </a:lnTo>
                    <a:lnTo>
                      <a:pt x="164" y="446"/>
                    </a:lnTo>
                    <a:lnTo>
                      <a:pt x="164" y="446"/>
                    </a:lnTo>
                    <a:lnTo>
                      <a:pt x="165" y="446"/>
                    </a:lnTo>
                    <a:lnTo>
                      <a:pt x="165" y="446"/>
                    </a:lnTo>
                    <a:lnTo>
                      <a:pt x="165" y="446"/>
                    </a:lnTo>
                    <a:lnTo>
                      <a:pt x="165" y="446"/>
                    </a:lnTo>
                    <a:lnTo>
                      <a:pt x="166" y="447"/>
                    </a:lnTo>
                    <a:lnTo>
                      <a:pt x="166" y="447"/>
                    </a:lnTo>
                    <a:lnTo>
                      <a:pt x="166" y="447"/>
                    </a:lnTo>
                    <a:lnTo>
                      <a:pt x="166" y="447"/>
                    </a:lnTo>
                    <a:lnTo>
                      <a:pt x="167" y="447"/>
                    </a:lnTo>
                    <a:lnTo>
                      <a:pt x="167" y="447"/>
                    </a:lnTo>
                    <a:lnTo>
                      <a:pt x="169" y="447"/>
                    </a:lnTo>
                    <a:lnTo>
                      <a:pt x="169" y="447"/>
                    </a:lnTo>
                    <a:lnTo>
                      <a:pt x="170" y="449"/>
                    </a:lnTo>
                    <a:lnTo>
                      <a:pt x="170" y="449"/>
                    </a:lnTo>
                    <a:lnTo>
                      <a:pt x="171" y="449"/>
                    </a:lnTo>
                    <a:lnTo>
                      <a:pt x="171" y="449"/>
                    </a:lnTo>
                    <a:lnTo>
                      <a:pt x="171" y="449"/>
                    </a:lnTo>
                    <a:lnTo>
                      <a:pt x="171" y="449"/>
                    </a:lnTo>
                    <a:lnTo>
                      <a:pt x="172" y="449"/>
                    </a:lnTo>
                    <a:lnTo>
                      <a:pt x="172" y="449"/>
                    </a:lnTo>
                    <a:lnTo>
                      <a:pt x="172" y="449"/>
                    </a:lnTo>
                    <a:lnTo>
                      <a:pt x="172" y="449"/>
                    </a:lnTo>
                    <a:lnTo>
                      <a:pt x="174" y="449"/>
                    </a:lnTo>
                    <a:lnTo>
                      <a:pt x="174" y="449"/>
                    </a:lnTo>
                    <a:lnTo>
                      <a:pt x="174" y="449"/>
                    </a:lnTo>
                    <a:lnTo>
                      <a:pt x="174" y="449"/>
                    </a:lnTo>
                    <a:lnTo>
                      <a:pt x="175" y="449"/>
                    </a:lnTo>
                    <a:lnTo>
                      <a:pt x="175" y="449"/>
                    </a:lnTo>
                    <a:lnTo>
                      <a:pt x="175" y="449"/>
                    </a:lnTo>
                    <a:lnTo>
                      <a:pt x="175" y="449"/>
                    </a:lnTo>
                    <a:lnTo>
                      <a:pt x="176" y="449"/>
                    </a:lnTo>
                    <a:lnTo>
                      <a:pt x="176" y="449"/>
                    </a:lnTo>
                    <a:lnTo>
                      <a:pt x="176" y="449"/>
                    </a:lnTo>
                    <a:lnTo>
                      <a:pt x="176" y="449"/>
                    </a:lnTo>
                    <a:lnTo>
                      <a:pt x="177" y="447"/>
                    </a:lnTo>
                    <a:lnTo>
                      <a:pt x="177" y="447"/>
                    </a:lnTo>
                    <a:lnTo>
                      <a:pt x="177" y="447"/>
                    </a:lnTo>
                    <a:lnTo>
                      <a:pt x="177" y="447"/>
                    </a:lnTo>
                    <a:lnTo>
                      <a:pt x="179" y="446"/>
                    </a:lnTo>
                    <a:lnTo>
                      <a:pt x="179" y="446"/>
                    </a:lnTo>
                    <a:lnTo>
                      <a:pt x="179" y="446"/>
                    </a:lnTo>
                    <a:lnTo>
                      <a:pt x="179" y="446"/>
                    </a:lnTo>
                    <a:lnTo>
                      <a:pt x="179" y="446"/>
                    </a:lnTo>
                    <a:lnTo>
                      <a:pt x="179" y="446"/>
                    </a:lnTo>
                    <a:lnTo>
                      <a:pt x="187" y="436"/>
                    </a:lnTo>
                    <a:lnTo>
                      <a:pt x="187" y="436"/>
                    </a:lnTo>
                    <a:lnTo>
                      <a:pt x="198" y="421"/>
                    </a:lnTo>
                    <a:lnTo>
                      <a:pt x="203" y="411"/>
                    </a:lnTo>
                    <a:lnTo>
                      <a:pt x="203" y="411"/>
                    </a:lnTo>
                    <a:lnTo>
                      <a:pt x="219" y="412"/>
                    </a:lnTo>
                    <a:lnTo>
                      <a:pt x="219" y="412"/>
                    </a:lnTo>
                    <a:lnTo>
                      <a:pt x="221" y="422"/>
                    </a:lnTo>
                    <a:lnTo>
                      <a:pt x="229" y="440"/>
                    </a:lnTo>
                    <a:lnTo>
                      <a:pt x="229" y="440"/>
                    </a:lnTo>
                    <a:lnTo>
                      <a:pt x="235" y="451"/>
                    </a:lnTo>
                    <a:lnTo>
                      <a:pt x="235" y="451"/>
                    </a:lnTo>
                    <a:lnTo>
                      <a:pt x="235" y="451"/>
                    </a:lnTo>
                    <a:lnTo>
                      <a:pt x="235" y="451"/>
                    </a:lnTo>
                    <a:lnTo>
                      <a:pt x="237" y="452"/>
                    </a:lnTo>
                    <a:lnTo>
                      <a:pt x="237" y="452"/>
                    </a:lnTo>
                    <a:lnTo>
                      <a:pt x="237" y="452"/>
                    </a:lnTo>
                    <a:lnTo>
                      <a:pt x="237" y="452"/>
                    </a:lnTo>
                    <a:lnTo>
                      <a:pt x="238" y="454"/>
                    </a:lnTo>
                    <a:lnTo>
                      <a:pt x="238" y="454"/>
                    </a:lnTo>
                    <a:lnTo>
                      <a:pt x="238" y="454"/>
                    </a:lnTo>
                    <a:lnTo>
                      <a:pt x="238" y="454"/>
                    </a:lnTo>
                    <a:lnTo>
                      <a:pt x="239" y="454"/>
                    </a:lnTo>
                    <a:lnTo>
                      <a:pt x="239" y="454"/>
                    </a:lnTo>
                    <a:lnTo>
                      <a:pt x="239" y="455"/>
                    </a:lnTo>
                    <a:lnTo>
                      <a:pt x="239" y="455"/>
                    </a:lnTo>
                    <a:lnTo>
                      <a:pt x="240" y="455"/>
                    </a:lnTo>
                    <a:lnTo>
                      <a:pt x="240" y="455"/>
                    </a:lnTo>
                    <a:lnTo>
                      <a:pt x="242" y="455"/>
                    </a:lnTo>
                    <a:lnTo>
                      <a:pt x="242" y="455"/>
                    </a:lnTo>
                    <a:lnTo>
                      <a:pt x="242" y="455"/>
                    </a:lnTo>
                    <a:lnTo>
                      <a:pt x="242" y="455"/>
                    </a:lnTo>
                    <a:lnTo>
                      <a:pt x="243" y="455"/>
                    </a:lnTo>
                    <a:lnTo>
                      <a:pt x="243" y="455"/>
                    </a:lnTo>
                    <a:lnTo>
                      <a:pt x="243" y="455"/>
                    </a:lnTo>
                    <a:lnTo>
                      <a:pt x="243" y="455"/>
                    </a:lnTo>
                    <a:lnTo>
                      <a:pt x="244" y="455"/>
                    </a:lnTo>
                    <a:lnTo>
                      <a:pt x="244" y="455"/>
                    </a:lnTo>
                    <a:lnTo>
                      <a:pt x="245" y="455"/>
                    </a:lnTo>
                    <a:lnTo>
                      <a:pt x="245" y="455"/>
                    </a:lnTo>
                    <a:lnTo>
                      <a:pt x="247" y="455"/>
                    </a:lnTo>
                    <a:lnTo>
                      <a:pt x="247" y="455"/>
                    </a:lnTo>
                    <a:lnTo>
                      <a:pt x="248" y="455"/>
                    </a:lnTo>
                    <a:lnTo>
                      <a:pt x="248" y="455"/>
                    </a:lnTo>
                    <a:lnTo>
                      <a:pt x="248" y="454"/>
                    </a:lnTo>
                    <a:lnTo>
                      <a:pt x="248" y="454"/>
                    </a:lnTo>
                    <a:lnTo>
                      <a:pt x="249" y="454"/>
                    </a:lnTo>
                    <a:lnTo>
                      <a:pt x="249" y="454"/>
                    </a:lnTo>
                    <a:lnTo>
                      <a:pt x="250" y="454"/>
                    </a:lnTo>
                    <a:lnTo>
                      <a:pt x="250" y="454"/>
                    </a:lnTo>
                    <a:lnTo>
                      <a:pt x="250" y="454"/>
                    </a:lnTo>
                    <a:lnTo>
                      <a:pt x="250" y="454"/>
                    </a:lnTo>
                    <a:lnTo>
                      <a:pt x="252" y="454"/>
                    </a:lnTo>
                    <a:lnTo>
                      <a:pt x="252" y="454"/>
                    </a:lnTo>
                    <a:lnTo>
                      <a:pt x="253" y="454"/>
                    </a:lnTo>
                    <a:lnTo>
                      <a:pt x="253" y="454"/>
                    </a:lnTo>
                    <a:lnTo>
                      <a:pt x="253" y="454"/>
                    </a:lnTo>
                    <a:lnTo>
                      <a:pt x="253" y="454"/>
                    </a:lnTo>
                    <a:lnTo>
                      <a:pt x="253" y="454"/>
                    </a:lnTo>
                    <a:lnTo>
                      <a:pt x="253" y="454"/>
                    </a:lnTo>
                    <a:lnTo>
                      <a:pt x="254" y="452"/>
                    </a:lnTo>
                    <a:lnTo>
                      <a:pt x="254" y="452"/>
                    </a:lnTo>
                    <a:lnTo>
                      <a:pt x="254" y="452"/>
                    </a:lnTo>
                    <a:lnTo>
                      <a:pt x="254" y="452"/>
                    </a:lnTo>
                    <a:lnTo>
                      <a:pt x="254" y="452"/>
                    </a:lnTo>
                    <a:lnTo>
                      <a:pt x="254" y="452"/>
                    </a:lnTo>
                    <a:lnTo>
                      <a:pt x="255" y="451"/>
                    </a:lnTo>
                    <a:lnTo>
                      <a:pt x="255" y="451"/>
                    </a:lnTo>
                    <a:lnTo>
                      <a:pt x="255" y="451"/>
                    </a:lnTo>
                    <a:lnTo>
                      <a:pt x="255" y="451"/>
                    </a:lnTo>
                    <a:lnTo>
                      <a:pt x="257" y="450"/>
                    </a:lnTo>
                    <a:lnTo>
                      <a:pt x="257" y="450"/>
                    </a:lnTo>
                    <a:lnTo>
                      <a:pt x="257" y="450"/>
                    </a:lnTo>
                    <a:lnTo>
                      <a:pt x="262" y="437"/>
                    </a:lnTo>
                    <a:lnTo>
                      <a:pt x="262" y="437"/>
                    </a:lnTo>
                    <a:lnTo>
                      <a:pt x="266" y="418"/>
                    </a:lnTo>
                    <a:lnTo>
                      <a:pt x="267" y="407"/>
                    </a:lnTo>
                    <a:lnTo>
                      <a:pt x="267" y="407"/>
                    </a:lnTo>
                    <a:lnTo>
                      <a:pt x="282" y="403"/>
                    </a:lnTo>
                    <a:lnTo>
                      <a:pt x="282" y="403"/>
                    </a:lnTo>
                    <a:lnTo>
                      <a:pt x="288" y="412"/>
                    </a:lnTo>
                    <a:lnTo>
                      <a:pt x="301" y="426"/>
                    </a:lnTo>
                    <a:lnTo>
                      <a:pt x="301" y="426"/>
                    </a:lnTo>
                    <a:lnTo>
                      <a:pt x="312" y="435"/>
                    </a:lnTo>
                    <a:lnTo>
                      <a:pt x="312" y="435"/>
                    </a:lnTo>
                    <a:lnTo>
                      <a:pt x="312" y="435"/>
                    </a:lnTo>
                    <a:lnTo>
                      <a:pt x="313" y="436"/>
                    </a:lnTo>
                    <a:lnTo>
                      <a:pt x="313" y="436"/>
                    </a:lnTo>
                    <a:lnTo>
                      <a:pt x="313" y="436"/>
                    </a:lnTo>
                    <a:lnTo>
                      <a:pt x="313" y="436"/>
                    </a:lnTo>
                    <a:lnTo>
                      <a:pt x="315" y="436"/>
                    </a:lnTo>
                    <a:lnTo>
                      <a:pt x="315" y="436"/>
                    </a:lnTo>
                    <a:lnTo>
                      <a:pt x="315" y="436"/>
                    </a:lnTo>
                    <a:lnTo>
                      <a:pt x="315" y="436"/>
                    </a:lnTo>
                    <a:lnTo>
                      <a:pt x="316" y="436"/>
                    </a:lnTo>
                    <a:lnTo>
                      <a:pt x="316" y="436"/>
                    </a:lnTo>
                    <a:lnTo>
                      <a:pt x="316" y="436"/>
                    </a:lnTo>
                    <a:lnTo>
                      <a:pt x="316" y="436"/>
                    </a:lnTo>
                    <a:lnTo>
                      <a:pt x="317" y="436"/>
                    </a:lnTo>
                    <a:lnTo>
                      <a:pt x="317" y="436"/>
                    </a:lnTo>
                    <a:lnTo>
                      <a:pt x="317" y="436"/>
                    </a:lnTo>
                    <a:lnTo>
                      <a:pt x="318" y="436"/>
                    </a:lnTo>
                    <a:lnTo>
                      <a:pt x="318" y="436"/>
                    </a:lnTo>
                    <a:lnTo>
                      <a:pt x="318" y="436"/>
                    </a:lnTo>
                    <a:lnTo>
                      <a:pt x="318" y="436"/>
                    </a:lnTo>
                    <a:lnTo>
                      <a:pt x="320" y="435"/>
                    </a:lnTo>
                    <a:lnTo>
                      <a:pt x="320" y="435"/>
                    </a:lnTo>
                    <a:lnTo>
                      <a:pt x="320" y="435"/>
                    </a:lnTo>
                    <a:lnTo>
                      <a:pt x="320" y="435"/>
                    </a:lnTo>
                    <a:lnTo>
                      <a:pt x="321" y="435"/>
                    </a:lnTo>
                    <a:lnTo>
                      <a:pt x="321" y="435"/>
                    </a:lnTo>
                    <a:lnTo>
                      <a:pt x="321" y="435"/>
                    </a:lnTo>
                    <a:lnTo>
                      <a:pt x="321" y="435"/>
                    </a:lnTo>
                    <a:lnTo>
                      <a:pt x="324" y="433"/>
                    </a:lnTo>
                    <a:lnTo>
                      <a:pt x="324" y="433"/>
                    </a:lnTo>
                    <a:lnTo>
                      <a:pt x="325" y="433"/>
                    </a:lnTo>
                    <a:lnTo>
                      <a:pt x="325" y="433"/>
                    </a:lnTo>
                    <a:lnTo>
                      <a:pt x="325" y="433"/>
                    </a:lnTo>
                    <a:lnTo>
                      <a:pt x="325" y="433"/>
                    </a:lnTo>
                    <a:lnTo>
                      <a:pt x="326" y="432"/>
                    </a:lnTo>
                    <a:lnTo>
                      <a:pt x="326" y="432"/>
                    </a:lnTo>
                    <a:lnTo>
                      <a:pt x="326" y="432"/>
                    </a:lnTo>
                    <a:lnTo>
                      <a:pt x="326" y="432"/>
                    </a:lnTo>
                    <a:lnTo>
                      <a:pt x="327" y="432"/>
                    </a:lnTo>
                    <a:lnTo>
                      <a:pt x="327" y="432"/>
                    </a:lnTo>
                    <a:lnTo>
                      <a:pt x="327" y="432"/>
                    </a:lnTo>
                    <a:lnTo>
                      <a:pt x="327" y="432"/>
                    </a:lnTo>
                    <a:lnTo>
                      <a:pt x="329" y="430"/>
                    </a:lnTo>
                    <a:lnTo>
                      <a:pt x="329" y="430"/>
                    </a:lnTo>
                    <a:lnTo>
                      <a:pt x="330" y="430"/>
                    </a:lnTo>
                    <a:lnTo>
                      <a:pt x="330" y="430"/>
                    </a:lnTo>
                    <a:lnTo>
                      <a:pt x="330" y="430"/>
                    </a:lnTo>
                    <a:lnTo>
                      <a:pt x="330" y="430"/>
                    </a:lnTo>
                    <a:lnTo>
                      <a:pt x="330" y="428"/>
                    </a:lnTo>
                    <a:lnTo>
                      <a:pt x="330" y="428"/>
                    </a:lnTo>
                    <a:lnTo>
                      <a:pt x="330" y="428"/>
                    </a:lnTo>
                    <a:lnTo>
                      <a:pt x="330" y="428"/>
                    </a:lnTo>
                    <a:lnTo>
                      <a:pt x="330" y="427"/>
                    </a:lnTo>
                    <a:lnTo>
                      <a:pt x="330" y="427"/>
                    </a:lnTo>
                    <a:lnTo>
                      <a:pt x="331" y="426"/>
                    </a:lnTo>
                    <a:lnTo>
                      <a:pt x="331" y="426"/>
                    </a:lnTo>
                    <a:lnTo>
                      <a:pt x="331" y="426"/>
                    </a:lnTo>
                    <a:lnTo>
                      <a:pt x="331" y="426"/>
                    </a:lnTo>
                    <a:lnTo>
                      <a:pt x="331" y="412"/>
                    </a:lnTo>
                    <a:lnTo>
                      <a:pt x="331" y="412"/>
                    </a:lnTo>
                    <a:lnTo>
                      <a:pt x="329" y="394"/>
                    </a:lnTo>
                    <a:lnTo>
                      <a:pt x="326" y="383"/>
                    </a:lnTo>
                    <a:lnTo>
                      <a:pt x="326" y="383"/>
                    </a:lnTo>
                    <a:lnTo>
                      <a:pt x="339" y="374"/>
                    </a:lnTo>
                    <a:lnTo>
                      <a:pt x="339" y="374"/>
                    </a:lnTo>
                    <a:lnTo>
                      <a:pt x="349" y="381"/>
                    </a:lnTo>
                    <a:lnTo>
                      <a:pt x="365" y="388"/>
                    </a:lnTo>
                    <a:lnTo>
                      <a:pt x="365" y="388"/>
                    </a:lnTo>
                    <a:lnTo>
                      <a:pt x="378" y="393"/>
                    </a:lnTo>
                    <a:lnTo>
                      <a:pt x="378" y="393"/>
                    </a:lnTo>
                    <a:lnTo>
                      <a:pt x="378" y="393"/>
                    </a:lnTo>
                    <a:lnTo>
                      <a:pt x="378" y="393"/>
                    </a:lnTo>
                    <a:lnTo>
                      <a:pt x="379" y="393"/>
                    </a:lnTo>
                    <a:lnTo>
                      <a:pt x="379" y="393"/>
                    </a:lnTo>
                    <a:lnTo>
                      <a:pt x="380" y="393"/>
                    </a:lnTo>
                    <a:lnTo>
                      <a:pt x="380" y="393"/>
                    </a:lnTo>
                    <a:lnTo>
                      <a:pt x="380" y="393"/>
                    </a:lnTo>
                    <a:lnTo>
                      <a:pt x="380" y="393"/>
                    </a:lnTo>
                    <a:lnTo>
                      <a:pt x="381" y="393"/>
                    </a:lnTo>
                    <a:lnTo>
                      <a:pt x="381" y="393"/>
                    </a:lnTo>
                    <a:lnTo>
                      <a:pt x="381" y="393"/>
                    </a:lnTo>
                    <a:lnTo>
                      <a:pt x="381" y="393"/>
                    </a:lnTo>
                    <a:lnTo>
                      <a:pt x="383" y="393"/>
                    </a:lnTo>
                    <a:lnTo>
                      <a:pt x="383" y="393"/>
                    </a:lnTo>
                    <a:lnTo>
                      <a:pt x="383" y="393"/>
                    </a:lnTo>
                    <a:lnTo>
                      <a:pt x="383" y="393"/>
                    </a:lnTo>
                    <a:lnTo>
                      <a:pt x="383" y="393"/>
                    </a:lnTo>
                    <a:lnTo>
                      <a:pt x="383" y="393"/>
                    </a:lnTo>
                    <a:lnTo>
                      <a:pt x="384" y="392"/>
                    </a:lnTo>
                    <a:lnTo>
                      <a:pt x="384" y="392"/>
                    </a:lnTo>
                    <a:lnTo>
                      <a:pt x="384" y="392"/>
                    </a:lnTo>
                    <a:lnTo>
                      <a:pt x="384" y="392"/>
                    </a:lnTo>
                    <a:lnTo>
                      <a:pt x="385" y="391"/>
                    </a:lnTo>
                    <a:lnTo>
                      <a:pt x="385" y="391"/>
                    </a:lnTo>
                    <a:lnTo>
                      <a:pt x="385" y="391"/>
                    </a:lnTo>
                    <a:lnTo>
                      <a:pt x="385" y="391"/>
                    </a:lnTo>
                    <a:lnTo>
                      <a:pt x="387" y="389"/>
                    </a:lnTo>
                    <a:lnTo>
                      <a:pt x="387" y="389"/>
                    </a:lnTo>
                    <a:lnTo>
                      <a:pt x="387" y="389"/>
                    </a:lnTo>
                    <a:lnTo>
                      <a:pt x="387" y="389"/>
                    </a:lnTo>
                    <a:lnTo>
                      <a:pt x="388" y="388"/>
                    </a:lnTo>
                    <a:lnTo>
                      <a:pt x="388" y="388"/>
                    </a:lnTo>
                    <a:lnTo>
                      <a:pt x="389" y="387"/>
                    </a:lnTo>
                    <a:lnTo>
                      <a:pt x="389" y="387"/>
                    </a:lnTo>
                    <a:lnTo>
                      <a:pt x="389" y="387"/>
                    </a:lnTo>
                    <a:lnTo>
                      <a:pt x="389" y="387"/>
                    </a:lnTo>
                    <a:lnTo>
                      <a:pt x="390" y="387"/>
                    </a:lnTo>
                    <a:lnTo>
                      <a:pt x="390" y="387"/>
                    </a:lnTo>
                    <a:lnTo>
                      <a:pt x="390" y="386"/>
                    </a:lnTo>
                    <a:lnTo>
                      <a:pt x="390" y="386"/>
                    </a:lnTo>
                    <a:lnTo>
                      <a:pt x="390" y="386"/>
                    </a:lnTo>
                    <a:lnTo>
                      <a:pt x="390" y="386"/>
                    </a:lnTo>
                    <a:lnTo>
                      <a:pt x="392" y="386"/>
                    </a:lnTo>
                    <a:lnTo>
                      <a:pt x="392" y="386"/>
                    </a:lnTo>
                    <a:lnTo>
                      <a:pt x="392" y="384"/>
                    </a:lnTo>
                    <a:lnTo>
                      <a:pt x="392" y="384"/>
                    </a:lnTo>
                    <a:lnTo>
                      <a:pt x="392" y="384"/>
                    </a:lnTo>
                    <a:lnTo>
                      <a:pt x="392" y="384"/>
                    </a:lnTo>
                    <a:lnTo>
                      <a:pt x="393" y="383"/>
                    </a:lnTo>
                    <a:lnTo>
                      <a:pt x="393" y="383"/>
                    </a:lnTo>
                    <a:lnTo>
                      <a:pt x="393" y="383"/>
                    </a:lnTo>
                    <a:lnTo>
                      <a:pt x="393" y="383"/>
                    </a:lnTo>
                    <a:lnTo>
                      <a:pt x="393" y="382"/>
                    </a:lnTo>
                    <a:lnTo>
                      <a:pt x="393" y="382"/>
                    </a:lnTo>
                    <a:lnTo>
                      <a:pt x="393" y="382"/>
                    </a:lnTo>
                    <a:lnTo>
                      <a:pt x="393" y="382"/>
                    </a:lnTo>
                    <a:lnTo>
                      <a:pt x="393" y="381"/>
                    </a:lnTo>
                    <a:lnTo>
                      <a:pt x="393" y="381"/>
                    </a:lnTo>
                    <a:lnTo>
                      <a:pt x="393" y="381"/>
                    </a:lnTo>
                    <a:lnTo>
                      <a:pt x="393" y="381"/>
                    </a:lnTo>
                    <a:lnTo>
                      <a:pt x="393" y="378"/>
                    </a:lnTo>
                    <a:lnTo>
                      <a:pt x="393" y="378"/>
                    </a:lnTo>
                    <a:lnTo>
                      <a:pt x="393" y="378"/>
                    </a:lnTo>
                    <a:lnTo>
                      <a:pt x="388" y="365"/>
                    </a:lnTo>
                    <a:lnTo>
                      <a:pt x="388" y="365"/>
                    </a:lnTo>
                    <a:lnTo>
                      <a:pt x="379" y="349"/>
                    </a:lnTo>
                    <a:lnTo>
                      <a:pt x="373" y="340"/>
                    </a:lnTo>
                    <a:lnTo>
                      <a:pt x="373" y="340"/>
                    </a:lnTo>
                    <a:lnTo>
                      <a:pt x="383" y="326"/>
                    </a:lnTo>
                    <a:lnTo>
                      <a:pt x="383" y="326"/>
                    </a:lnTo>
                    <a:lnTo>
                      <a:pt x="393" y="329"/>
                    </a:lnTo>
                    <a:lnTo>
                      <a:pt x="412" y="331"/>
                    </a:lnTo>
                    <a:lnTo>
                      <a:pt x="412" y="331"/>
                    </a:lnTo>
                    <a:lnTo>
                      <a:pt x="426" y="331"/>
                    </a:lnTo>
                    <a:lnTo>
                      <a:pt x="426" y="331"/>
                    </a:lnTo>
                    <a:lnTo>
                      <a:pt x="426" y="331"/>
                    </a:lnTo>
                    <a:lnTo>
                      <a:pt x="426" y="331"/>
                    </a:lnTo>
                    <a:lnTo>
                      <a:pt x="427" y="331"/>
                    </a:lnTo>
                    <a:lnTo>
                      <a:pt x="427" y="331"/>
                    </a:lnTo>
                    <a:lnTo>
                      <a:pt x="427" y="331"/>
                    </a:lnTo>
                    <a:lnTo>
                      <a:pt x="427" y="331"/>
                    </a:lnTo>
                    <a:lnTo>
                      <a:pt x="428" y="330"/>
                    </a:lnTo>
                    <a:lnTo>
                      <a:pt x="428" y="330"/>
                    </a:lnTo>
                    <a:lnTo>
                      <a:pt x="428" y="330"/>
                    </a:lnTo>
                    <a:lnTo>
                      <a:pt x="428" y="330"/>
                    </a:lnTo>
                    <a:lnTo>
                      <a:pt x="429" y="330"/>
                    </a:lnTo>
                    <a:lnTo>
                      <a:pt x="429" y="330"/>
                    </a:lnTo>
                    <a:lnTo>
                      <a:pt x="429" y="330"/>
                    </a:lnTo>
                    <a:lnTo>
                      <a:pt x="429" y="330"/>
                    </a:lnTo>
                    <a:lnTo>
                      <a:pt x="431" y="329"/>
                    </a:lnTo>
                    <a:lnTo>
                      <a:pt x="431" y="329"/>
                    </a:lnTo>
                    <a:lnTo>
                      <a:pt x="431" y="329"/>
                    </a:lnTo>
                    <a:lnTo>
                      <a:pt x="431" y="329"/>
                    </a:lnTo>
                    <a:lnTo>
                      <a:pt x="431" y="328"/>
                    </a:lnTo>
                    <a:lnTo>
                      <a:pt x="431" y="328"/>
                    </a:lnTo>
                    <a:lnTo>
                      <a:pt x="431" y="328"/>
                    </a:lnTo>
                    <a:lnTo>
                      <a:pt x="431" y="328"/>
                    </a:lnTo>
                    <a:lnTo>
                      <a:pt x="432" y="326"/>
                    </a:lnTo>
                    <a:lnTo>
                      <a:pt x="432" y="326"/>
                    </a:lnTo>
                    <a:lnTo>
                      <a:pt x="432" y="326"/>
                    </a:lnTo>
                    <a:lnTo>
                      <a:pt x="432" y="326"/>
                    </a:lnTo>
                    <a:lnTo>
                      <a:pt x="432" y="325"/>
                    </a:lnTo>
                    <a:lnTo>
                      <a:pt x="432" y="325"/>
                    </a:lnTo>
                    <a:lnTo>
                      <a:pt x="432" y="325"/>
                    </a:lnTo>
                    <a:lnTo>
                      <a:pt x="432" y="325"/>
                    </a:lnTo>
                    <a:lnTo>
                      <a:pt x="433" y="324"/>
                    </a:lnTo>
                    <a:lnTo>
                      <a:pt x="433" y="324"/>
                    </a:lnTo>
                    <a:lnTo>
                      <a:pt x="434" y="323"/>
                    </a:lnTo>
                    <a:lnTo>
                      <a:pt x="434" y="323"/>
                    </a:lnTo>
                    <a:lnTo>
                      <a:pt x="434" y="321"/>
                    </a:lnTo>
                    <a:lnTo>
                      <a:pt x="434" y="321"/>
                    </a:lnTo>
                    <a:lnTo>
                      <a:pt x="434" y="321"/>
                    </a:lnTo>
                    <a:lnTo>
                      <a:pt x="434" y="321"/>
                    </a:lnTo>
                    <a:lnTo>
                      <a:pt x="434" y="320"/>
                    </a:lnTo>
                    <a:lnTo>
                      <a:pt x="434" y="320"/>
                    </a:lnTo>
                    <a:lnTo>
                      <a:pt x="434" y="320"/>
                    </a:lnTo>
                    <a:lnTo>
                      <a:pt x="434" y="320"/>
                    </a:lnTo>
                    <a:lnTo>
                      <a:pt x="436" y="319"/>
                    </a:lnTo>
                    <a:lnTo>
                      <a:pt x="436" y="319"/>
                    </a:lnTo>
                    <a:lnTo>
                      <a:pt x="436" y="318"/>
                    </a:lnTo>
                    <a:lnTo>
                      <a:pt x="436" y="318"/>
                    </a:lnTo>
                    <a:lnTo>
                      <a:pt x="436" y="318"/>
                    </a:lnTo>
                    <a:lnTo>
                      <a:pt x="436" y="318"/>
                    </a:lnTo>
                    <a:lnTo>
                      <a:pt x="436" y="316"/>
                    </a:lnTo>
                    <a:lnTo>
                      <a:pt x="436" y="316"/>
                    </a:lnTo>
                    <a:lnTo>
                      <a:pt x="436" y="316"/>
                    </a:lnTo>
                    <a:lnTo>
                      <a:pt x="436" y="316"/>
                    </a:lnTo>
                    <a:lnTo>
                      <a:pt x="436" y="316"/>
                    </a:lnTo>
                    <a:lnTo>
                      <a:pt x="436" y="316"/>
                    </a:lnTo>
                    <a:lnTo>
                      <a:pt x="436" y="315"/>
                    </a:lnTo>
                    <a:lnTo>
                      <a:pt x="436" y="315"/>
                    </a:lnTo>
                    <a:lnTo>
                      <a:pt x="434" y="314"/>
                    </a:lnTo>
                    <a:lnTo>
                      <a:pt x="434" y="314"/>
                    </a:lnTo>
                    <a:lnTo>
                      <a:pt x="434" y="314"/>
                    </a:lnTo>
                    <a:lnTo>
                      <a:pt x="434" y="314"/>
                    </a:lnTo>
                    <a:lnTo>
                      <a:pt x="434" y="313"/>
                    </a:lnTo>
                    <a:lnTo>
                      <a:pt x="434" y="313"/>
                    </a:lnTo>
                    <a:lnTo>
                      <a:pt x="434" y="313"/>
                    </a:lnTo>
                    <a:lnTo>
                      <a:pt x="434" y="313"/>
                    </a:lnTo>
                    <a:lnTo>
                      <a:pt x="426" y="302"/>
                    </a:lnTo>
                    <a:lnTo>
                      <a:pt x="426" y="302"/>
                    </a:lnTo>
                    <a:lnTo>
                      <a:pt x="412" y="290"/>
                    </a:lnTo>
                    <a:lnTo>
                      <a:pt x="403" y="282"/>
                    </a:lnTo>
                    <a:lnTo>
                      <a:pt x="403" y="282"/>
                    </a:lnTo>
                    <a:lnTo>
                      <a:pt x="404" y="276"/>
                    </a:lnTo>
                    <a:lnTo>
                      <a:pt x="404" y="276"/>
                    </a:lnTo>
                    <a:lnTo>
                      <a:pt x="407" y="267"/>
                    </a:lnTo>
                    <a:lnTo>
                      <a:pt x="407" y="267"/>
                    </a:lnTo>
                    <a:lnTo>
                      <a:pt x="418" y="266"/>
                    </a:lnTo>
                    <a:lnTo>
                      <a:pt x="436" y="262"/>
                    </a:lnTo>
                    <a:lnTo>
                      <a:pt x="436" y="262"/>
                    </a:lnTo>
                    <a:lnTo>
                      <a:pt x="448" y="257"/>
                    </a:lnTo>
                    <a:lnTo>
                      <a:pt x="448" y="257"/>
                    </a:lnTo>
                    <a:lnTo>
                      <a:pt x="448" y="257"/>
                    </a:lnTo>
                    <a:lnTo>
                      <a:pt x="448" y="257"/>
                    </a:lnTo>
                    <a:lnTo>
                      <a:pt x="451" y="256"/>
                    </a:lnTo>
                    <a:lnTo>
                      <a:pt x="451" y="256"/>
                    </a:lnTo>
                    <a:lnTo>
                      <a:pt x="451" y="256"/>
                    </a:lnTo>
                    <a:lnTo>
                      <a:pt x="451" y="256"/>
                    </a:lnTo>
                    <a:lnTo>
                      <a:pt x="451" y="256"/>
                    </a:lnTo>
                    <a:lnTo>
                      <a:pt x="451" y="256"/>
                    </a:lnTo>
                    <a:lnTo>
                      <a:pt x="452" y="256"/>
                    </a:lnTo>
                    <a:lnTo>
                      <a:pt x="452" y="256"/>
                    </a:lnTo>
                    <a:lnTo>
                      <a:pt x="452" y="255"/>
                    </a:lnTo>
                    <a:lnTo>
                      <a:pt x="452" y="255"/>
                    </a:lnTo>
                    <a:lnTo>
                      <a:pt x="452" y="255"/>
                    </a:lnTo>
                    <a:lnTo>
                      <a:pt x="452" y="255"/>
                    </a:lnTo>
                    <a:lnTo>
                      <a:pt x="452" y="253"/>
                    </a:lnTo>
                    <a:lnTo>
                      <a:pt x="452" y="253"/>
                    </a:lnTo>
                    <a:lnTo>
                      <a:pt x="453" y="253"/>
                    </a:lnTo>
                    <a:lnTo>
                      <a:pt x="453" y="253"/>
                    </a:lnTo>
                    <a:lnTo>
                      <a:pt x="453" y="252"/>
                    </a:lnTo>
                    <a:lnTo>
                      <a:pt x="453" y="252"/>
                    </a:lnTo>
                    <a:lnTo>
                      <a:pt x="453" y="252"/>
                    </a:lnTo>
                    <a:lnTo>
                      <a:pt x="453" y="252"/>
                    </a:lnTo>
                    <a:lnTo>
                      <a:pt x="453" y="251"/>
                    </a:lnTo>
                    <a:lnTo>
                      <a:pt x="453" y="251"/>
                    </a:lnTo>
                    <a:lnTo>
                      <a:pt x="453" y="251"/>
                    </a:lnTo>
                    <a:lnTo>
                      <a:pt x="453" y="251"/>
                    </a:lnTo>
                    <a:lnTo>
                      <a:pt x="453" y="250"/>
                    </a:lnTo>
                    <a:lnTo>
                      <a:pt x="453" y="250"/>
                    </a:lnTo>
                    <a:lnTo>
                      <a:pt x="453" y="248"/>
                    </a:lnTo>
                    <a:lnTo>
                      <a:pt x="453" y="248"/>
                    </a:lnTo>
                    <a:lnTo>
                      <a:pt x="453" y="247"/>
                    </a:lnTo>
                    <a:lnTo>
                      <a:pt x="453" y="247"/>
                    </a:lnTo>
                    <a:lnTo>
                      <a:pt x="453" y="246"/>
                    </a:lnTo>
                    <a:lnTo>
                      <a:pt x="453" y="246"/>
                    </a:lnTo>
                    <a:lnTo>
                      <a:pt x="453" y="246"/>
                    </a:lnTo>
                    <a:lnTo>
                      <a:pt x="453" y="246"/>
                    </a:lnTo>
                    <a:lnTo>
                      <a:pt x="453" y="245"/>
                    </a:lnTo>
                    <a:lnTo>
                      <a:pt x="453" y="245"/>
                    </a:lnTo>
                    <a:lnTo>
                      <a:pt x="453" y="243"/>
                    </a:lnTo>
                    <a:lnTo>
                      <a:pt x="453" y="243"/>
                    </a:lnTo>
                    <a:lnTo>
                      <a:pt x="453" y="243"/>
                    </a:lnTo>
                    <a:lnTo>
                      <a:pt x="453" y="243"/>
                    </a:lnTo>
                    <a:lnTo>
                      <a:pt x="453" y="242"/>
                    </a:lnTo>
                    <a:lnTo>
                      <a:pt x="453" y="242"/>
                    </a:lnTo>
                    <a:lnTo>
                      <a:pt x="453" y="241"/>
                    </a:lnTo>
                    <a:lnTo>
                      <a:pt x="453" y="241"/>
                    </a:lnTo>
                    <a:lnTo>
                      <a:pt x="453" y="241"/>
                    </a:lnTo>
                    <a:lnTo>
                      <a:pt x="453" y="241"/>
                    </a:lnTo>
                    <a:lnTo>
                      <a:pt x="453" y="239"/>
                    </a:lnTo>
                    <a:lnTo>
                      <a:pt x="453" y="239"/>
                    </a:lnTo>
                    <a:lnTo>
                      <a:pt x="453" y="239"/>
                    </a:lnTo>
                    <a:lnTo>
                      <a:pt x="453" y="239"/>
                    </a:lnTo>
                    <a:lnTo>
                      <a:pt x="453" y="239"/>
                    </a:lnTo>
                    <a:lnTo>
                      <a:pt x="453" y="239"/>
                    </a:lnTo>
                    <a:lnTo>
                      <a:pt x="453" y="238"/>
                    </a:lnTo>
                    <a:lnTo>
                      <a:pt x="453" y="238"/>
                    </a:lnTo>
                    <a:lnTo>
                      <a:pt x="452" y="238"/>
                    </a:lnTo>
                    <a:lnTo>
                      <a:pt x="452" y="238"/>
                    </a:lnTo>
                    <a:lnTo>
                      <a:pt x="452" y="238"/>
                    </a:lnTo>
                    <a:lnTo>
                      <a:pt x="452" y="238"/>
                    </a:lnTo>
                    <a:lnTo>
                      <a:pt x="451" y="237"/>
                    </a:lnTo>
                    <a:lnTo>
                      <a:pt x="451" y="237"/>
                    </a:lnTo>
                    <a:lnTo>
                      <a:pt x="451" y="237"/>
                    </a:lnTo>
                    <a:lnTo>
                      <a:pt x="451" y="237"/>
                    </a:lnTo>
                    <a:lnTo>
                      <a:pt x="439" y="229"/>
                    </a:lnTo>
                    <a:lnTo>
                      <a:pt x="439" y="229"/>
                    </a:lnTo>
                    <a:lnTo>
                      <a:pt x="422" y="222"/>
                    </a:lnTo>
                    <a:lnTo>
                      <a:pt x="410" y="219"/>
                    </a:lnTo>
                    <a:lnTo>
                      <a:pt x="410" y="219"/>
                    </a:lnTo>
                    <a:lnTo>
                      <a:pt x="409" y="203"/>
                    </a:lnTo>
                    <a:lnTo>
                      <a:pt x="409" y="203"/>
                    </a:lnTo>
                    <a:lnTo>
                      <a:pt x="419" y="199"/>
                    </a:lnTo>
                    <a:lnTo>
                      <a:pt x="436" y="188"/>
                    </a:lnTo>
                    <a:lnTo>
                      <a:pt x="436" y="188"/>
                    </a:lnTo>
                    <a:lnTo>
                      <a:pt x="446" y="180"/>
                    </a:lnTo>
                    <a:lnTo>
                      <a:pt x="446" y="180"/>
                    </a:lnTo>
                    <a:lnTo>
                      <a:pt x="446" y="180"/>
                    </a:lnTo>
                    <a:lnTo>
                      <a:pt x="446" y="179"/>
                    </a:lnTo>
                    <a:lnTo>
                      <a:pt x="446" y="179"/>
                    </a:lnTo>
                    <a:lnTo>
                      <a:pt x="447" y="176"/>
                    </a:lnTo>
                    <a:lnTo>
                      <a:pt x="447" y="176"/>
                    </a:lnTo>
                    <a:lnTo>
                      <a:pt x="447" y="176"/>
                    </a:lnTo>
                    <a:lnTo>
                      <a:pt x="447" y="176"/>
                    </a:lnTo>
                    <a:lnTo>
                      <a:pt x="448" y="176"/>
                    </a:lnTo>
                    <a:lnTo>
                      <a:pt x="448" y="176"/>
                    </a:lnTo>
                    <a:lnTo>
                      <a:pt x="448" y="175"/>
                    </a:lnTo>
                    <a:lnTo>
                      <a:pt x="448" y="175"/>
                    </a:lnTo>
                    <a:lnTo>
                      <a:pt x="448" y="175"/>
                    </a:lnTo>
                    <a:lnTo>
                      <a:pt x="448" y="175"/>
                    </a:lnTo>
                    <a:lnTo>
                      <a:pt x="448" y="174"/>
                    </a:lnTo>
                    <a:lnTo>
                      <a:pt x="448" y="174"/>
                    </a:lnTo>
                    <a:lnTo>
                      <a:pt x="448" y="173"/>
                    </a:lnTo>
                    <a:lnTo>
                      <a:pt x="448" y="173"/>
                    </a:lnTo>
                    <a:lnTo>
                      <a:pt x="448" y="173"/>
                    </a:lnTo>
                    <a:lnTo>
                      <a:pt x="448" y="173"/>
                    </a:lnTo>
                    <a:lnTo>
                      <a:pt x="447" y="171"/>
                    </a:lnTo>
                    <a:lnTo>
                      <a:pt x="447" y="171"/>
                    </a:lnTo>
                    <a:lnTo>
                      <a:pt x="447" y="171"/>
                    </a:lnTo>
                    <a:lnTo>
                      <a:pt x="447" y="171"/>
                    </a:lnTo>
                    <a:lnTo>
                      <a:pt x="447" y="170"/>
                    </a:lnTo>
                    <a:lnTo>
                      <a:pt x="447" y="170"/>
                    </a:lnTo>
                    <a:lnTo>
                      <a:pt x="447" y="170"/>
                    </a:lnTo>
                    <a:lnTo>
                      <a:pt x="447" y="170"/>
                    </a:lnTo>
                    <a:lnTo>
                      <a:pt x="447" y="169"/>
                    </a:lnTo>
                    <a:lnTo>
                      <a:pt x="447" y="169"/>
                    </a:lnTo>
                    <a:lnTo>
                      <a:pt x="446" y="166"/>
                    </a:lnTo>
                    <a:lnTo>
                      <a:pt x="446" y="166"/>
                    </a:lnTo>
                    <a:lnTo>
                      <a:pt x="446" y="166"/>
                    </a:lnTo>
                    <a:lnTo>
                      <a:pt x="446" y="166"/>
                    </a:lnTo>
                    <a:lnTo>
                      <a:pt x="446" y="165"/>
                    </a:lnTo>
                    <a:lnTo>
                      <a:pt x="446" y="165"/>
                    </a:lnTo>
                    <a:lnTo>
                      <a:pt x="446" y="165"/>
                    </a:lnTo>
                    <a:lnTo>
                      <a:pt x="446" y="165"/>
                    </a:lnTo>
                    <a:lnTo>
                      <a:pt x="446" y="164"/>
                    </a:lnTo>
                    <a:lnTo>
                      <a:pt x="446" y="164"/>
                    </a:lnTo>
                    <a:lnTo>
                      <a:pt x="446" y="164"/>
                    </a:lnTo>
                    <a:lnTo>
                      <a:pt x="446" y="164"/>
                    </a:lnTo>
                    <a:lnTo>
                      <a:pt x="444" y="163"/>
                    </a:lnTo>
                    <a:lnTo>
                      <a:pt x="444" y="163"/>
                    </a:lnTo>
                    <a:lnTo>
                      <a:pt x="444" y="163"/>
                    </a:lnTo>
                    <a:lnTo>
                      <a:pt x="444" y="163"/>
                    </a:lnTo>
                    <a:lnTo>
                      <a:pt x="444" y="161"/>
                    </a:lnTo>
                    <a:lnTo>
                      <a:pt x="444" y="161"/>
                    </a:lnTo>
                    <a:lnTo>
                      <a:pt x="443" y="161"/>
                    </a:lnTo>
                    <a:lnTo>
                      <a:pt x="443" y="161"/>
                    </a:lnTo>
                    <a:lnTo>
                      <a:pt x="443" y="161"/>
                    </a:lnTo>
                    <a:lnTo>
                      <a:pt x="443" y="161"/>
                    </a:lnTo>
                    <a:lnTo>
                      <a:pt x="443" y="160"/>
                    </a:lnTo>
                    <a:lnTo>
                      <a:pt x="443" y="160"/>
                    </a:lnTo>
                    <a:lnTo>
                      <a:pt x="442" y="160"/>
                    </a:lnTo>
                    <a:lnTo>
                      <a:pt x="442" y="160"/>
                    </a:lnTo>
                    <a:lnTo>
                      <a:pt x="442" y="160"/>
                    </a:lnTo>
                    <a:lnTo>
                      <a:pt x="442" y="160"/>
                    </a:lnTo>
                    <a:lnTo>
                      <a:pt x="441" y="159"/>
                    </a:lnTo>
                    <a:lnTo>
                      <a:pt x="441" y="159"/>
                    </a:lnTo>
                    <a:lnTo>
                      <a:pt x="439" y="159"/>
                    </a:lnTo>
                    <a:lnTo>
                      <a:pt x="439" y="159"/>
                    </a:lnTo>
                    <a:lnTo>
                      <a:pt x="439" y="159"/>
                    </a:lnTo>
                    <a:lnTo>
                      <a:pt x="427" y="158"/>
                    </a:lnTo>
                    <a:lnTo>
                      <a:pt x="427" y="158"/>
                    </a:lnTo>
                    <a:lnTo>
                      <a:pt x="408" y="156"/>
                    </a:lnTo>
                    <a:lnTo>
                      <a:pt x="397" y="156"/>
                    </a:lnTo>
                    <a:lnTo>
                      <a:pt x="397" y="156"/>
                    </a:lnTo>
                    <a:lnTo>
                      <a:pt x="390" y="142"/>
                    </a:lnTo>
                    <a:lnTo>
                      <a:pt x="390" y="142"/>
                    </a:lnTo>
                    <a:lnTo>
                      <a:pt x="398" y="135"/>
                    </a:lnTo>
                    <a:lnTo>
                      <a:pt x="409" y="120"/>
                    </a:lnTo>
                    <a:lnTo>
                      <a:pt x="409" y="120"/>
                    </a:lnTo>
                    <a:lnTo>
                      <a:pt x="416" y="108"/>
                    </a:lnTo>
                    <a:lnTo>
                      <a:pt x="416" y="108"/>
                    </a:lnTo>
                    <a:lnTo>
                      <a:pt x="416" y="107"/>
                    </a:lnTo>
                    <a:lnTo>
                      <a:pt x="416" y="107"/>
                    </a:lnTo>
                    <a:lnTo>
                      <a:pt x="417" y="106"/>
                    </a:lnTo>
                    <a:lnTo>
                      <a:pt x="417" y="106"/>
                    </a:lnTo>
                    <a:lnTo>
                      <a:pt x="417" y="106"/>
                    </a:lnTo>
                    <a:lnTo>
                      <a:pt x="417" y="106"/>
                    </a:lnTo>
                    <a:lnTo>
                      <a:pt x="417" y="105"/>
                    </a:lnTo>
                    <a:lnTo>
                      <a:pt x="417" y="105"/>
                    </a:lnTo>
                    <a:lnTo>
                      <a:pt x="417" y="105"/>
                    </a:lnTo>
                    <a:lnTo>
                      <a:pt x="417" y="105"/>
                    </a:lnTo>
                    <a:lnTo>
                      <a:pt x="417" y="103"/>
                    </a:lnTo>
                    <a:lnTo>
                      <a:pt x="417" y="103"/>
                    </a:lnTo>
                    <a:lnTo>
                      <a:pt x="417" y="103"/>
                    </a:lnTo>
                    <a:lnTo>
                      <a:pt x="417" y="103"/>
                    </a:lnTo>
                    <a:lnTo>
                      <a:pt x="417" y="102"/>
                    </a:lnTo>
                    <a:lnTo>
                      <a:pt x="417" y="102"/>
                    </a:lnTo>
                    <a:lnTo>
                      <a:pt x="417" y="102"/>
                    </a:lnTo>
                    <a:lnTo>
                      <a:pt x="417" y="102"/>
                    </a:lnTo>
                    <a:lnTo>
                      <a:pt x="416" y="101"/>
                    </a:lnTo>
                    <a:lnTo>
                      <a:pt x="416" y="101"/>
                    </a:lnTo>
                    <a:lnTo>
                      <a:pt x="416" y="101"/>
                    </a:lnTo>
                    <a:lnTo>
                      <a:pt x="416" y="101"/>
                    </a:lnTo>
                    <a:lnTo>
                      <a:pt x="416" y="100"/>
                    </a:lnTo>
                    <a:lnTo>
                      <a:pt x="416" y="100"/>
                    </a:lnTo>
                    <a:lnTo>
                      <a:pt x="416" y="100"/>
                    </a:lnTo>
                    <a:lnTo>
                      <a:pt x="416" y="100"/>
                    </a:lnTo>
                    <a:lnTo>
                      <a:pt x="414" y="98"/>
                    </a:lnTo>
                    <a:lnTo>
                      <a:pt x="414" y="98"/>
                    </a:lnTo>
                    <a:lnTo>
                      <a:pt x="414" y="98"/>
                    </a:lnTo>
                    <a:lnTo>
                      <a:pt x="414" y="98"/>
                    </a:lnTo>
                    <a:lnTo>
                      <a:pt x="413" y="97"/>
                    </a:lnTo>
                    <a:lnTo>
                      <a:pt x="413" y="97"/>
                    </a:lnTo>
                    <a:lnTo>
                      <a:pt x="413" y="96"/>
                    </a:lnTo>
                    <a:lnTo>
                      <a:pt x="413" y="96"/>
                    </a:lnTo>
                    <a:lnTo>
                      <a:pt x="412" y="95"/>
                    </a:lnTo>
                    <a:lnTo>
                      <a:pt x="412" y="95"/>
                    </a:lnTo>
                    <a:lnTo>
                      <a:pt x="412" y="95"/>
                    </a:lnTo>
                    <a:lnTo>
                      <a:pt x="412" y="95"/>
                    </a:lnTo>
                    <a:lnTo>
                      <a:pt x="412" y="93"/>
                    </a:lnTo>
                    <a:lnTo>
                      <a:pt x="412" y="93"/>
                    </a:lnTo>
                    <a:lnTo>
                      <a:pt x="410" y="93"/>
                    </a:lnTo>
                    <a:lnTo>
                      <a:pt x="410" y="93"/>
                    </a:lnTo>
                    <a:lnTo>
                      <a:pt x="410" y="93"/>
                    </a:lnTo>
                    <a:lnTo>
                      <a:pt x="410" y="93"/>
                    </a:lnTo>
                    <a:lnTo>
                      <a:pt x="409" y="92"/>
                    </a:lnTo>
                    <a:lnTo>
                      <a:pt x="409" y="92"/>
                    </a:lnTo>
                    <a:lnTo>
                      <a:pt x="409" y="92"/>
                    </a:lnTo>
                    <a:lnTo>
                      <a:pt x="409" y="92"/>
                    </a:lnTo>
                    <a:lnTo>
                      <a:pt x="408" y="91"/>
                    </a:lnTo>
                    <a:lnTo>
                      <a:pt x="408" y="91"/>
                    </a:lnTo>
                    <a:lnTo>
                      <a:pt x="408" y="91"/>
                    </a:lnTo>
                    <a:lnTo>
                      <a:pt x="408" y="91"/>
                    </a:lnTo>
                    <a:lnTo>
                      <a:pt x="407" y="91"/>
                    </a:lnTo>
                    <a:lnTo>
                      <a:pt x="407" y="91"/>
                    </a:lnTo>
                    <a:lnTo>
                      <a:pt x="407" y="91"/>
                    </a:lnTo>
                    <a:lnTo>
                      <a:pt x="407" y="91"/>
                    </a:lnTo>
                    <a:lnTo>
                      <a:pt x="405" y="91"/>
                    </a:lnTo>
                    <a:lnTo>
                      <a:pt x="405" y="91"/>
                    </a:lnTo>
                    <a:lnTo>
                      <a:pt x="405" y="91"/>
                    </a:lnTo>
                    <a:lnTo>
                      <a:pt x="405" y="91"/>
                    </a:lnTo>
                    <a:lnTo>
                      <a:pt x="404" y="91"/>
                    </a:lnTo>
                    <a:lnTo>
                      <a:pt x="404" y="91"/>
                    </a:lnTo>
                    <a:lnTo>
                      <a:pt x="404" y="91"/>
                    </a:lnTo>
                    <a:lnTo>
                      <a:pt x="404" y="91"/>
                    </a:lnTo>
                    <a:lnTo>
                      <a:pt x="404" y="91"/>
                    </a:lnTo>
                    <a:lnTo>
                      <a:pt x="390" y="93"/>
                    </a:lnTo>
                    <a:lnTo>
                      <a:pt x="390" y="93"/>
                    </a:lnTo>
                    <a:lnTo>
                      <a:pt x="373" y="98"/>
                    </a:lnTo>
                    <a:lnTo>
                      <a:pt x="363" y="103"/>
                    </a:lnTo>
                    <a:lnTo>
                      <a:pt x="363" y="103"/>
                    </a:lnTo>
                    <a:lnTo>
                      <a:pt x="351" y="92"/>
                    </a:lnTo>
                    <a:lnTo>
                      <a:pt x="351" y="92"/>
                    </a:lnTo>
                    <a:lnTo>
                      <a:pt x="356" y="82"/>
                    </a:lnTo>
                    <a:lnTo>
                      <a:pt x="361" y="63"/>
                    </a:lnTo>
                    <a:lnTo>
                      <a:pt x="361" y="63"/>
                    </a:lnTo>
                    <a:lnTo>
                      <a:pt x="364" y="51"/>
                    </a:lnTo>
                    <a:lnTo>
                      <a:pt x="364" y="51"/>
                    </a:lnTo>
                    <a:lnTo>
                      <a:pt x="364" y="51"/>
                    </a:lnTo>
                    <a:lnTo>
                      <a:pt x="364" y="51"/>
                    </a:lnTo>
                    <a:lnTo>
                      <a:pt x="364" y="51"/>
                    </a:lnTo>
                    <a:lnTo>
                      <a:pt x="364" y="51"/>
                    </a:lnTo>
                    <a:lnTo>
                      <a:pt x="364" y="49"/>
                    </a:lnTo>
                    <a:lnTo>
                      <a:pt x="364" y="49"/>
                    </a:lnTo>
                    <a:lnTo>
                      <a:pt x="364" y="48"/>
                    </a:lnTo>
                    <a:lnTo>
                      <a:pt x="364" y="48"/>
                    </a:lnTo>
                    <a:lnTo>
                      <a:pt x="364" y="47"/>
                    </a:lnTo>
                    <a:lnTo>
                      <a:pt x="364" y="47"/>
                    </a:lnTo>
                    <a:lnTo>
                      <a:pt x="364" y="47"/>
                    </a:lnTo>
                    <a:lnTo>
                      <a:pt x="364" y="47"/>
                    </a:lnTo>
                    <a:lnTo>
                      <a:pt x="363" y="45"/>
                    </a:lnTo>
                    <a:lnTo>
                      <a:pt x="363" y="45"/>
                    </a:lnTo>
                    <a:lnTo>
                      <a:pt x="363" y="45"/>
                    </a:lnTo>
                    <a:lnTo>
                      <a:pt x="363" y="45"/>
                    </a:lnTo>
                    <a:lnTo>
                      <a:pt x="363" y="45"/>
                    </a:lnTo>
                    <a:lnTo>
                      <a:pt x="363" y="45"/>
                    </a:lnTo>
                    <a:lnTo>
                      <a:pt x="363" y="44"/>
                    </a:lnTo>
                    <a:lnTo>
                      <a:pt x="363" y="44"/>
                    </a:lnTo>
                    <a:lnTo>
                      <a:pt x="361" y="44"/>
                    </a:lnTo>
                    <a:lnTo>
                      <a:pt x="361" y="44"/>
                    </a:lnTo>
                    <a:lnTo>
                      <a:pt x="361" y="44"/>
                    </a:lnTo>
                    <a:lnTo>
                      <a:pt x="361" y="44"/>
                    </a:lnTo>
                    <a:lnTo>
                      <a:pt x="360" y="43"/>
                    </a:lnTo>
                    <a:lnTo>
                      <a:pt x="360" y="43"/>
                    </a:lnTo>
                    <a:lnTo>
                      <a:pt x="360" y="43"/>
                    </a:lnTo>
                    <a:lnTo>
                      <a:pt x="360" y="43"/>
                    </a:lnTo>
                    <a:lnTo>
                      <a:pt x="359" y="42"/>
                    </a:lnTo>
                    <a:lnTo>
                      <a:pt x="359" y="42"/>
                    </a:lnTo>
                    <a:lnTo>
                      <a:pt x="359" y="42"/>
                    </a:lnTo>
                    <a:lnTo>
                      <a:pt x="359" y="42"/>
                    </a:lnTo>
                    <a:lnTo>
                      <a:pt x="358" y="40"/>
                    </a:lnTo>
                    <a:lnTo>
                      <a:pt x="358" y="40"/>
                    </a:lnTo>
                    <a:lnTo>
                      <a:pt x="356" y="40"/>
                    </a:lnTo>
                    <a:lnTo>
                      <a:pt x="356" y="40"/>
                    </a:lnTo>
                    <a:lnTo>
                      <a:pt x="355" y="39"/>
                    </a:lnTo>
                    <a:lnTo>
                      <a:pt x="355" y="39"/>
                    </a:lnTo>
                    <a:lnTo>
                      <a:pt x="355" y="39"/>
                    </a:lnTo>
                    <a:lnTo>
                      <a:pt x="355" y="39"/>
                    </a:lnTo>
                    <a:lnTo>
                      <a:pt x="354" y="39"/>
                    </a:lnTo>
                    <a:lnTo>
                      <a:pt x="354" y="39"/>
                    </a:lnTo>
                    <a:lnTo>
                      <a:pt x="354" y="38"/>
                    </a:lnTo>
                    <a:lnTo>
                      <a:pt x="354" y="38"/>
                    </a:lnTo>
                    <a:lnTo>
                      <a:pt x="353" y="38"/>
                    </a:lnTo>
                    <a:lnTo>
                      <a:pt x="353" y="38"/>
                    </a:lnTo>
                    <a:lnTo>
                      <a:pt x="353" y="38"/>
                    </a:lnTo>
                    <a:lnTo>
                      <a:pt x="353" y="38"/>
                    </a:lnTo>
                    <a:lnTo>
                      <a:pt x="351" y="38"/>
                    </a:lnTo>
                    <a:lnTo>
                      <a:pt x="351" y="38"/>
                    </a:lnTo>
                    <a:lnTo>
                      <a:pt x="351" y="38"/>
                    </a:lnTo>
                    <a:lnTo>
                      <a:pt x="351" y="38"/>
                    </a:lnTo>
                    <a:lnTo>
                      <a:pt x="350" y="38"/>
                    </a:lnTo>
                    <a:lnTo>
                      <a:pt x="350" y="38"/>
                    </a:lnTo>
                    <a:lnTo>
                      <a:pt x="350" y="38"/>
                    </a:lnTo>
                    <a:lnTo>
                      <a:pt x="350" y="38"/>
                    </a:lnTo>
                    <a:lnTo>
                      <a:pt x="349" y="38"/>
                    </a:lnTo>
                    <a:lnTo>
                      <a:pt x="349" y="38"/>
                    </a:lnTo>
                    <a:lnTo>
                      <a:pt x="347" y="38"/>
                    </a:lnTo>
                    <a:lnTo>
                      <a:pt x="347" y="38"/>
                    </a:lnTo>
                    <a:lnTo>
                      <a:pt x="347" y="38"/>
                    </a:lnTo>
                    <a:lnTo>
                      <a:pt x="347" y="38"/>
                    </a:lnTo>
                    <a:lnTo>
                      <a:pt x="346" y="38"/>
                    </a:lnTo>
                    <a:lnTo>
                      <a:pt x="346" y="38"/>
                    </a:lnTo>
                    <a:lnTo>
                      <a:pt x="346" y="38"/>
                    </a:lnTo>
                    <a:lnTo>
                      <a:pt x="346" y="38"/>
                    </a:lnTo>
                    <a:lnTo>
                      <a:pt x="346" y="38"/>
                    </a:lnTo>
                    <a:lnTo>
                      <a:pt x="346" y="38"/>
                    </a:lnTo>
                    <a:lnTo>
                      <a:pt x="335" y="44"/>
                    </a:lnTo>
                    <a:lnTo>
                      <a:pt x="335" y="44"/>
                    </a:lnTo>
                    <a:lnTo>
                      <a:pt x="320" y="57"/>
                    </a:lnTo>
                    <a:lnTo>
                      <a:pt x="311" y="64"/>
                    </a:lnTo>
                    <a:lnTo>
                      <a:pt x="311" y="64"/>
                    </a:lnTo>
                    <a:lnTo>
                      <a:pt x="297" y="58"/>
                    </a:lnTo>
                    <a:lnTo>
                      <a:pt x="297" y="58"/>
                    </a:lnTo>
                    <a:lnTo>
                      <a:pt x="298" y="47"/>
                    </a:lnTo>
                    <a:lnTo>
                      <a:pt x="298" y="38"/>
                    </a:lnTo>
                    <a:lnTo>
                      <a:pt x="297" y="28"/>
                    </a:lnTo>
                    <a:lnTo>
                      <a:pt x="297" y="28"/>
                    </a:lnTo>
                    <a:lnTo>
                      <a:pt x="295" y="14"/>
                    </a:lnTo>
                    <a:lnTo>
                      <a:pt x="295" y="14"/>
                    </a:lnTo>
                    <a:lnTo>
                      <a:pt x="295" y="14"/>
                    </a:lnTo>
                    <a:lnTo>
                      <a:pt x="295" y="14"/>
                    </a:lnTo>
                    <a:lnTo>
                      <a:pt x="295" y="14"/>
                    </a:lnTo>
                    <a:lnTo>
                      <a:pt x="295" y="14"/>
                    </a:lnTo>
                    <a:lnTo>
                      <a:pt x="295" y="13"/>
                    </a:lnTo>
                    <a:lnTo>
                      <a:pt x="295" y="13"/>
                    </a:lnTo>
                    <a:lnTo>
                      <a:pt x="295" y="13"/>
                    </a:lnTo>
                    <a:lnTo>
                      <a:pt x="295" y="13"/>
                    </a:lnTo>
                    <a:lnTo>
                      <a:pt x="293" y="11"/>
                    </a:lnTo>
                    <a:lnTo>
                      <a:pt x="293" y="11"/>
                    </a:lnTo>
                    <a:lnTo>
                      <a:pt x="293" y="11"/>
                    </a:lnTo>
                    <a:lnTo>
                      <a:pt x="293" y="10"/>
                    </a:lnTo>
                    <a:lnTo>
                      <a:pt x="293" y="10"/>
                    </a:lnTo>
                    <a:lnTo>
                      <a:pt x="292" y="10"/>
                    </a:lnTo>
                    <a:lnTo>
                      <a:pt x="292" y="10"/>
                    </a:lnTo>
                    <a:lnTo>
                      <a:pt x="292" y="10"/>
                    </a:lnTo>
                    <a:lnTo>
                      <a:pt x="292" y="10"/>
                    </a:lnTo>
                    <a:lnTo>
                      <a:pt x="292" y="9"/>
                    </a:lnTo>
                    <a:lnTo>
                      <a:pt x="292" y="9"/>
                    </a:lnTo>
                    <a:lnTo>
                      <a:pt x="290" y="9"/>
                    </a:lnTo>
                    <a:lnTo>
                      <a:pt x="290" y="9"/>
                    </a:lnTo>
                    <a:lnTo>
                      <a:pt x="288" y="8"/>
                    </a:lnTo>
                    <a:lnTo>
                      <a:pt x="288" y="8"/>
                    </a:lnTo>
                    <a:lnTo>
                      <a:pt x="288" y="8"/>
                    </a:lnTo>
                    <a:lnTo>
                      <a:pt x="288" y="8"/>
                    </a:lnTo>
                    <a:lnTo>
                      <a:pt x="287" y="8"/>
                    </a:lnTo>
                    <a:lnTo>
                      <a:pt x="287" y="8"/>
                    </a:lnTo>
                    <a:lnTo>
                      <a:pt x="286" y="8"/>
                    </a:lnTo>
                    <a:lnTo>
                      <a:pt x="286" y="8"/>
                    </a:lnTo>
                    <a:lnTo>
                      <a:pt x="284" y="6"/>
                    </a:lnTo>
                    <a:lnTo>
                      <a:pt x="284" y="6"/>
                    </a:lnTo>
                    <a:lnTo>
                      <a:pt x="283" y="6"/>
                    </a:lnTo>
                    <a:lnTo>
                      <a:pt x="283" y="6"/>
                    </a:lnTo>
                    <a:lnTo>
                      <a:pt x="282" y="6"/>
                    </a:lnTo>
                    <a:lnTo>
                      <a:pt x="282" y="6"/>
                    </a:lnTo>
                    <a:lnTo>
                      <a:pt x="282" y="6"/>
                    </a:lnTo>
                    <a:lnTo>
                      <a:pt x="282" y="6"/>
                    </a:lnTo>
                    <a:lnTo>
                      <a:pt x="279" y="6"/>
                    </a:lnTo>
                    <a:lnTo>
                      <a:pt x="279" y="6"/>
                    </a:lnTo>
                    <a:lnTo>
                      <a:pt x="279" y="6"/>
                    </a:lnTo>
                    <a:lnTo>
                      <a:pt x="279" y="6"/>
                    </a:lnTo>
                    <a:lnTo>
                      <a:pt x="278" y="6"/>
                    </a:lnTo>
                    <a:lnTo>
                      <a:pt x="278" y="6"/>
                    </a:lnTo>
                    <a:lnTo>
                      <a:pt x="278" y="6"/>
                    </a:lnTo>
                    <a:lnTo>
                      <a:pt x="278" y="6"/>
                    </a:lnTo>
                    <a:lnTo>
                      <a:pt x="276" y="8"/>
                    </a:lnTo>
                    <a:lnTo>
                      <a:pt x="276" y="8"/>
                    </a:lnTo>
                    <a:lnTo>
                      <a:pt x="276" y="8"/>
                    </a:lnTo>
                    <a:lnTo>
                      <a:pt x="276" y="8"/>
                    </a:lnTo>
                    <a:lnTo>
                      <a:pt x="274" y="9"/>
                    </a:lnTo>
                    <a:lnTo>
                      <a:pt x="274" y="9"/>
                    </a:lnTo>
                    <a:lnTo>
                      <a:pt x="274" y="9"/>
                    </a:lnTo>
                    <a:lnTo>
                      <a:pt x="274" y="9"/>
                    </a:lnTo>
                    <a:lnTo>
                      <a:pt x="274" y="9"/>
                    </a:lnTo>
                    <a:lnTo>
                      <a:pt x="274" y="9"/>
                    </a:lnTo>
                    <a:lnTo>
                      <a:pt x="266" y="19"/>
                    </a:lnTo>
                    <a:lnTo>
                      <a:pt x="266" y="19"/>
                    </a:lnTo>
                    <a:lnTo>
                      <a:pt x="259" y="28"/>
                    </a:lnTo>
                    <a:lnTo>
                      <a:pt x="255" y="35"/>
                    </a:lnTo>
                    <a:lnTo>
                      <a:pt x="250" y="45"/>
                    </a:lnTo>
                    <a:lnTo>
                      <a:pt x="250" y="45"/>
                    </a:lnTo>
                    <a:lnTo>
                      <a:pt x="235" y="44"/>
                    </a:lnTo>
                    <a:lnTo>
                      <a:pt x="235" y="44"/>
                    </a:lnTo>
                    <a:lnTo>
                      <a:pt x="232" y="33"/>
                    </a:lnTo>
                    <a:lnTo>
                      <a:pt x="229" y="25"/>
                    </a:lnTo>
                    <a:lnTo>
                      <a:pt x="224" y="15"/>
                    </a:lnTo>
                    <a:lnTo>
                      <a:pt x="224" y="15"/>
                    </a:lnTo>
                    <a:lnTo>
                      <a:pt x="218" y="4"/>
                    </a:lnTo>
                    <a:lnTo>
                      <a:pt x="218" y="4"/>
                    </a:lnTo>
                    <a:lnTo>
                      <a:pt x="218" y="4"/>
                    </a:lnTo>
                    <a:lnTo>
                      <a:pt x="218" y="4"/>
                    </a:lnTo>
                    <a:lnTo>
                      <a:pt x="218" y="4"/>
                    </a:lnTo>
                    <a:lnTo>
                      <a:pt x="218" y="4"/>
                    </a:lnTo>
                    <a:lnTo>
                      <a:pt x="216" y="3"/>
                    </a:lnTo>
                    <a:lnTo>
                      <a:pt x="216" y="3"/>
                    </a:lnTo>
                    <a:lnTo>
                      <a:pt x="216" y="3"/>
                    </a:lnTo>
                    <a:lnTo>
                      <a:pt x="216" y="3"/>
                    </a:lnTo>
                    <a:lnTo>
                      <a:pt x="215" y="1"/>
                    </a:lnTo>
                    <a:lnTo>
                      <a:pt x="215" y="1"/>
                    </a:lnTo>
                    <a:lnTo>
                      <a:pt x="214" y="1"/>
                    </a:lnTo>
                    <a:lnTo>
                      <a:pt x="214" y="1"/>
                    </a:lnTo>
                    <a:lnTo>
                      <a:pt x="214" y="0"/>
                    </a:lnTo>
                    <a:lnTo>
                      <a:pt x="214" y="0"/>
                    </a:lnTo>
                    <a:lnTo>
                      <a:pt x="214" y="0"/>
                    </a:lnTo>
                    <a:lnTo>
                      <a:pt x="214" y="0"/>
                    </a:lnTo>
                    <a:lnTo>
                      <a:pt x="213" y="0"/>
                    </a:lnTo>
                    <a:lnTo>
                      <a:pt x="213" y="0"/>
                    </a:lnTo>
                    <a:lnTo>
                      <a:pt x="210" y="0"/>
                    </a:lnTo>
                    <a:lnTo>
                      <a:pt x="210" y="0"/>
                    </a:lnTo>
                    <a:lnTo>
                      <a:pt x="210" y="0"/>
                    </a:lnTo>
                    <a:lnTo>
                      <a:pt x="210" y="0"/>
                    </a:lnTo>
                    <a:lnTo>
                      <a:pt x="209" y="0"/>
                    </a:lnTo>
                    <a:lnTo>
                      <a:pt x="209" y="0"/>
                    </a:lnTo>
                    <a:lnTo>
                      <a:pt x="209" y="0"/>
                    </a:lnTo>
                    <a:lnTo>
                      <a:pt x="209" y="0"/>
                    </a:lnTo>
                    <a:lnTo>
                      <a:pt x="206" y="0"/>
                    </a:lnTo>
                    <a:lnTo>
                      <a:pt x="206" y="0"/>
                    </a:lnTo>
                    <a:lnTo>
                      <a:pt x="205" y="0"/>
                    </a:lnTo>
                    <a:lnTo>
                      <a:pt x="205" y="0"/>
                    </a:lnTo>
                    <a:lnTo>
                      <a:pt x="205" y="0"/>
                    </a:lnTo>
                    <a:lnTo>
                      <a:pt x="205" y="0"/>
                    </a:lnTo>
                    <a:lnTo>
                      <a:pt x="204" y="1"/>
                    </a:lnTo>
                    <a:lnTo>
                      <a:pt x="204" y="1"/>
                    </a:lnTo>
                    <a:lnTo>
                      <a:pt x="203" y="1"/>
                    </a:lnTo>
                    <a:lnTo>
                      <a:pt x="203" y="1"/>
                    </a:lnTo>
                    <a:lnTo>
                      <a:pt x="201" y="1"/>
                    </a:lnTo>
                    <a:lnTo>
                      <a:pt x="201" y="1"/>
                    </a:lnTo>
                    <a:lnTo>
                      <a:pt x="201" y="1"/>
                    </a:lnTo>
                    <a:lnTo>
                      <a:pt x="201" y="1"/>
                    </a:lnTo>
                    <a:lnTo>
                      <a:pt x="200" y="1"/>
                    </a:lnTo>
                    <a:lnTo>
                      <a:pt x="200" y="1"/>
                    </a:lnTo>
                    <a:lnTo>
                      <a:pt x="200" y="1"/>
                    </a:lnTo>
                    <a:lnTo>
                      <a:pt x="200" y="1"/>
                    </a:lnTo>
                    <a:lnTo>
                      <a:pt x="200" y="3"/>
                    </a:lnTo>
                    <a:lnTo>
                      <a:pt x="200" y="3"/>
                    </a:lnTo>
                    <a:lnTo>
                      <a:pt x="199" y="3"/>
                    </a:lnTo>
                    <a:lnTo>
                      <a:pt x="199" y="3"/>
                    </a:lnTo>
                    <a:lnTo>
                      <a:pt x="199" y="3"/>
                    </a:lnTo>
                    <a:lnTo>
                      <a:pt x="199" y="3"/>
                    </a:lnTo>
                    <a:lnTo>
                      <a:pt x="199" y="3"/>
                    </a:lnTo>
                    <a:lnTo>
                      <a:pt x="199" y="3"/>
                    </a:lnTo>
                    <a:lnTo>
                      <a:pt x="198" y="4"/>
                    </a:lnTo>
                    <a:lnTo>
                      <a:pt x="198" y="4"/>
                    </a:lnTo>
                    <a:lnTo>
                      <a:pt x="198" y="5"/>
                    </a:lnTo>
                    <a:lnTo>
                      <a:pt x="198" y="5"/>
                    </a:lnTo>
                    <a:lnTo>
                      <a:pt x="196" y="5"/>
                    </a:lnTo>
                    <a:lnTo>
                      <a:pt x="196" y="5"/>
                    </a:lnTo>
                    <a:lnTo>
                      <a:pt x="196" y="6"/>
                    </a:lnTo>
                    <a:lnTo>
                      <a:pt x="196" y="6"/>
                    </a:lnTo>
                    <a:lnTo>
                      <a:pt x="196" y="6"/>
                    </a:lnTo>
                    <a:lnTo>
                      <a:pt x="196" y="6"/>
                    </a:lnTo>
                    <a:lnTo>
                      <a:pt x="193" y="18"/>
                    </a:lnTo>
                    <a:lnTo>
                      <a:pt x="193" y="18"/>
                    </a:lnTo>
                    <a:lnTo>
                      <a:pt x="189" y="28"/>
                    </a:lnTo>
                    <a:lnTo>
                      <a:pt x="187" y="37"/>
                    </a:lnTo>
                    <a:lnTo>
                      <a:pt x="186" y="48"/>
                    </a:lnTo>
                    <a:lnTo>
                      <a:pt x="186" y="48"/>
                    </a:lnTo>
                    <a:lnTo>
                      <a:pt x="171" y="52"/>
                    </a:lnTo>
                    <a:lnTo>
                      <a:pt x="171" y="52"/>
                    </a:lnTo>
                    <a:lnTo>
                      <a:pt x="165" y="43"/>
                    </a:lnTo>
                    <a:lnTo>
                      <a:pt x="160" y="37"/>
                    </a:lnTo>
                    <a:lnTo>
                      <a:pt x="152" y="29"/>
                    </a:lnTo>
                    <a:lnTo>
                      <a:pt x="152" y="29"/>
                    </a:lnTo>
                    <a:lnTo>
                      <a:pt x="142" y="20"/>
                    </a:lnTo>
                    <a:lnTo>
                      <a:pt x="142" y="20"/>
                    </a:lnTo>
                    <a:lnTo>
                      <a:pt x="142" y="20"/>
                    </a:lnTo>
                    <a:lnTo>
                      <a:pt x="142" y="20"/>
                    </a:lnTo>
                    <a:lnTo>
                      <a:pt x="142" y="20"/>
                    </a:lnTo>
                    <a:lnTo>
                      <a:pt x="142" y="20"/>
                    </a:lnTo>
                    <a:lnTo>
                      <a:pt x="141" y="20"/>
                    </a:lnTo>
                    <a:lnTo>
                      <a:pt x="141" y="20"/>
                    </a:lnTo>
                    <a:lnTo>
                      <a:pt x="141" y="19"/>
                    </a:lnTo>
                    <a:lnTo>
                      <a:pt x="141" y="19"/>
                    </a:lnTo>
                    <a:lnTo>
                      <a:pt x="138" y="19"/>
                    </a:lnTo>
                    <a:lnTo>
                      <a:pt x="138" y="19"/>
                    </a:lnTo>
                    <a:lnTo>
                      <a:pt x="137" y="19"/>
                    </a:lnTo>
                    <a:lnTo>
                      <a:pt x="137" y="19"/>
                    </a:lnTo>
                    <a:lnTo>
                      <a:pt x="137" y="19"/>
                    </a:lnTo>
                    <a:lnTo>
                      <a:pt x="137" y="19"/>
                    </a:lnTo>
                    <a:lnTo>
                      <a:pt x="136" y="19"/>
                    </a:lnTo>
                    <a:lnTo>
                      <a:pt x="136" y="19"/>
                    </a:lnTo>
                    <a:lnTo>
                      <a:pt x="133" y="19"/>
                    </a:lnTo>
                    <a:lnTo>
                      <a:pt x="133" y="19"/>
                    </a:lnTo>
                    <a:lnTo>
                      <a:pt x="133" y="19"/>
                    </a:lnTo>
                    <a:lnTo>
                      <a:pt x="133" y="19"/>
                    </a:lnTo>
                    <a:lnTo>
                      <a:pt x="132" y="20"/>
                    </a:lnTo>
                    <a:lnTo>
                      <a:pt x="132" y="20"/>
                    </a:lnTo>
                    <a:lnTo>
                      <a:pt x="132" y="20"/>
                    </a:lnTo>
                    <a:lnTo>
                      <a:pt x="132" y="20"/>
                    </a:lnTo>
                    <a:lnTo>
                      <a:pt x="131" y="22"/>
                    </a:lnTo>
                    <a:lnTo>
                      <a:pt x="131" y="22"/>
                    </a:lnTo>
                    <a:lnTo>
                      <a:pt x="130" y="22"/>
                    </a:lnTo>
                    <a:lnTo>
                      <a:pt x="130" y="22"/>
                    </a:lnTo>
                    <a:lnTo>
                      <a:pt x="128" y="22"/>
                    </a:lnTo>
                    <a:lnTo>
                      <a:pt x="128" y="22"/>
                    </a:lnTo>
                    <a:lnTo>
                      <a:pt x="127" y="23"/>
                    </a:lnTo>
                    <a:lnTo>
                      <a:pt x="127" y="23"/>
                    </a:lnTo>
                    <a:lnTo>
                      <a:pt x="127" y="23"/>
                    </a:lnTo>
                    <a:lnTo>
                      <a:pt x="127" y="23"/>
                    </a:lnTo>
                    <a:lnTo>
                      <a:pt x="124" y="24"/>
                    </a:lnTo>
                    <a:lnTo>
                      <a:pt x="124" y="24"/>
                    </a:lnTo>
                    <a:lnTo>
                      <a:pt x="124" y="24"/>
                    </a:lnTo>
                    <a:lnTo>
                      <a:pt x="124" y="24"/>
                    </a:lnTo>
                    <a:lnTo>
                      <a:pt x="124" y="25"/>
                    </a:lnTo>
                    <a:lnTo>
                      <a:pt x="124" y="25"/>
                    </a:lnTo>
                    <a:lnTo>
                      <a:pt x="124" y="25"/>
                    </a:lnTo>
                    <a:lnTo>
                      <a:pt x="124" y="25"/>
                    </a:lnTo>
                    <a:lnTo>
                      <a:pt x="123" y="28"/>
                    </a:lnTo>
                    <a:lnTo>
                      <a:pt x="123" y="28"/>
                    </a:lnTo>
                    <a:lnTo>
                      <a:pt x="123" y="28"/>
                    </a:lnTo>
                    <a:lnTo>
                      <a:pt x="123" y="28"/>
                    </a:lnTo>
                    <a:lnTo>
                      <a:pt x="122" y="29"/>
                    </a:lnTo>
                    <a:lnTo>
                      <a:pt x="122" y="29"/>
                    </a:lnTo>
                    <a:lnTo>
                      <a:pt x="122" y="29"/>
                    </a:lnTo>
                    <a:lnTo>
                      <a:pt x="122" y="29"/>
                    </a:lnTo>
                    <a:lnTo>
                      <a:pt x="122" y="29"/>
                    </a:lnTo>
                    <a:lnTo>
                      <a:pt x="122" y="43"/>
                    </a:lnTo>
                    <a:lnTo>
                      <a:pt x="122" y="43"/>
                    </a:lnTo>
                    <a:lnTo>
                      <a:pt x="123" y="53"/>
                    </a:lnTo>
                    <a:lnTo>
                      <a:pt x="124" y="62"/>
                    </a:lnTo>
                    <a:lnTo>
                      <a:pt x="128" y="73"/>
                    </a:lnTo>
                    <a:lnTo>
                      <a:pt x="128" y="73"/>
                    </a:lnTo>
                    <a:lnTo>
                      <a:pt x="114" y="82"/>
                    </a:lnTo>
                    <a:lnTo>
                      <a:pt x="114" y="82"/>
                    </a:lnTo>
                    <a:lnTo>
                      <a:pt x="106" y="76"/>
                    </a:lnTo>
                    <a:lnTo>
                      <a:pt x="98" y="71"/>
                    </a:lnTo>
                    <a:lnTo>
                      <a:pt x="89" y="67"/>
                    </a:lnTo>
                    <a:lnTo>
                      <a:pt x="89" y="67"/>
                    </a:lnTo>
                    <a:lnTo>
                      <a:pt x="77" y="62"/>
                    </a:lnTo>
                    <a:lnTo>
                      <a:pt x="77" y="62"/>
                    </a:lnTo>
                    <a:lnTo>
                      <a:pt x="77" y="62"/>
                    </a:lnTo>
                    <a:lnTo>
                      <a:pt x="77" y="62"/>
                    </a:lnTo>
                    <a:lnTo>
                      <a:pt x="77" y="62"/>
                    </a:lnTo>
                    <a:lnTo>
                      <a:pt x="77" y="62"/>
                    </a:lnTo>
                    <a:lnTo>
                      <a:pt x="75" y="62"/>
                    </a:lnTo>
                    <a:lnTo>
                      <a:pt x="75" y="62"/>
                    </a:lnTo>
                    <a:lnTo>
                      <a:pt x="74" y="62"/>
                    </a:lnTo>
                    <a:lnTo>
                      <a:pt x="74" y="62"/>
                    </a:lnTo>
                    <a:lnTo>
                      <a:pt x="72" y="62"/>
                    </a:lnTo>
                    <a:lnTo>
                      <a:pt x="72" y="62"/>
                    </a:lnTo>
                    <a:lnTo>
                      <a:pt x="72" y="62"/>
                    </a:lnTo>
                    <a:lnTo>
                      <a:pt x="72" y="62"/>
                    </a:lnTo>
                    <a:lnTo>
                      <a:pt x="70" y="62"/>
                    </a:lnTo>
                    <a:lnTo>
                      <a:pt x="70" y="62"/>
                    </a:lnTo>
                    <a:lnTo>
                      <a:pt x="70" y="62"/>
                    </a:lnTo>
                    <a:lnTo>
                      <a:pt x="70" y="62"/>
                    </a:lnTo>
                    <a:lnTo>
                      <a:pt x="68" y="64"/>
                    </a:lnTo>
                    <a:lnTo>
                      <a:pt x="68" y="64"/>
                    </a:lnTo>
                    <a:lnTo>
                      <a:pt x="68" y="64"/>
                    </a:lnTo>
                    <a:lnTo>
                      <a:pt x="68" y="64"/>
                    </a:lnTo>
                    <a:lnTo>
                      <a:pt x="67" y="64"/>
                    </a:lnTo>
                    <a:lnTo>
                      <a:pt x="67" y="64"/>
                    </a:lnTo>
                    <a:lnTo>
                      <a:pt x="67" y="66"/>
                    </a:lnTo>
                    <a:lnTo>
                      <a:pt x="67" y="66"/>
                    </a:lnTo>
                    <a:lnTo>
                      <a:pt x="65" y="67"/>
                    </a:lnTo>
                    <a:lnTo>
                      <a:pt x="65" y="67"/>
                    </a:lnTo>
                    <a:lnTo>
                      <a:pt x="64" y="68"/>
                    </a:lnTo>
                    <a:lnTo>
                      <a:pt x="64" y="68"/>
                    </a:lnTo>
                    <a:lnTo>
                      <a:pt x="64" y="68"/>
                    </a:lnTo>
                    <a:lnTo>
                      <a:pt x="64" y="68"/>
                    </a:lnTo>
                    <a:lnTo>
                      <a:pt x="63" y="68"/>
                    </a:lnTo>
                    <a:lnTo>
                      <a:pt x="63" y="68"/>
                    </a:lnTo>
                    <a:lnTo>
                      <a:pt x="63" y="69"/>
                    </a:lnTo>
                    <a:lnTo>
                      <a:pt x="63" y="69"/>
                    </a:lnTo>
                    <a:lnTo>
                      <a:pt x="61" y="71"/>
                    </a:lnTo>
                    <a:lnTo>
                      <a:pt x="61" y="71"/>
                    </a:lnTo>
                    <a:lnTo>
                      <a:pt x="61" y="72"/>
                    </a:lnTo>
                    <a:lnTo>
                      <a:pt x="61" y="72"/>
                    </a:lnTo>
                    <a:lnTo>
                      <a:pt x="61" y="72"/>
                    </a:lnTo>
                    <a:lnTo>
                      <a:pt x="61" y="72"/>
                    </a:lnTo>
                    <a:lnTo>
                      <a:pt x="61" y="72"/>
                    </a:lnTo>
                    <a:lnTo>
                      <a:pt x="61" y="72"/>
                    </a:lnTo>
                    <a:lnTo>
                      <a:pt x="60" y="76"/>
                    </a:lnTo>
                    <a:lnTo>
                      <a:pt x="60" y="76"/>
                    </a:lnTo>
                    <a:lnTo>
                      <a:pt x="60" y="76"/>
                    </a:lnTo>
                    <a:lnTo>
                      <a:pt x="60" y="76"/>
                    </a:lnTo>
                    <a:lnTo>
                      <a:pt x="61" y="77"/>
                    </a:lnTo>
                    <a:lnTo>
                      <a:pt x="61" y="77"/>
                    </a:lnTo>
                    <a:lnTo>
                      <a:pt x="61" y="77"/>
                    </a:lnTo>
                    <a:lnTo>
                      <a:pt x="61" y="77"/>
                    </a:lnTo>
                    <a:lnTo>
                      <a:pt x="61" y="77"/>
                    </a:lnTo>
                    <a:lnTo>
                      <a:pt x="61" y="77"/>
                    </a:lnTo>
                    <a:lnTo>
                      <a:pt x="65" y="90"/>
                    </a:lnTo>
                    <a:lnTo>
                      <a:pt x="65" y="90"/>
                    </a:lnTo>
                    <a:lnTo>
                      <a:pt x="70" y="98"/>
                    </a:lnTo>
                    <a:lnTo>
                      <a:pt x="74" y="106"/>
                    </a:lnTo>
                    <a:lnTo>
                      <a:pt x="80" y="116"/>
                    </a:lnTo>
                    <a:lnTo>
                      <a:pt x="80" y="116"/>
                    </a:lnTo>
                    <a:lnTo>
                      <a:pt x="72" y="129"/>
                    </a:lnTo>
                    <a:lnTo>
                      <a:pt x="72" y="129"/>
                    </a:lnTo>
                    <a:lnTo>
                      <a:pt x="60" y="126"/>
                    </a:lnTo>
                    <a:lnTo>
                      <a:pt x="53" y="125"/>
                    </a:lnTo>
                    <a:lnTo>
                      <a:pt x="41" y="124"/>
                    </a:lnTo>
                    <a:lnTo>
                      <a:pt x="41" y="124"/>
                    </a:lnTo>
                    <a:lnTo>
                      <a:pt x="29" y="124"/>
                    </a:lnTo>
                    <a:lnTo>
                      <a:pt x="29" y="124"/>
                    </a:lnTo>
                    <a:lnTo>
                      <a:pt x="29" y="124"/>
                    </a:lnTo>
                    <a:lnTo>
                      <a:pt x="29" y="124"/>
                    </a:lnTo>
                    <a:lnTo>
                      <a:pt x="29" y="124"/>
                    </a:lnTo>
                    <a:lnTo>
                      <a:pt x="29" y="124"/>
                    </a:lnTo>
                    <a:lnTo>
                      <a:pt x="27" y="124"/>
                    </a:lnTo>
                    <a:lnTo>
                      <a:pt x="27" y="124"/>
                    </a:lnTo>
                    <a:lnTo>
                      <a:pt x="26" y="124"/>
                    </a:lnTo>
                    <a:lnTo>
                      <a:pt x="26" y="124"/>
                    </a:lnTo>
                    <a:lnTo>
                      <a:pt x="25" y="124"/>
                    </a:lnTo>
                    <a:lnTo>
                      <a:pt x="25" y="124"/>
                    </a:lnTo>
                    <a:lnTo>
                      <a:pt x="25" y="124"/>
                    </a:lnTo>
                    <a:lnTo>
                      <a:pt x="25" y="124"/>
                    </a:lnTo>
                    <a:lnTo>
                      <a:pt x="25" y="125"/>
                    </a:lnTo>
                    <a:lnTo>
                      <a:pt x="25" y="125"/>
                    </a:lnTo>
                    <a:lnTo>
                      <a:pt x="24" y="125"/>
                    </a:lnTo>
                    <a:lnTo>
                      <a:pt x="24" y="125"/>
                    </a:lnTo>
                    <a:lnTo>
                      <a:pt x="24" y="126"/>
                    </a:lnTo>
                    <a:lnTo>
                      <a:pt x="24" y="126"/>
                    </a:lnTo>
                    <a:lnTo>
                      <a:pt x="24" y="126"/>
                    </a:lnTo>
                    <a:lnTo>
                      <a:pt x="24" y="126"/>
                    </a:lnTo>
                    <a:lnTo>
                      <a:pt x="22" y="126"/>
                    </a:lnTo>
                    <a:lnTo>
                      <a:pt x="22" y="126"/>
                    </a:lnTo>
                    <a:lnTo>
                      <a:pt x="22" y="127"/>
                    </a:lnTo>
                    <a:lnTo>
                      <a:pt x="22" y="127"/>
                    </a:lnTo>
                    <a:lnTo>
                      <a:pt x="21" y="127"/>
                    </a:lnTo>
                    <a:lnTo>
                      <a:pt x="21" y="127"/>
                    </a:lnTo>
                    <a:lnTo>
                      <a:pt x="21" y="129"/>
                    </a:lnTo>
                    <a:lnTo>
                      <a:pt x="21" y="129"/>
                    </a:lnTo>
                    <a:lnTo>
                      <a:pt x="21" y="130"/>
                    </a:lnTo>
                    <a:lnTo>
                      <a:pt x="21" y="130"/>
                    </a:lnTo>
                    <a:lnTo>
                      <a:pt x="21" y="130"/>
                    </a:lnTo>
                    <a:lnTo>
                      <a:pt x="21" y="130"/>
                    </a:lnTo>
                    <a:lnTo>
                      <a:pt x="20" y="131"/>
                    </a:lnTo>
                    <a:lnTo>
                      <a:pt x="20" y="131"/>
                    </a:lnTo>
                    <a:lnTo>
                      <a:pt x="20" y="132"/>
                    </a:lnTo>
                    <a:lnTo>
                      <a:pt x="20" y="132"/>
                    </a:lnTo>
                    <a:lnTo>
                      <a:pt x="20" y="134"/>
                    </a:lnTo>
                    <a:lnTo>
                      <a:pt x="20" y="134"/>
                    </a:lnTo>
                    <a:lnTo>
                      <a:pt x="19" y="134"/>
                    </a:lnTo>
                    <a:lnTo>
                      <a:pt x="19" y="134"/>
                    </a:lnTo>
                    <a:lnTo>
                      <a:pt x="19" y="135"/>
                    </a:lnTo>
                    <a:lnTo>
                      <a:pt x="19" y="135"/>
                    </a:lnTo>
                    <a:lnTo>
                      <a:pt x="17" y="137"/>
                    </a:lnTo>
                    <a:lnTo>
                      <a:pt x="17" y="137"/>
                    </a:lnTo>
                    <a:lnTo>
                      <a:pt x="17" y="137"/>
                    </a:lnTo>
                    <a:lnTo>
                      <a:pt x="17" y="137"/>
                    </a:lnTo>
                    <a:lnTo>
                      <a:pt x="17" y="139"/>
                    </a:lnTo>
                    <a:lnTo>
                      <a:pt x="17" y="139"/>
                    </a:lnTo>
                    <a:lnTo>
                      <a:pt x="17" y="139"/>
                    </a:lnTo>
                    <a:lnTo>
                      <a:pt x="17" y="139"/>
                    </a:lnTo>
                    <a:lnTo>
                      <a:pt x="19" y="140"/>
                    </a:lnTo>
                    <a:lnTo>
                      <a:pt x="19" y="140"/>
                    </a:lnTo>
                    <a:lnTo>
                      <a:pt x="19" y="141"/>
                    </a:lnTo>
                    <a:lnTo>
                      <a:pt x="19" y="141"/>
                    </a:lnTo>
                    <a:lnTo>
                      <a:pt x="19" y="141"/>
                    </a:lnTo>
                    <a:lnTo>
                      <a:pt x="19" y="141"/>
                    </a:lnTo>
                    <a:lnTo>
                      <a:pt x="20" y="142"/>
                    </a:lnTo>
                    <a:lnTo>
                      <a:pt x="20" y="142"/>
                    </a:lnTo>
                    <a:lnTo>
                      <a:pt x="20" y="142"/>
                    </a:lnTo>
                    <a:lnTo>
                      <a:pt x="20" y="142"/>
                    </a:lnTo>
                    <a:lnTo>
                      <a:pt x="20" y="142"/>
                    </a:lnTo>
                    <a:lnTo>
                      <a:pt x="20" y="142"/>
                    </a:lnTo>
                    <a:lnTo>
                      <a:pt x="27" y="153"/>
                    </a:lnTo>
                    <a:lnTo>
                      <a:pt x="27" y="153"/>
                    </a:lnTo>
                    <a:lnTo>
                      <a:pt x="35" y="160"/>
                    </a:lnTo>
                    <a:lnTo>
                      <a:pt x="43" y="166"/>
                    </a:lnTo>
                    <a:lnTo>
                      <a:pt x="51" y="173"/>
                    </a:lnTo>
                    <a:lnTo>
                      <a:pt x="51" y="173"/>
                    </a:lnTo>
                    <a:lnTo>
                      <a:pt x="49" y="180"/>
                    </a:lnTo>
                    <a:lnTo>
                      <a:pt x="49" y="180"/>
                    </a:lnTo>
                    <a:lnTo>
                      <a:pt x="48" y="188"/>
                    </a:lnTo>
                    <a:lnTo>
                      <a:pt x="48" y="188"/>
                    </a:lnTo>
                    <a:lnTo>
                      <a:pt x="36" y="189"/>
                    </a:lnTo>
                    <a:lnTo>
                      <a:pt x="27" y="190"/>
                    </a:lnTo>
                    <a:lnTo>
                      <a:pt x="17" y="193"/>
                    </a:lnTo>
                    <a:lnTo>
                      <a:pt x="17" y="193"/>
                    </a:lnTo>
                    <a:lnTo>
                      <a:pt x="5" y="197"/>
                    </a:lnTo>
                    <a:lnTo>
                      <a:pt x="5" y="197"/>
                    </a:lnTo>
                    <a:lnTo>
                      <a:pt x="5" y="197"/>
                    </a:lnTo>
                    <a:lnTo>
                      <a:pt x="5" y="197"/>
                    </a:lnTo>
                    <a:lnTo>
                      <a:pt x="5" y="198"/>
                    </a:lnTo>
                    <a:lnTo>
                      <a:pt x="5" y="198"/>
                    </a:lnTo>
                    <a:lnTo>
                      <a:pt x="4" y="198"/>
                    </a:lnTo>
                    <a:lnTo>
                      <a:pt x="4" y="198"/>
                    </a:lnTo>
                    <a:lnTo>
                      <a:pt x="4" y="198"/>
                    </a:lnTo>
                    <a:lnTo>
                      <a:pt x="4" y="198"/>
                    </a:lnTo>
                    <a:lnTo>
                      <a:pt x="2" y="199"/>
                    </a:lnTo>
                    <a:lnTo>
                      <a:pt x="2" y="199"/>
                    </a:lnTo>
                    <a:lnTo>
                      <a:pt x="2" y="199"/>
                    </a:lnTo>
                    <a:lnTo>
                      <a:pt x="2" y="199"/>
                    </a:lnTo>
                    <a:lnTo>
                      <a:pt x="1" y="200"/>
                    </a:lnTo>
                    <a:lnTo>
                      <a:pt x="1" y="200"/>
                    </a:lnTo>
                    <a:lnTo>
                      <a:pt x="1" y="200"/>
                    </a:lnTo>
                    <a:lnTo>
                      <a:pt x="1" y="200"/>
                    </a:lnTo>
                    <a:lnTo>
                      <a:pt x="1" y="202"/>
                    </a:lnTo>
                    <a:lnTo>
                      <a:pt x="1" y="202"/>
                    </a:lnTo>
                    <a:lnTo>
                      <a:pt x="1" y="202"/>
                    </a:lnTo>
                    <a:lnTo>
                      <a:pt x="1" y="202"/>
                    </a:lnTo>
                    <a:lnTo>
                      <a:pt x="0" y="204"/>
                    </a:lnTo>
                    <a:lnTo>
                      <a:pt x="0" y="204"/>
                    </a:lnTo>
                    <a:lnTo>
                      <a:pt x="0" y="204"/>
                    </a:lnTo>
                    <a:lnTo>
                      <a:pt x="0" y="204"/>
                    </a:lnTo>
                    <a:lnTo>
                      <a:pt x="0" y="205"/>
                    </a:lnTo>
                    <a:lnTo>
                      <a:pt x="0" y="205"/>
                    </a:lnTo>
                    <a:lnTo>
                      <a:pt x="0" y="205"/>
                    </a:lnTo>
                    <a:lnTo>
                      <a:pt x="0" y="205"/>
                    </a:lnTo>
                    <a:lnTo>
                      <a:pt x="0" y="208"/>
                    </a:lnTo>
                    <a:lnTo>
                      <a:pt x="0" y="208"/>
                    </a:lnTo>
                    <a:lnTo>
                      <a:pt x="0" y="209"/>
                    </a:lnTo>
                    <a:lnTo>
                      <a:pt x="0" y="209"/>
                    </a:lnTo>
                    <a:lnTo>
                      <a:pt x="0" y="209"/>
                    </a:lnTo>
                    <a:lnTo>
                      <a:pt x="0" y="209"/>
                    </a:lnTo>
                    <a:lnTo>
                      <a:pt x="0" y="210"/>
                    </a:lnTo>
                    <a:lnTo>
                      <a:pt x="0" y="210"/>
                    </a:lnTo>
                    <a:lnTo>
                      <a:pt x="0" y="212"/>
                    </a:lnTo>
                    <a:lnTo>
                      <a:pt x="0" y="212"/>
                    </a:lnTo>
                    <a:lnTo>
                      <a:pt x="0" y="213"/>
                    </a:lnTo>
                    <a:lnTo>
                      <a:pt x="0" y="213"/>
                    </a:lnTo>
                    <a:lnTo>
                      <a:pt x="0" y="213"/>
                    </a:lnTo>
                    <a:lnTo>
                      <a:pt x="0" y="213"/>
                    </a:lnTo>
                    <a:lnTo>
                      <a:pt x="0" y="214"/>
                    </a:lnTo>
                    <a:lnTo>
                      <a:pt x="0" y="214"/>
                    </a:lnTo>
                    <a:lnTo>
                      <a:pt x="0" y="214"/>
                    </a:lnTo>
                    <a:lnTo>
                      <a:pt x="0" y="214"/>
                    </a:lnTo>
                    <a:lnTo>
                      <a:pt x="0" y="214"/>
                    </a:lnTo>
                    <a:lnTo>
                      <a:pt x="0" y="214"/>
                    </a:lnTo>
                    <a:lnTo>
                      <a:pt x="0" y="216"/>
                    </a:lnTo>
                    <a:lnTo>
                      <a:pt x="0" y="216"/>
                    </a:lnTo>
                    <a:lnTo>
                      <a:pt x="1" y="216"/>
                    </a:lnTo>
                    <a:lnTo>
                      <a:pt x="1" y="216"/>
                    </a:lnTo>
                    <a:lnTo>
                      <a:pt x="1" y="217"/>
                    </a:lnTo>
                    <a:lnTo>
                      <a:pt x="1" y="217"/>
                    </a:lnTo>
                    <a:lnTo>
                      <a:pt x="1" y="217"/>
                    </a:lnTo>
                    <a:lnTo>
                      <a:pt x="1" y="217"/>
                    </a:lnTo>
                    <a:lnTo>
                      <a:pt x="2" y="218"/>
                    </a:lnTo>
                    <a:lnTo>
                      <a:pt x="2" y="218"/>
                    </a:lnTo>
                    <a:lnTo>
                      <a:pt x="2" y="218"/>
                    </a:lnTo>
                    <a:lnTo>
                      <a:pt x="2" y="218"/>
                    </a:lnTo>
                    <a:lnTo>
                      <a:pt x="4" y="218"/>
                    </a:lnTo>
                    <a:lnTo>
                      <a:pt x="4" y="218"/>
                    </a:lnTo>
                    <a:lnTo>
                      <a:pt x="4" y="218"/>
                    </a:lnTo>
                    <a:lnTo>
                      <a:pt x="15" y="226"/>
                    </a:lnTo>
                    <a:lnTo>
                      <a:pt x="15" y="226"/>
                    </a:lnTo>
                    <a:lnTo>
                      <a:pt x="24" y="229"/>
                    </a:lnTo>
                    <a:lnTo>
                      <a:pt x="32" y="233"/>
                    </a:lnTo>
                    <a:lnTo>
                      <a:pt x="43" y="236"/>
                    </a:lnTo>
                    <a:lnTo>
                      <a:pt x="43" y="236"/>
                    </a:lnTo>
                    <a:lnTo>
                      <a:pt x="44" y="251"/>
                    </a:lnTo>
                    <a:lnTo>
                      <a:pt x="44" y="251"/>
                    </a:lnTo>
                    <a:lnTo>
                      <a:pt x="34" y="256"/>
                    </a:lnTo>
                    <a:lnTo>
                      <a:pt x="19" y="266"/>
                    </a:lnTo>
                    <a:lnTo>
                      <a:pt x="19" y="266"/>
                    </a:lnTo>
                    <a:lnTo>
                      <a:pt x="9" y="275"/>
                    </a:lnTo>
                    <a:lnTo>
                      <a:pt x="9" y="275"/>
                    </a:lnTo>
                    <a:lnTo>
                      <a:pt x="9" y="275"/>
                    </a:lnTo>
                    <a:lnTo>
                      <a:pt x="7" y="275"/>
                    </a:lnTo>
                    <a:lnTo>
                      <a:pt x="7" y="275"/>
                    </a:lnTo>
                    <a:lnTo>
                      <a:pt x="7" y="276"/>
                    </a:lnTo>
                    <a:lnTo>
                      <a:pt x="7" y="276"/>
                    </a:lnTo>
                    <a:lnTo>
                      <a:pt x="7" y="276"/>
                    </a:lnTo>
                    <a:lnTo>
                      <a:pt x="7" y="276"/>
                    </a:lnTo>
                    <a:lnTo>
                      <a:pt x="6" y="277"/>
                    </a:lnTo>
                    <a:lnTo>
                      <a:pt x="6" y="277"/>
                    </a:lnTo>
                    <a:lnTo>
                      <a:pt x="6" y="279"/>
                    </a:lnTo>
                    <a:lnTo>
                      <a:pt x="6" y="279"/>
                    </a:lnTo>
                    <a:lnTo>
                      <a:pt x="6" y="279"/>
                    </a:lnTo>
                    <a:lnTo>
                      <a:pt x="6" y="279"/>
                    </a:lnTo>
                    <a:lnTo>
                      <a:pt x="6" y="280"/>
                    </a:lnTo>
                    <a:lnTo>
                      <a:pt x="6" y="280"/>
                    </a:lnTo>
                    <a:lnTo>
                      <a:pt x="5" y="280"/>
                    </a:lnTo>
                    <a:lnTo>
                      <a:pt x="5" y="280"/>
                    </a:lnTo>
                    <a:lnTo>
                      <a:pt x="5" y="280"/>
                    </a:lnTo>
                    <a:lnTo>
                      <a:pt x="5" y="280"/>
                    </a:lnTo>
                    <a:lnTo>
                      <a:pt x="6" y="281"/>
                    </a:lnTo>
                    <a:lnTo>
                      <a:pt x="6" y="281"/>
                    </a:lnTo>
                    <a:lnTo>
                      <a:pt x="6" y="282"/>
                    </a:lnTo>
                    <a:lnTo>
                      <a:pt x="6" y="282"/>
                    </a:lnTo>
                    <a:lnTo>
                      <a:pt x="6" y="282"/>
                    </a:lnTo>
                    <a:lnTo>
                      <a:pt x="6" y="282"/>
                    </a:lnTo>
                    <a:lnTo>
                      <a:pt x="6" y="284"/>
                    </a:lnTo>
                    <a:lnTo>
                      <a:pt x="6" y="284"/>
                    </a:lnTo>
                    <a:lnTo>
                      <a:pt x="6" y="285"/>
                    </a:lnTo>
                    <a:lnTo>
                      <a:pt x="6" y="285"/>
                    </a:lnTo>
                    <a:lnTo>
                      <a:pt x="6" y="285"/>
                    </a:lnTo>
                    <a:lnTo>
                      <a:pt x="6" y="285"/>
                    </a:lnTo>
                    <a:lnTo>
                      <a:pt x="6" y="286"/>
                    </a:lnTo>
                    <a:lnTo>
                      <a:pt x="6" y="286"/>
                    </a:lnTo>
                    <a:lnTo>
                      <a:pt x="7" y="287"/>
                    </a:lnTo>
                    <a:lnTo>
                      <a:pt x="7" y="287"/>
                    </a:lnTo>
                    <a:lnTo>
                      <a:pt x="7" y="289"/>
                    </a:lnTo>
                    <a:lnTo>
                      <a:pt x="7" y="289"/>
                    </a:lnTo>
                    <a:lnTo>
                      <a:pt x="7" y="290"/>
                    </a:lnTo>
                    <a:lnTo>
                      <a:pt x="7" y="290"/>
                    </a:lnTo>
                    <a:lnTo>
                      <a:pt x="7" y="290"/>
                    </a:lnTo>
                    <a:lnTo>
                      <a:pt x="7" y="290"/>
                    </a:lnTo>
                    <a:lnTo>
                      <a:pt x="7" y="291"/>
                    </a:lnTo>
                    <a:lnTo>
                      <a:pt x="7" y="291"/>
                    </a:lnTo>
                    <a:lnTo>
                      <a:pt x="9" y="291"/>
                    </a:lnTo>
                    <a:lnTo>
                      <a:pt x="9" y="291"/>
                    </a:lnTo>
                    <a:lnTo>
                      <a:pt x="9" y="292"/>
                    </a:lnTo>
                    <a:lnTo>
                      <a:pt x="9" y="292"/>
                    </a:lnTo>
                    <a:lnTo>
                      <a:pt x="9" y="292"/>
                    </a:lnTo>
                    <a:lnTo>
                      <a:pt x="9" y="292"/>
                    </a:lnTo>
                    <a:lnTo>
                      <a:pt x="10" y="294"/>
                    </a:lnTo>
                    <a:lnTo>
                      <a:pt x="10" y="294"/>
                    </a:lnTo>
                    <a:lnTo>
                      <a:pt x="10" y="294"/>
                    </a:lnTo>
                    <a:lnTo>
                      <a:pt x="10" y="294"/>
                    </a:lnTo>
                    <a:lnTo>
                      <a:pt x="10" y="294"/>
                    </a:lnTo>
                    <a:lnTo>
                      <a:pt x="10" y="294"/>
                    </a:lnTo>
                    <a:lnTo>
                      <a:pt x="11" y="294"/>
                    </a:lnTo>
                    <a:lnTo>
                      <a:pt x="11" y="294"/>
                    </a:lnTo>
                    <a:lnTo>
                      <a:pt x="11" y="295"/>
                    </a:lnTo>
                    <a:lnTo>
                      <a:pt x="11" y="295"/>
                    </a:lnTo>
                    <a:lnTo>
                      <a:pt x="12" y="295"/>
                    </a:lnTo>
                    <a:lnTo>
                      <a:pt x="12" y="295"/>
                    </a:lnTo>
                    <a:lnTo>
                      <a:pt x="14" y="296"/>
                    </a:lnTo>
                    <a:lnTo>
                      <a:pt x="14" y="296"/>
                    </a:lnTo>
                    <a:lnTo>
                      <a:pt x="14" y="296"/>
                    </a:lnTo>
                    <a:lnTo>
                      <a:pt x="14" y="296"/>
                    </a:lnTo>
                    <a:lnTo>
                      <a:pt x="14" y="296"/>
                    </a:lnTo>
                    <a:lnTo>
                      <a:pt x="14" y="296"/>
                    </a:lnTo>
                    <a:lnTo>
                      <a:pt x="26" y="297"/>
                    </a:lnTo>
                    <a:lnTo>
                      <a:pt x="26" y="297"/>
                    </a:lnTo>
                    <a:lnTo>
                      <a:pt x="45" y="299"/>
                    </a:lnTo>
                    <a:lnTo>
                      <a:pt x="56" y="297"/>
                    </a:lnTo>
                    <a:lnTo>
                      <a:pt x="56" y="297"/>
                    </a:lnTo>
                    <a:lnTo>
                      <a:pt x="63" y="313"/>
                    </a:lnTo>
                    <a:lnTo>
                      <a:pt x="63" y="313"/>
                    </a:lnTo>
                    <a:lnTo>
                      <a:pt x="55" y="320"/>
                    </a:lnTo>
                    <a:lnTo>
                      <a:pt x="50" y="326"/>
                    </a:lnTo>
                    <a:lnTo>
                      <a:pt x="44" y="335"/>
                    </a:lnTo>
                    <a:lnTo>
                      <a:pt x="44" y="335"/>
                    </a:lnTo>
                    <a:lnTo>
                      <a:pt x="38" y="347"/>
                    </a:lnTo>
                    <a:lnTo>
                      <a:pt x="38" y="347"/>
                    </a:lnTo>
                    <a:lnTo>
                      <a:pt x="38" y="347"/>
                    </a:lnTo>
                    <a:lnTo>
                      <a:pt x="38" y="347"/>
                    </a:lnTo>
                    <a:lnTo>
                      <a:pt x="36" y="349"/>
                    </a:lnTo>
                    <a:lnTo>
                      <a:pt x="36" y="349"/>
                    </a:lnTo>
                    <a:lnTo>
                      <a:pt x="36" y="349"/>
                    </a:lnTo>
                    <a:lnTo>
                      <a:pt x="36" y="349"/>
                    </a:lnTo>
                    <a:lnTo>
                      <a:pt x="36" y="350"/>
                    </a:lnTo>
                    <a:lnTo>
                      <a:pt x="36" y="350"/>
                    </a:lnTo>
                    <a:lnTo>
                      <a:pt x="36" y="350"/>
                    </a:lnTo>
                    <a:lnTo>
                      <a:pt x="36" y="350"/>
                    </a:lnTo>
                    <a:lnTo>
                      <a:pt x="36" y="352"/>
                    </a:lnTo>
                    <a:lnTo>
                      <a:pt x="36" y="352"/>
                    </a:lnTo>
                    <a:lnTo>
                      <a:pt x="36" y="352"/>
                    </a:lnTo>
                    <a:lnTo>
                      <a:pt x="36" y="352"/>
                    </a:lnTo>
                    <a:lnTo>
                      <a:pt x="36" y="353"/>
                    </a:lnTo>
                    <a:lnTo>
                      <a:pt x="36" y="353"/>
                    </a:lnTo>
                    <a:lnTo>
                      <a:pt x="36" y="353"/>
                    </a:lnTo>
                    <a:lnTo>
                      <a:pt x="36" y="353"/>
                    </a:lnTo>
                    <a:lnTo>
                      <a:pt x="38" y="354"/>
                    </a:lnTo>
                    <a:lnTo>
                      <a:pt x="38" y="354"/>
                    </a:lnTo>
                    <a:lnTo>
                      <a:pt x="38" y="354"/>
                    </a:lnTo>
                    <a:lnTo>
                      <a:pt x="38" y="354"/>
                    </a:lnTo>
                    <a:lnTo>
                      <a:pt x="38" y="355"/>
                    </a:lnTo>
                    <a:lnTo>
                      <a:pt x="38" y="355"/>
                    </a:lnTo>
                    <a:lnTo>
                      <a:pt x="39" y="355"/>
                    </a:lnTo>
                    <a:lnTo>
                      <a:pt x="39" y="355"/>
                    </a:lnTo>
                    <a:lnTo>
                      <a:pt x="39" y="357"/>
                    </a:lnTo>
                    <a:lnTo>
                      <a:pt x="39" y="357"/>
                    </a:lnTo>
                    <a:lnTo>
                      <a:pt x="39" y="357"/>
                    </a:lnTo>
                    <a:lnTo>
                      <a:pt x="39" y="357"/>
                    </a:lnTo>
                    <a:lnTo>
                      <a:pt x="40" y="358"/>
                    </a:lnTo>
                    <a:lnTo>
                      <a:pt x="40" y="358"/>
                    </a:lnTo>
                    <a:lnTo>
                      <a:pt x="41" y="359"/>
                    </a:lnTo>
                    <a:lnTo>
                      <a:pt x="41" y="359"/>
                    </a:lnTo>
                    <a:lnTo>
                      <a:pt x="41" y="360"/>
                    </a:lnTo>
                    <a:lnTo>
                      <a:pt x="41" y="360"/>
                    </a:lnTo>
                    <a:lnTo>
                      <a:pt x="41" y="360"/>
                    </a:lnTo>
                    <a:lnTo>
                      <a:pt x="41" y="360"/>
                    </a:lnTo>
                    <a:lnTo>
                      <a:pt x="43" y="362"/>
                    </a:lnTo>
                    <a:lnTo>
                      <a:pt x="43" y="362"/>
                    </a:lnTo>
                    <a:lnTo>
                      <a:pt x="43" y="362"/>
                    </a:lnTo>
                    <a:lnTo>
                      <a:pt x="43" y="362"/>
                    </a:lnTo>
                    <a:lnTo>
                      <a:pt x="43" y="362"/>
                    </a:lnTo>
                    <a:lnTo>
                      <a:pt x="43" y="362"/>
                    </a:lnTo>
                    <a:lnTo>
                      <a:pt x="44" y="363"/>
                    </a:lnTo>
                    <a:lnTo>
                      <a:pt x="44" y="363"/>
                    </a:lnTo>
                    <a:lnTo>
                      <a:pt x="44" y="363"/>
                    </a:lnTo>
                    <a:lnTo>
                      <a:pt x="44" y="363"/>
                    </a:lnTo>
                    <a:lnTo>
                      <a:pt x="45" y="363"/>
                    </a:lnTo>
                    <a:lnTo>
                      <a:pt x="45" y="363"/>
                    </a:lnTo>
                    <a:lnTo>
                      <a:pt x="45" y="364"/>
                    </a:lnTo>
                    <a:lnTo>
                      <a:pt x="45" y="364"/>
                    </a:lnTo>
                    <a:lnTo>
                      <a:pt x="46" y="364"/>
                    </a:lnTo>
                    <a:lnTo>
                      <a:pt x="46" y="364"/>
                    </a:lnTo>
                    <a:lnTo>
                      <a:pt x="46" y="364"/>
                    </a:lnTo>
                    <a:lnTo>
                      <a:pt x="46" y="364"/>
                    </a:lnTo>
                    <a:lnTo>
                      <a:pt x="49" y="364"/>
                    </a:lnTo>
                    <a:lnTo>
                      <a:pt x="49" y="364"/>
                    </a:lnTo>
                    <a:lnTo>
                      <a:pt x="49" y="364"/>
                    </a:lnTo>
                    <a:lnTo>
                      <a:pt x="49" y="364"/>
                    </a:lnTo>
                    <a:lnTo>
                      <a:pt x="63" y="362"/>
                    </a:lnTo>
                    <a:lnTo>
                      <a:pt x="63" y="362"/>
                    </a:lnTo>
                    <a:lnTo>
                      <a:pt x="80" y="357"/>
                    </a:lnTo>
                    <a:lnTo>
                      <a:pt x="90" y="352"/>
                    </a:lnTo>
                    <a:lnTo>
                      <a:pt x="90" y="352"/>
                    </a:lnTo>
                    <a:lnTo>
                      <a:pt x="102" y="363"/>
                    </a:lnTo>
                    <a:lnTo>
                      <a:pt x="102" y="363"/>
                    </a:lnTo>
                    <a:lnTo>
                      <a:pt x="98" y="373"/>
                    </a:lnTo>
                    <a:lnTo>
                      <a:pt x="92" y="392"/>
                    </a:lnTo>
                    <a:lnTo>
                      <a:pt x="92" y="392"/>
                    </a:lnTo>
                    <a:lnTo>
                      <a:pt x="89" y="404"/>
                    </a:lnTo>
                    <a:lnTo>
                      <a:pt x="89" y="404"/>
                    </a:lnTo>
                    <a:lnTo>
                      <a:pt x="89" y="404"/>
                    </a:lnTo>
                    <a:lnTo>
                      <a:pt x="89" y="404"/>
                    </a:lnTo>
                    <a:lnTo>
                      <a:pt x="89" y="407"/>
                    </a:lnTo>
                    <a:lnTo>
                      <a:pt x="89" y="407"/>
                    </a:lnTo>
                    <a:lnTo>
                      <a:pt x="89" y="407"/>
                    </a:lnTo>
                    <a:lnTo>
                      <a:pt x="89" y="407"/>
                    </a:lnTo>
                    <a:lnTo>
                      <a:pt x="90" y="408"/>
                    </a:lnTo>
                    <a:lnTo>
                      <a:pt x="90" y="408"/>
                    </a:lnTo>
                    <a:lnTo>
                      <a:pt x="90" y="408"/>
                    </a:lnTo>
                    <a:lnTo>
                      <a:pt x="90" y="408"/>
                    </a:lnTo>
                    <a:lnTo>
                      <a:pt x="90" y="410"/>
                    </a:lnTo>
                    <a:lnTo>
                      <a:pt x="90" y="410"/>
                    </a:lnTo>
                    <a:lnTo>
                      <a:pt x="90" y="410"/>
                    </a:lnTo>
                    <a:lnTo>
                      <a:pt x="90" y="410"/>
                    </a:lnTo>
                    <a:lnTo>
                      <a:pt x="90" y="410"/>
                    </a:lnTo>
                    <a:lnTo>
                      <a:pt x="90" y="410"/>
                    </a:lnTo>
                    <a:lnTo>
                      <a:pt x="92" y="411"/>
                    </a:lnTo>
                    <a:lnTo>
                      <a:pt x="92" y="411"/>
                    </a:lnTo>
                    <a:lnTo>
                      <a:pt x="92" y="411"/>
                    </a:lnTo>
                    <a:lnTo>
                      <a:pt x="92" y="411"/>
                    </a:lnTo>
                    <a:lnTo>
                      <a:pt x="92" y="411"/>
                    </a:lnTo>
                    <a:lnTo>
                      <a:pt x="92" y="411"/>
                    </a:lnTo>
                    <a:lnTo>
                      <a:pt x="93" y="412"/>
                    </a:lnTo>
                    <a:lnTo>
                      <a:pt x="93" y="412"/>
                    </a:lnTo>
                    <a:lnTo>
                      <a:pt x="93" y="412"/>
                    </a:lnTo>
                    <a:lnTo>
                      <a:pt x="93" y="412"/>
                    </a:lnTo>
                    <a:lnTo>
                      <a:pt x="94" y="413"/>
                    </a:lnTo>
                    <a:lnTo>
                      <a:pt x="94" y="413"/>
                    </a:lnTo>
                    <a:lnTo>
                      <a:pt x="94" y="413"/>
                    </a:lnTo>
                    <a:lnTo>
                      <a:pt x="94" y="413"/>
                    </a:lnTo>
                    <a:lnTo>
                      <a:pt x="95" y="415"/>
                    </a:lnTo>
                    <a:lnTo>
                      <a:pt x="95" y="415"/>
                    </a:lnTo>
                    <a:lnTo>
                      <a:pt x="97" y="415"/>
                    </a:lnTo>
                    <a:lnTo>
                      <a:pt x="97" y="415"/>
                    </a:lnTo>
                    <a:lnTo>
                      <a:pt x="98" y="416"/>
                    </a:lnTo>
                    <a:lnTo>
                      <a:pt x="98" y="416"/>
                    </a:lnTo>
                    <a:lnTo>
                      <a:pt x="98" y="416"/>
                    </a:lnTo>
                    <a:lnTo>
                      <a:pt x="98" y="416"/>
                    </a:lnTo>
                    <a:lnTo>
                      <a:pt x="99" y="416"/>
                    </a:lnTo>
                    <a:lnTo>
                      <a:pt x="99" y="416"/>
                    </a:lnTo>
                    <a:lnTo>
                      <a:pt x="99" y="417"/>
                    </a:lnTo>
                    <a:lnTo>
                      <a:pt x="99" y="417"/>
                    </a:lnTo>
                    <a:lnTo>
                      <a:pt x="101" y="417"/>
                    </a:lnTo>
                    <a:lnTo>
                      <a:pt x="101" y="417"/>
                    </a:lnTo>
                    <a:lnTo>
                      <a:pt x="102" y="417"/>
                    </a:lnTo>
                    <a:lnTo>
                      <a:pt x="102" y="417"/>
                    </a:lnTo>
                    <a:lnTo>
                      <a:pt x="102" y="417"/>
                    </a:lnTo>
                    <a:lnTo>
                      <a:pt x="102" y="417"/>
                    </a:lnTo>
                    <a:lnTo>
                      <a:pt x="102" y="417"/>
                    </a:lnTo>
                    <a:lnTo>
                      <a:pt x="102" y="417"/>
                    </a:lnTo>
                    <a:lnTo>
                      <a:pt x="103" y="417"/>
                    </a:lnTo>
                    <a:lnTo>
                      <a:pt x="103" y="417"/>
                    </a:lnTo>
                    <a:lnTo>
                      <a:pt x="103" y="417"/>
                    </a:lnTo>
                    <a:lnTo>
                      <a:pt x="103" y="417"/>
                    </a:lnTo>
                    <a:lnTo>
                      <a:pt x="104" y="417"/>
                    </a:lnTo>
                    <a:lnTo>
                      <a:pt x="104" y="417"/>
                    </a:lnTo>
                    <a:lnTo>
                      <a:pt x="106" y="417"/>
                    </a:lnTo>
                    <a:lnTo>
                      <a:pt x="106" y="417"/>
                    </a:lnTo>
                    <a:lnTo>
                      <a:pt x="106" y="417"/>
                    </a:lnTo>
                    <a:lnTo>
                      <a:pt x="106" y="417"/>
                    </a:lnTo>
                    <a:lnTo>
                      <a:pt x="107" y="417"/>
                    </a:lnTo>
                    <a:lnTo>
                      <a:pt x="107" y="417"/>
                    </a:lnTo>
                    <a:lnTo>
                      <a:pt x="107" y="417"/>
                    </a:lnTo>
                    <a:lnTo>
                      <a:pt x="107" y="417"/>
                    </a:lnTo>
                    <a:lnTo>
                      <a:pt x="118" y="410"/>
                    </a:lnTo>
                    <a:lnTo>
                      <a:pt x="118" y="410"/>
                    </a:lnTo>
                    <a:lnTo>
                      <a:pt x="133" y="399"/>
                    </a:lnTo>
                    <a:lnTo>
                      <a:pt x="142" y="391"/>
                    </a:lnTo>
                    <a:lnTo>
                      <a:pt x="142" y="391"/>
                    </a:lnTo>
                    <a:lnTo>
                      <a:pt x="156" y="398"/>
                    </a:lnTo>
                    <a:lnTo>
                      <a:pt x="156" y="398"/>
                    </a:lnTo>
                    <a:close/>
                    <a:moveTo>
                      <a:pt x="72" y="187"/>
                    </a:moveTo>
                    <a:lnTo>
                      <a:pt x="72" y="187"/>
                    </a:lnTo>
                    <a:lnTo>
                      <a:pt x="77" y="170"/>
                    </a:lnTo>
                    <a:lnTo>
                      <a:pt x="83" y="155"/>
                    </a:lnTo>
                    <a:lnTo>
                      <a:pt x="90" y="142"/>
                    </a:lnTo>
                    <a:lnTo>
                      <a:pt x="101" y="129"/>
                    </a:lnTo>
                    <a:lnTo>
                      <a:pt x="111" y="117"/>
                    </a:lnTo>
                    <a:lnTo>
                      <a:pt x="122" y="106"/>
                    </a:lnTo>
                    <a:lnTo>
                      <a:pt x="133" y="97"/>
                    </a:lnTo>
                    <a:lnTo>
                      <a:pt x="146" y="88"/>
                    </a:lnTo>
                    <a:lnTo>
                      <a:pt x="160" y="82"/>
                    </a:lnTo>
                    <a:lnTo>
                      <a:pt x="175" y="76"/>
                    </a:lnTo>
                    <a:lnTo>
                      <a:pt x="190" y="72"/>
                    </a:lnTo>
                    <a:lnTo>
                      <a:pt x="205" y="68"/>
                    </a:lnTo>
                    <a:lnTo>
                      <a:pt x="220" y="67"/>
                    </a:lnTo>
                    <a:lnTo>
                      <a:pt x="237" y="67"/>
                    </a:lnTo>
                    <a:lnTo>
                      <a:pt x="252" y="69"/>
                    </a:lnTo>
                    <a:lnTo>
                      <a:pt x="268" y="72"/>
                    </a:lnTo>
                    <a:lnTo>
                      <a:pt x="268" y="72"/>
                    </a:lnTo>
                    <a:lnTo>
                      <a:pt x="284" y="77"/>
                    </a:lnTo>
                    <a:lnTo>
                      <a:pt x="298" y="85"/>
                    </a:lnTo>
                    <a:lnTo>
                      <a:pt x="312" y="92"/>
                    </a:lnTo>
                    <a:lnTo>
                      <a:pt x="326" y="101"/>
                    </a:lnTo>
                    <a:lnTo>
                      <a:pt x="337" y="111"/>
                    </a:lnTo>
                    <a:lnTo>
                      <a:pt x="349" y="122"/>
                    </a:lnTo>
                    <a:lnTo>
                      <a:pt x="358" y="135"/>
                    </a:lnTo>
                    <a:lnTo>
                      <a:pt x="366" y="148"/>
                    </a:lnTo>
                    <a:lnTo>
                      <a:pt x="373" y="161"/>
                    </a:lnTo>
                    <a:lnTo>
                      <a:pt x="379" y="175"/>
                    </a:lnTo>
                    <a:lnTo>
                      <a:pt x="383" y="190"/>
                    </a:lnTo>
                    <a:lnTo>
                      <a:pt x="387" y="205"/>
                    </a:lnTo>
                    <a:lnTo>
                      <a:pt x="388" y="222"/>
                    </a:lnTo>
                    <a:lnTo>
                      <a:pt x="388" y="237"/>
                    </a:lnTo>
                    <a:lnTo>
                      <a:pt x="385" y="253"/>
                    </a:lnTo>
                    <a:lnTo>
                      <a:pt x="381" y="270"/>
                    </a:lnTo>
                    <a:lnTo>
                      <a:pt x="381" y="270"/>
                    </a:lnTo>
                    <a:lnTo>
                      <a:pt x="376" y="285"/>
                    </a:lnTo>
                    <a:lnTo>
                      <a:pt x="370" y="300"/>
                    </a:lnTo>
                    <a:lnTo>
                      <a:pt x="363" y="314"/>
                    </a:lnTo>
                    <a:lnTo>
                      <a:pt x="354" y="326"/>
                    </a:lnTo>
                    <a:lnTo>
                      <a:pt x="344" y="338"/>
                    </a:lnTo>
                    <a:lnTo>
                      <a:pt x="332" y="349"/>
                    </a:lnTo>
                    <a:lnTo>
                      <a:pt x="320" y="359"/>
                    </a:lnTo>
                    <a:lnTo>
                      <a:pt x="307" y="367"/>
                    </a:lnTo>
                    <a:lnTo>
                      <a:pt x="293" y="374"/>
                    </a:lnTo>
                    <a:lnTo>
                      <a:pt x="279" y="379"/>
                    </a:lnTo>
                    <a:lnTo>
                      <a:pt x="264" y="384"/>
                    </a:lnTo>
                    <a:lnTo>
                      <a:pt x="249" y="387"/>
                    </a:lnTo>
                    <a:lnTo>
                      <a:pt x="233" y="388"/>
                    </a:lnTo>
                    <a:lnTo>
                      <a:pt x="218" y="388"/>
                    </a:lnTo>
                    <a:lnTo>
                      <a:pt x="201" y="387"/>
                    </a:lnTo>
                    <a:lnTo>
                      <a:pt x="185" y="383"/>
                    </a:lnTo>
                    <a:lnTo>
                      <a:pt x="185" y="383"/>
                    </a:lnTo>
                    <a:lnTo>
                      <a:pt x="170" y="378"/>
                    </a:lnTo>
                    <a:lnTo>
                      <a:pt x="155" y="372"/>
                    </a:lnTo>
                    <a:lnTo>
                      <a:pt x="141" y="364"/>
                    </a:lnTo>
                    <a:lnTo>
                      <a:pt x="128" y="354"/>
                    </a:lnTo>
                    <a:lnTo>
                      <a:pt x="116" y="344"/>
                    </a:lnTo>
                    <a:lnTo>
                      <a:pt x="106" y="333"/>
                    </a:lnTo>
                    <a:lnTo>
                      <a:pt x="95" y="321"/>
                    </a:lnTo>
                    <a:lnTo>
                      <a:pt x="88" y="307"/>
                    </a:lnTo>
                    <a:lnTo>
                      <a:pt x="80" y="295"/>
                    </a:lnTo>
                    <a:lnTo>
                      <a:pt x="75" y="280"/>
                    </a:lnTo>
                    <a:lnTo>
                      <a:pt x="70" y="265"/>
                    </a:lnTo>
                    <a:lnTo>
                      <a:pt x="68" y="250"/>
                    </a:lnTo>
                    <a:lnTo>
                      <a:pt x="67" y="234"/>
                    </a:lnTo>
                    <a:lnTo>
                      <a:pt x="67" y="218"/>
                    </a:lnTo>
                    <a:lnTo>
                      <a:pt x="68" y="202"/>
                    </a:lnTo>
                    <a:lnTo>
                      <a:pt x="72" y="187"/>
                    </a:lnTo>
                    <a:lnTo>
                      <a:pt x="72" y="18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7" name="Freeform 36"/>
              <p:cNvSpPr>
                <a:spLocks/>
              </p:cNvSpPr>
              <p:nvPr/>
            </p:nvSpPr>
            <p:spPr bwMode="auto">
              <a:xfrm>
                <a:off x="3657600" y="4237096"/>
                <a:ext cx="59502" cy="59502"/>
              </a:xfrm>
              <a:custGeom>
                <a:avLst/>
                <a:gdLst>
                  <a:gd name="T0" fmla="*/ 34 w 92"/>
                  <a:gd name="T1" fmla="*/ 90 h 91"/>
                  <a:gd name="T2" fmla="*/ 34 w 92"/>
                  <a:gd name="T3" fmla="*/ 90 h 91"/>
                  <a:gd name="T4" fmla="*/ 43 w 92"/>
                  <a:gd name="T5" fmla="*/ 91 h 91"/>
                  <a:gd name="T6" fmla="*/ 52 w 92"/>
                  <a:gd name="T7" fmla="*/ 91 h 91"/>
                  <a:gd name="T8" fmla="*/ 61 w 92"/>
                  <a:gd name="T9" fmla="*/ 89 h 91"/>
                  <a:gd name="T10" fmla="*/ 69 w 92"/>
                  <a:gd name="T11" fmla="*/ 85 h 91"/>
                  <a:gd name="T12" fmla="*/ 76 w 92"/>
                  <a:gd name="T13" fmla="*/ 80 h 91"/>
                  <a:gd name="T14" fmla="*/ 82 w 92"/>
                  <a:gd name="T15" fmla="*/ 74 h 91"/>
                  <a:gd name="T16" fmla="*/ 87 w 92"/>
                  <a:gd name="T17" fmla="*/ 66 h 91"/>
                  <a:gd name="T18" fmla="*/ 91 w 92"/>
                  <a:gd name="T19" fmla="*/ 57 h 91"/>
                  <a:gd name="T20" fmla="*/ 91 w 92"/>
                  <a:gd name="T21" fmla="*/ 57 h 91"/>
                  <a:gd name="T22" fmla="*/ 92 w 92"/>
                  <a:gd name="T23" fmla="*/ 49 h 91"/>
                  <a:gd name="T24" fmla="*/ 92 w 92"/>
                  <a:gd name="T25" fmla="*/ 40 h 91"/>
                  <a:gd name="T26" fmla="*/ 90 w 92"/>
                  <a:gd name="T27" fmla="*/ 31 h 91"/>
                  <a:gd name="T28" fmla="*/ 86 w 92"/>
                  <a:gd name="T29" fmla="*/ 22 h 91"/>
                  <a:gd name="T30" fmla="*/ 81 w 92"/>
                  <a:gd name="T31" fmla="*/ 16 h 91"/>
                  <a:gd name="T32" fmla="*/ 74 w 92"/>
                  <a:gd name="T33" fmla="*/ 10 h 91"/>
                  <a:gd name="T34" fmla="*/ 67 w 92"/>
                  <a:gd name="T35" fmla="*/ 5 h 91"/>
                  <a:gd name="T36" fmla="*/ 58 w 92"/>
                  <a:gd name="T37" fmla="*/ 1 h 91"/>
                  <a:gd name="T38" fmla="*/ 58 w 92"/>
                  <a:gd name="T39" fmla="*/ 1 h 91"/>
                  <a:gd name="T40" fmla="*/ 48 w 92"/>
                  <a:gd name="T41" fmla="*/ 0 h 91"/>
                  <a:gd name="T42" fmla="*/ 39 w 92"/>
                  <a:gd name="T43" fmla="*/ 0 h 91"/>
                  <a:gd name="T44" fmla="*/ 30 w 92"/>
                  <a:gd name="T45" fmla="*/ 2 h 91"/>
                  <a:gd name="T46" fmla="*/ 23 w 92"/>
                  <a:gd name="T47" fmla="*/ 6 h 91"/>
                  <a:gd name="T48" fmla="*/ 15 w 92"/>
                  <a:gd name="T49" fmla="*/ 11 h 91"/>
                  <a:gd name="T50" fmla="*/ 9 w 92"/>
                  <a:gd name="T51" fmla="*/ 17 h 91"/>
                  <a:gd name="T52" fmla="*/ 4 w 92"/>
                  <a:gd name="T53" fmla="*/ 25 h 91"/>
                  <a:gd name="T54" fmla="*/ 1 w 92"/>
                  <a:gd name="T55" fmla="*/ 34 h 91"/>
                  <a:gd name="T56" fmla="*/ 1 w 92"/>
                  <a:gd name="T57" fmla="*/ 34 h 91"/>
                  <a:gd name="T58" fmla="*/ 0 w 92"/>
                  <a:gd name="T59" fmla="*/ 44 h 91"/>
                  <a:gd name="T60" fmla="*/ 0 w 92"/>
                  <a:gd name="T61" fmla="*/ 52 h 91"/>
                  <a:gd name="T62" fmla="*/ 3 w 92"/>
                  <a:gd name="T63" fmla="*/ 61 h 91"/>
                  <a:gd name="T64" fmla="*/ 5 w 92"/>
                  <a:gd name="T65" fmla="*/ 69 h 91"/>
                  <a:gd name="T66" fmla="*/ 12 w 92"/>
                  <a:gd name="T67" fmla="*/ 76 h 91"/>
                  <a:gd name="T68" fmla="*/ 18 w 92"/>
                  <a:gd name="T69" fmla="*/ 83 h 91"/>
                  <a:gd name="T70" fmla="*/ 25 w 92"/>
                  <a:gd name="T71" fmla="*/ 88 h 91"/>
                  <a:gd name="T72" fmla="*/ 34 w 92"/>
                  <a:gd name="T73" fmla="*/ 90 h 91"/>
                  <a:gd name="T74" fmla="*/ 34 w 92"/>
                  <a:gd name="T75" fmla="*/ 9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2" h="91">
                    <a:moveTo>
                      <a:pt x="34" y="90"/>
                    </a:moveTo>
                    <a:lnTo>
                      <a:pt x="34" y="90"/>
                    </a:lnTo>
                    <a:lnTo>
                      <a:pt x="43" y="91"/>
                    </a:lnTo>
                    <a:lnTo>
                      <a:pt x="52" y="91"/>
                    </a:lnTo>
                    <a:lnTo>
                      <a:pt x="61" y="89"/>
                    </a:lnTo>
                    <a:lnTo>
                      <a:pt x="69" y="85"/>
                    </a:lnTo>
                    <a:lnTo>
                      <a:pt x="76" y="80"/>
                    </a:lnTo>
                    <a:lnTo>
                      <a:pt x="82" y="74"/>
                    </a:lnTo>
                    <a:lnTo>
                      <a:pt x="87" y="66"/>
                    </a:lnTo>
                    <a:lnTo>
                      <a:pt x="91" y="57"/>
                    </a:lnTo>
                    <a:lnTo>
                      <a:pt x="91" y="57"/>
                    </a:lnTo>
                    <a:lnTo>
                      <a:pt x="92" y="49"/>
                    </a:lnTo>
                    <a:lnTo>
                      <a:pt x="92" y="40"/>
                    </a:lnTo>
                    <a:lnTo>
                      <a:pt x="90" y="31"/>
                    </a:lnTo>
                    <a:lnTo>
                      <a:pt x="86" y="22"/>
                    </a:lnTo>
                    <a:lnTo>
                      <a:pt x="81" y="16"/>
                    </a:lnTo>
                    <a:lnTo>
                      <a:pt x="74" y="10"/>
                    </a:lnTo>
                    <a:lnTo>
                      <a:pt x="67" y="5"/>
                    </a:lnTo>
                    <a:lnTo>
                      <a:pt x="58" y="1"/>
                    </a:lnTo>
                    <a:lnTo>
                      <a:pt x="58" y="1"/>
                    </a:lnTo>
                    <a:lnTo>
                      <a:pt x="48" y="0"/>
                    </a:lnTo>
                    <a:lnTo>
                      <a:pt x="39" y="0"/>
                    </a:lnTo>
                    <a:lnTo>
                      <a:pt x="30" y="2"/>
                    </a:lnTo>
                    <a:lnTo>
                      <a:pt x="23" y="6"/>
                    </a:lnTo>
                    <a:lnTo>
                      <a:pt x="15" y="11"/>
                    </a:lnTo>
                    <a:lnTo>
                      <a:pt x="9" y="17"/>
                    </a:lnTo>
                    <a:lnTo>
                      <a:pt x="4" y="25"/>
                    </a:lnTo>
                    <a:lnTo>
                      <a:pt x="1" y="34"/>
                    </a:lnTo>
                    <a:lnTo>
                      <a:pt x="1" y="34"/>
                    </a:lnTo>
                    <a:lnTo>
                      <a:pt x="0" y="44"/>
                    </a:lnTo>
                    <a:lnTo>
                      <a:pt x="0" y="52"/>
                    </a:lnTo>
                    <a:lnTo>
                      <a:pt x="3" y="61"/>
                    </a:lnTo>
                    <a:lnTo>
                      <a:pt x="5" y="69"/>
                    </a:lnTo>
                    <a:lnTo>
                      <a:pt x="12" y="76"/>
                    </a:lnTo>
                    <a:lnTo>
                      <a:pt x="18" y="83"/>
                    </a:lnTo>
                    <a:lnTo>
                      <a:pt x="25" y="88"/>
                    </a:lnTo>
                    <a:lnTo>
                      <a:pt x="34" y="90"/>
                    </a:lnTo>
                    <a:lnTo>
                      <a:pt x="34" y="9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8" name="Freeform 37"/>
              <p:cNvSpPr>
                <a:spLocks/>
              </p:cNvSpPr>
              <p:nvPr/>
            </p:nvSpPr>
            <p:spPr bwMode="auto">
              <a:xfrm>
                <a:off x="2846564" y="6073468"/>
                <a:ext cx="839494" cy="768350"/>
              </a:xfrm>
              <a:custGeom>
                <a:avLst/>
                <a:gdLst>
                  <a:gd name="T0" fmla="*/ 1206 w 1298"/>
                  <a:gd name="T1" fmla="*/ 1072 h 1188"/>
                  <a:gd name="T2" fmla="*/ 1221 w 1298"/>
                  <a:gd name="T3" fmla="*/ 1065 h 1188"/>
                  <a:gd name="T4" fmla="*/ 1228 w 1298"/>
                  <a:gd name="T5" fmla="*/ 1052 h 1188"/>
                  <a:gd name="T6" fmla="*/ 1237 w 1298"/>
                  <a:gd name="T7" fmla="*/ 1033 h 1188"/>
                  <a:gd name="T8" fmla="*/ 1236 w 1298"/>
                  <a:gd name="T9" fmla="*/ 1017 h 1188"/>
                  <a:gd name="T10" fmla="*/ 1131 w 1298"/>
                  <a:gd name="T11" fmla="*/ 915 h 1188"/>
                  <a:gd name="T12" fmla="*/ 1281 w 1298"/>
                  <a:gd name="T13" fmla="*/ 833 h 1188"/>
                  <a:gd name="T14" fmla="*/ 1294 w 1298"/>
                  <a:gd name="T15" fmla="*/ 820 h 1188"/>
                  <a:gd name="T16" fmla="*/ 1296 w 1298"/>
                  <a:gd name="T17" fmla="*/ 805 h 1188"/>
                  <a:gd name="T18" fmla="*/ 1298 w 1298"/>
                  <a:gd name="T19" fmla="*/ 784 h 1188"/>
                  <a:gd name="T20" fmla="*/ 1291 w 1298"/>
                  <a:gd name="T21" fmla="*/ 770 h 1188"/>
                  <a:gd name="T22" fmla="*/ 1158 w 1298"/>
                  <a:gd name="T23" fmla="*/ 709 h 1188"/>
                  <a:gd name="T24" fmla="*/ 1271 w 1298"/>
                  <a:gd name="T25" fmla="*/ 581 h 1188"/>
                  <a:gd name="T26" fmla="*/ 1279 w 1298"/>
                  <a:gd name="T27" fmla="*/ 564 h 1188"/>
                  <a:gd name="T28" fmla="*/ 1275 w 1298"/>
                  <a:gd name="T29" fmla="*/ 544 h 1188"/>
                  <a:gd name="T30" fmla="*/ 1269 w 1298"/>
                  <a:gd name="T31" fmla="*/ 525 h 1188"/>
                  <a:gd name="T32" fmla="*/ 1258 w 1298"/>
                  <a:gd name="T33" fmla="*/ 517 h 1188"/>
                  <a:gd name="T34" fmla="*/ 1112 w 1298"/>
                  <a:gd name="T35" fmla="*/ 507 h 1188"/>
                  <a:gd name="T36" fmla="*/ 1177 w 1298"/>
                  <a:gd name="T37" fmla="*/ 344 h 1188"/>
                  <a:gd name="T38" fmla="*/ 1177 w 1298"/>
                  <a:gd name="T39" fmla="*/ 329 h 1188"/>
                  <a:gd name="T40" fmla="*/ 1166 w 1298"/>
                  <a:gd name="T41" fmla="*/ 313 h 1188"/>
                  <a:gd name="T42" fmla="*/ 1154 w 1298"/>
                  <a:gd name="T43" fmla="*/ 297 h 1188"/>
                  <a:gd name="T44" fmla="*/ 1140 w 1298"/>
                  <a:gd name="T45" fmla="*/ 292 h 1188"/>
                  <a:gd name="T46" fmla="*/ 1000 w 1298"/>
                  <a:gd name="T47" fmla="*/ 333 h 1188"/>
                  <a:gd name="T48" fmla="*/ 1005 w 1298"/>
                  <a:gd name="T49" fmla="*/ 163 h 1188"/>
                  <a:gd name="T50" fmla="*/ 1003 w 1298"/>
                  <a:gd name="T51" fmla="*/ 148 h 1188"/>
                  <a:gd name="T52" fmla="*/ 990 w 1298"/>
                  <a:gd name="T53" fmla="*/ 135 h 1188"/>
                  <a:gd name="T54" fmla="*/ 972 w 1298"/>
                  <a:gd name="T55" fmla="*/ 122 h 1188"/>
                  <a:gd name="T56" fmla="*/ 959 w 1298"/>
                  <a:gd name="T57" fmla="*/ 120 h 1188"/>
                  <a:gd name="T58" fmla="*/ 884 w 1298"/>
                  <a:gd name="T59" fmla="*/ 164 h 1188"/>
                  <a:gd name="T60" fmla="*/ 782 w 1298"/>
                  <a:gd name="T61" fmla="*/ 45 h 1188"/>
                  <a:gd name="T62" fmla="*/ 776 w 1298"/>
                  <a:gd name="T63" fmla="*/ 33 h 1188"/>
                  <a:gd name="T64" fmla="*/ 757 w 1298"/>
                  <a:gd name="T65" fmla="*/ 24 h 1188"/>
                  <a:gd name="T66" fmla="*/ 732 w 1298"/>
                  <a:gd name="T67" fmla="*/ 19 h 1188"/>
                  <a:gd name="T68" fmla="*/ 715 w 1298"/>
                  <a:gd name="T69" fmla="*/ 28 h 1188"/>
                  <a:gd name="T70" fmla="*/ 569 w 1298"/>
                  <a:gd name="T71" fmla="*/ 80 h 1188"/>
                  <a:gd name="T72" fmla="*/ 525 w 1298"/>
                  <a:gd name="T73" fmla="*/ 4 h 1188"/>
                  <a:gd name="T74" fmla="*/ 504 w 1298"/>
                  <a:gd name="T75" fmla="*/ 0 h 1188"/>
                  <a:gd name="T76" fmla="*/ 481 w 1298"/>
                  <a:gd name="T77" fmla="*/ 3 h 1188"/>
                  <a:gd name="T78" fmla="*/ 470 w 1298"/>
                  <a:gd name="T79" fmla="*/ 9 h 1188"/>
                  <a:gd name="T80" fmla="*/ 450 w 1298"/>
                  <a:gd name="T81" fmla="*/ 58 h 1188"/>
                  <a:gd name="T82" fmla="*/ 301 w 1298"/>
                  <a:gd name="T83" fmla="*/ 76 h 1188"/>
                  <a:gd name="T84" fmla="*/ 273 w 1298"/>
                  <a:gd name="T85" fmla="*/ 59 h 1188"/>
                  <a:gd name="T86" fmla="*/ 249 w 1298"/>
                  <a:gd name="T87" fmla="*/ 67 h 1188"/>
                  <a:gd name="T88" fmla="*/ 229 w 1298"/>
                  <a:gd name="T89" fmla="*/ 80 h 1188"/>
                  <a:gd name="T90" fmla="*/ 224 w 1298"/>
                  <a:gd name="T91" fmla="*/ 96 h 1188"/>
                  <a:gd name="T92" fmla="*/ 146 w 1298"/>
                  <a:gd name="T93" fmla="*/ 228 h 1188"/>
                  <a:gd name="T94" fmla="*/ 64 w 1298"/>
                  <a:gd name="T95" fmla="*/ 198 h 1188"/>
                  <a:gd name="T96" fmla="*/ 45 w 1298"/>
                  <a:gd name="T97" fmla="*/ 209 h 1188"/>
                  <a:gd name="T98" fmla="*/ 26 w 1298"/>
                  <a:gd name="T99" fmla="*/ 229 h 1188"/>
                  <a:gd name="T100" fmla="*/ 25 w 1298"/>
                  <a:gd name="T101" fmla="*/ 250 h 1188"/>
                  <a:gd name="T102" fmla="*/ 60 w 1298"/>
                  <a:gd name="T103" fmla="*/ 416 h 1188"/>
                  <a:gd name="T104" fmla="*/ 11 w 1298"/>
                  <a:gd name="T105" fmla="*/ 964 h 1188"/>
                  <a:gd name="T106" fmla="*/ 122 w 1298"/>
                  <a:gd name="T107" fmla="*/ 1139 h 1188"/>
                  <a:gd name="T108" fmla="*/ 186 w 1298"/>
                  <a:gd name="T109" fmla="*/ 1096 h 1188"/>
                  <a:gd name="T110" fmla="*/ 51 w 1298"/>
                  <a:gd name="T111" fmla="*/ 839 h 1188"/>
                  <a:gd name="T112" fmla="*/ 75 w 1298"/>
                  <a:gd name="T113" fmla="*/ 551 h 1188"/>
                  <a:gd name="T114" fmla="*/ 302 w 1298"/>
                  <a:gd name="T115" fmla="*/ 286 h 1188"/>
                  <a:gd name="T116" fmla="*/ 645 w 1298"/>
                  <a:gd name="T117" fmla="*/ 223 h 1188"/>
                  <a:gd name="T118" fmla="*/ 938 w 1298"/>
                  <a:gd name="T119" fmla="*/ 377 h 1188"/>
                  <a:gd name="T120" fmla="*/ 1081 w 1298"/>
                  <a:gd name="T121" fmla="*/ 690 h 1188"/>
                  <a:gd name="T122" fmla="*/ 1003 w 1298"/>
                  <a:gd name="T123" fmla="*/ 1015 h 1188"/>
                  <a:gd name="T124" fmla="*/ 1083 w 1298"/>
                  <a:gd name="T125" fmla="*/ 1183 h 1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98" h="1188">
                    <a:moveTo>
                      <a:pt x="1035" y="1099"/>
                    </a:moveTo>
                    <a:lnTo>
                      <a:pt x="1035" y="1099"/>
                    </a:lnTo>
                    <a:lnTo>
                      <a:pt x="1051" y="1078"/>
                    </a:lnTo>
                    <a:lnTo>
                      <a:pt x="1066" y="1057"/>
                    </a:lnTo>
                    <a:lnTo>
                      <a:pt x="1066" y="1057"/>
                    </a:lnTo>
                    <a:lnTo>
                      <a:pt x="1081" y="1061"/>
                    </a:lnTo>
                    <a:lnTo>
                      <a:pt x="1101" y="1066"/>
                    </a:lnTo>
                    <a:lnTo>
                      <a:pt x="1127" y="1070"/>
                    </a:lnTo>
                    <a:lnTo>
                      <a:pt x="1160" y="1073"/>
                    </a:lnTo>
                    <a:lnTo>
                      <a:pt x="1160" y="1073"/>
                    </a:lnTo>
                    <a:lnTo>
                      <a:pt x="1188" y="1073"/>
                    </a:lnTo>
                    <a:lnTo>
                      <a:pt x="1206" y="1072"/>
                    </a:lnTo>
                    <a:lnTo>
                      <a:pt x="1206" y="1072"/>
                    </a:lnTo>
                    <a:lnTo>
                      <a:pt x="1206" y="1072"/>
                    </a:lnTo>
                    <a:lnTo>
                      <a:pt x="1206" y="1072"/>
                    </a:lnTo>
                    <a:lnTo>
                      <a:pt x="1211" y="1072"/>
                    </a:lnTo>
                    <a:lnTo>
                      <a:pt x="1211" y="1072"/>
                    </a:lnTo>
                    <a:lnTo>
                      <a:pt x="1211" y="1071"/>
                    </a:lnTo>
                    <a:lnTo>
                      <a:pt x="1211" y="1071"/>
                    </a:lnTo>
                    <a:lnTo>
                      <a:pt x="1214" y="1070"/>
                    </a:lnTo>
                    <a:lnTo>
                      <a:pt x="1214" y="1070"/>
                    </a:lnTo>
                    <a:lnTo>
                      <a:pt x="1216" y="1070"/>
                    </a:lnTo>
                    <a:lnTo>
                      <a:pt x="1216" y="1070"/>
                    </a:lnTo>
                    <a:lnTo>
                      <a:pt x="1217" y="1068"/>
                    </a:lnTo>
                    <a:lnTo>
                      <a:pt x="1217" y="1068"/>
                    </a:lnTo>
                    <a:lnTo>
                      <a:pt x="1218" y="1067"/>
                    </a:lnTo>
                    <a:lnTo>
                      <a:pt x="1218" y="1067"/>
                    </a:lnTo>
                    <a:lnTo>
                      <a:pt x="1221" y="1065"/>
                    </a:lnTo>
                    <a:lnTo>
                      <a:pt x="1221" y="1065"/>
                    </a:lnTo>
                    <a:lnTo>
                      <a:pt x="1221" y="1065"/>
                    </a:lnTo>
                    <a:lnTo>
                      <a:pt x="1221" y="1065"/>
                    </a:lnTo>
                    <a:lnTo>
                      <a:pt x="1223" y="1062"/>
                    </a:lnTo>
                    <a:lnTo>
                      <a:pt x="1223" y="1062"/>
                    </a:lnTo>
                    <a:lnTo>
                      <a:pt x="1224" y="1061"/>
                    </a:lnTo>
                    <a:lnTo>
                      <a:pt x="1224" y="1061"/>
                    </a:lnTo>
                    <a:lnTo>
                      <a:pt x="1226" y="1058"/>
                    </a:lnTo>
                    <a:lnTo>
                      <a:pt x="1226" y="1058"/>
                    </a:lnTo>
                    <a:lnTo>
                      <a:pt x="1226" y="1057"/>
                    </a:lnTo>
                    <a:lnTo>
                      <a:pt x="1226" y="1057"/>
                    </a:lnTo>
                    <a:lnTo>
                      <a:pt x="1227" y="1053"/>
                    </a:lnTo>
                    <a:lnTo>
                      <a:pt x="1227" y="1053"/>
                    </a:lnTo>
                    <a:lnTo>
                      <a:pt x="1228" y="1052"/>
                    </a:lnTo>
                    <a:lnTo>
                      <a:pt x="1228" y="1052"/>
                    </a:lnTo>
                    <a:lnTo>
                      <a:pt x="1231" y="1047"/>
                    </a:lnTo>
                    <a:lnTo>
                      <a:pt x="1231" y="1047"/>
                    </a:lnTo>
                    <a:lnTo>
                      <a:pt x="1232" y="1043"/>
                    </a:lnTo>
                    <a:lnTo>
                      <a:pt x="1232" y="1043"/>
                    </a:lnTo>
                    <a:lnTo>
                      <a:pt x="1233" y="1042"/>
                    </a:lnTo>
                    <a:lnTo>
                      <a:pt x="1233" y="1042"/>
                    </a:lnTo>
                    <a:lnTo>
                      <a:pt x="1235" y="1038"/>
                    </a:lnTo>
                    <a:lnTo>
                      <a:pt x="1235" y="1038"/>
                    </a:lnTo>
                    <a:lnTo>
                      <a:pt x="1236" y="1037"/>
                    </a:lnTo>
                    <a:lnTo>
                      <a:pt x="1236" y="1037"/>
                    </a:lnTo>
                    <a:lnTo>
                      <a:pt x="1236" y="1034"/>
                    </a:lnTo>
                    <a:lnTo>
                      <a:pt x="1236" y="1034"/>
                    </a:lnTo>
                    <a:lnTo>
                      <a:pt x="1237" y="1033"/>
                    </a:lnTo>
                    <a:lnTo>
                      <a:pt x="1237" y="1033"/>
                    </a:lnTo>
                    <a:lnTo>
                      <a:pt x="1237" y="1029"/>
                    </a:lnTo>
                    <a:lnTo>
                      <a:pt x="1237" y="1029"/>
                    </a:lnTo>
                    <a:lnTo>
                      <a:pt x="1237" y="1029"/>
                    </a:lnTo>
                    <a:lnTo>
                      <a:pt x="1237" y="1029"/>
                    </a:lnTo>
                    <a:lnTo>
                      <a:pt x="1238" y="1026"/>
                    </a:lnTo>
                    <a:lnTo>
                      <a:pt x="1238" y="1026"/>
                    </a:lnTo>
                    <a:lnTo>
                      <a:pt x="1238" y="1024"/>
                    </a:lnTo>
                    <a:lnTo>
                      <a:pt x="1238" y="1024"/>
                    </a:lnTo>
                    <a:lnTo>
                      <a:pt x="1237" y="1022"/>
                    </a:lnTo>
                    <a:lnTo>
                      <a:pt x="1237" y="1022"/>
                    </a:lnTo>
                    <a:lnTo>
                      <a:pt x="1237" y="1020"/>
                    </a:lnTo>
                    <a:lnTo>
                      <a:pt x="1237" y="1020"/>
                    </a:lnTo>
                    <a:lnTo>
                      <a:pt x="1236" y="1017"/>
                    </a:lnTo>
                    <a:lnTo>
                      <a:pt x="1236" y="1017"/>
                    </a:lnTo>
                    <a:lnTo>
                      <a:pt x="1236" y="1017"/>
                    </a:lnTo>
                    <a:lnTo>
                      <a:pt x="1236" y="1017"/>
                    </a:lnTo>
                    <a:lnTo>
                      <a:pt x="1233" y="1012"/>
                    </a:lnTo>
                    <a:lnTo>
                      <a:pt x="1233" y="1012"/>
                    </a:lnTo>
                    <a:lnTo>
                      <a:pt x="1233" y="1012"/>
                    </a:lnTo>
                    <a:lnTo>
                      <a:pt x="1233" y="1012"/>
                    </a:lnTo>
                    <a:lnTo>
                      <a:pt x="1223" y="998"/>
                    </a:lnTo>
                    <a:lnTo>
                      <a:pt x="1204" y="978"/>
                    </a:lnTo>
                    <a:lnTo>
                      <a:pt x="1204" y="978"/>
                    </a:lnTo>
                    <a:lnTo>
                      <a:pt x="1182" y="954"/>
                    </a:lnTo>
                    <a:lnTo>
                      <a:pt x="1161" y="936"/>
                    </a:lnTo>
                    <a:lnTo>
                      <a:pt x="1144" y="923"/>
                    </a:lnTo>
                    <a:lnTo>
                      <a:pt x="1131" y="915"/>
                    </a:lnTo>
                    <a:lnTo>
                      <a:pt x="1131" y="915"/>
                    </a:lnTo>
                    <a:lnTo>
                      <a:pt x="1139" y="891"/>
                    </a:lnTo>
                    <a:lnTo>
                      <a:pt x="1139" y="891"/>
                    </a:lnTo>
                    <a:lnTo>
                      <a:pt x="1144" y="866"/>
                    </a:lnTo>
                    <a:lnTo>
                      <a:pt x="1144" y="866"/>
                    </a:lnTo>
                    <a:lnTo>
                      <a:pt x="1160" y="864"/>
                    </a:lnTo>
                    <a:lnTo>
                      <a:pt x="1182" y="862"/>
                    </a:lnTo>
                    <a:lnTo>
                      <a:pt x="1208" y="857"/>
                    </a:lnTo>
                    <a:lnTo>
                      <a:pt x="1240" y="848"/>
                    </a:lnTo>
                    <a:lnTo>
                      <a:pt x="1240" y="848"/>
                    </a:lnTo>
                    <a:lnTo>
                      <a:pt x="1265" y="839"/>
                    </a:lnTo>
                    <a:lnTo>
                      <a:pt x="1281" y="833"/>
                    </a:lnTo>
                    <a:lnTo>
                      <a:pt x="1281" y="833"/>
                    </a:lnTo>
                    <a:lnTo>
                      <a:pt x="1281" y="833"/>
                    </a:lnTo>
                    <a:lnTo>
                      <a:pt x="1281" y="833"/>
                    </a:lnTo>
                    <a:lnTo>
                      <a:pt x="1286" y="829"/>
                    </a:lnTo>
                    <a:lnTo>
                      <a:pt x="1286" y="829"/>
                    </a:lnTo>
                    <a:lnTo>
                      <a:pt x="1286" y="829"/>
                    </a:lnTo>
                    <a:lnTo>
                      <a:pt x="1286" y="829"/>
                    </a:lnTo>
                    <a:lnTo>
                      <a:pt x="1289" y="826"/>
                    </a:lnTo>
                    <a:lnTo>
                      <a:pt x="1289" y="826"/>
                    </a:lnTo>
                    <a:lnTo>
                      <a:pt x="1290" y="826"/>
                    </a:lnTo>
                    <a:lnTo>
                      <a:pt x="1290" y="826"/>
                    </a:lnTo>
                    <a:lnTo>
                      <a:pt x="1291" y="824"/>
                    </a:lnTo>
                    <a:lnTo>
                      <a:pt x="1291" y="824"/>
                    </a:lnTo>
                    <a:lnTo>
                      <a:pt x="1292" y="823"/>
                    </a:lnTo>
                    <a:lnTo>
                      <a:pt x="1292" y="823"/>
                    </a:lnTo>
                    <a:lnTo>
                      <a:pt x="1294" y="820"/>
                    </a:lnTo>
                    <a:lnTo>
                      <a:pt x="1294" y="820"/>
                    </a:lnTo>
                    <a:lnTo>
                      <a:pt x="1294" y="819"/>
                    </a:lnTo>
                    <a:lnTo>
                      <a:pt x="1294" y="819"/>
                    </a:lnTo>
                    <a:lnTo>
                      <a:pt x="1295" y="815"/>
                    </a:lnTo>
                    <a:lnTo>
                      <a:pt x="1295" y="815"/>
                    </a:lnTo>
                    <a:lnTo>
                      <a:pt x="1295" y="815"/>
                    </a:lnTo>
                    <a:lnTo>
                      <a:pt x="1295" y="815"/>
                    </a:lnTo>
                    <a:lnTo>
                      <a:pt x="1295" y="811"/>
                    </a:lnTo>
                    <a:lnTo>
                      <a:pt x="1295" y="811"/>
                    </a:lnTo>
                    <a:lnTo>
                      <a:pt x="1296" y="810"/>
                    </a:lnTo>
                    <a:lnTo>
                      <a:pt x="1296" y="810"/>
                    </a:lnTo>
                    <a:lnTo>
                      <a:pt x="1296" y="806"/>
                    </a:lnTo>
                    <a:lnTo>
                      <a:pt x="1296" y="806"/>
                    </a:lnTo>
                    <a:lnTo>
                      <a:pt x="1296" y="805"/>
                    </a:lnTo>
                    <a:lnTo>
                      <a:pt x="1296" y="805"/>
                    </a:lnTo>
                    <a:lnTo>
                      <a:pt x="1296" y="800"/>
                    </a:lnTo>
                    <a:lnTo>
                      <a:pt x="1296" y="800"/>
                    </a:lnTo>
                    <a:lnTo>
                      <a:pt x="1298" y="795"/>
                    </a:lnTo>
                    <a:lnTo>
                      <a:pt x="1298" y="795"/>
                    </a:lnTo>
                    <a:lnTo>
                      <a:pt x="1298" y="794"/>
                    </a:lnTo>
                    <a:lnTo>
                      <a:pt x="1298" y="794"/>
                    </a:lnTo>
                    <a:lnTo>
                      <a:pt x="1298" y="790"/>
                    </a:lnTo>
                    <a:lnTo>
                      <a:pt x="1298" y="790"/>
                    </a:lnTo>
                    <a:lnTo>
                      <a:pt x="1298" y="789"/>
                    </a:lnTo>
                    <a:lnTo>
                      <a:pt x="1298" y="789"/>
                    </a:lnTo>
                    <a:lnTo>
                      <a:pt x="1298" y="785"/>
                    </a:lnTo>
                    <a:lnTo>
                      <a:pt x="1298" y="785"/>
                    </a:lnTo>
                    <a:lnTo>
                      <a:pt x="1298" y="784"/>
                    </a:lnTo>
                    <a:lnTo>
                      <a:pt x="1298" y="784"/>
                    </a:lnTo>
                    <a:lnTo>
                      <a:pt x="1298" y="780"/>
                    </a:lnTo>
                    <a:lnTo>
                      <a:pt x="1298" y="780"/>
                    </a:lnTo>
                    <a:lnTo>
                      <a:pt x="1298" y="780"/>
                    </a:lnTo>
                    <a:lnTo>
                      <a:pt x="1298" y="780"/>
                    </a:lnTo>
                    <a:lnTo>
                      <a:pt x="1296" y="776"/>
                    </a:lnTo>
                    <a:lnTo>
                      <a:pt x="1296" y="776"/>
                    </a:lnTo>
                    <a:lnTo>
                      <a:pt x="1296" y="776"/>
                    </a:lnTo>
                    <a:lnTo>
                      <a:pt x="1296" y="776"/>
                    </a:lnTo>
                    <a:lnTo>
                      <a:pt x="1295" y="774"/>
                    </a:lnTo>
                    <a:lnTo>
                      <a:pt x="1295" y="774"/>
                    </a:lnTo>
                    <a:lnTo>
                      <a:pt x="1294" y="772"/>
                    </a:lnTo>
                    <a:lnTo>
                      <a:pt x="1294" y="772"/>
                    </a:lnTo>
                    <a:lnTo>
                      <a:pt x="1291" y="770"/>
                    </a:lnTo>
                    <a:lnTo>
                      <a:pt x="1291" y="770"/>
                    </a:lnTo>
                    <a:lnTo>
                      <a:pt x="1291" y="769"/>
                    </a:lnTo>
                    <a:lnTo>
                      <a:pt x="1291" y="769"/>
                    </a:lnTo>
                    <a:lnTo>
                      <a:pt x="1287" y="765"/>
                    </a:lnTo>
                    <a:lnTo>
                      <a:pt x="1287" y="765"/>
                    </a:lnTo>
                    <a:lnTo>
                      <a:pt x="1287" y="765"/>
                    </a:lnTo>
                    <a:lnTo>
                      <a:pt x="1287" y="765"/>
                    </a:lnTo>
                    <a:lnTo>
                      <a:pt x="1272" y="756"/>
                    </a:lnTo>
                    <a:lnTo>
                      <a:pt x="1248" y="743"/>
                    </a:lnTo>
                    <a:lnTo>
                      <a:pt x="1248" y="743"/>
                    </a:lnTo>
                    <a:lnTo>
                      <a:pt x="1218" y="729"/>
                    </a:lnTo>
                    <a:lnTo>
                      <a:pt x="1193" y="719"/>
                    </a:lnTo>
                    <a:lnTo>
                      <a:pt x="1173" y="713"/>
                    </a:lnTo>
                    <a:lnTo>
                      <a:pt x="1158" y="709"/>
                    </a:lnTo>
                    <a:lnTo>
                      <a:pt x="1158" y="709"/>
                    </a:lnTo>
                    <a:lnTo>
                      <a:pt x="1156" y="684"/>
                    </a:lnTo>
                    <a:lnTo>
                      <a:pt x="1154" y="658"/>
                    </a:lnTo>
                    <a:lnTo>
                      <a:pt x="1154" y="658"/>
                    </a:lnTo>
                    <a:lnTo>
                      <a:pt x="1168" y="651"/>
                    </a:lnTo>
                    <a:lnTo>
                      <a:pt x="1187" y="643"/>
                    </a:lnTo>
                    <a:lnTo>
                      <a:pt x="1209" y="629"/>
                    </a:lnTo>
                    <a:lnTo>
                      <a:pt x="1237" y="610"/>
                    </a:lnTo>
                    <a:lnTo>
                      <a:pt x="1237" y="610"/>
                    </a:lnTo>
                    <a:lnTo>
                      <a:pt x="1258" y="593"/>
                    </a:lnTo>
                    <a:lnTo>
                      <a:pt x="1271" y="581"/>
                    </a:lnTo>
                    <a:lnTo>
                      <a:pt x="1271" y="581"/>
                    </a:lnTo>
                    <a:lnTo>
                      <a:pt x="1271" y="581"/>
                    </a:lnTo>
                    <a:lnTo>
                      <a:pt x="1271" y="581"/>
                    </a:lnTo>
                    <a:lnTo>
                      <a:pt x="1271" y="581"/>
                    </a:lnTo>
                    <a:lnTo>
                      <a:pt x="1271" y="581"/>
                    </a:lnTo>
                    <a:lnTo>
                      <a:pt x="1276" y="572"/>
                    </a:lnTo>
                    <a:lnTo>
                      <a:pt x="1276" y="572"/>
                    </a:lnTo>
                    <a:lnTo>
                      <a:pt x="1276" y="572"/>
                    </a:lnTo>
                    <a:lnTo>
                      <a:pt x="1276" y="572"/>
                    </a:lnTo>
                    <a:lnTo>
                      <a:pt x="1277" y="568"/>
                    </a:lnTo>
                    <a:lnTo>
                      <a:pt x="1277" y="568"/>
                    </a:lnTo>
                    <a:lnTo>
                      <a:pt x="1277" y="568"/>
                    </a:lnTo>
                    <a:lnTo>
                      <a:pt x="1277" y="568"/>
                    </a:lnTo>
                    <a:lnTo>
                      <a:pt x="1279" y="564"/>
                    </a:lnTo>
                    <a:lnTo>
                      <a:pt x="1279" y="564"/>
                    </a:lnTo>
                    <a:lnTo>
                      <a:pt x="1279" y="564"/>
                    </a:lnTo>
                    <a:lnTo>
                      <a:pt x="1279" y="564"/>
                    </a:lnTo>
                    <a:lnTo>
                      <a:pt x="1279" y="561"/>
                    </a:lnTo>
                    <a:lnTo>
                      <a:pt x="1279" y="561"/>
                    </a:lnTo>
                    <a:lnTo>
                      <a:pt x="1277" y="559"/>
                    </a:lnTo>
                    <a:lnTo>
                      <a:pt x="1277" y="559"/>
                    </a:lnTo>
                    <a:lnTo>
                      <a:pt x="1277" y="556"/>
                    </a:lnTo>
                    <a:lnTo>
                      <a:pt x="1277" y="556"/>
                    </a:lnTo>
                    <a:lnTo>
                      <a:pt x="1277" y="554"/>
                    </a:lnTo>
                    <a:lnTo>
                      <a:pt x="1277" y="554"/>
                    </a:lnTo>
                    <a:lnTo>
                      <a:pt x="1276" y="551"/>
                    </a:lnTo>
                    <a:lnTo>
                      <a:pt x="1276" y="551"/>
                    </a:lnTo>
                    <a:lnTo>
                      <a:pt x="1276" y="549"/>
                    </a:lnTo>
                    <a:lnTo>
                      <a:pt x="1276" y="549"/>
                    </a:lnTo>
                    <a:lnTo>
                      <a:pt x="1275" y="544"/>
                    </a:lnTo>
                    <a:lnTo>
                      <a:pt x="1275" y="544"/>
                    </a:lnTo>
                    <a:lnTo>
                      <a:pt x="1274" y="539"/>
                    </a:lnTo>
                    <a:lnTo>
                      <a:pt x="1274" y="539"/>
                    </a:lnTo>
                    <a:lnTo>
                      <a:pt x="1272" y="538"/>
                    </a:lnTo>
                    <a:lnTo>
                      <a:pt x="1272" y="538"/>
                    </a:lnTo>
                    <a:lnTo>
                      <a:pt x="1271" y="534"/>
                    </a:lnTo>
                    <a:lnTo>
                      <a:pt x="1271" y="534"/>
                    </a:lnTo>
                    <a:lnTo>
                      <a:pt x="1271" y="533"/>
                    </a:lnTo>
                    <a:lnTo>
                      <a:pt x="1271" y="533"/>
                    </a:lnTo>
                    <a:lnTo>
                      <a:pt x="1270" y="530"/>
                    </a:lnTo>
                    <a:lnTo>
                      <a:pt x="1270" y="530"/>
                    </a:lnTo>
                    <a:lnTo>
                      <a:pt x="1270" y="529"/>
                    </a:lnTo>
                    <a:lnTo>
                      <a:pt x="1270" y="529"/>
                    </a:lnTo>
                    <a:lnTo>
                      <a:pt x="1269" y="525"/>
                    </a:lnTo>
                    <a:lnTo>
                      <a:pt x="1269" y="525"/>
                    </a:lnTo>
                    <a:lnTo>
                      <a:pt x="1267" y="525"/>
                    </a:lnTo>
                    <a:lnTo>
                      <a:pt x="1267" y="525"/>
                    </a:lnTo>
                    <a:lnTo>
                      <a:pt x="1266" y="523"/>
                    </a:lnTo>
                    <a:lnTo>
                      <a:pt x="1266" y="523"/>
                    </a:lnTo>
                    <a:lnTo>
                      <a:pt x="1265" y="522"/>
                    </a:lnTo>
                    <a:lnTo>
                      <a:pt x="1265" y="522"/>
                    </a:lnTo>
                    <a:lnTo>
                      <a:pt x="1262" y="520"/>
                    </a:lnTo>
                    <a:lnTo>
                      <a:pt x="1262" y="520"/>
                    </a:lnTo>
                    <a:lnTo>
                      <a:pt x="1262" y="519"/>
                    </a:lnTo>
                    <a:lnTo>
                      <a:pt x="1262" y="519"/>
                    </a:lnTo>
                    <a:lnTo>
                      <a:pt x="1258" y="518"/>
                    </a:lnTo>
                    <a:lnTo>
                      <a:pt x="1258" y="518"/>
                    </a:lnTo>
                    <a:lnTo>
                      <a:pt x="1258" y="517"/>
                    </a:lnTo>
                    <a:lnTo>
                      <a:pt x="1258" y="517"/>
                    </a:lnTo>
                    <a:lnTo>
                      <a:pt x="1253" y="515"/>
                    </a:lnTo>
                    <a:lnTo>
                      <a:pt x="1253" y="515"/>
                    </a:lnTo>
                    <a:lnTo>
                      <a:pt x="1252" y="515"/>
                    </a:lnTo>
                    <a:lnTo>
                      <a:pt x="1252" y="515"/>
                    </a:lnTo>
                    <a:lnTo>
                      <a:pt x="1252" y="515"/>
                    </a:lnTo>
                    <a:lnTo>
                      <a:pt x="1252" y="515"/>
                    </a:lnTo>
                    <a:lnTo>
                      <a:pt x="1236" y="512"/>
                    </a:lnTo>
                    <a:lnTo>
                      <a:pt x="1209" y="508"/>
                    </a:lnTo>
                    <a:lnTo>
                      <a:pt x="1209" y="508"/>
                    </a:lnTo>
                    <a:lnTo>
                      <a:pt x="1177" y="504"/>
                    </a:lnTo>
                    <a:lnTo>
                      <a:pt x="1149" y="504"/>
                    </a:lnTo>
                    <a:lnTo>
                      <a:pt x="1127" y="505"/>
                    </a:lnTo>
                    <a:lnTo>
                      <a:pt x="1112" y="507"/>
                    </a:lnTo>
                    <a:lnTo>
                      <a:pt x="1112" y="507"/>
                    </a:lnTo>
                    <a:lnTo>
                      <a:pt x="1102" y="484"/>
                    </a:lnTo>
                    <a:lnTo>
                      <a:pt x="1091" y="461"/>
                    </a:lnTo>
                    <a:lnTo>
                      <a:pt x="1091" y="461"/>
                    </a:lnTo>
                    <a:lnTo>
                      <a:pt x="1102" y="450"/>
                    </a:lnTo>
                    <a:lnTo>
                      <a:pt x="1116" y="435"/>
                    </a:lnTo>
                    <a:lnTo>
                      <a:pt x="1134" y="413"/>
                    </a:lnTo>
                    <a:lnTo>
                      <a:pt x="1153" y="386"/>
                    </a:lnTo>
                    <a:lnTo>
                      <a:pt x="1153" y="386"/>
                    </a:lnTo>
                    <a:lnTo>
                      <a:pt x="1166" y="364"/>
                    </a:lnTo>
                    <a:lnTo>
                      <a:pt x="1174" y="349"/>
                    </a:lnTo>
                    <a:lnTo>
                      <a:pt x="1174" y="349"/>
                    </a:lnTo>
                    <a:lnTo>
                      <a:pt x="1175" y="348"/>
                    </a:lnTo>
                    <a:lnTo>
                      <a:pt x="1175" y="348"/>
                    </a:lnTo>
                    <a:lnTo>
                      <a:pt x="1177" y="344"/>
                    </a:lnTo>
                    <a:lnTo>
                      <a:pt x="1177" y="344"/>
                    </a:lnTo>
                    <a:lnTo>
                      <a:pt x="1177" y="343"/>
                    </a:lnTo>
                    <a:lnTo>
                      <a:pt x="1177" y="343"/>
                    </a:lnTo>
                    <a:lnTo>
                      <a:pt x="1178" y="339"/>
                    </a:lnTo>
                    <a:lnTo>
                      <a:pt x="1178" y="339"/>
                    </a:lnTo>
                    <a:lnTo>
                      <a:pt x="1178" y="338"/>
                    </a:lnTo>
                    <a:lnTo>
                      <a:pt x="1178" y="338"/>
                    </a:lnTo>
                    <a:lnTo>
                      <a:pt x="1178" y="334"/>
                    </a:lnTo>
                    <a:lnTo>
                      <a:pt x="1178" y="334"/>
                    </a:lnTo>
                    <a:lnTo>
                      <a:pt x="1178" y="333"/>
                    </a:lnTo>
                    <a:lnTo>
                      <a:pt x="1178" y="333"/>
                    </a:lnTo>
                    <a:lnTo>
                      <a:pt x="1177" y="330"/>
                    </a:lnTo>
                    <a:lnTo>
                      <a:pt x="1177" y="330"/>
                    </a:lnTo>
                    <a:lnTo>
                      <a:pt x="1177" y="329"/>
                    </a:lnTo>
                    <a:lnTo>
                      <a:pt x="1177" y="329"/>
                    </a:lnTo>
                    <a:lnTo>
                      <a:pt x="1175" y="326"/>
                    </a:lnTo>
                    <a:lnTo>
                      <a:pt x="1175" y="326"/>
                    </a:lnTo>
                    <a:lnTo>
                      <a:pt x="1174" y="325"/>
                    </a:lnTo>
                    <a:lnTo>
                      <a:pt x="1174" y="325"/>
                    </a:lnTo>
                    <a:lnTo>
                      <a:pt x="1173" y="323"/>
                    </a:lnTo>
                    <a:lnTo>
                      <a:pt x="1173" y="323"/>
                    </a:lnTo>
                    <a:lnTo>
                      <a:pt x="1172" y="321"/>
                    </a:lnTo>
                    <a:lnTo>
                      <a:pt x="1172" y="321"/>
                    </a:lnTo>
                    <a:lnTo>
                      <a:pt x="1170" y="318"/>
                    </a:lnTo>
                    <a:lnTo>
                      <a:pt x="1170" y="318"/>
                    </a:lnTo>
                    <a:lnTo>
                      <a:pt x="1169" y="316"/>
                    </a:lnTo>
                    <a:lnTo>
                      <a:pt x="1169" y="316"/>
                    </a:lnTo>
                    <a:lnTo>
                      <a:pt x="1166" y="313"/>
                    </a:lnTo>
                    <a:lnTo>
                      <a:pt x="1166" y="313"/>
                    </a:lnTo>
                    <a:lnTo>
                      <a:pt x="1163" y="309"/>
                    </a:lnTo>
                    <a:lnTo>
                      <a:pt x="1163" y="309"/>
                    </a:lnTo>
                    <a:lnTo>
                      <a:pt x="1163" y="307"/>
                    </a:lnTo>
                    <a:lnTo>
                      <a:pt x="1163" y="307"/>
                    </a:lnTo>
                    <a:lnTo>
                      <a:pt x="1160" y="304"/>
                    </a:lnTo>
                    <a:lnTo>
                      <a:pt x="1160" y="304"/>
                    </a:lnTo>
                    <a:lnTo>
                      <a:pt x="1159" y="302"/>
                    </a:lnTo>
                    <a:lnTo>
                      <a:pt x="1159" y="302"/>
                    </a:lnTo>
                    <a:lnTo>
                      <a:pt x="1156" y="300"/>
                    </a:lnTo>
                    <a:lnTo>
                      <a:pt x="1156" y="300"/>
                    </a:lnTo>
                    <a:lnTo>
                      <a:pt x="1156" y="300"/>
                    </a:lnTo>
                    <a:lnTo>
                      <a:pt x="1156" y="300"/>
                    </a:lnTo>
                    <a:lnTo>
                      <a:pt x="1154" y="297"/>
                    </a:lnTo>
                    <a:lnTo>
                      <a:pt x="1154" y="297"/>
                    </a:lnTo>
                    <a:lnTo>
                      <a:pt x="1153" y="296"/>
                    </a:lnTo>
                    <a:lnTo>
                      <a:pt x="1153" y="296"/>
                    </a:lnTo>
                    <a:lnTo>
                      <a:pt x="1150" y="295"/>
                    </a:lnTo>
                    <a:lnTo>
                      <a:pt x="1150" y="295"/>
                    </a:lnTo>
                    <a:lnTo>
                      <a:pt x="1149" y="295"/>
                    </a:lnTo>
                    <a:lnTo>
                      <a:pt x="1149" y="295"/>
                    </a:lnTo>
                    <a:lnTo>
                      <a:pt x="1146" y="294"/>
                    </a:lnTo>
                    <a:lnTo>
                      <a:pt x="1146" y="294"/>
                    </a:lnTo>
                    <a:lnTo>
                      <a:pt x="1145" y="292"/>
                    </a:lnTo>
                    <a:lnTo>
                      <a:pt x="1145" y="292"/>
                    </a:lnTo>
                    <a:lnTo>
                      <a:pt x="1141" y="292"/>
                    </a:lnTo>
                    <a:lnTo>
                      <a:pt x="1141" y="292"/>
                    </a:lnTo>
                    <a:lnTo>
                      <a:pt x="1140" y="292"/>
                    </a:lnTo>
                    <a:lnTo>
                      <a:pt x="1140" y="292"/>
                    </a:lnTo>
                    <a:lnTo>
                      <a:pt x="1136" y="292"/>
                    </a:lnTo>
                    <a:lnTo>
                      <a:pt x="1136" y="292"/>
                    </a:lnTo>
                    <a:lnTo>
                      <a:pt x="1135" y="292"/>
                    </a:lnTo>
                    <a:lnTo>
                      <a:pt x="1135" y="292"/>
                    </a:lnTo>
                    <a:lnTo>
                      <a:pt x="1135" y="292"/>
                    </a:lnTo>
                    <a:lnTo>
                      <a:pt x="1135" y="292"/>
                    </a:lnTo>
                    <a:lnTo>
                      <a:pt x="1117" y="294"/>
                    </a:lnTo>
                    <a:lnTo>
                      <a:pt x="1092" y="300"/>
                    </a:lnTo>
                    <a:lnTo>
                      <a:pt x="1092" y="300"/>
                    </a:lnTo>
                    <a:lnTo>
                      <a:pt x="1061" y="309"/>
                    </a:lnTo>
                    <a:lnTo>
                      <a:pt x="1034" y="318"/>
                    </a:lnTo>
                    <a:lnTo>
                      <a:pt x="1014" y="326"/>
                    </a:lnTo>
                    <a:lnTo>
                      <a:pt x="1000" y="333"/>
                    </a:lnTo>
                    <a:lnTo>
                      <a:pt x="1000" y="333"/>
                    </a:lnTo>
                    <a:lnTo>
                      <a:pt x="983" y="315"/>
                    </a:lnTo>
                    <a:lnTo>
                      <a:pt x="965" y="296"/>
                    </a:lnTo>
                    <a:lnTo>
                      <a:pt x="965" y="296"/>
                    </a:lnTo>
                    <a:lnTo>
                      <a:pt x="971" y="284"/>
                    </a:lnTo>
                    <a:lnTo>
                      <a:pt x="980" y="263"/>
                    </a:lnTo>
                    <a:lnTo>
                      <a:pt x="989" y="237"/>
                    </a:lnTo>
                    <a:lnTo>
                      <a:pt x="998" y="204"/>
                    </a:lnTo>
                    <a:lnTo>
                      <a:pt x="998" y="204"/>
                    </a:lnTo>
                    <a:lnTo>
                      <a:pt x="1003" y="180"/>
                    </a:lnTo>
                    <a:lnTo>
                      <a:pt x="1005" y="163"/>
                    </a:lnTo>
                    <a:lnTo>
                      <a:pt x="1005" y="163"/>
                    </a:lnTo>
                    <a:lnTo>
                      <a:pt x="1005" y="163"/>
                    </a:lnTo>
                    <a:lnTo>
                      <a:pt x="1005" y="163"/>
                    </a:lnTo>
                    <a:lnTo>
                      <a:pt x="1005" y="161"/>
                    </a:lnTo>
                    <a:lnTo>
                      <a:pt x="1005" y="161"/>
                    </a:lnTo>
                    <a:lnTo>
                      <a:pt x="1005" y="158"/>
                    </a:lnTo>
                    <a:lnTo>
                      <a:pt x="1005" y="158"/>
                    </a:lnTo>
                    <a:lnTo>
                      <a:pt x="1005" y="156"/>
                    </a:lnTo>
                    <a:lnTo>
                      <a:pt x="1005" y="156"/>
                    </a:lnTo>
                    <a:lnTo>
                      <a:pt x="1004" y="151"/>
                    </a:lnTo>
                    <a:lnTo>
                      <a:pt x="1004" y="151"/>
                    </a:lnTo>
                    <a:lnTo>
                      <a:pt x="1004" y="151"/>
                    </a:lnTo>
                    <a:lnTo>
                      <a:pt x="1004" y="151"/>
                    </a:lnTo>
                    <a:lnTo>
                      <a:pt x="1003" y="148"/>
                    </a:lnTo>
                    <a:lnTo>
                      <a:pt x="1003" y="148"/>
                    </a:lnTo>
                    <a:lnTo>
                      <a:pt x="1003" y="148"/>
                    </a:lnTo>
                    <a:lnTo>
                      <a:pt x="1003" y="148"/>
                    </a:lnTo>
                    <a:lnTo>
                      <a:pt x="1001" y="145"/>
                    </a:lnTo>
                    <a:lnTo>
                      <a:pt x="1001" y="145"/>
                    </a:lnTo>
                    <a:lnTo>
                      <a:pt x="1000" y="144"/>
                    </a:lnTo>
                    <a:lnTo>
                      <a:pt x="1000" y="144"/>
                    </a:lnTo>
                    <a:lnTo>
                      <a:pt x="998" y="141"/>
                    </a:lnTo>
                    <a:lnTo>
                      <a:pt x="998" y="141"/>
                    </a:lnTo>
                    <a:lnTo>
                      <a:pt x="998" y="141"/>
                    </a:lnTo>
                    <a:lnTo>
                      <a:pt x="998" y="141"/>
                    </a:lnTo>
                    <a:lnTo>
                      <a:pt x="994" y="139"/>
                    </a:lnTo>
                    <a:lnTo>
                      <a:pt x="994" y="139"/>
                    </a:lnTo>
                    <a:lnTo>
                      <a:pt x="994" y="137"/>
                    </a:lnTo>
                    <a:lnTo>
                      <a:pt x="994" y="137"/>
                    </a:lnTo>
                    <a:lnTo>
                      <a:pt x="990" y="135"/>
                    </a:lnTo>
                    <a:lnTo>
                      <a:pt x="990" y="135"/>
                    </a:lnTo>
                    <a:lnTo>
                      <a:pt x="989" y="134"/>
                    </a:lnTo>
                    <a:lnTo>
                      <a:pt x="989" y="134"/>
                    </a:lnTo>
                    <a:lnTo>
                      <a:pt x="985" y="131"/>
                    </a:lnTo>
                    <a:lnTo>
                      <a:pt x="985" y="131"/>
                    </a:lnTo>
                    <a:lnTo>
                      <a:pt x="981" y="129"/>
                    </a:lnTo>
                    <a:lnTo>
                      <a:pt x="981" y="129"/>
                    </a:lnTo>
                    <a:lnTo>
                      <a:pt x="979" y="127"/>
                    </a:lnTo>
                    <a:lnTo>
                      <a:pt x="979" y="127"/>
                    </a:lnTo>
                    <a:lnTo>
                      <a:pt x="976" y="126"/>
                    </a:lnTo>
                    <a:lnTo>
                      <a:pt x="976" y="126"/>
                    </a:lnTo>
                    <a:lnTo>
                      <a:pt x="975" y="125"/>
                    </a:lnTo>
                    <a:lnTo>
                      <a:pt x="975" y="125"/>
                    </a:lnTo>
                    <a:lnTo>
                      <a:pt x="972" y="122"/>
                    </a:lnTo>
                    <a:lnTo>
                      <a:pt x="972" y="122"/>
                    </a:lnTo>
                    <a:lnTo>
                      <a:pt x="971" y="122"/>
                    </a:lnTo>
                    <a:lnTo>
                      <a:pt x="971" y="122"/>
                    </a:lnTo>
                    <a:lnTo>
                      <a:pt x="967" y="121"/>
                    </a:lnTo>
                    <a:lnTo>
                      <a:pt x="967" y="121"/>
                    </a:lnTo>
                    <a:lnTo>
                      <a:pt x="966" y="121"/>
                    </a:lnTo>
                    <a:lnTo>
                      <a:pt x="966" y="121"/>
                    </a:lnTo>
                    <a:lnTo>
                      <a:pt x="964" y="120"/>
                    </a:lnTo>
                    <a:lnTo>
                      <a:pt x="964" y="120"/>
                    </a:lnTo>
                    <a:lnTo>
                      <a:pt x="962" y="120"/>
                    </a:lnTo>
                    <a:lnTo>
                      <a:pt x="962" y="120"/>
                    </a:lnTo>
                    <a:lnTo>
                      <a:pt x="960" y="120"/>
                    </a:lnTo>
                    <a:lnTo>
                      <a:pt x="960" y="120"/>
                    </a:lnTo>
                    <a:lnTo>
                      <a:pt x="959" y="120"/>
                    </a:lnTo>
                    <a:lnTo>
                      <a:pt x="959" y="120"/>
                    </a:lnTo>
                    <a:lnTo>
                      <a:pt x="955" y="121"/>
                    </a:lnTo>
                    <a:lnTo>
                      <a:pt x="955" y="121"/>
                    </a:lnTo>
                    <a:lnTo>
                      <a:pt x="954" y="121"/>
                    </a:lnTo>
                    <a:lnTo>
                      <a:pt x="954" y="121"/>
                    </a:lnTo>
                    <a:lnTo>
                      <a:pt x="950" y="122"/>
                    </a:lnTo>
                    <a:lnTo>
                      <a:pt x="950" y="122"/>
                    </a:lnTo>
                    <a:lnTo>
                      <a:pt x="949" y="122"/>
                    </a:lnTo>
                    <a:lnTo>
                      <a:pt x="949" y="122"/>
                    </a:lnTo>
                    <a:lnTo>
                      <a:pt x="949" y="122"/>
                    </a:lnTo>
                    <a:lnTo>
                      <a:pt x="949" y="122"/>
                    </a:lnTo>
                    <a:lnTo>
                      <a:pt x="933" y="131"/>
                    </a:lnTo>
                    <a:lnTo>
                      <a:pt x="912" y="144"/>
                    </a:lnTo>
                    <a:lnTo>
                      <a:pt x="912" y="144"/>
                    </a:lnTo>
                    <a:lnTo>
                      <a:pt x="884" y="164"/>
                    </a:lnTo>
                    <a:lnTo>
                      <a:pt x="862" y="182"/>
                    </a:lnTo>
                    <a:lnTo>
                      <a:pt x="846" y="197"/>
                    </a:lnTo>
                    <a:lnTo>
                      <a:pt x="836" y="207"/>
                    </a:lnTo>
                    <a:lnTo>
                      <a:pt x="836" y="207"/>
                    </a:lnTo>
                    <a:lnTo>
                      <a:pt x="814" y="197"/>
                    </a:lnTo>
                    <a:lnTo>
                      <a:pt x="790" y="187"/>
                    </a:lnTo>
                    <a:lnTo>
                      <a:pt x="790" y="187"/>
                    </a:lnTo>
                    <a:lnTo>
                      <a:pt x="792" y="171"/>
                    </a:lnTo>
                    <a:lnTo>
                      <a:pt x="794" y="150"/>
                    </a:lnTo>
                    <a:lnTo>
                      <a:pt x="792" y="121"/>
                    </a:lnTo>
                    <a:lnTo>
                      <a:pt x="790" y="87"/>
                    </a:lnTo>
                    <a:lnTo>
                      <a:pt x="790" y="87"/>
                    </a:lnTo>
                    <a:lnTo>
                      <a:pt x="786" y="63"/>
                    </a:lnTo>
                    <a:lnTo>
                      <a:pt x="782" y="45"/>
                    </a:lnTo>
                    <a:lnTo>
                      <a:pt x="782" y="45"/>
                    </a:lnTo>
                    <a:lnTo>
                      <a:pt x="782" y="45"/>
                    </a:lnTo>
                    <a:lnTo>
                      <a:pt x="782" y="45"/>
                    </a:lnTo>
                    <a:lnTo>
                      <a:pt x="782" y="45"/>
                    </a:lnTo>
                    <a:lnTo>
                      <a:pt x="782" y="45"/>
                    </a:lnTo>
                    <a:lnTo>
                      <a:pt x="781" y="42"/>
                    </a:lnTo>
                    <a:lnTo>
                      <a:pt x="781" y="42"/>
                    </a:lnTo>
                    <a:lnTo>
                      <a:pt x="781" y="40"/>
                    </a:lnTo>
                    <a:lnTo>
                      <a:pt x="781" y="40"/>
                    </a:lnTo>
                    <a:lnTo>
                      <a:pt x="778" y="35"/>
                    </a:lnTo>
                    <a:lnTo>
                      <a:pt x="778" y="35"/>
                    </a:lnTo>
                    <a:lnTo>
                      <a:pt x="778" y="35"/>
                    </a:lnTo>
                    <a:lnTo>
                      <a:pt x="776" y="33"/>
                    </a:lnTo>
                    <a:lnTo>
                      <a:pt x="776" y="33"/>
                    </a:lnTo>
                    <a:lnTo>
                      <a:pt x="775" y="32"/>
                    </a:lnTo>
                    <a:lnTo>
                      <a:pt x="775" y="32"/>
                    </a:lnTo>
                    <a:lnTo>
                      <a:pt x="772" y="30"/>
                    </a:lnTo>
                    <a:lnTo>
                      <a:pt x="772" y="30"/>
                    </a:lnTo>
                    <a:lnTo>
                      <a:pt x="772" y="29"/>
                    </a:lnTo>
                    <a:lnTo>
                      <a:pt x="772" y="29"/>
                    </a:lnTo>
                    <a:lnTo>
                      <a:pt x="765" y="27"/>
                    </a:lnTo>
                    <a:lnTo>
                      <a:pt x="765" y="27"/>
                    </a:lnTo>
                    <a:lnTo>
                      <a:pt x="763" y="25"/>
                    </a:lnTo>
                    <a:lnTo>
                      <a:pt x="763" y="25"/>
                    </a:lnTo>
                    <a:lnTo>
                      <a:pt x="760" y="25"/>
                    </a:lnTo>
                    <a:lnTo>
                      <a:pt x="760" y="25"/>
                    </a:lnTo>
                    <a:lnTo>
                      <a:pt x="757" y="24"/>
                    </a:lnTo>
                    <a:lnTo>
                      <a:pt x="757" y="24"/>
                    </a:lnTo>
                    <a:lnTo>
                      <a:pt x="753" y="23"/>
                    </a:lnTo>
                    <a:lnTo>
                      <a:pt x="753" y="23"/>
                    </a:lnTo>
                    <a:lnTo>
                      <a:pt x="748" y="22"/>
                    </a:lnTo>
                    <a:lnTo>
                      <a:pt x="748" y="22"/>
                    </a:lnTo>
                    <a:lnTo>
                      <a:pt x="746" y="22"/>
                    </a:lnTo>
                    <a:lnTo>
                      <a:pt x="746" y="22"/>
                    </a:lnTo>
                    <a:lnTo>
                      <a:pt x="743" y="20"/>
                    </a:lnTo>
                    <a:lnTo>
                      <a:pt x="743" y="20"/>
                    </a:lnTo>
                    <a:lnTo>
                      <a:pt x="741" y="20"/>
                    </a:lnTo>
                    <a:lnTo>
                      <a:pt x="741" y="20"/>
                    </a:lnTo>
                    <a:lnTo>
                      <a:pt x="733" y="19"/>
                    </a:lnTo>
                    <a:lnTo>
                      <a:pt x="733" y="19"/>
                    </a:lnTo>
                    <a:lnTo>
                      <a:pt x="732" y="19"/>
                    </a:lnTo>
                    <a:lnTo>
                      <a:pt x="732" y="19"/>
                    </a:lnTo>
                    <a:lnTo>
                      <a:pt x="729" y="20"/>
                    </a:lnTo>
                    <a:lnTo>
                      <a:pt x="729" y="20"/>
                    </a:lnTo>
                    <a:lnTo>
                      <a:pt x="728" y="20"/>
                    </a:lnTo>
                    <a:lnTo>
                      <a:pt x="728" y="20"/>
                    </a:lnTo>
                    <a:lnTo>
                      <a:pt x="720" y="24"/>
                    </a:lnTo>
                    <a:lnTo>
                      <a:pt x="720" y="24"/>
                    </a:lnTo>
                    <a:lnTo>
                      <a:pt x="719" y="24"/>
                    </a:lnTo>
                    <a:lnTo>
                      <a:pt x="719" y="24"/>
                    </a:lnTo>
                    <a:lnTo>
                      <a:pt x="715" y="28"/>
                    </a:lnTo>
                    <a:lnTo>
                      <a:pt x="715" y="28"/>
                    </a:lnTo>
                    <a:lnTo>
                      <a:pt x="715" y="28"/>
                    </a:lnTo>
                    <a:lnTo>
                      <a:pt x="715" y="28"/>
                    </a:lnTo>
                    <a:lnTo>
                      <a:pt x="715" y="28"/>
                    </a:lnTo>
                    <a:lnTo>
                      <a:pt x="715" y="28"/>
                    </a:lnTo>
                    <a:lnTo>
                      <a:pt x="704" y="40"/>
                    </a:lnTo>
                    <a:lnTo>
                      <a:pt x="688" y="61"/>
                    </a:lnTo>
                    <a:lnTo>
                      <a:pt x="688" y="61"/>
                    </a:lnTo>
                    <a:lnTo>
                      <a:pt x="669" y="88"/>
                    </a:lnTo>
                    <a:lnTo>
                      <a:pt x="654" y="112"/>
                    </a:lnTo>
                    <a:lnTo>
                      <a:pt x="645" y="131"/>
                    </a:lnTo>
                    <a:lnTo>
                      <a:pt x="639" y="146"/>
                    </a:lnTo>
                    <a:lnTo>
                      <a:pt x="639" y="146"/>
                    </a:lnTo>
                    <a:lnTo>
                      <a:pt x="613" y="142"/>
                    </a:lnTo>
                    <a:lnTo>
                      <a:pt x="588" y="141"/>
                    </a:lnTo>
                    <a:lnTo>
                      <a:pt x="588" y="141"/>
                    </a:lnTo>
                    <a:lnTo>
                      <a:pt x="584" y="126"/>
                    </a:lnTo>
                    <a:lnTo>
                      <a:pt x="578" y="106"/>
                    </a:lnTo>
                    <a:lnTo>
                      <a:pt x="569" y="80"/>
                    </a:lnTo>
                    <a:lnTo>
                      <a:pt x="554" y="48"/>
                    </a:lnTo>
                    <a:lnTo>
                      <a:pt x="554" y="48"/>
                    </a:lnTo>
                    <a:lnTo>
                      <a:pt x="543" y="27"/>
                    </a:lnTo>
                    <a:lnTo>
                      <a:pt x="534" y="13"/>
                    </a:lnTo>
                    <a:lnTo>
                      <a:pt x="534" y="13"/>
                    </a:lnTo>
                    <a:lnTo>
                      <a:pt x="534" y="13"/>
                    </a:lnTo>
                    <a:lnTo>
                      <a:pt x="534" y="13"/>
                    </a:lnTo>
                    <a:lnTo>
                      <a:pt x="533" y="11"/>
                    </a:lnTo>
                    <a:lnTo>
                      <a:pt x="533" y="11"/>
                    </a:lnTo>
                    <a:lnTo>
                      <a:pt x="530" y="8"/>
                    </a:lnTo>
                    <a:lnTo>
                      <a:pt x="530" y="8"/>
                    </a:lnTo>
                    <a:lnTo>
                      <a:pt x="529" y="8"/>
                    </a:lnTo>
                    <a:lnTo>
                      <a:pt x="529" y="8"/>
                    </a:lnTo>
                    <a:lnTo>
                      <a:pt x="525" y="4"/>
                    </a:lnTo>
                    <a:lnTo>
                      <a:pt x="525" y="4"/>
                    </a:lnTo>
                    <a:lnTo>
                      <a:pt x="523" y="1"/>
                    </a:lnTo>
                    <a:lnTo>
                      <a:pt x="523" y="1"/>
                    </a:lnTo>
                    <a:lnTo>
                      <a:pt x="521" y="1"/>
                    </a:lnTo>
                    <a:lnTo>
                      <a:pt x="521" y="1"/>
                    </a:lnTo>
                    <a:lnTo>
                      <a:pt x="519" y="0"/>
                    </a:lnTo>
                    <a:lnTo>
                      <a:pt x="519" y="0"/>
                    </a:lnTo>
                    <a:lnTo>
                      <a:pt x="518" y="0"/>
                    </a:lnTo>
                    <a:lnTo>
                      <a:pt x="518" y="0"/>
                    </a:lnTo>
                    <a:lnTo>
                      <a:pt x="509" y="0"/>
                    </a:lnTo>
                    <a:lnTo>
                      <a:pt x="509" y="0"/>
                    </a:lnTo>
                    <a:lnTo>
                      <a:pt x="508" y="0"/>
                    </a:lnTo>
                    <a:lnTo>
                      <a:pt x="508" y="0"/>
                    </a:lnTo>
                    <a:lnTo>
                      <a:pt x="504" y="0"/>
                    </a:lnTo>
                    <a:lnTo>
                      <a:pt x="504" y="0"/>
                    </a:lnTo>
                    <a:lnTo>
                      <a:pt x="503" y="0"/>
                    </a:lnTo>
                    <a:lnTo>
                      <a:pt x="503" y="0"/>
                    </a:lnTo>
                    <a:lnTo>
                      <a:pt x="497" y="0"/>
                    </a:lnTo>
                    <a:lnTo>
                      <a:pt x="497" y="0"/>
                    </a:lnTo>
                    <a:lnTo>
                      <a:pt x="492" y="1"/>
                    </a:lnTo>
                    <a:lnTo>
                      <a:pt x="492" y="1"/>
                    </a:lnTo>
                    <a:lnTo>
                      <a:pt x="490" y="1"/>
                    </a:lnTo>
                    <a:lnTo>
                      <a:pt x="490" y="1"/>
                    </a:lnTo>
                    <a:lnTo>
                      <a:pt x="487" y="1"/>
                    </a:lnTo>
                    <a:lnTo>
                      <a:pt x="487" y="1"/>
                    </a:lnTo>
                    <a:lnTo>
                      <a:pt x="485" y="1"/>
                    </a:lnTo>
                    <a:lnTo>
                      <a:pt x="485" y="1"/>
                    </a:lnTo>
                    <a:lnTo>
                      <a:pt x="481" y="3"/>
                    </a:lnTo>
                    <a:lnTo>
                      <a:pt x="481" y="3"/>
                    </a:lnTo>
                    <a:lnTo>
                      <a:pt x="481" y="3"/>
                    </a:lnTo>
                    <a:lnTo>
                      <a:pt x="481" y="3"/>
                    </a:lnTo>
                    <a:lnTo>
                      <a:pt x="477" y="4"/>
                    </a:lnTo>
                    <a:lnTo>
                      <a:pt x="477" y="4"/>
                    </a:lnTo>
                    <a:lnTo>
                      <a:pt x="476" y="4"/>
                    </a:lnTo>
                    <a:lnTo>
                      <a:pt x="476" y="4"/>
                    </a:lnTo>
                    <a:lnTo>
                      <a:pt x="474" y="5"/>
                    </a:lnTo>
                    <a:lnTo>
                      <a:pt x="474" y="5"/>
                    </a:lnTo>
                    <a:lnTo>
                      <a:pt x="474" y="6"/>
                    </a:lnTo>
                    <a:lnTo>
                      <a:pt x="474" y="6"/>
                    </a:lnTo>
                    <a:lnTo>
                      <a:pt x="470" y="9"/>
                    </a:lnTo>
                    <a:lnTo>
                      <a:pt x="470" y="9"/>
                    </a:lnTo>
                    <a:lnTo>
                      <a:pt x="470" y="9"/>
                    </a:lnTo>
                    <a:lnTo>
                      <a:pt x="470" y="9"/>
                    </a:lnTo>
                    <a:lnTo>
                      <a:pt x="467" y="13"/>
                    </a:lnTo>
                    <a:lnTo>
                      <a:pt x="467" y="13"/>
                    </a:lnTo>
                    <a:lnTo>
                      <a:pt x="466" y="14"/>
                    </a:lnTo>
                    <a:lnTo>
                      <a:pt x="466" y="14"/>
                    </a:lnTo>
                    <a:lnTo>
                      <a:pt x="465" y="18"/>
                    </a:lnTo>
                    <a:lnTo>
                      <a:pt x="465" y="18"/>
                    </a:lnTo>
                    <a:lnTo>
                      <a:pt x="463" y="18"/>
                    </a:lnTo>
                    <a:lnTo>
                      <a:pt x="463" y="18"/>
                    </a:lnTo>
                    <a:lnTo>
                      <a:pt x="463" y="18"/>
                    </a:lnTo>
                    <a:lnTo>
                      <a:pt x="463" y="18"/>
                    </a:lnTo>
                    <a:lnTo>
                      <a:pt x="457" y="34"/>
                    </a:lnTo>
                    <a:lnTo>
                      <a:pt x="450" y="58"/>
                    </a:lnTo>
                    <a:lnTo>
                      <a:pt x="450" y="58"/>
                    </a:lnTo>
                    <a:lnTo>
                      <a:pt x="441" y="91"/>
                    </a:lnTo>
                    <a:lnTo>
                      <a:pt x="436" y="119"/>
                    </a:lnTo>
                    <a:lnTo>
                      <a:pt x="433" y="140"/>
                    </a:lnTo>
                    <a:lnTo>
                      <a:pt x="432" y="155"/>
                    </a:lnTo>
                    <a:lnTo>
                      <a:pt x="432" y="155"/>
                    </a:lnTo>
                    <a:lnTo>
                      <a:pt x="408" y="161"/>
                    </a:lnTo>
                    <a:lnTo>
                      <a:pt x="384" y="168"/>
                    </a:lnTo>
                    <a:lnTo>
                      <a:pt x="384" y="168"/>
                    </a:lnTo>
                    <a:lnTo>
                      <a:pt x="375" y="155"/>
                    </a:lnTo>
                    <a:lnTo>
                      <a:pt x="363" y="139"/>
                    </a:lnTo>
                    <a:lnTo>
                      <a:pt x="344" y="117"/>
                    </a:lnTo>
                    <a:lnTo>
                      <a:pt x="320" y="92"/>
                    </a:lnTo>
                    <a:lnTo>
                      <a:pt x="320" y="92"/>
                    </a:lnTo>
                    <a:lnTo>
                      <a:pt x="301" y="76"/>
                    </a:lnTo>
                    <a:lnTo>
                      <a:pt x="288" y="66"/>
                    </a:lnTo>
                    <a:lnTo>
                      <a:pt x="288" y="66"/>
                    </a:lnTo>
                    <a:lnTo>
                      <a:pt x="288" y="66"/>
                    </a:lnTo>
                    <a:lnTo>
                      <a:pt x="288" y="66"/>
                    </a:lnTo>
                    <a:lnTo>
                      <a:pt x="287" y="66"/>
                    </a:lnTo>
                    <a:lnTo>
                      <a:pt x="287" y="66"/>
                    </a:lnTo>
                    <a:lnTo>
                      <a:pt x="283" y="63"/>
                    </a:lnTo>
                    <a:lnTo>
                      <a:pt x="283" y="63"/>
                    </a:lnTo>
                    <a:lnTo>
                      <a:pt x="282" y="62"/>
                    </a:lnTo>
                    <a:lnTo>
                      <a:pt x="282" y="62"/>
                    </a:lnTo>
                    <a:lnTo>
                      <a:pt x="278" y="61"/>
                    </a:lnTo>
                    <a:lnTo>
                      <a:pt x="273" y="59"/>
                    </a:lnTo>
                    <a:lnTo>
                      <a:pt x="273" y="59"/>
                    </a:lnTo>
                    <a:lnTo>
                      <a:pt x="273" y="59"/>
                    </a:lnTo>
                    <a:lnTo>
                      <a:pt x="273" y="59"/>
                    </a:lnTo>
                    <a:lnTo>
                      <a:pt x="269" y="59"/>
                    </a:lnTo>
                    <a:lnTo>
                      <a:pt x="269" y="59"/>
                    </a:lnTo>
                    <a:lnTo>
                      <a:pt x="268" y="59"/>
                    </a:lnTo>
                    <a:lnTo>
                      <a:pt x="268" y="59"/>
                    </a:lnTo>
                    <a:lnTo>
                      <a:pt x="261" y="62"/>
                    </a:lnTo>
                    <a:lnTo>
                      <a:pt x="261" y="62"/>
                    </a:lnTo>
                    <a:lnTo>
                      <a:pt x="259" y="63"/>
                    </a:lnTo>
                    <a:lnTo>
                      <a:pt x="259" y="63"/>
                    </a:lnTo>
                    <a:lnTo>
                      <a:pt x="256" y="64"/>
                    </a:lnTo>
                    <a:lnTo>
                      <a:pt x="256" y="64"/>
                    </a:lnTo>
                    <a:lnTo>
                      <a:pt x="254" y="64"/>
                    </a:lnTo>
                    <a:lnTo>
                      <a:pt x="254" y="64"/>
                    </a:lnTo>
                    <a:lnTo>
                      <a:pt x="249" y="67"/>
                    </a:lnTo>
                    <a:lnTo>
                      <a:pt x="249" y="67"/>
                    </a:lnTo>
                    <a:lnTo>
                      <a:pt x="246" y="69"/>
                    </a:lnTo>
                    <a:lnTo>
                      <a:pt x="246" y="69"/>
                    </a:lnTo>
                    <a:lnTo>
                      <a:pt x="243" y="69"/>
                    </a:lnTo>
                    <a:lnTo>
                      <a:pt x="243" y="69"/>
                    </a:lnTo>
                    <a:lnTo>
                      <a:pt x="240" y="72"/>
                    </a:lnTo>
                    <a:lnTo>
                      <a:pt x="240" y="72"/>
                    </a:lnTo>
                    <a:lnTo>
                      <a:pt x="239" y="72"/>
                    </a:lnTo>
                    <a:lnTo>
                      <a:pt x="239" y="72"/>
                    </a:lnTo>
                    <a:lnTo>
                      <a:pt x="232" y="77"/>
                    </a:lnTo>
                    <a:lnTo>
                      <a:pt x="232" y="77"/>
                    </a:lnTo>
                    <a:lnTo>
                      <a:pt x="232" y="77"/>
                    </a:lnTo>
                    <a:lnTo>
                      <a:pt x="232" y="77"/>
                    </a:lnTo>
                    <a:lnTo>
                      <a:pt x="229" y="80"/>
                    </a:lnTo>
                    <a:lnTo>
                      <a:pt x="229" y="80"/>
                    </a:lnTo>
                    <a:lnTo>
                      <a:pt x="229" y="81"/>
                    </a:lnTo>
                    <a:lnTo>
                      <a:pt x="229" y="81"/>
                    </a:lnTo>
                    <a:lnTo>
                      <a:pt x="227" y="85"/>
                    </a:lnTo>
                    <a:lnTo>
                      <a:pt x="225" y="88"/>
                    </a:lnTo>
                    <a:lnTo>
                      <a:pt x="225" y="88"/>
                    </a:lnTo>
                    <a:lnTo>
                      <a:pt x="225" y="90"/>
                    </a:lnTo>
                    <a:lnTo>
                      <a:pt x="225" y="90"/>
                    </a:lnTo>
                    <a:lnTo>
                      <a:pt x="224" y="95"/>
                    </a:lnTo>
                    <a:lnTo>
                      <a:pt x="224" y="95"/>
                    </a:lnTo>
                    <a:lnTo>
                      <a:pt x="224" y="96"/>
                    </a:lnTo>
                    <a:lnTo>
                      <a:pt x="224" y="96"/>
                    </a:lnTo>
                    <a:lnTo>
                      <a:pt x="224" y="96"/>
                    </a:lnTo>
                    <a:lnTo>
                      <a:pt x="224" y="96"/>
                    </a:lnTo>
                    <a:lnTo>
                      <a:pt x="223" y="112"/>
                    </a:lnTo>
                    <a:lnTo>
                      <a:pt x="224" y="137"/>
                    </a:lnTo>
                    <a:lnTo>
                      <a:pt x="224" y="137"/>
                    </a:lnTo>
                    <a:lnTo>
                      <a:pt x="228" y="171"/>
                    </a:lnTo>
                    <a:lnTo>
                      <a:pt x="232" y="199"/>
                    </a:lnTo>
                    <a:lnTo>
                      <a:pt x="237" y="219"/>
                    </a:lnTo>
                    <a:lnTo>
                      <a:pt x="242" y="234"/>
                    </a:lnTo>
                    <a:lnTo>
                      <a:pt x="242" y="234"/>
                    </a:lnTo>
                    <a:lnTo>
                      <a:pt x="220" y="248"/>
                    </a:lnTo>
                    <a:lnTo>
                      <a:pt x="200" y="263"/>
                    </a:lnTo>
                    <a:lnTo>
                      <a:pt x="200" y="263"/>
                    </a:lnTo>
                    <a:lnTo>
                      <a:pt x="188" y="255"/>
                    </a:lnTo>
                    <a:lnTo>
                      <a:pt x="170" y="242"/>
                    </a:lnTo>
                    <a:lnTo>
                      <a:pt x="146" y="228"/>
                    </a:lnTo>
                    <a:lnTo>
                      <a:pt x="114" y="214"/>
                    </a:lnTo>
                    <a:lnTo>
                      <a:pt x="114" y="214"/>
                    </a:lnTo>
                    <a:lnTo>
                      <a:pt x="92" y="204"/>
                    </a:lnTo>
                    <a:lnTo>
                      <a:pt x="75" y="199"/>
                    </a:lnTo>
                    <a:lnTo>
                      <a:pt x="75" y="199"/>
                    </a:lnTo>
                    <a:lnTo>
                      <a:pt x="75" y="199"/>
                    </a:lnTo>
                    <a:lnTo>
                      <a:pt x="75" y="199"/>
                    </a:lnTo>
                    <a:lnTo>
                      <a:pt x="74" y="199"/>
                    </a:lnTo>
                    <a:lnTo>
                      <a:pt x="74" y="199"/>
                    </a:lnTo>
                    <a:lnTo>
                      <a:pt x="70" y="199"/>
                    </a:lnTo>
                    <a:lnTo>
                      <a:pt x="70" y="199"/>
                    </a:lnTo>
                    <a:lnTo>
                      <a:pt x="68" y="198"/>
                    </a:lnTo>
                    <a:lnTo>
                      <a:pt x="68" y="198"/>
                    </a:lnTo>
                    <a:lnTo>
                      <a:pt x="64" y="198"/>
                    </a:lnTo>
                    <a:lnTo>
                      <a:pt x="60" y="199"/>
                    </a:lnTo>
                    <a:lnTo>
                      <a:pt x="60" y="199"/>
                    </a:lnTo>
                    <a:lnTo>
                      <a:pt x="59" y="199"/>
                    </a:lnTo>
                    <a:lnTo>
                      <a:pt x="59" y="199"/>
                    </a:lnTo>
                    <a:lnTo>
                      <a:pt x="57" y="200"/>
                    </a:lnTo>
                    <a:lnTo>
                      <a:pt x="57" y="200"/>
                    </a:lnTo>
                    <a:lnTo>
                      <a:pt x="55" y="200"/>
                    </a:lnTo>
                    <a:lnTo>
                      <a:pt x="55" y="200"/>
                    </a:lnTo>
                    <a:lnTo>
                      <a:pt x="49" y="205"/>
                    </a:lnTo>
                    <a:lnTo>
                      <a:pt x="49" y="205"/>
                    </a:lnTo>
                    <a:lnTo>
                      <a:pt x="48" y="207"/>
                    </a:lnTo>
                    <a:lnTo>
                      <a:pt x="48" y="207"/>
                    </a:lnTo>
                    <a:lnTo>
                      <a:pt x="45" y="209"/>
                    </a:lnTo>
                    <a:lnTo>
                      <a:pt x="45" y="209"/>
                    </a:lnTo>
                    <a:lnTo>
                      <a:pt x="44" y="211"/>
                    </a:lnTo>
                    <a:lnTo>
                      <a:pt x="44" y="211"/>
                    </a:lnTo>
                    <a:lnTo>
                      <a:pt x="40" y="214"/>
                    </a:lnTo>
                    <a:lnTo>
                      <a:pt x="40" y="214"/>
                    </a:lnTo>
                    <a:lnTo>
                      <a:pt x="36" y="218"/>
                    </a:lnTo>
                    <a:lnTo>
                      <a:pt x="36" y="218"/>
                    </a:lnTo>
                    <a:lnTo>
                      <a:pt x="35" y="218"/>
                    </a:lnTo>
                    <a:lnTo>
                      <a:pt x="35" y="218"/>
                    </a:lnTo>
                    <a:lnTo>
                      <a:pt x="33" y="222"/>
                    </a:lnTo>
                    <a:lnTo>
                      <a:pt x="33" y="222"/>
                    </a:lnTo>
                    <a:lnTo>
                      <a:pt x="31" y="222"/>
                    </a:lnTo>
                    <a:lnTo>
                      <a:pt x="31" y="222"/>
                    </a:lnTo>
                    <a:lnTo>
                      <a:pt x="26" y="229"/>
                    </a:lnTo>
                    <a:lnTo>
                      <a:pt x="26" y="229"/>
                    </a:lnTo>
                    <a:lnTo>
                      <a:pt x="26" y="229"/>
                    </a:lnTo>
                    <a:lnTo>
                      <a:pt x="26" y="229"/>
                    </a:lnTo>
                    <a:lnTo>
                      <a:pt x="25" y="233"/>
                    </a:lnTo>
                    <a:lnTo>
                      <a:pt x="25" y="233"/>
                    </a:lnTo>
                    <a:lnTo>
                      <a:pt x="25" y="234"/>
                    </a:lnTo>
                    <a:lnTo>
                      <a:pt x="25" y="234"/>
                    </a:lnTo>
                    <a:lnTo>
                      <a:pt x="24" y="238"/>
                    </a:lnTo>
                    <a:lnTo>
                      <a:pt x="24" y="243"/>
                    </a:lnTo>
                    <a:lnTo>
                      <a:pt x="24" y="243"/>
                    </a:lnTo>
                    <a:lnTo>
                      <a:pt x="25" y="243"/>
                    </a:lnTo>
                    <a:lnTo>
                      <a:pt x="25" y="243"/>
                    </a:lnTo>
                    <a:lnTo>
                      <a:pt x="25" y="248"/>
                    </a:lnTo>
                    <a:lnTo>
                      <a:pt x="25" y="248"/>
                    </a:lnTo>
                    <a:lnTo>
                      <a:pt x="25" y="250"/>
                    </a:lnTo>
                    <a:lnTo>
                      <a:pt x="25" y="250"/>
                    </a:lnTo>
                    <a:lnTo>
                      <a:pt x="25" y="250"/>
                    </a:lnTo>
                    <a:lnTo>
                      <a:pt x="25" y="250"/>
                    </a:lnTo>
                    <a:lnTo>
                      <a:pt x="30" y="266"/>
                    </a:lnTo>
                    <a:lnTo>
                      <a:pt x="40" y="289"/>
                    </a:lnTo>
                    <a:lnTo>
                      <a:pt x="40" y="289"/>
                    </a:lnTo>
                    <a:lnTo>
                      <a:pt x="54" y="320"/>
                    </a:lnTo>
                    <a:lnTo>
                      <a:pt x="68" y="344"/>
                    </a:lnTo>
                    <a:lnTo>
                      <a:pt x="80" y="362"/>
                    </a:lnTo>
                    <a:lnTo>
                      <a:pt x="89" y="374"/>
                    </a:lnTo>
                    <a:lnTo>
                      <a:pt x="89" y="374"/>
                    </a:lnTo>
                    <a:lnTo>
                      <a:pt x="74" y="394"/>
                    </a:lnTo>
                    <a:lnTo>
                      <a:pt x="60" y="416"/>
                    </a:lnTo>
                    <a:lnTo>
                      <a:pt x="60" y="416"/>
                    </a:lnTo>
                    <a:lnTo>
                      <a:pt x="36" y="408"/>
                    </a:lnTo>
                    <a:lnTo>
                      <a:pt x="20" y="404"/>
                    </a:lnTo>
                    <a:lnTo>
                      <a:pt x="0" y="402"/>
                    </a:lnTo>
                    <a:lnTo>
                      <a:pt x="0" y="402"/>
                    </a:lnTo>
                    <a:lnTo>
                      <a:pt x="2" y="499"/>
                    </a:lnTo>
                    <a:lnTo>
                      <a:pt x="5" y="591"/>
                    </a:lnTo>
                    <a:lnTo>
                      <a:pt x="7" y="682"/>
                    </a:lnTo>
                    <a:lnTo>
                      <a:pt x="10" y="776"/>
                    </a:lnTo>
                    <a:lnTo>
                      <a:pt x="10" y="776"/>
                    </a:lnTo>
                    <a:lnTo>
                      <a:pt x="11" y="862"/>
                    </a:lnTo>
                    <a:lnTo>
                      <a:pt x="11" y="964"/>
                    </a:lnTo>
                    <a:lnTo>
                      <a:pt x="11" y="964"/>
                    </a:lnTo>
                    <a:lnTo>
                      <a:pt x="11" y="964"/>
                    </a:lnTo>
                    <a:lnTo>
                      <a:pt x="11" y="964"/>
                    </a:lnTo>
                    <a:lnTo>
                      <a:pt x="21" y="988"/>
                    </a:lnTo>
                    <a:lnTo>
                      <a:pt x="33" y="1010"/>
                    </a:lnTo>
                    <a:lnTo>
                      <a:pt x="33" y="1010"/>
                    </a:lnTo>
                    <a:lnTo>
                      <a:pt x="23" y="1020"/>
                    </a:lnTo>
                    <a:lnTo>
                      <a:pt x="10" y="1033"/>
                    </a:lnTo>
                    <a:lnTo>
                      <a:pt x="10" y="1033"/>
                    </a:lnTo>
                    <a:lnTo>
                      <a:pt x="7" y="1177"/>
                    </a:lnTo>
                    <a:lnTo>
                      <a:pt x="7" y="1177"/>
                    </a:lnTo>
                    <a:lnTo>
                      <a:pt x="30" y="1172"/>
                    </a:lnTo>
                    <a:lnTo>
                      <a:pt x="30" y="1172"/>
                    </a:lnTo>
                    <a:lnTo>
                      <a:pt x="63" y="1163"/>
                    </a:lnTo>
                    <a:lnTo>
                      <a:pt x="89" y="1154"/>
                    </a:lnTo>
                    <a:lnTo>
                      <a:pt x="108" y="1145"/>
                    </a:lnTo>
                    <a:lnTo>
                      <a:pt x="122" y="1139"/>
                    </a:lnTo>
                    <a:lnTo>
                      <a:pt x="122" y="1139"/>
                    </a:lnTo>
                    <a:lnTo>
                      <a:pt x="140" y="1158"/>
                    </a:lnTo>
                    <a:lnTo>
                      <a:pt x="159" y="1175"/>
                    </a:lnTo>
                    <a:lnTo>
                      <a:pt x="159" y="1175"/>
                    </a:lnTo>
                    <a:lnTo>
                      <a:pt x="152" y="1188"/>
                    </a:lnTo>
                    <a:lnTo>
                      <a:pt x="303" y="1188"/>
                    </a:lnTo>
                    <a:lnTo>
                      <a:pt x="303" y="1188"/>
                    </a:lnTo>
                    <a:lnTo>
                      <a:pt x="285" y="1177"/>
                    </a:lnTo>
                    <a:lnTo>
                      <a:pt x="267" y="1164"/>
                    </a:lnTo>
                    <a:lnTo>
                      <a:pt x="249" y="1153"/>
                    </a:lnTo>
                    <a:lnTo>
                      <a:pt x="233" y="1139"/>
                    </a:lnTo>
                    <a:lnTo>
                      <a:pt x="217" y="1125"/>
                    </a:lnTo>
                    <a:lnTo>
                      <a:pt x="201" y="1111"/>
                    </a:lnTo>
                    <a:lnTo>
                      <a:pt x="186" y="1096"/>
                    </a:lnTo>
                    <a:lnTo>
                      <a:pt x="172" y="1081"/>
                    </a:lnTo>
                    <a:lnTo>
                      <a:pt x="159" y="1065"/>
                    </a:lnTo>
                    <a:lnTo>
                      <a:pt x="146" y="1048"/>
                    </a:lnTo>
                    <a:lnTo>
                      <a:pt x="133" y="1031"/>
                    </a:lnTo>
                    <a:lnTo>
                      <a:pt x="122" y="1013"/>
                    </a:lnTo>
                    <a:lnTo>
                      <a:pt x="111" y="995"/>
                    </a:lnTo>
                    <a:lnTo>
                      <a:pt x="101" y="978"/>
                    </a:lnTo>
                    <a:lnTo>
                      <a:pt x="92" y="959"/>
                    </a:lnTo>
                    <a:lnTo>
                      <a:pt x="83" y="939"/>
                    </a:lnTo>
                    <a:lnTo>
                      <a:pt x="75" y="920"/>
                    </a:lnTo>
                    <a:lnTo>
                      <a:pt x="68" y="900"/>
                    </a:lnTo>
                    <a:lnTo>
                      <a:pt x="62" y="879"/>
                    </a:lnTo>
                    <a:lnTo>
                      <a:pt x="57" y="859"/>
                    </a:lnTo>
                    <a:lnTo>
                      <a:pt x="51" y="839"/>
                    </a:lnTo>
                    <a:lnTo>
                      <a:pt x="48" y="818"/>
                    </a:lnTo>
                    <a:lnTo>
                      <a:pt x="45" y="796"/>
                    </a:lnTo>
                    <a:lnTo>
                      <a:pt x="43" y="776"/>
                    </a:lnTo>
                    <a:lnTo>
                      <a:pt x="41" y="755"/>
                    </a:lnTo>
                    <a:lnTo>
                      <a:pt x="41" y="733"/>
                    </a:lnTo>
                    <a:lnTo>
                      <a:pt x="43" y="711"/>
                    </a:lnTo>
                    <a:lnTo>
                      <a:pt x="44" y="689"/>
                    </a:lnTo>
                    <a:lnTo>
                      <a:pt x="46" y="668"/>
                    </a:lnTo>
                    <a:lnTo>
                      <a:pt x="50" y="645"/>
                    </a:lnTo>
                    <a:lnTo>
                      <a:pt x="54" y="624"/>
                    </a:lnTo>
                    <a:lnTo>
                      <a:pt x="59" y="602"/>
                    </a:lnTo>
                    <a:lnTo>
                      <a:pt x="59" y="602"/>
                    </a:lnTo>
                    <a:lnTo>
                      <a:pt x="67" y="576"/>
                    </a:lnTo>
                    <a:lnTo>
                      <a:pt x="75" y="551"/>
                    </a:lnTo>
                    <a:lnTo>
                      <a:pt x="86" y="527"/>
                    </a:lnTo>
                    <a:lnTo>
                      <a:pt x="97" y="503"/>
                    </a:lnTo>
                    <a:lnTo>
                      <a:pt x="109" y="480"/>
                    </a:lnTo>
                    <a:lnTo>
                      <a:pt x="122" y="459"/>
                    </a:lnTo>
                    <a:lnTo>
                      <a:pt x="136" y="437"/>
                    </a:lnTo>
                    <a:lnTo>
                      <a:pt x="151" y="417"/>
                    </a:lnTo>
                    <a:lnTo>
                      <a:pt x="167" y="397"/>
                    </a:lnTo>
                    <a:lnTo>
                      <a:pt x="185" y="378"/>
                    </a:lnTo>
                    <a:lnTo>
                      <a:pt x="203" y="360"/>
                    </a:lnTo>
                    <a:lnTo>
                      <a:pt x="220" y="344"/>
                    </a:lnTo>
                    <a:lnTo>
                      <a:pt x="240" y="328"/>
                    </a:lnTo>
                    <a:lnTo>
                      <a:pt x="261" y="313"/>
                    </a:lnTo>
                    <a:lnTo>
                      <a:pt x="281" y="299"/>
                    </a:lnTo>
                    <a:lnTo>
                      <a:pt x="302" y="286"/>
                    </a:lnTo>
                    <a:lnTo>
                      <a:pt x="324" y="273"/>
                    </a:lnTo>
                    <a:lnTo>
                      <a:pt x="346" y="263"/>
                    </a:lnTo>
                    <a:lnTo>
                      <a:pt x="369" y="253"/>
                    </a:lnTo>
                    <a:lnTo>
                      <a:pt x="393" y="245"/>
                    </a:lnTo>
                    <a:lnTo>
                      <a:pt x="417" y="237"/>
                    </a:lnTo>
                    <a:lnTo>
                      <a:pt x="441" y="231"/>
                    </a:lnTo>
                    <a:lnTo>
                      <a:pt x="466" y="226"/>
                    </a:lnTo>
                    <a:lnTo>
                      <a:pt x="491" y="221"/>
                    </a:lnTo>
                    <a:lnTo>
                      <a:pt x="516" y="218"/>
                    </a:lnTo>
                    <a:lnTo>
                      <a:pt x="542" y="217"/>
                    </a:lnTo>
                    <a:lnTo>
                      <a:pt x="567" y="216"/>
                    </a:lnTo>
                    <a:lnTo>
                      <a:pt x="593" y="217"/>
                    </a:lnTo>
                    <a:lnTo>
                      <a:pt x="618" y="219"/>
                    </a:lnTo>
                    <a:lnTo>
                      <a:pt x="645" y="223"/>
                    </a:lnTo>
                    <a:lnTo>
                      <a:pt x="671" y="228"/>
                    </a:lnTo>
                    <a:lnTo>
                      <a:pt x="697" y="234"/>
                    </a:lnTo>
                    <a:lnTo>
                      <a:pt x="697" y="234"/>
                    </a:lnTo>
                    <a:lnTo>
                      <a:pt x="723" y="242"/>
                    </a:lnTo>
                    <a:lnTo>
                      <a:pt x="748" y="251"/>
                    </a:lnTo>
                    <a:lnTo>
                      <a:pt x="772" y="260"/>
                    </a:lnTo>
                    <a:lnTo>
                      <a:pt x="796" y="271"/>
                    </a:lnTo>
                    <a:lnTo>
                      <a:pt x="819" y="284"/>
                    </a:lnTo>
                    <a:lnTo>
                      <a:pt x="840" y="296"/>
                    </a:lnTo>
                    <a:lnTo>
                      <a:pt x="862" y="311"/>
                    </a:lnTo>
                    <a:lnTo>
                      <a:pt x="882" y="326"/>
                    </a:lnTo>
                    <a:lnTo>
                      <a:pt x="902" y="342"/>
                    </a:lnTo>
                    <a:lnTo>
                      <a:pt x="921" y="359"/>
                    </a:lnTo>
                    <a:lnTo>
                      <a:pt x="938" y="377"/>
                    </a:lnTo>
                    <a:lnTo>
                      <a:pt x="955" y="396"/>
                    </a:lnTo>
                    <a:lnTo>
                      <a:pt x="971" y="415"/>
                    </a:lnTo>
                    <a:lnTo>
                      <a:pt x="986" y="435"/>
                    </a:lnTo>
                    <a:lnTo>
                      <a:pt x="1000" y="455"/>
                    </a:lnTo>
                    <a:lnTo>
                      <a:pt x="1013" y="476"/>
                    </a:lnTo>
                    <a:lnTo>
                      <a:pt x="1025" y="499"/>
                    </a:lnTo>
                    <a:lnTo>
                      <a:pt x="1035" y="520"/>
                    </a:lnTo>
                    <a:lnTo>
                      <a:pt x="1046" y="544"/>
                    </a:lnTo>
                    <a:lnTo>
                      <a:pt x="1054" y="567"/>
                    </a:lnTo>
                    <a:lnTo>
                      <a:pt x="1062" y="591"/>
                    </a:lnTo>
                    <a:lnTo>
                      <a:pt x="1068" y="615"/>
                    </a:lnTo>
                    <a:lnTo>
                      <a:pt x="1073" y="640"/>
                    </a:lnTo>
                    <a:lnTo>
                      <a:pt x="1078" y="665"/>
                    </a:lnTo>
                    <a:lnTo>
                      <a:pt x="1081" y="690"/>
                    </a:lnTo>
                    <a:lnTo>
                      <a:pt x="1082" y="716"/>
                    </a:lnTo>
                    <a:lnTo>
                      <a:pt x="1083" y="742"/>
                    </a:lnTo>
                    <a:lnTo>
                      <a:pt x="1082" y="767"/>
                    </a:lnTo>
                    <a:lnTo>
                      <a:pt x="1080" y="794"/>
                    </a:lnTo>
                    <a:lnTo>
                      <a:pt x="1076" y="819"/>
                    </a:lnTo>
                    <a:lnTo>
                      <a:pt x="1071" y="845"/>
                    </a:lnTo>
                    <a:lnTo>
                      <a:pt x="1064" y="872"/>
                    </a:lnTo>
                    <a:lnTo>
                      <a:pt x="1064" y="872"/>
                    </a:lnTo>
                    <a:lnTo>
                      <a:pt x="1057" y="897"/>
                    </a:lnTo>
                    <a:lnTo>
                      <a:pt x="1048" y="922"/>
                    </a:lnTo>
                    <a:lnTo>
                      <a:pt x="1038" y="946"/>
                    </a:lnTo>
                    <a:lnTo>
                      <a:pt x="1028" y="970"/>
                    </a:lnTo>
                    <a:lnTo>
                      <a:pt x="1015" y="993"/>
                    </a:lnTo>
                    <a:lnTo>
                      <a:pt x="1003" y="1015"/>
                    </a:lnTo>
                    <a:lnTo>
                      <a:pt x="988" y="1036"/>
                    </a:lnTo>
                    <a:lnTo>
                      <a:pt x="972" y="1057"/>
                    </a:lnTo>
                    <a:lnTo>
                      <a:pt x="957" y="1076"/>
                    </a:lnTo>
                    <a:lnTo>
                      <a:pt x="940" y="1095"/>
                    </a:lnTo>
                    <a:lnTo>
                      <a:pt x="922" y="1112"/>
                    </a:lnTo>
                    <a:lnTo>
                      <a:pt x="903" y="1130"/>
                    </a:lnTo>
                    <a:lnTo>
                      <a:pt x="884" y="1145"/>
                    </a:lnTo>
                    <a:lnTo>
                      <a:pt x="864" y="1160"/>
                    </a:lnTo>
                    <a:lnTo>
                      <a:pt x="844" y="1174"/>
                    </a:lnTo>
                    <a:lnTo>
                      <a:pt x="823" y="1188"/>
                    </a:lnTo>
                    <a:lnTo>
                      <a:pt x="1086" y="1188"/>
                    </a:lnTo>
                    <a:lnTo>
                      <a:pt x="1086" y="1188"/>
                    </a:lnTo>
                    <a:lnTo>
                      <a:pt x="1083" y="1183"/>
                    </a:lnTo>
                    <a:lnTo>
                      <a:pt x="1083" y="1183"/>
                    </a:lnTo>
                    <a:lnTo>
                      <a:pt x="1069" y="1153"/>
                    </a:lnTo>
                    <a:lnTo>
                      <a:pt x="1057" y="1130"/>
                    </a:lnTo>
                    <a:lnTo>
                      <a:pt x="1044" y="1111"/>
                    </a:lnTo>
                    <a:lnTo>
                      <a:pt x="1035" y="1099"/>
                    </a:lnTo>
                    <a:lnTo>
                      <a:pt x="1035" y="10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9" name="Freeform 38"/>
              <p:cNvSpPr>
                <a:spLocks/>
              </p:cNvSpPr>
              <p:nvPr/>
            </p:nvSpPr>
            <p:spPr bwMode="auto">
              <a:xfrm>
                <a:off x="3114322" y="6482644"/>
                <a:ext cx="192735" cy="192735"/>
              </a:xfrm>
              <a:custGeom>
                <a:avLst/>
                <a:gdLst>
                  <a:gd name="T0" fmla="*/ 188 w 299"/>
                  <a:gd name="T1" fmla="*/ 5 h 300"/>
                  <a:gd name="T2" fmla="*/ 158 w 299"/>
                  <a:gd name="T3" fmla="*/ 0 h 300"/>
                  <a:gd name="T4" fmla="*/ 129 w 299"/>
                  <a:gd name="T5" fmla="*/ 1 h 300"/>
                  <a:gd name="T6" fmla="*/ 101 w 299"/>
                  <a:gd name="T7" fmla="*/ 8 h 300"/>
                  <a:gd name="T8" fmla="*/ 74 w 299"/>
                  <a:gd name="T9" fmla="*/ 20 h 300"/>
                  <a:gd name="T10" fmla="*/ 50 w 299"/>
                  <a:gd name="T11" fmla="*/ 37 h 300"/>
                  <a:gd name="T12" fmla="*/ 32 w 299"/>
                  <a:gd name="T13" fmla="*/ 58 h 300"/>
                  <a:gd name="T14" fmla="*/ 15 w 299"/>
                  <a:gd name="T15" fmla="*/ 82 h 300"/>
                  <a:gd name="T16" fmla="*/ 5 w 299"/>
                  <a:gd name="T17" fmla="*/ 111 h 300"/>
                  <a:gd name="T18" fmla="*/ 1 w 299"/>
                  <a:gd name="T19" fmla="*/ 126 h 300"/>
                  <a:gd name="T20" fmla="*/ 0 w 299"/>
                  <a:gd name="T21" fmla="*/ 155 h 300"/>
                  <a:gd name="T22" fmla="*/ 4 w 299"/>
                  <a:gd name="T23" fmla="*/ 184 h 300"/>
                  <a:gd name="T24" fmla="*/ 13 w 299"/>
                  <a:gd name="T25" fmla="*/ 212 h 300"/>
                  <a:gd name="T26" fmla="*/ 28 w 299"/>
                  <a:gd name="T27" fmla="*/ 237 h 300"/>
                  <a:gd name="T28" fmla="*/ 47 w 299"/>
                  <a:gd name="T29" fmla="*/ 258 h 300"/>
                  <a:gd name="T30" fmla="*/ 69 w 299"/>
                  <a:gd name="T31" fmla="*/ 276 h 300"/>
                  <a:gd name="T32" fmla="*/ 96 w 299"/>
                  <a:gd name="T33" fmla="*/ 290 h 300"/>
                  <a:gd name="T34" fmla="*/ 111 w 299"/>
                  <a:gd name="T35" fmla="*/ 295 h 300"/>
                  <a:gd name="T36" fmla="*/ 140 w 299"/>
                  <a:gd name="T37" fmla="*/ 299 h 300"/>
                  <a:gd name="T38" fmla="*/ 170 w 299"/>
                  <a:gd name="T39" fmla="*/ 299 h 300"/>
                  <a:gd name="T40" fmla="*/ 198 w 299"/>
                  <a:gd name="T41" fmla="*/ 291 h 300"/>
                  <a:gd name="T42" fmla="*/ 224 w 299"/>
                  <a:gd name="T43" fmla="*/ 280 h 300"/>
                  <a:gd name="T44" fmla="*/ 247 w 299"/>
                  <a:gd name="T45" fmla="*/ 262 h 300"/>
                  <a:gd name="T46" fmla="*/ 267 w 299"/>
                  <a:gd name="T47" fmla="*/ 242 h 300"/>
                  <a:gd name="T48" fmla="*/ 284 w 299"/>
                  <a:gd name="T49" fmla="*/ 217 h 300"/>
                  <a:gd name="T50" fmla="*/ 294 w 299"/>
                  <a:gd name="T51" fmla="*/ 188 h 300"/>
                  <a:gd name="T52" fmla="*/ 297 w 299"/>
                  <a:gd name="T53" fmla="*/ 174 h 300"/>
                  <a:gd name="T54" fmla="*/ 299 w 299"/>
                  <a:gd name="T55" fmla="*/ 144 h 300"/>
                  <a:gd name="T56" fmla="*/ 295 w 299"/>
                  <a:gd name="T57" fmla="*/ 115 h 300"/>
                  <a:gd name="T58" fmla="*/ 286 w 299"/>
                  <a:gd name="T59" fmla="*/ 87 h 300"/>
                  <a:gd name="T60" fmla="*/ 271 w 299"/>
                  <a:gd name="T61" fmla="*/ 63 h 300"/>
                  <a:gd name="T62" fmla="*/ 252 w 299"/>
                  <a:gd name="T63" fmla="*/ 40 h 300"/>
                  <a:gd name="T64" fmla="*/ 229 w 299"/>
                  <a:gd name="T65" fmla="*/ 23 h 300"/>
                  <a:gd name="T66" fmla="*/ 203 w 299"/>
                  <a:gd name="T67" fmla="*/ 10 h 300"/>
                  <a:gd name="T68" fmla="*/ 188 w 299"/>
                  <a:gd name="T69" fmla="*/ 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9" h="300">
                    <a:moveTo>
                      <a:pt x="188" y="5"/>
                    </a:moveTo>
                    <a:lnTo>
                      <a:pt x="188" y="5"/>
                    </a:lnTo>
                    <a:lnTo>
                      <a:pt x="173" y="1"/>
                    </a:lnTo>
                    <a:lnTo>
                      <a:pt x="158" y="0"/>
                    </a:lnTo>
                    <a:lnTo>
                      <a:pt x="144" y="0"/>
                    </a:lnTo>
                    <a:lnTo>
                      <a:pt x="129" y="1"/>
                    </a:lnTo>
                    <a:lnTo>
                      <a:pt x="115" y="4"/>
                    </a:lnTo>
                    <a:lnTo>
                      <a:pt x="101" y="8"/>
                    </a:lnTo>
                    <a:lnTo>
                      <a:pt x="87" y="14"/>
                    </a:lnTo>
                    <a:lnTo>
                      <a:pt x="74" y="20"/>
                    </a:lnTo>
                    <a:lnTo>
                      <a:pt x="62" y="28"/>
                    </a:lnTo>
                    <a:lnTo>
                      <a:pt x="50" y="37"/>
                    </a:lnTo>
                    <a:lnTo>
                      <a:pt x="40" y="47"/>
                    </a:lnTo>
                    <a:lnTo>
                      <a:pt x="32" y="58"/>
                    </a:lnTo>
                    <a:lnTo>
                      <a:pt x="23" y="69"/>
                    </a:lnTo>
                    <a:lnTo>
                      <a:pt x="15" y="82"/>
                    </a:lnTo>
                    <a:lnTo>
                      <a:pt x="9" y="96"/>
                    </a:lnTo>
                    <a:lnTo>
                      <a:pt x="5" y="111"/>
                    </a:lnTo>
                    <a:lnTo>
                      <a:pt x="5" y="111"/>
                    </a:lnTo>
                    <a:lnTo>
                      <a:pt x="1" y="126"/>
                    </a:lnTo>
                    <a:lnTo>
                      <a:pt x="0" y="141"/>
                    </a:lnTo>
                    <a:lnTo>
                      <a:pt x="0" y="155"/>
                    </a:lnTo>
                    <a:lnTo>
                      <a:pt x="1" y="170"/>
                    </a:lnTo>
                    <a:lnTo>
                      <a:pt x="4" y="184"/>
                    </a:lnTo>
                    <a:lnTo>
                      <a:pt x="8" y="198"/>
                    </a:lnTo>
                    <a:lnTo>
                      <a:pt x="13" y="212"/>
                    </a:lnTo>
                    <a:lnTo>
                      <a:pt x="20" y="224"/>
                    </a:lnTo>
                    <a:lnTo>
                      <a:pt x="28" y="237"/>
                    </a:lnTo>
                    <a:lnTo>
                      <a:pt x="37" y="248"/>
                    </a:lnTo>
                    <a:lnTo>
                      <a:pt x="47" y="258"/>
                    </a:lnTo>
                    <a:lnTo>
                      <a:pt x="57" y="268"/>
                    </a:lnTo>
                    <a:lnTo>
                      <a:pt x="69" y="276"/>
                    </a:lnTo>
                    <a:lnTo>
                      <a:pt x="82" y="284"/>
                    </a:lnTo>
                    <a:lnTo>
                      <a:pt x="96" y="290"/>
                    </a:lnTo>
                    <a:lnTo>
                      <a:pt x="111" y="295"/>
                    </a:lnTo>
                    <a:lnTo>
                      <a:pt x="111" y="295"/>
                    </a:lnTo>
                    <a:lnTo>
                      <a:pt x="126" y="297"/>
                    </a:lnTo>
                    <a:lnTo>
                      <a:pt x="140" y="299"/>
                    </a:lnTo>
                    <a:lnTo>
                      <a:pt x="155" y="300"/>
                    </a:lnTo>
                    <a:lnTo>
                      <a:pt x="170" y="299"/>
                    </a:lnTo>
                    <a:lnTo>
                      <a:pt x="184" y="295"/>
                    </a:lnTo>
                    <a:lnTo>
                      <a:pt x="198" y="291"/>
                    </a:lnTo>
                    <a:lnTo>
                      <a:pt x="212" y="286"/>
                    </a:lnTo>
                    <a:lnTo>
                      <a:pt x="224" y="280"/>
                    </a:lnTo>
                    <a:lnTo>
                      <a:pt x="236" y="272"/>
                    </a:lnTo>
                    <a:lnTo>
                      <a:pt x="247" y="262"/>
                    </a:lnTo>
                    <a:lnTo>
                      <a:pt x="258" y="253"/>
                    </a:lnTo>
                    <a:lnTo>
                      <a:pt x="267" y="242"/>
                    </a:lnTo>
                    <a:lnTo>
                      <a:pt x="276" y="229"/>
                    </a:lnTo>
                    <a:lnTo>
                      <a:pt x="284" y="217"/>
                    </a:lnTo>
                    <a:lnTo>
                      <a:pt x="289" y="203"/>
                    </a:lnTo>
                    <a:lnTo>
                      <a:pt x="294" y="188"/>
                    </a:lnTo>
                    <a:lnTo>
                      <a:pt x="294" y="188"/>
                    </a:lnTo>
                    <a:lnTo>
                      <a:pt x="297" y="174"/>
                    </a:lnTo>
                    <a:lnTo>
                      <a:pt x="299" y="159"/>
                    </a:lnTo>
                    <a:lnTo>
                      <a:pt x="299" y="144"/>
                    </a:lnTo>
                    <a:lnTo>
                      <a:pt x="297" y="129"/>
                    </a:lnTo>
                    <a:lnTo>
                      <a:pt x="295" y="115"/>
                    </a:lnTo>
                    <a:lnTo>
                      <a:pt x="291" y="101"/>
                    </a:lnTo>
                    <a:lnTo>
                      <a:pt x="286" y="87"/>
                    </a:lnTo>
                    <a:lnTo>
                      <a:pt x="279" y="74"/>
                    </a:lnTo>
                    <a:lnTo>
                      <a:pt x="271" y="63"/>
                    </a:lnTo>
                    <a:lnTo>
                      <a:pt x="262" y="52"/>
                    </a:lnTo>
                    <a:lnTo>
                      <a:pt x="252" y="40"/>
                    </a:lnTo>
                    <a:lnTo>
                      <a:pt x="241" y="32"/>
                    </a:lnTo>
                    <a:lnTo>
                      <a:pt x="229" y="23"/>
                    </a:lnTo>
                    <a:lnTo>
                      <a:pt x="217" y="15"/>
                    </a:lnTo>
                    <a:lnTo>
                      <a:pt x="203" y="10"/>
                    </a:lnTo>
                    <a:lnTo>
                      <a:pt x="188" y="5"/>
                    </a:lnTo>
                    <a:lnTo>
                      <a:pt x="188" y="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0" name="Freeform 39"/>
              <p:cNvSpPr>
                <a:spLocks/>
              </p:cNvSpPr>
              <p:nvPr/>
            </p:nvSpPr>
            <p:spPr bwMode="auto">
              <a:xfrm>
                <a:off x="3570935" y="5155494"/>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1" name="Rectangle 40"/>
              <p:cNvSpPr>
                <a:spLocks noChangeArrowheads="1"/>
              </p:cNvSpPr>
              <p:nvPr/>
            </p:nvSpPr>
            <p:spPr bwMode="auto">
              <a:xfrm>
                <a:off x="3570935" y="5723349"/>
                <a:ext cx="1294" cy="1294"/>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2" name="Freeform 41"/>
              <p:cNvSpPr>
                <a:spLocks noEditPoints="1"/>
              </p:cNvSpPr>
              <p:nvPr/>
            </p:nvSpPr>
            <p:spPr bwMode="auto">
              <a:xfrm>
                <a:off x="3407951" y="5099873"/>
                <a:ext cx="680391" cy="679098"/>
              </a:xfrm>
              <a:custGeom>
                <a:avLst/>
                <a:gdLst>
                  <a:gd name="T0" fmla="*/ 181 w 1051"/>
                  <a:gd name="T1" fmla="*/ 903 h 1050"/>
                  <a:gd name="T2" fmla="*/ 253 w 1051"/>
                  <a:gd name="T3" fmla="*/ 972 h 1050"/>
                  <a:gd name="T4" fmla="*/ 272 w 1051"/>
                  <a:gd name="T5" fmla="*/ 985 h 1050"/>
                  <a:gd name="T6" fmla="*/ 369 w 1051"/>
                  <a:gd name="T7" fmla="*/ 949 h 1050"/>
                  <a:gd name="T8" fmla="*/ 382 w 1051"/>
                  <a:gd name="T9" fmla="*/ 1030 h 1050"/>
                  <a:gd name="T10" fmla="*/ 404 w 1051"/>
                  <a:gd name="T11" fmla="*/ 1034 h 1050"/>
                  <a:gd name="T12" fmla="*/ 508 w 1051"/>
                  <a:gd name="T13" fmla="*/ 1044 h 1050"/>
                  <a:gd name="T14" fmla="*/ 528 w 1051"/>
                  <a:gd name="T15" fmla="*/ 1050 h 1050"/>
                  <a:gd name="T16" fmla="*/ 544 w 1051"/>
                  <a:gd name="T17" fmla="*/ 1044 h 1050"/>
                  <a:gd name="T18" fmla="*/ 651 w 1051"/>
                  <a:gd name="T19" fmla="*/ 1035 h 1050"/>
                  <a:gd name="T20" fmla="*/ 671 w 1051"/>
                  <a:gd name="T21" fmla="*/ 1029 h 1050"/>
                  <a:gd name="T22" fmla="*/ 750 w 1051"/>
                  <a:gd name="T23" fmla="*/ 969 h 1050"/>
                  <a:gd name="T24" fmla="*/ 785 w 1051"/>
                  <a:gd name="T25" fmla="*/ 982 h 1050"/>
                  <a:gd name="T26" fmla="*/ 800 w 1051"/>
                  <a:gd name="T27" fmla="*/ 968 h 1050"/>
                  <a:gd name="T28" fmla="*/ 884 w 1051"/>
                  <a:gd name="T29" fmla="*/ 905 h 1050"/>
                  <a:gd name="T30" fmla="*/ 902 w 1051"/>
                  <a:gd name="T31" fmla="*/ 893 h 1050"/>
                  <a:gd name="T32" fmla="*/ 941 w 1051"/>
                  <a:gd name="T33" fmla="*/ 798 h 1050"/>
                  <a:gd name="T34" fmla="*/ 978 w 1051"/>
                  <a:gd name="T35" fmla="*/ 793 h 1050"/>
                  <a:gd name="T36" fmla="*/ 985 w 1051"/>
                  <a:gd name="T37" fmla="*/ 772 h 1050"/>
                  <a:gd name="T38" fmla="*/ 1027 w 1051"/>
                  <a:gd name="T39" fmla="*/ 675 h 1050"/>
                  <a:gd name="T40" fmla="*/ 1034 w 1051"/>
                  <a:gd name="T41" fmla="*/ 656 h 1050"/>
                  <a:gd name="T42" fmla="*/ 964 w 1051"/>
                  <a:gd name="T43" fmla="*/ 598 h 1050"/>
                  <a:gd name="T44" fmla="*/ 1051 w 1051"/>
                  <a:gd name="T45" fmla="*/ 536 h 1050"/>
                  <a:gd name="T46" fmla="*/ 1049 w 1051"/>
                  <a:gd name="T47" fmla="*/ 512 h 1050"/>
                  <a:gd name="T48" fmla="*/ 1013 w 1051"/>
                  <a:gd name="T49" fmla="*/ 424 h 1050"/>
                  <a:gd name="T50" fmla="*/ 1033 w 1051"/>
                  <a:gd name="T51" fmla="*/ 389 h 1050"/>
                  <a:gd name="T52" fmla="*/ 1022 w 1051"/>
                  <a:gd name="T53" fmla="*/ 374 h 1050"/>
                  <a:gd name="T54" fmla="*/ 985 w 1051"/>
                  <a:gd name="T55" fmla="*/ 277 h 1050"/>
                  <a:gd name="T56" fmla="*/ 978 w 1051"/>
                  <a:gd name="T57" fmla="*/ 258 h 1050"/>
                  <a:gd name="T58" fmla="*/ 921 w 1051"/>
                  <a:gd name="T59" fmla="*/ 255 h 1050"/>
                  <a:gd name="T60" fmla="*/ 904 w 1051"/>
                  <a:gd name="T61" fmla="*/ 162 h 1050"/>
                  <a:gd name="T62" fmla="*/ 888 w 1051"/>
                  <a:gd name="T63" fmla="*/ 147 h 1050"/>
                  <a:gd name="T64" fmla="*/ 795 w 1051"/>
                  <a:gd name="T65" fmla="*/ 131 h 1050"/>
                  <a:gd name="T66" fmla="*/ 794 w 1051"/>
                  <a:gd name="T67" fmla="*/ 74 h 1050"/>
                  <a:gd name="T68" fmla="*/ 773 w 1051"/>
                  <a:gd name="T69" fmla="*/ 65 h 1050"/>
                  <a:gd name="T70" fmla="*/ 678 w 1051"/>
                  <a:gd name="T71" fmla="*/ 31 h 1050"/>
                  <a:gd name="T72" fmla="*/ 658 w 1051"/>
                  <a:gd name="T73" fmla="*/ 17 h 1050"/>
                  <a:gd name="T74" fmla="*/ 598 w 1051"/>
                  <a:gd name="T75" fmla="*/ 88 h 1050"/>
                  <a:gd name="T76" fmla="*/ 532 w 1051"/>
                  <a:gd name="T77" fmla="*/ 0 h 1050"/>
                  <a:gd name="T78" fmla="*/ 510 w 1051"/>
                  <a:gd name="T79" fmla="*/ 3 h 1050"/>
                  <a:gd name="T80" fmla="*/ 409 w 1051"/>
                  <a:gd name="T81" fmla="*/ 21 h 1050"/>
                  <a:gd name="T82" fmla="*/ 379 w 1051"/>
                  <a:gd name="T83" fmla="*/ 21 h 1050"/>
                  <a:gd name="T84" fmla="*/ 302 w 1051"/>
                  <a:gd name="T85" fmla="*/ 81 h 1050"/>
                  <a:gd name="T86" fmla="*/ 261 w 1051"/>
                  <a:gd name="T87" fmla="*/ 71 h 1050"/>
                  <a:gd name="T88" fmla="*/ 267 w 1051"/>
                  <a:gd name="T89" fmla="*/ 165 h 1050"/>
                  <a:gd name="T90" fmla="*/ 156 w 1051"/>
                  <a:gd name="T91" fmla="*/ 152 h 1050"/>
                  <a:gd name="T92" fmla="*/ 154 w 1051"/>
                  <a:gd name="T93" fmla="*/ 195 h 1050"/>
                  <a:gd name="T94" fmla="*/ 78 w 1051"/>
                  <a:gd name="T95" fmla="*/ 253 h 1050"/>
                  <a:gd name="T96" fmla="*/ 65 w 1051"/>
                  <a:gd name="T97" fmla="*/ 274 h 1050"/>
                  <a:gd name="T98" fmla="*/ 53 w 1051"/>
                  <a:gd name="T99" fmla="*/ 369 h 1050"/>
                  <a:gd name="T100" fmla="*/ 19 w 1051"/>
                  <a:gd name="T101" fmla="*/ 386 h 1050"/>
                  <a:gd name="T102" fmla="*/ 21 w 1051"/>
                  <a:gd name="T103" fmla="*/ 410 h 1050"/>
                  <a:gd name="T104" fmla="*/ 2 w 1051"/>
                  <a:gd name="T105" fmla="*/ 512 h 1050"/>
                  <a:gd name="T106" fmla="*/ 0 w 1051"/>
                  <a:gd name="T107" fmla="*/ 534 h 1050"/>
                  <a:gd name="T108" fmla="*/ 84 w 1051"/>
                  <a:gd name="T109" fmla="*/ 569 h 1050"/>
                  <a:gd name="T110" fmla="*/ 16 w 1051"/>
                  <a:gd name="T111" fmla="*/ 651 h 1050"/>
                  <a:gd name="T112" fmla="*/ 23 w 1051"/>
                  <a:gd name="T113" fmla="*/ 673 h 1050"/>
                  <a:gd name="T114" fmla="*/ 81 w 1051"/>
                  <a:gd name="T115" fmla="*/ 749 h 1050"/>
                  <a:gd name="T116" fmla="*/ 69 w 1051"/>
                  <a:gd name="T117" fmla="*/ 784 h 1050"/>
                  <a:gd name="T118" fmla="*/ 83 w 1051"/>
                  <a:gd name="T119" fmla="*/ 801 h 1050"/>
                  <a:gd name="T120" fmla="*/ 146 w 1051"/>
                  <a:gd name="T121" fmla="*/ 884 h 1050"/>
                  <a:gd name="T122" fmla="*/ 457 w 1051"/>
                  <a:gd name="T123" fmla="*/ 482 h 1050"/>
                  <a:gd name="T124" fmla="*/ 591 w 1051"/>
                  <a:gd name="T125" fmla="*/ 576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51" h="1050">
                    <a:moveTo>
                      <a:pt x="156" y="899"/>
                    </a:moveTo>
                    <a:lnTo>
                      <a:pt x="156" y="899"/>
                    </a:lnTo>
                    <a:lnTo>
                      <a:pt x="156" y="899"/>
                    </a:lnTo>
                    <a:lnTo>
                      <a:pt x="156" y="899"/>
                    </a:lnTo>
                    <a:lnTo>
                      <a:pt x="159" y="900"/>
                    </a:lnTo>
                    <a:lnTo>
                      <a:pt x="159" y="900"/>
                    </a:lnTo>
                    <a:lnTo>
                      <a:pt x="159" y="901"/>
                    </a:lnTo>
                    <a:lnTo>
                      <a:pt x="159" y="901"/>
                    </a:lnTo>
                    <a:lnTo>
                      <a:pt x="160" y="903"/>
                    </a:lnTo>
                    <a:lnTo>
                      <a:pt x="160" y="903"/>
                    </a:lnTo>
                    <a:lnTo>
                      <a:pt x="160" y="903"/>
                    </a:lnTo>
                    <a:lnTo>
                      <a:pt x="160" y="903"/>
                    </a:lnTo>
                    <a:lnTo>
                      <a:pt x="162" y="904"/>
                    </a:lnTo>
                    <a:lnTo>
                      <a:pt x="162" y="904"/>
                    </a:lnTo>
                    <a:lnTo>
                      <a:pt x="162" y="904"/>
                    </a:lnTo>
                    <a:lnTo>
                      <a:pt x="162" y="904"/>
                    </a:lnTo>
                    <a:lnTo>
                      <a:pt x="164" y="905"/>
                    </a:lnTo>
                    <a:lnTo>
                      <a:pt x="164" y="905"/>
                    </a:lnTo>
                    <a:lnTo>
                      <a:pt x="165" y="905"/>
                    </a:lnTo>
                    <a:lnTo>
                      <a:pt x="165" y="905"/>
                    </a:lnTo>
                    <a:lnTo>
                      <a:pt x="166" y="905"/>
                    </a:lnTo>
                    <a:lnTo>
                      <a:pt x="166" y="905"/>
                    </a:lnTo>
                    <a:lnTo>
                      <a:pt x="166" y="905"/>
                    </a:lnTo>
                    <a:lnTo>
                      <a:pt x="166" y="905"/>
                    </a:lnTo>
                    <a:lnTo>
                      <a:pt x="173" y="905"/>
                    </a:lnTo>
                    <a:lnTo>
                      <a:pt x="173" y="905"/>
                    </a:lnTo>
                    <a:lnTo>
                      <a:pt x="173" y="905"/>
                    </a:lnTo>
                    <a:lnTo>
                      <a:pt x="173" y="905"/>
                    </a:lnTo>
                    <a:lnTo>
                      <a:pt x="173" y="905"/>
                    </a:lnTo>
                    <a:lnTo>
                      <a:pt x="173" y="905"/>
                    </a:lnTo>
                    <a:lnTo>
                      <a:pt x="181" y="903"/>
                    </a:lnTo>
                    <a:lnTo>
                      <a:pt x="195" y="896"/>
                    </a:lnTo>
                    <a:lnTo>
                      <a:pt x="195" y="896"/>
                    </a:lnTo>
                    <a:lnTo>
                      <a:pt x="213" y="888"/>
                    </a:lnTo>
                    <a:lnTo>
                      <a:pt x="227" y="880"/>
                    </a:lnTo>
                    <a:lnTo>
                      <a:pt x="237" y="874"/>
                    </a:lnTo>
                    <a:lnTo>
                      <a:pt x="243" y="869"/>
                    </a:lnTo>
                    <a:lnTo>
                      <a:pt x="243" y="869"/>
                    </a:lnTo>
                    <a:lnTo>
                      <a:pt x="267" y="886"/>
                    </a:lnTo>
                    <a:lnTo>
                      <a:pt x="267" y="886"/>
                    </a:lnTo>
                    <a:lnTo>
                      <a:pt x="264" y="894"/>
                    </a:lnTo>
                    <a:lnTo>
                      <a:pt x="261" y="905"/>
                    </a:lnTo>
                    <a:lnTo>
                      <a:pt x="256" y="920"/>
                    </a:lnTo>
                    <a:lnTo>
                      <a:pt x="252" y="940"/>
                    </a:lnTo>
                    <a:lnTo>
                      <a:pt x="252" y="940"/>
                    </a:lnTo>
                    <a:lnTo>
                      <a:pt x="251" y="956"/>
                    </a:lnTo>
                    <a:lnTo>
                      <a:pt x="251" y="964"/>
                    </a:lnTo>
                    <a:lnTo>
                      <a:pt x="251" y="964"/>
                    </a:lnTo>
                    <a:lnTo>
                      <a:pt x="251" y="964"/>
                    </a:lnTo>
                    <a:lnTo>
                      <a:pt x="251" y="964"/>
                    </a:lnTo>
                    <a:lnTo>
                      <a:pt x="251" y="968"/>
                    </a:lnTo>
                    <a:lnTo>
                      <a:pt x="251" y="968"/>
                    </a:lnTo>
                    <a:lnTo>
                      <a:pt x="251" y="968"/>
                    </a:lnTo>
                    <a:lnTo>
                      <a:pt x="251" y="968"/>
                    </a:lnTo>
                    <a:lnTo>
                      <a:pt x="252" y="971"/>
                    </a:lnTo>
                    <a:lnTo>
                      <a:pt x="252" y="971"/>
                    </a:lnTo>
                    <a:lnTo>
                      <a:pt x="252" y="971"/>
                    </a:lnTo>
                    <a:lnTo>
                      <a:pt x="252" y="971"/>
                    </a:lnTo>
                    <a:lnTo>
                      <a:pt x="252" y="972"/>
                    </a:lnTo>
                    <a:lnTo>
                      <a:pt x="252" y="972"/>
                    </a:lnTo>
                    <a:lnTo>
                      <a:pt x="253" y="972"/>
                    </a:lnTo>
                    <a:lnTo>
                      <a:pt x="253" y="972"/>
                    </a:lnTo>
                    <a:lnTo>
                      <a:pt x="253" y="974"/>
                    </a:lnTo>
                    <a:lnTo>
                      <a:pt x="253" y="974"/>
                    </a:lnTo>
                    <a:lnTo>
                      <a:pt x="254" y="974"/>
                    </a:lnTo>
                    <a:lnTo>
                      <a:pt x="254" y="974"/>
                    </a:lnTo>
                    <a:lnTo>
                      <a:pt x="256" y="976"/>
                    </a:lnTo>
                    <a:lnTo>
                      <a:pt x="256" y="976"/>
                    </a:lnTo>
                    <a:lnTo>
                      <a:pt x="256" y="976"/>
                    </a:lnTo>
                    <a:lnTo>
                      <a:pt x="256" y="976"/>
                    </a:lnTo>
                    <a:lnTo>
                      <a:pt x="257" y="977"/>
                    </a:lnTo>
                    <a:lnTo>
                      <a:pt x="257" y="977"/>
                    </a:lnTo>
                    <a:lnTo>
                      <a:pt x="258" y="977"/>
                    </a:lnTo>
                    <a:lnTo>
                      <a:pt x="258" y="977"/>
                    </a:lnTo>
                    <a:lnTo>
                      <a:pt x="259" y="978"/>
                    </a:lnTo>
                    <a:lnTo>
                      <a:pt x="259" y="978"/>
                    </a:lnTo>
                    <a:lnTo>
                      <a:pt x="261" y="978"/>
                    </a:lnTo>
                    <a:lnTo>
                      <a:pt x="261" y="978"/>
                    </a:lnTo>
                    <a:lnTo>
                      <a:pt x="263" y="980"/>
                    </a:lnTo>
                    <a:lnTo>
                      <a:pt x="263" y="980"/>
                    </a:lnTo>
                    <a:lnTo>
                      <a:pt x="266" y="982"/>
                    </a:lnTo>
                    <a:lnTo>
                      <a:pt x="266" y="982"/>
                    </a:lnTo>
                    <a:lnTo>
                      <a:pt x="266" y="982"/>
                    </a:lnTo>
                    <a:lnTo>
                      <a:pt x="266" y="982"/>
                    </a:lnTo>
                    <a:lnTo>
                      <a:pt x="268" y="983"/>
                    </a:lnTo>
                    <a:lnTo>
                      <a:pt x="268" y="983"/>
                    </a:lnTo>
                    <a:lnTo>
                      <a:pt x="268" y="983"/>
                    </a:lnTo>
                    <a:lnTo>
                      <a:pt x="268" y="983"/>
                    </a:lnTo>
                    <a:lnTo>
                      <a:pt x="271" y="985"/>
                    </a:lnTo>
                    <a:lnTo>
                      <a:pt x="271" y="985"/>
                    </a:lnTo>
                    <a:lnTo>
                      <a:pt x="271" y="985"/>
                    </a:lnTo>
                    <a:lnTo>
                      <a:pt x="271" y="985"/>
                    </a:lnTo>
                    <a:lnTo>
                      <a:pt x="272" y="985"/>
                    </a:lnTo>
                    <a:lnTo>
                      <a:pt x="272" y="985"/>
                    </a:lnTo>
                    <a:lnTo>
                      <a:pt x="273" y="985"/>
                    </a:lnTo>
                    <a:lnTo>
                      <a:pt x="273" y="985"/>
                    </a:lnTo>
                    <a:lnTo>
                      <a:pt x="275" y="986"/>
                    </a:lnTo>
                    <a:lnTo>
                      <a:pt x="275" y="986"/>
                    </a:lnTo>
                    <a:lnTo>
                      <a:pt x="275" y="986"/>
                    </a:lnTo>
                    <a:lnTo>
                      <a:pt x="275" y="986"/>
                    </a:lnTo>
                    <a:lnTo>
                      <a:pt x="277" y="985"/>
                    </a:lnTo>
                    <a:lnTo>
                      <a:pt x="277" y="985"/>
                    </a:lnTo>
                    <a:lnTo>
                      <a:pt x="277" y="985"/>
                    </a:lnTo>
                    <a:lnTo>
                      <a:pt x="277" y="985"/>
                    </a:lnTo>
                    <a:lnTo>
                      <a:pt x="280" y="985"/>
                    </a:lnTo>
                    <a:lnTo>
                      <a:pt x="280" y="985"/>
                    </a:lnTo>
                    <a:lnTo>
                      <a:pt x="280" y="985"/>
                    </a:lnTo>
                    <a:lnTo>
                      <a:pt x="280" y="985"/>
                    </a:lnTo>
                    <a:lnTo>
                      <a:pt x="282" y="983"/>
                    </a:lnTo>
                    <a:lnTo>
                      <a:pt x="282" y="983"/>
                    </a:lnTo>
                    <a:lnTo>
                      <a:pt x="282" y="983"/>
                    </a:lnTo>
                    <a:lnTo>
                      <a:pt x="282" y="983"/>
                    </a:lnTo>
                    <a:lnTo>
                      <a:pt x="282" y="983"/>
                    </a:lnTo>
                    <a:lnTo>
                      <a:pt x="291" y="978"/>
                    </a:lnTo>
                    <a:lnTo>
                      <a:pt x="302" y="969"/>
                    </a:lnTo>
                    <a:lnTo>
                      <a:pt x="302" y="969"/>
                    </a:lnTo>
                    <a:lnTo>
                      <a:pt x="317" y="957"/>
                    </a:lnTo>
                    <a:lnTo>
                      <a:pt x="329" y="946"/>
                    </a:lnTo>
                    <a:lnTo>
                      <a:pt x="338" y="935"/>
                    </a:lnTo>
                    <a:lnTo>
                      <a:pt x="341" y="930"/>
                    </a:lnTo>
                    <a:lnTo>
                      <a:pt x="341" y="930"/>
                    </a:lnTo>
                    <a:lnTo>
                      <a:pt x="369" y="942"/>
                    </a:lnTo>
                    <a:lnTo>
                      <a:pt x="369" y="942"/>
                    </a:lnTo>
                    <a:lnTo>
                      <a:pt x="369" y="949"/>
                    </a:lnTo>
                    <a:lnTo>
                      <a:pt x="368" y="961"/>
                    </a:lnTo>
                    <a:lnTo>
                      <a:pt x="368" y="977"/>
                    </a:lnTo>
                    <a:lnTo>
                      <a:pt x="369" y="997"/>
                    </a:lnTo>
                    <a:lnTo>
                      <a:pt x="369" y="997"/>
                    </a:lnTo>
                    <a:lnTo>
                      <a:pt x="372" y="1012"/>
                    </a:lnTo>
                    <a:lnTo>
                      <a:pt x="374" y="1021"/>
                    </a:lnTo>
                    <a:lnTo>
                      <a:pt x="374" y="1021"/>
                    </a:lnTo>
                    <a:lnTo>
                      <a:pt x="374" y="1021"/>
                    </a:lnTo>
                    <a:lnTo>
                      <a:pt x="374" y="1021"/>
                    </a:lnTo>
                    <a:lnTo>
                      <a:pt x="374" y="1021"/>
                    </a:lnTo>
                    <a:lnTo>
                      <a:pt x="374" y="1021"/>
                    </a:lnTo>
                    <a:lnTo>
                      <a:pt x="375" y="1024"/>
                    </a:lnTo>
                    <a:lnTo>
                      <a:pt x="375" y="1024"/>
                    </a:lnTo>
                    <a:lnTo>
                      <a:pt x="375" y="1024"/>
                    </a:lnTo>
                    <a:lnTo>
                      <a:pt x="375" y="1024"/>
                    </a:lnTo>
                    <a:lnTo>
                      <a:pt x="375" y="1026"/>
                    </a:lnTo>
                    <a:lnTo>
                      <a:pt x="375" y="1026"/>
                    </a:lnTo>
                    <a:lnTo>
                      <a:pt x="377" y="1026"/>
                    </a:lnTo>
                    <a:lnTo>
                      <a:pt x="377" y="1026"/>
                    </a:lnTo>
                    <a:lnTo>
                      <a:pt x="378" y="1027"/>
                    </a:lnTo>
                    <a:lnTo>
                      <a:pt x="378" y="1027"/>
                    </a:lnTo>
                    <a:lnTo>
                      <a:pt x="378" y="1027"/>
                    </a:lnTo>
                    <a:lnTo>
                      <a:pt x="378" y="1027"/>
                    </a:lnTo>
                    <a:lnTo>
                      <a:pt x="379" y="1029"/>
                    </a:lnTo>
                    <a:lnTo>
                      <a:pt x="379" y="1029"/>
                    </a:lnTo>
                    <a:lnTo>
                      <a:pt x="379" y="1029"/>
                    </a:lnTo>
                    <a:lnTo>
                      <a:pt x="379" y="1029"/>
                    </a:lnTo>
                    <a:lnTo>
                      <a:pt x="382" y="1030"/>
                    </a:lnTo>
                    <a:lnTo>
                      <a:pt x="382" y="1030"/>
                    </a:lnTo>
                    <a:lnTo>
                      <a:pt x="382" y="1030"/>
                    </a:lnTo>
                    <a:lnTo>
                      <a:pt x="382" y="1030"/>
                    </a:lnTo>
                    <a:lnTo>
                      <a:pt x="383" y="1031"/>
                    </a:lnTo>
                    <a:lnTo>
                      <a:pt x="383" y="1031"/>
                    </a:lnTo>
                    <a:lnTo>
                      <a:pt x="384" y="1031"/>
                    </a:lnTo>
                    <a:lnTo>
                      <a:pt x="384" y="1031"/>
                    </a:lnTo>
                    <a:lnTo>
                      <a:pt x="387" y="1031"/>
                    </a:lnTo>
                    <a:lnTo>
                      <a:pt x="387" y="1031"/>
                    </a:lnTo>
                    <a:lnTo>
                      <a:pt x="387" y="1032"/>
                    </a:lnTo>
                    <a:lnTo>
                      <a:pt x="387" y="1032"/>
                    </a:lnTo>
                    <a:lnTo>
                      <a:pt x="389" y="1032"/>
                    </a:lnTo>
                    <a:lnTo>
                      <a:pt x="389" y="1032"/>
                    </a:lnTo>
                    <a:lnTo>
                      <a:pt x="392" y="1034"/>
                    </a:lnTo>
                    <a:lnTo>
                      <a:pt x="392" y="1034"/>
                    </a:lnTo>
                    <a:lnTo>
                      <a:pt x="393" y="1034"/>
                    </a:lnTo>
                    <a:lnTo>
                      <a:pt x="393" y="1034"/>
                    </a:lnTo>
                    <a:lnTo>
                      <a:pt x="396" y="1034"/>
                    </a:lnTo>
                    <a:lnTo>
                      <a:pt x="396" y="1034"/>
                    </a:lnTo>
                    <a:lnTo>
                      <a:pt x="396" y="1034"/>
                    </a:lnTo>
                    <a:lnTo>
                      <a:pt x="396" y="1034"/>
                    </a:lnTo>
                    <a:lnTo>
                      <a:pt x="398" y="1035"/>
                    </a:lnTo>
                    <a:lnTo>
                      <a:pt x="398" y="1035"/>
                    </a:lnTo>
                    <a:lnTo>
                      <a:pt x="398" y="1035"/>
                    </a:lnTo>
                    <a:lnTo>
                      <a:pt x="398" y="1035"/>
                    </a:lnTo>
                    <a:lnTo>
                      <a:pt x="401" y="1035"/>
                    </a:lnTo>
                    <a:lnTo>
                      <a:pt x="401" y="1035"/>
                    </a:lnTo>
                    <a:lnTo>
                      <a:pt x="401" y="1035"/>
                    </a:lnTo>
                    <a:lnTo>
                      <a:pt x="401" y="1035"/>
                    </a:lnTo>
                    <a:lnTo>
                      <a:pt x="402" y="1035"/>
                    </a:lnTo>
                    <a:lnTo>
                      <a:pt x="402" y="1035"/>
                    </a:lnTo>
                    <a:lnTo>
                      <a:pt x="403" y="1035"/>
                    </a:lnTo>
                    <a:lnTo>
                      <a:pt x="403" y="1035"/>
                    </a:lnTo>
                    <a:lnTo>
                      <a:pt x="404" y="1034"/>
                    </a:lnTo>
                    <a:lnTo>
                      <a:pt x="404" y="1034"/>
                    </a:lnTo>
                    <a:lnTo>
                      <a:pt x="404" y="1034"/>
                    </a:lnTo>
                    <a:lnTo>
                      <a:pt x="404" y="1034"/>
                    </a:lnTo>
                    <a:lnTo>
                      <a:pt x="407" y="1032"/>
                    </a:lnTo>
                    <a:lnTo>
                      <a:pt x="407" y="1032"/>
                    </a:lnTo>
                    <a:lnTo>
                      <a:pt x="407" y="1032"/>
                    </a:lnTo>
                    <a:lnTo>
                      <a:pt x="407" y="1032"/>
                    </a:lnTo>
                    <a:lnTo>
                      <a:pt x="409" y="1031"/>
                    </a:lnTo>
                    <a:lnTo>
                      <a:pt x="409" y="1031"/>
                    </a:lnTo>
                    <a:lnTo>
                      <a:pt x="409" y="1031"/>
                    </a:lnTo>
                    <a:lnTo>
                      <a:pt x="409" y="1031"/>
                    </a:lnTo>
                    <a:lnTo>
                      <a:pt x="409" y="1031"/>
                    </a:lnTo>
                    <a:lnTo>
                      <a:pt x="409" y="1031"/>
                    </a:lnTo>
                    <a:lnTo>
                      <a:pt x="416" y="1024"/>
                    </a:lnTo>
                    <a:lnTo>
                      <a:pt x="424" y="1012"/>
                    </a:lnTo>
                    <a:lnTo>
                      <a:pt x="424" y="1012"/>
                    </a:lnTo>
                    <a:lnTo>
                      <a:pt x="436" y="996"/>
                    </a:lnTo>
                    <a:lnTo>
                      <a:pt x="445" y="982"/>
                    </a:lnTo>
                    <a:lnTo>
                      <a:pt x="450" y="971"/>
                    </a:lnTo>
                    <a:lnTo>
                      <a:pt x="452" y="964"/>
                    </a:lnTo>
                    <a:lnTo>
                      <a:pt x="452" y="964"/>
                    </a:lnTo>
                    <a:lnTo>
                      <a:pt x="482" y="968"/>
                    </a:lnTo>
                    <a:lnTo>
                      <a:pt x="482" y="968"/>
                    </a:lnTo>
                    <a:lnTo>
                      <a:pt x="484" y="976"/>
                    </a:lnTo>
                    <a:lnTo>
                      <a:pt x="486" y="987"/>
                    </a:lnTo>
                    <a:lnTo>
                      <a:pt x="490" y="1002"/>
                    </a:lnTo>
                    <a:lnTo>
                      <a:pt x="496" y="1021"/>
                    </a:lnTo>
                    <a:lnTo>
                      <a:pt x="496" y="1021"/>
                    </a:lnTo>
                    <a:lnTo>
                      <a:pt x="503" y="1035"/>
                    </a:lnTo>
                    <a:lnTo>
                      <a:pt x="508" y="1044"/>
                    </a:lnTo>
                    <a:lnTo>
                      <a:pt x="508" y="1044"/>
                    </a:lnTo>
                    <a:lnTo>
                      <a:pt x="508" y="1044"/>
                    </a:lnTo>
                    <a:lnTo>
                      <a:pt x="508" y="1044"/>
                    </a:lnTo>
                    <a:lnTo>
                      <a:pt x="508" y="1044"/>
                    </a:lnTo>
                    <a:lnTo>
                      <a:pt x="508" y="1044"/>
                    </a:lnTo>
                    <a:lnTo>
                      <a:pt x="509" y="1046"/>
                    </a:lnTo>
                    <a:lnTo>
                      <a:pt x="509" y="1046"/>
                    </a:lnTo>
                    <a:lnTo>
                      <a:pt x="509" y="1046"/>
                    </a:lnTo>
                    <a:lnTo>
                      <a:pt x="509" y="1046"/>
                    </a:lnTo>
                    <a:lnTo>
                      <a:pt x="510" y="1048"/>
                    </a:lnTo>
                    <a:lnTo>
                      <a:pt x="510" y="1048"/>
                    </a:lnTo>
                    <a:lnTo>
                      <a:pt x="511" y="1048"/>
                    </a:lnTo>
                    <a:lnTo>
                      <a:pt x="511" y="1048"/>
                    </a:lnTo>
                    <a:lnTo>
                      <a:pt x="513" y="1049"/>
                    </a:lnTo>
                    <a:lnTo>
                      <a:pt x="513" y="1049"/>
                    </a:lnTo>
                    <a:lnTo>
                      <a:pt x="513" y="1049"/>
                    </a:lnTo>
                    <a:lnTo>
                      <a:pt x="513" y="1049"/>
                    </a:lnTo>
                    <a:lnTo>
                      <a:pt x="516" y="1050"/>
                    </a:lnTo>
                    <a:lnTo>
                      <a:pt x="516" y="1050"/>
                    </a:lnTo>
                    <a:lnTo>
                      <a:pt x="518" y="1050"/>
                    </a:lnTo>
                    <a:lnTo>
                      <a:pt x="518" y="1050"/>
                    </a:lnTo>
                    <a:lnTo>
                      <a:pt x="519" y="1050"/>
                    </a:lnTo>
                    <a:lnTo>
                      <a:pt x="519" y="1050"/>
                    </a:lnTo>
                    <a:lnTo>
                      <a:pt x="520" y="1050"/>
                    </a:lnTo>
                    <a:lnTo>
                      <a:pt x="520" y="1050"/>
                    </a:lnTo>
                    <a:lnTo>
                      <a:pt x="521" y="1050"/>
                    </a:lnTo>
                    <a:lnTo>
                      <a:pt x="521" y="1050"/>
                    </a:lnTo>
                    <a:lnTo>
                      <a:pt x="523" y="1050"/>
                    </a:lnTo>
                    <a:lnTo>
                      <a:pt x="523" y="1050"/>
                    </a:lnTo>
                    <a:lnTo>
                      <a:pt x="525" y="1050"/>
                    </a:lnTo>
                    <a:lnTo>
                      <a:pt x="525" y="1050"/>
                    </a:lnTo>
                    <a:lnTo>
                      <a:pt x="528" y="1050"/>
                    </a:lnTo>
                    <a:lnTo>
                      <a:pt x="528" y="1050"/>
                    </a:lnTo>
                    <a:lnTo>
                      <a:pt x="529" y="1050"/>
                    </a:lnTo>
                    <a:lnTo>
                      <a:pt x="529" y="1050"/>
                    </a:lnTo>
                    <a:lnTo>
                      <a:pt x="532" y="1050"/>
                    </a:lnTo>
                    <a:lnTo>
                      <a:pt x="532" y="1050"/>
                    </a:lnTo>
                    <a:lnTo>
                      <a:pt x="532" y="1050"/>
                    </a:lnTo>
                    <a:lnTo>
                      <a:pt x="532" y="1050"/>
                    </a:lnTo>
                    <a:lnTo>
                      <a:pt x="534" y="1050"/>
                    </a:lnTo>
                    <a:lnTo>
                      <a:pt x="534" y="1050"/>
                    </a:lnTo>
                    <a:lnTo>
                      <a:pt x="534" y="1050"/>
                    </a:lnTo>
                    <a:lnTo>
                      <a:pt x="534" y="1050"/>
                    </a:lnTo>
                    <a:lnTo>
                      <a:pt x="537" y="1050"/>
                    </a:lnTo>
                    <a:lnTo>
                      <a:pt x="537" y="1050"/>
                    </a:lnTo>
                    <a:lnTo>
                      <a:pt x="537" y="1050"/>
                    </a:lnTo>
                    <a:lnTo>
                      <a:pt x="537" y="1050"/>
                    </a:lnTo>
                    <a:lnTo>
                      <a:pt x="538" y="1049"/>
                    </a:lnTo>
                    <a:lnTo>
                      <a:pt x="538" y="1049"/>
                    </a:lnTo>
                    <a:lnTo>
                      <a:pt x="539" y="1049"/>
                    </a:lnTo>
                    <a:lnTo>
                      <a:pt x="539" y="1049"/>
                    </a:lnTo>
                    <a:lnTo>
                      <a:pt x="540" y="1048"/>
                    </a:lnTo>
                    <a:lnTo>
                      <a:pt x="540" y="1048"/>
                    </a:lnTo>
                    <a:lnTo>
                      <a:pt x="540" y="1048"/>
                    </a:lnTo>
                    <a:lnTo>
                      <a:pt x="540" y="1048"/>
                    </a:lnTo>
                    <a:lnTo>
                      <a:pt x="542" y="1046"/>
                    </a:lnTo>
                    <a:lnTo>
                      <a:pt x="542" y="1046"/>
                    </a:lnTo>
                    <a:lnTo>
                      <a:pt x="542" y="1046"/>
                    </a:lnTo>
                    <a:lnTo>
                      <a:pt x="542" y="1046"/>
                    </a:lnTo>
                    <a:lnTo>
                      <a:pt x="544" y="1044"/>
                    </a:lnTo>
                    <a:lnTo>
                      <a:pt x="544" y="1044"/>
                    </a:lnTo>
                    <a:lnTo>
                      <a:pt x="544" y="1044"/>
                    </a:lnTo>
                    <a:lnTo>
                      <a:pt x="544" y="1044"/>
                    </a:lnTo>
                    <a:lnTo>
                      <a:pt x="548" y="1035"/>
                    </a:lnTo>
                    <a:lnTo>
                      <a:pt x="554" y="1021"/>
                    </a:lnTo>
                    <a:lnTo>
                      <a:pt x="554" y="1021"/>
                    </a:lnTo>
                    <a:lnTo>
                      <a:pt x="561" y="1003"/>
                    </a:lnTo>
                    <a:lnTo>
                      <a:pt x="566" y="987"/>
                    </a:lnTo>
                    <a:lnTo>
                      <a:pt x="568" y="976"/>
                    </a:lnTo>
                    <a:lnTo>
                      <a:pt x="568" y="968"/>
                    </a:lnTo>
                    <a:lnTo>
                      <a:pt x="568" y="968"/>
                    </a:lnTo>
                    <a:lnTo>
                      <a:pt x="598" y="964"/>
                    </a:lnTo>
                    <a:lnTo>
                      <a:pt x="598" y="964"/>
                    </a:lnTo>
                    <a:lnTo>
                      <a:pt x="602" y="971"/>
                    </a:lnTo>
                    <a:lnTo>
                      <a:pt x="607" y="982"/>
                    </a:lnTo>
                    <a:lnTo>
                      <a:pt x="615" y="996"/>
                    </a:lnTo>
                    <a:lnTo>
                      <a:pt x="626" y="1012"/>
                    </a:lnTo>
                    <a:lnTo>
                      <a:pt x="626" y="1012"/>
                    </a:lnTo>
                    <a:lnTo>
                      <a:pt x="637" y="1026"/>
                    </a:lnTo>
                    <a:lnTo>
                      <a:pt x="645" y="1032"/>
                    </a:lnTo>
                    <a:lnTo>
                      <a:pt x="645" y="1032"/>
                    </a:lnTo>
                    <a:lnTo>
                      <a:pt x="645" y="1032"/>
                    </a:lnTo>
                    <a:lnTo>
                      <a:pt x="645" y="1032"/>
                    </a:lnTo>
                    <a:lnTo>
                      <a:pt x="646" y="1034"/>
                    </a:lnTo>
                    <a:lnTo>
                      <a:pt x="646" y="1034"/>
                    </a:lnTo>
                    <a:lnTo>
                      <a:pt x="647" y="1034"/>
                    </a:lnTo>
                    <a:lnTo>
                      <a:pt x="647" y="1034"/>
                    </a:lnTo>
                    <a:lnTo>
                      <a:pt x="649" y="1035"/>
                    </a:lnTo>
                    <a:lnTo>
                      <a:pt x="649" y="1035"/>
                    </a:lnTo>
                    <a:lnTo>
                      <a:pt x="649" y="1035"/>
                    </a:lnTo>
                    <a:lnTo>
                      <a:pt x="649" y="1035"/>
                    </a:lnTo>
                    <a:lnTo>
                      <a:pt x="651" y="1035"/>
                    </a:lnTo>
                    <a:lnTo>
                      <a:pt x="651" y="1035"/>
                    </a:lnTo>
                    <a:lnTo>
                      <a:pt x="651" y="1035"/>
                    </a:lnTo>
                    <a:lnTo>
                      <a:pt x="651" y="1035"/>
                    </a:lnTo>
                    <a:lnTo>
                      <a:pt x="654" y="1035"/>
                    </a:lnTo>
                    <a:lnTo>
                      <a:pt x="654" y="1035"/>
                    </a:lnTo>
                    <a:lnTo>
                      <a:pt x="654" y="1035"/>
                    </a:lnTo>
                    <a:lnTo>
                      <a:pt x="654" y="1035"/>
                    </a:lnTo>
                    <a:lnTo>
                      <a:pt x="655" y="1034"/>
                    </a:lnTo>
                    <a:lnTo>
                      <a:pt x="655" y="1034"/>
                    </a:lnTo>
                    <a:lnTo>
                      <a:pt x="656" y="1034"/>
                    </a:lnTo>
                    <a:lnTo>
                      <a:pt x="656" y="1034"/>
                    </a:lnTo>
                    <a:lnTo>
                      <a:pt x="658" y="1034"/>
                    </a:lnTo>
                    <a:lnTo>
                      <a:pt x="658" y="1034"/>
                    </a:lnTo>
                    <a:lnTo>
                      <a:pt x="659" y="1034"/>
                    </a:lnTo>
                    <a:lnTo>
                      <a:pt x="659" y="1034"/>
                    </a:lnTo>
                    <a:lnTo>
                      <a:pt x="661" y="1032"/>
                    </a:lnTo>
                    <a:lnTo>
                      <a:pt x="661" y="1032"/>
                    </a:lnTo>
                    <a:lnTo>
                      <a:pt x="664" y="1032"/>
                    </a:lnTo>
                    <a:lnTo>
                      <a:pt x="664" y="1032"/>
                    </a:lnTo>
                    <a:lnTo>
                      <a:pt x="665" y="1031"/>
                    </a:lnTo>
                    <a:lnTo>
                      <a:pt x="665" y="1031"/>
                    </a:lnTo>
                    <a:lnTo>
                      <a:pt x="666" y="1031"/>
                    </a:lnTo>
                    <a:lnTo>
                      <a:pt x="666" y="1031"/>
                    </a:lnTo>
                    <a:lnTo>
                      <a:pt x="668" y="1031"/>
                    </a:lnTo>
                    <a:lnTo>
                      <a:pt x="668" y="1031"/>
                    </a:lnTo>
                    <a:lnTo>
                      <a:pt x="669" y="1030"/>
                    </a:lnTo>
                    <a:lnTo>
                      <a:pt x="669" y="1030"/>
                    </a:lnTo>
                    <a:lnTo>
                      <a:pt x="670" y="1030"/>
                    </a:lnTo>
                    <a:lnTo>
                      <a:pt x="670" y="1030"/>
                    </a:lnTo>
                    <a:lnTo>
                      <a:pt x="671" y="1029"/>
                    </a:lnTo>
                    <a:lnTo>
                      <a:pt x="671" y="1029"/>
                    </a:lnTo>
                    <a:lnTo>
                      <a:pt x="671" y="1029"/>
                    </a:lnTo>
                    <a:lnTo>
                      <a:pt x="671" y="1029"/>
                    </a:lnTo>
                    <a:lnTo>
                      <a:pt x="674" y="1027"/>
                    </a:lnTo>
                    <a:lnTo>
                      <a:pt x="674" y="1027"/>
                    </a:lnTo>
                    <a:lnTo>
                      <a:pt x="674" y="1027"/>
                    </a:lnTo>
                    <a:lnTo>
                      <a:pt x="674" y="1027"/>
                    </a:lnTo>
                    <a:lnTo>
                      <a:pt x="675" y="1026"/>
                    </a:lnTo>
                    <a:lnTo>
                      <a:pt x="675" y="1026"/>
                    </a:lnTo>
                    <a:lnTo>
                      <a:pt x="675" y="1026"/>
                    </a:lnTo>
                    <a:lnTo>
                      <a:pt x="675" y="1026"/>
                    </a:lnTo>
                    <a:lnTo>
                      <a:pt x="676" y="1025"/>
                    </a:lnTo>
                    <a:lnTo>
                      <a:pt x="676" y="1025"/>
                    </a:lnTo>
                    <a:lnTo>
                      <a:pt x="676" y="1024"/>
                    </a:lnTo>
                    <a:lnTo>
                      <a:pt x="676" y="1024"/>
                    </a:lnTo>
                    <a:lnTo>
                      <a:pt x="678" y="1021"/>
                    </a:lnTo>
                    <a:lnTo>
                      <a:pt x="678" y="1021"/>
                    </a:lnTo>
                    <a:lnTo>
                      <a:pt x="678" y="1021"/>
                    </a:lnTo>
                    <a:lnTo>
                      <a:pt x="678" y="1021"/>
                    </a:lnTo>
                    <a:lnTo>
                      <a:pt x="680" y="1012"/>
                    </a:lnTo>
                    <a:lnTo>
                      <a:pt x="681" y="997"/>
                    </a:lnTo>
                    <a:lnTo>
                      <a:pt x="681" y="997"/>
                    </a:lnTo>
                    <a:lnTo>
                      <a:pt x="684" y="977"/>
                    </a:lnTo>
                    <a:lnTo>
                      <a:pt x="684" y="962"/>
                    </a:lnTo>
                    <a:lnTo>
                      <a:pt x="683" y="949"/>
                    </a:lnTo>
                    <a:lnTo>
                      <a:pt x="681" y="942"/>
                    </a:lnTo>
                    <a:lnTo>
                      <a:pt x="681" y="942"/>
                    </a:lnTo>
                    <a:lnTo>
                      <a:pt x="709" y="930"/>
                    </a:lnTo>
                    <a:lnTo>
                      <a:pt x="709" y="930"/>
                    </a:lnTo>
                    <a:lnTo>
                      <a:pt x="714" y="937"/>
                    </a:lnTo>
                    <a:lnTo>
                      <a:pt x="722" y="946"/>
                    </a:lnTo>
                    <a:lnTo>
                      <a:pt x="733" y="957"/>
                    </a:lnTo>
                    <a:lnTo>
                      <a:pt x="750" y="969"/>
                    </a:lnTo>
                    <a:lnTo>
                      <a:pt x="750" y="969"/>
                    </a:lnTo>
                    <a:lnTo>
                      <a:pt x="761" y="978"/>
                    </a:lnTo>
                    <a:lnTo>
                      <a:pt x="768" y="983"/>
                    </a:lnTo>
                    <a:lnTo>
                      <a:pt x="768" y="983"/>
                    </a:lnTo>
                    <a:lnTo>
                      <a:pt x="768" y="983"/>
                    </a:lnTo>
                    <a:lnTo>
                      <a:pt x="768" y="983"/>
                    </a:lnTo>
                    <a:lnTo>
                      <a:pt x="772" y="985"/>
                    </a:lnTo>
                    <a:lnTo>
                      <a:pt x="772" y="985"/>
                    </a:lnTo>
                    <a:lnTo>
                      <a:pt x="772" y="985"/>
                    </a:lnTo>
                    <a:lnTo>
                      <a:pt x="772" y="985"/>
                    </a:lnTo>
                    <a:lnTo>
                      <a:pt x="773" y="985"/>
                    </a:lnTo>
                    <a:lnTo>
                      <a:pt x="773" y="985"/>
                    </a:lnTo>
                    <a:lnTo>
                      <a:pt x="775" y="986"/>
                    </a:lnTo>
                    <a:lnTo>
                      <a:pt x="775" y="986"/>
                    </a:lnTo>
                    <a:lnTo>
                      <a:pt x="776" y="986"/>
                    </a:lnTo>
                    <a:lnTo>
                      <a:pt x="776" y="986"/>
                    </a:lnTo>
                    <a:lnTo>
                      <a:pt x="777" y="986"/>
                    </a:lnTo>
                    <a:lnTo>
                      <a:pt x="777" y="986"/>
                    </a:lnTo>
                    <a:lnTo>
                      <a:pt x="779" y="985"/>
                    </a:lnTo>
                    <a:lnTo>
                      <a:pt x="779" y="985"/>
                    </a:lnTo>
                    <a:lnTo>
                      <a:pt x="779" y="985"/>
                    </a:lnTo>
                    <a:lnTo>
                      <a:pt x="779" y="985"/>
                    </a:lnTo>
                    <a:lnTo>
                      <a:pt x="781" y="985"/>
                    </a:lnTo>
                    <a:lnTo>
                      <a:pt x="781" y="985"/>
                    </a:lnTo>
                    <a:lnTo>
                      <a:pt x="781" y="985"/>
                    </a:lnTo>
                    <a:lnTo>
                      <a:pt x="781" y="985"/>
                    </a:lnTo>
                    <a:lnTo>
                      <a:pt x="782" y="983"/>
                    </a:lnTo>
                    <a:lnTo>
                      <a:pt x="782" y="983"/>
                    </a:lnTo>
                    <a:lnTo>
                      <a:pt x="784" y="983"/>
                    </a:lnTo>
                    <a:lnTo>
                      <a:pt x="784" y="983"/>
                    </a:lnTo>
                    <a:lnTo>
                      <a:pt x="785" y="982"/>
                    </a:lnTo>
                    <a:lnTo>
                      <a:pt x="785" y="982"/>
                    </a:lnTo>
                    <a:lnTo>
                      <a:pt x="786" y="982"/>
                    </a:lnTo>
                    <a:lnTo>
                      <a:pt x="786" y="982"/>
                    </a:lnTo>
                    <a:lnTo>
                      <a:pt x="789" y="980"/>
                    </a:lnTo>
                    <a:lnTo>
                      <a:pt x="789" y="980"/>
                    </a:lnTo>
                    <a:lnTo>
                      <a:pt x="791" y="978"/>
                    </a:lnTo>
                    <a:lnTo>
                      <a:pt x="791" y="978"/>
                    </a:lnTo>
                    <a:lnTo>
                      <a:pt x="791" y="978"/>
                    </a:lnTo>
                    <a:lnTo>
                      <a:pt x="791" y="978"/>
                    </a:lnTo>
                    <a:lnTo>
                      <a:pt x="792" y="977"/>
                    </a:lnTo>
                    <a:lnTo>
                      <a:pt x="792" y="977"/>
                    </a:lnTo>
                    <a:lnTo>
                      <a:pt x="794" y="977"/>
                    </a:lnTo>
                    <a:lnTo>
                      <a:pt x="794" y="977"/>
                    </a:lnTo>
                    <a:lnTo>
                      <a:pt x="795" y="976"/>
                    </a:lnTo>
                    <a:lnTo>
                      <a:pt x="795" y="976"/>
                    </a:lnTo>
                    <a:lnTo>
                      <a:pt x="796" y="976"/>
                    </a:lnTo>
                    <a:lnTo>
                      <a:pt x="796" y="976"/>
                    </a:lnTo>
                    <a:lnTo>
                      <a:pt x="797" y="974"/>
                    </a:lnTo>
                    <a:lnTo>
                      <a:pt x="797" y="974"/>
                    </a:lnTo>
                    <a:lnTo>
                      <a:pt x="797" y="974"/>
                    </a:lnTo>
                    <a:lnTo>
                      <a:pt x="797" y="974"/>
                    </a:lnTo>
                    <a:lnTo>
                      <a:pt x="799" y="973"/>
                    </a:lnTo>
                    <a:lnTo>
                      <a:pt x="799" y="973"/>
                    </a:lnTo>
                    <a:lnTo>
                      <a:pt x="799" y="972"/>
                    </a:lnTo>
                    <a:lnTo>
                      <a:pt x="799" y="972"/>
                    </a:lnTo>
                    <a:lnTo>
                      <a:pt x="800" y="971"/>
                    </a:lnTo>
                    <a:lnTo>
                      <a:pt x="800" y="971"/>
                    </a:lnTo>
                    <a:lnTo>
                      <a:pt x="800" y="971"/>
                    </a:lnTo>
                    <a:lnTo>
                      <a:pt x="800" y="971"/>
                    </a:lnTo>
                    <a:lnTo>
                      <a:pt x="800" y="968"/>
                    </a:lnTo>
                    <a:lnTo>
                      <a:pt x="800" y="968"/>
                    </a:lnTo>
                    <a:lnTo>
                      <a:pt x="800" y="968"/>
                    </a:lnTo>
                    <a:lnTo>
                      <a:pt x="800" y="968"/>
                    </a:lnTo>
                    <a:lnTo>
                      <a:pt x="801" y="966"/>
                    </a:lnTo>
                    <a:lnTo>
                      <a:pt x="801" y="966"/>
                    </a:lnTo>
                    <a:lnTo>
                      <a:pt x="801" y="966"/>
                    </a:lnTo>
                    <a:lnTo>
                      <a:pt x="801" y="966"/>
                    </a:lnTo>
                    <a:lnTo>
                      <a:pt x="801" y="956"/>
                    </a:lnTo>
                    <a:lnTo>
                      <a:pt x="799" y="940"/>
                    </a:lnTo>
                    <a:lnTo>
                      <a:pt x="799" y="940"/>
                    </a:lnTo>
                    <a:lnTo>
                      <a:pt x="795" y="922"/>
                    </a:lnTo>
                    <a:lnTo>
                      <a:pt x="791" y="905"/>
                    </a:lnTo>
                    <a:lnTo>
                      <a:pt x="787" y="894"/>
                    </a:lnTo>
                    <a:lnTo>
                      <a:pt x="785" y="888"/>
                    </a:lnTo>
                    <a:lnTo>
                      <a:pt x="785" y="888"/>
                    </a:lnTo>
                    <a:lnTo>
                      <a:pt x="809" y="869"/>
                    </a:lnTo>
                    <a:lnTo>
                      <a:pt x="809" y="869"/>
                    </a:lnTo>
                    <a:lnTo>
                      <a:pt x="814" y="874"/>
                    </a:lnTo>
                    <a:lnTo>
                      <a:pt x="824" y="880"/>
                    </a:lnTo>
                    <a:lnTo>
                      <a:pt x="838" y="888"/>
                    </a:lnTo>
                    <a:lnTo>
                      <a:pt x="857" y="896"/>
                    </a:lnTo>
                    <a:lnTo>
                      <a:pt x="857" y="896"/>
                    </a:lnTo>
                    <a:lnTo>
                      <a:pt x="870" y="903"/>
                    </a:lnTo>
                    <a:lnTo>
                      <a:pt x="879" y="905"/>
                    </a:lnTo>
                    <a:lnTo>
                      <a:pt x="879" y="905"/>
                    </a:lnTo>
                    <a:lnTo>
                      <a:pt x="879" y="905"/>
                    </a:lnTo>
                    <a:lnTo>
                      <a:pt x="879" y="905"/>
                    </a:lnTo>
                    <a:lnTo>
                      <a:pt x="882" y="905"/>
                    </a:lnTo>
                    <a:lnTo>
                      <a:pt x="882" y="905"/>
                    </a:lnTo>
                    <a:lnTo>
                      <a:pt x="883" y="905"/>
                    </a:lnTo>
                    <a:lnTo>
                      <a:pt x="883" y="905"/>
                    </a:lnTo>
                    <a:lnTo>
                      <a:pt x="884" y="905"/>
                    </a:lnTo>
                    <a:lnTo>
                      <a:pt x="884" y="905"/>
                    </a:lnTo>
                    <a:lnTo>
                      <a:pt x="886" y="905"/>
                    </a:lnTo>
                    <a:lnTo>
                      <a:pt x="886" y="905"/>
                    </a:lnTo>
                    <a:lnTo>
                      <a:pt x="887" y="905"/>
                    </a:lnTo>
                    <a:lnTo>
                      <a:pt x="887" y="905"/>
                    </a:lnTo>
                    <a:lnTo>
                      <a:pt x="887" y="904"/>
                    </a:lnTo>
                    <a:lnTo>
                      <a:pt x="887" y="904"/>
                    </a:lnTo>
                    <a:lnTo>
                      <a:pt x="889" y="904"/>
                    </a:lnTo>
                    <a:lnTo>
                      <a:pt x="889" y="904"/>
                    </a:lnTo>
                    <a:lnTo>
                      <a:pt x="889" y="904"/>
                    </a:lnTo>
                    <a:lnTo>
                      <a:pt x="889" y="904"/>
                    </a:lnTo>
                    <a:lnTo>
                      <a:pt x="891" y="903"/>
                    </a:lnTo>
                    <a:lnTo>
                      <a:pt x="891" y="903"/>
                    </a:lnTo>
                    <a:lnTo>
                      <a:pt x="892" y="903"/>
                    </a:lnTo>
                    <a:lnTo>
                      <a:pt x="892" y="903"/>
                    </a:lnTo>
                    <a:lnTo>
                      <a:pt x="893" y="901"/>
                    </a:lnTo>
                    <a:lnTo>
                      <a:pt x="893" y="901"/>
                    </a:lnTo>
                    <a:lnTo>
                      <a:pt x="893" y="900"/>
                    </a:lnTo>
                    <a:lnTo>
                      <a:pt x="893" y="900"/>
                    </a:lnTo>
                    <a:lnTo>
                      <a:pt x="894" y="899"/>
                    </a:lnTo>
                    <a:lnTo>
                      <a:pt x="894" y="899"/>
                    </a:lnTo>
                    <a:lnTo>
                      <a:pt x="896" y="899"/>
                    </a:lnTo>
                    <a:lnTo>
                      <a:pt x="896" y="899"/>
                    </a:lnTo>
                    <a:lnTo>
                      <a:pt x="897" y="896"/>
                    </a:lnTo>
                    <a:lnTo>
                      <a:pt x="897" y="896"/>
                    </a:lnTo>
                    <a:lnTo>
                      <a:pt x="899" y="895"/>
                    </a:lnTo>
                    <a:lnTo>
                      <a:pt x="899" y="895"/>
                    </a:lnTo>
                    <a:lnTo>
                      <a:pt x="899" y="894"/>
                    </a:lnTo>
                    <a:lnTo>
                      <a:pt x="899" y="894"/>
                    </a:lnTo>
                    <a:lnTo>
                      <a:pt x="901" y="893"/>
                    </a:lnTo>
                    <a:lnTo>
                      <a:pt x="901" y="893"/>
                    </a:lnTo>
                    <a:lnTo>
                      <a:pt x="902" y="893"/>
                    </a:lnTo>
                    <a:lnTo>
                      <a:pt x="902" y="893"/>
                    </a:lnTo>
                    <a:lnTo>
                      <a:pt x="902" y="891"/>
                    </a:lnTo>
                    <a:lnTo>
                      <a:pt x="902" y="891"/>
                    </a:lnTo>
                    <a:lnTo>
                      <a:pt x="903" y="890"/>
                    </a:lnTo>
                    <a:lnTo>
                      <a:pt x="903" y="890"/>
                    </a:lnTo>
                    <a:lnTo>
                      <a:pt x="904" y="886"/>
                    </a:lnTo>
                    <a:lnTo>
                      <a:pt x="904" y="886"/>
                    </a:lnTo>
                    <a:lnTo>
                      <a:pt x="906" y="886"/>
                    </a:lnTo>
                    <a:lnTo>
                      <a:pt x="906" y="886"/>
                    </a:lnTo>
                    <a:lnTo>
                      <a:pt x="906" y="885"/>
                    </a:lnTo>
                    <a:lnTo>
                      <a:pt x="906" y="885"/>
                    </a:lnTo>
                    <a:lnTo>
                      <a:pt x="906" y="884"/>
                    </a:lnTo>
                    <a:lnTo>
                      <a:pt x="906" y="884"/>
                    </a:lnTo>
                    <a:lnTo>
                      <a:pt x="906" y="883"/>
                    </a:lnTo>
                    <a:lnTo>
                      <a:pt x="906" y="883"/>
                    </a:lnTo>
                    <a:lnTo>
                      <a:pt x="906" y="881"/>
                    </a:lnTo>
                    <a:lnTo>
                      <a:pt x="906" y="881"/>
                    </a:lnTo>
                    <a:lnTo>
                      <a:pt x="903" y="872"/>
                    </a:lnTo>
                    <a:lnTo>
                      <a:pt x="897" y="856"/>
                    </a:lnTo>
                    <a:lnTo>
                      <a:pt x="897" y="856"/>
                    </a:lnTo>
                    <a:lnTo>
                      <a:pt x="888" y="838"/>
                    </a:lnTo>
                    <a:lnTo>
                      <a:pt x="881" y="825"/>
                    </a:lnTo>
                    <a:lnTo>
                      <a:pt x="874" y="815"/>
                    </a:lnTo>
                    <a:lnTo>
                      <a:pt x="869" y="808"/>
                    </a:lnTo>
                    <a:lnTo>
                      <a:pt x="869" y="808"/>
                    </a:lnTo>
                    <a:lnTo>
                      <a:pt x="888" y="784"/>
                    </a:lnTo>
                    <a:lnTo>
                      <a:pt x="888" y="784"/>
                    </a:lnTo>
                    <a:lnTo>
                      <a:pt x="894" y="787"/>
                    </a:lnTo>
                    <a:lnTo>
                      <a:pt x="906" y="791"/>
                    </a:lnTo>
                    <a:lnTo>
                      <a:pt x="922" y="794"/>
                    </a:lnTo>
                    <a:lnTo>
                      <a:pt x="941" y="798"/>
                    </a:lnTo>
                    <a:lnTo>
                      <a:pt x="941" y="798"/>
                    </a:lnTo>
                    <a:lnTo>
                      <a:pt x="956" y="801"/>
                    </a:lnTo>
                    <a:lnTo>
                      <a:pt x="966" y="801"/>
                    </a:lnTo>
                    <a:lnTo>
                      <a:pt x="966" y="801"/>
                    </a:lnTo>
                    <a:lnTo>
                      <a:pt x="966" y="801"/>
                    </a:lnTo>
                    <a:lnTo>
                      <a:pt x="966" y="801"/>
                    </a:lnTo>
                    <a:lnTo>
                      <a:pt x="966" y="801"/>
                    </a:lnTo>
                    <a:lnTo>
                      <a:pt x="966" y="801"/>
                    </a:lnTo>
                    <a:lnTo>
                      <a:pt x="969" y="799"/>
                    </a:lnTo>
                    <a:lnTo>
                      <a:pt x="969" y="799"/>
                    </a:lnTo>
                    <a:lnTo>
                      <a:pt x="969" y="799"/>
                    </a:lnTo>
                    <a:lnTo>
                      <a:pt x="969" y="799"/>
                    </a:lnTo>
                    <a:lnTo>
                      <a:pt x="970" y="799"/>
                    </a:lnTo>
                    <a:lnTo>
                      <a:pt x="970" y="799"/>
                    </a:lnTo>
                    <a:lnTo>
                      <a:pt x="971" y="799"/>
                    </a:lnTo>
                    <a:lnTo>
                      <a:pt x="971" y="799"/>
                    </a:lnTo>
                    <a:lnTo>
                      <a:pt x="973" y="798"/>
                    </a:lnTo>
                    <a:lnTo>
                      <a:pt x="973" y="798"/>
                    </a:lnTo>
                    <a:lnTo>
                      <a:pt x="973" y="798"/>
                    </a:lnTo>
                    <a:lnTo>
                      <a:pt x="973" y="798"/>
                    </a:lnTo>
                    <a:lnTo>
                      <a:pt x="975" y="797"/>
                    </a:lnTo>
                    <a:lnTo>
                      <a:pt x="975" y="797"/>
                    </a:lnTo>
                    <a:lnTo>
                      <a:pt x="975" y="797"/>
                    </a:lnTo>
                    <a:lnTo>
                      <a:pt x="975" y="797"/>
                    </a:lnTo>
                    <a:lnTo>
                      <a:pt x="976" y="796"/>
                    </a:lnTo>
                    <a:lnTo>
                      <a:pt x="976" y="796"/>
                    </a:lnTo>
                    <a:lnTo>
                      <a:pt x="976" y="794"/>
                    </a:lnTo>
                    <a:lnTo>
                      <a:pt x="976" y="794"/>
                    </a:lnTo>
                    <a:lnTo>
                      <a:pt x="978" y="793"/>
                    </a:lnTo>
                    <a:lnTo>
                      <a:pt x="978" y="793"/>
                    </a:lnTo>
                    <a:lnTo>
                      <a:pt x="978" y="793"/>
                    </a:lnTo>
                    <a:lnTo>
                      <a:pt x="978" y="793"/>
                    </a:lnTo>
                    <a:lnTo>
                      <a:pt x="979" y="791"/>
                    </a:lnTo>
                    <a:lnTo>
                      <a:pt x="979" y="791"/>
                    </a:lnTo>
                    <a:lnTo>
                      <a:pt x="979" y="791"/>
                    </a:lnTo>
                    <a:lnTo>
                      <a:pt x="979" y="791"/>
                    </a:lnTo>
                    <a:lnTo>
                      <a:pt x="980" y="788"/>
                    </a:lnTo>
                    <a:lnTo>
                      <a:pt x="980" y="788"/>
                    </a:lnTo>
                    <a:lnTo>
                      <a:pt x="983" y="786"/>
                    </a:lnTo>
                    <a:lnTo>
                      <a:pt x="983" y="786"/>
                    </a:lnTo>
                    <a:lnTo>
                      <a:pt x="983" y="784"/>
                    </a:lnTo>
                    <a:lnTo>
                      <a:pt x="983" y="784"/>
                    </a:lnTo>
                    <a:lnTo>
                      <a:pt x="984" y="783"/>
                    </a:lnTo>
                    <a:lnTo>
                      <a:pt x="984" y="783"/>
                    </a:lnTo>
                    <a:lnTo>
                      <a:pt x="984" y="783"/>
                    </a:lnTo>
                    <a:lnTo>
                      <a:pt x="984" y="783"/>
                    </a:lnTo>
                    <a:lnTo>
                      <a:pt x="984" y="780"/>
                    </a:lnTo>
                    <a:lnTo>
                      <a:pt x="984" y="780"/>
                    </a:lnTo>
                    <a:lnTo>
                      <a:pt x="985" y="780"/>
                    </a:lnTo>
                    <a:lnTo>
                      <a:pt x="985" y="780"/>
                    </a:lnTo>
                    <a:lnTo>
                      <a:pt x="985" y="778"/>
                    </a:lnTo>
                    <a:lnTo>
                      <a:pt x="985" y="778"/>
                    </a:lnTo>
                    <a:lnTo>
                      <a:pt x="985" y="777"/>
                    </a:lnTo>
                    <a:lnTo>
                      <a:pt x="985" y="777"/>
                    </a:lnTo>
                    <a:lnTo>
                      <a:pt x="985" y="775"/>
                    </a:lnTo>
                    <a:lnTo>
                      <a:pt x="985" y="775"/>
                    </a:lnTo>
                    <a:lnTo>
                      <a:pt x="985" y="774"/>
                    </a:lnTo>
                    <a:lnTo>
                      <a:pt x="985" y="774"/>
                    </a:lnTo>
                    <a:lnTo>
                      <a:pt x="985" y="773"/>
                    </a:lnTo>
                    <a:lnTo>
                      <a:pt x="985" y="773"/>
                    </a:lnTo>
                    <a:lnTo>
                      <a:pt x="985" y="772"/>
                    </a:lnTo>
                    <a:lnTo>
                      <a:pt x="985" y="772"/>
                    </a:lnTo>
                    <a:lnTo>
                      <a:pt x="985" y="772"/>
                    </a:lnTo>
                    <a:lnTo>
                      <a:pt x="985" y="772"/>
                    </a:lnTo>
                    <a:lnTo>
                      <a:pt x="984" y="769"/>
                    </a:lnTo>
                    <a:lnTo>
                      <a:pt x="984" y="769"/>
                    </a:lnTo>
                    <a:lnTo>
                      <a:pt x="984" y="769"/>
                    </a:lnTo>
                    <a:lnTo>
                      <a:pt x="984" y="769"/>
                    </a:lnTo>
                    <a:lnTo>
                      <a:pt x="979" y="760"/>
                    </a:lnTo>
                    <a:lnTo>
                      <a:pt x="970" y="749"/>
                    </a:lnTo>
                    <a:lnTo>
                      <a:pt x="970" y="749"/>
                    </a:lnTo>
                    <a:lnTo>
                      <a:pt x="957" y="733"/>
                    </a:lnTo>
                    <a:lnTo>
                      <a:pt x="946" y="721"/>
                    </a:lnTo>
                    <a:lnTo>
                      <a:pt x="937" y="714"/>
                    </a:lnTo>
                    <a:lnTo>
                      <a:pt x="931" y="709"/>
                    </a:lnTo>
                    <a:lnTo>
                      <a:pt x="931" y="709"/>
                    </a:lnTo>
                    <a:lnTo>
                      <a:pt x="942" y="681"/>
                    </a:lnTo>
                    <a:lnTo>
                      <a:pt x="942" y="681"/>
                    </a:lnTo>
                    <a:lnTo>
                      <a:pt x="950" y="682"/>
                    </a:lnTo>
                    <a:lnTo>
                      <a:pt x="961" y="683"/>
                    </a:lnTo>
                    <a:lnTo>
                      <a:pt x="978" y="683"/>
                    </a:lnTo>
                    <a:lnTo>
                      <a:pt x="998" y="681"/>
                    </a:lnTo>
                    <a:lnTo>
                      <a:pt x="998" y="681"/>
                    </a:lnTo>
                    <a:lnTo>
                      <a:pt x="1013" y="680"/>
                    </a:lnTo>
                    <a:lnTo>
                      <a:pt x="1022" y="677"/>
                    </a:lnTo>
                    <a:lnTo>
                      <a:pt x="1022" y="677"/>
                    </a:lnTo>
                    <a:lnTo>
                      <a:pt x="1022" y="677"/>
                    </a:lnTo>
                    <a:lnTo>
                      <a:pt x="1022" y="677"/>
                    </a:lnTo>
                    <a:lnTo>
                      <a:pt x="1024" y="676"/>
                    </a:lnTo>
                    <a:lnTo>
                      <a:pt x="1024" y="676"/>
                    </a:lnTo>
                    <a:lnTo>
                      <a:pt x="1024" y="676"/>
                    </a:lnTo>
                    <a:lnTo>
                      <a:pt x="1024" y="676"/>
                    </a:lnTo>
                    <a:lnTo>
                      <a:pt x="1027" y="675"/>
                    </a:lnTo>
                    <a:lnTo>
                      <a:pt x="1027" y="675"/>
                    </a:lnTo>
                    <a:lnTo>
                      <a:pt x="1027" y="675"/>
                    </a:lnTo>
                    <a:lnTo>
                      <a:pt x="1027" y="675"/>
                    </a:lnTo>
                    <a:lnTo>
                      <a:pt x="1028" y="673"/>
                    </a:lnTo>
                    <a:lnTo>
                      <a:pt x="1028" y="673"/>
                    </a:lnTo>
                    <a:lnTo>
                      <a:pt x="1028" y="673"/>
                    </a:lnTo>
                    <a:lnTo>
                      <a:pt x="1028" y="673"/>
                    </a:lnTo>
                    <a:lnTo>
                      <a:pt x="1029" y="671"/>
                    </a:lnTo>
                    <a:lnTo>
                      <a:pt x="1029" y="671"/>
                    </a:lnTo>
                    <a:lnTo>
                      <a:pt x="1029" y="671"/>
                    </a:lnTo>
                    <a:lnTo>
                      <a:pt x="1029" y="671"/>
                    </a:lnTo>
                    <a:lnTo>
                      <a:pt x="1030" y="670"/>
                    </a:lnTo>
                    <a:lnTo>
                      <a:pt x="1030" y="670"/>
                    </a:lnTo>
                    <a:lnTo>
                      <a:pt x="1030" y="670"/>
                    </a:lnTo>
                    <a:lnTo>
                      <a:pt x="1030" y="670"/>
                    </a:lnTo>
                    <a:lnTo>
                      <a:pt x="1032" y="667"/>
                    </a:lnTo>
                    <a:lnTo>
                      <a:pt x="1032" y="667"/>
                    </a:lnTo>
                    <a:lnTo>
                      <a:pt x="1032" y="667"/>
                    </a:lnTo>
                    <a:lnTo>
                      <a:pt x="1032" y="667"/>
                    </a:lnTo>
                    <a:lnTo>
                      <a:pt x="1032" y="665"/>
                    </a:lnTo>
                    <a:lnTo>
                      <a:pt x="1032" y="665"/>
                    </a:lnTo>
                    <a:lnTo>
                      <a:pt x="1032" y="663"/>
                    </a:lnTo>
                    <a:lnTo>
                      <a:pt x="1032" y="663"/>
                    </a:lnTo>
                    <a:lnTo>
                      <a:pt x="1033" y="661"/>
                    </a:lnTo>
                    <a:lnTo>
                      <a:pt x="1033" y="661"/>
                    </a:lnTo>
                    <a:lnTo>
                      <a:pt x="1034" y="658"/>
                    </a:lnTo>
                    <a:lnTo>
                      <a:pt x="1034" y="658"/>
                    </a:lnTo>
                    <a:lnTo>
                      <a:pt x="1034" y="657"/>
                    </a:lnTo>
                    <a:lnTo>
                      <a:pt x="1034" y="657"/>
                    </a:lnTo>
                    <a:lnTo>
                      <a:pt x="1034" y="656"/>
                    </a:lnTo>
                    <a:lnTo>
                      <a:pt x="1034" y="656"/>
                    </a:lnTo>
                    <a:lnTo>
                      <a:pt x="1034" y="655"/>
                    </a:lnTo>
                    <a:lnTo>
                      <a:pt x="1034" y="655"/>
                    </a:lnTo>
                    <a:lnTo>
                      <a:pt x="1036" y="653"/>
                    </a:lnTo>
                    <a:lnTo>
                      <a:pt x="1036" y="653"/>
                    </a:lnTo>
                    <a:lnTo>
                      <a:pt x="1036" y="653"/>
                    </a:lnTo>
                    <a:lnTo>
                      <a:pt x="1036" y="653"/>
                    </a:lnTo>
                    <a:lnTo>
                      <a:pt x="1036" y="651"/>
                    </a:lnTo>
                    <a:lnTo>
                      <a:pt x="1036" y="651"/>
                    </a:lnTo>
                    <a:lnTo>
                      <a:pt x="1036" y="651"/>
                    </a:lnTo>
                    <a:lnTo>
                      <a:pt x="1036" y="651"/>
                    </a:lnTo>
                    <a:lnTo>
                      <a:pt x="1036" y="648"/>
                    </a:lnTo>
                    <a:lnTo>
                      <a:pt x="1036" y="648"/>
                    </a:lnTo>
                    <a:lnTo>
                      <a:pt x="1034" y="648"/>
                    </a:lnTo>
                    <a:lnTo>
                      <a:pt x="1034" y="648"/>
                    </a:lnTo>
                    <a:lnTo>
                      <a:pt x="1034" y="647"/>
                    </a:lnTo>
                    <a:lnTo>
                      <a:pt x="1034" y="647"/>
                    </a:lnTo>
                    <a:lnTo>
                      <a:pt x="1034" y="646"/>
                    </a:lnTo>
                    <a:lnTo>
                      <a:pt x="1034" y="646"/>
                    </a:lnTo>
                    <a:lnTo>
                      <a:pt x="1033" y="644"/>
                    </a:lnTo>
                    <a:lnTo>
                      <a:pt x="1033" y="644"/>
                    </a:lnTo>
                    <a:lnTo>
                      <a:pt x="1032" y="642"/>
                    </a:lnTo>
                    <a:lnTo>
                      <a:pt x="1032" y="642"/>
                    </a:lnTo>
                    <a:lnTo>
                      <a:pt x="1032" y="642"/>
                    </a:lnTo>
                    <a:lnTo>
                      <a:pt x="1032" y="642"/>
                    </a:lnTo>
                    <a:lnTo>
                      <a:pt x="1024" y="634"/>
                    </a:lnTo>
                    <a:lnTo>
                      <a:pt x="1013" y="626"/>
                    </a:lnTo>
                    <a:lnTo>
                      <a:pt x="1013" y="626"/>
                    </a:lnTo>
                    <a:lnTo>
                      <a:pt x="996" y="614"/>
                    </a:lnTo>
                    <a:lnTo>
                      <a:pt x="983" y="607"/>
                    </a:lnTo>
                    <a:lnTo>
                      <a:pt x="971" y="602"/>
                    </a:lnTo>
                    <a:lnTo>
                      <a:pt x="964" y="598"/>
                    </a:lnTo>
                    <a:lnTo>
                      <a:pt x="964" y="598"/>
                    </a:lnTo>
                    <a:lnTo>
                      <a:pt x="967" y="568"/>
                    </a:lnTo>
                    <a:lnTo>
                      <a:pt x="967" y="568"/>
                    </a:lnTo>
                    <a:lnTo>
                      <a:pt x="976" y="568"/>
                    </a:lnTo>
                    <a:lnTo>
                      <a:pt x="988" y="565"/>
                    </a:lnTo>
                    <a:lnTo>
                      <a:pt x="1003" y="561"/>
                    </a:lnTo>
                    <a:lnTo>
                      <a:pt x="1022" y="554"/>
                    </a:lnTo>
                    <a:lnTo>
                      <a:pt x="1022" y="554"/>
                    </a:lnTo>
                    <a:lnTo>
                      <a:pt x="1036" y="549"/>
                    </a:lnTo>
                    <a:lnTo>
                      <a:pt x="1044" y="544"/>
                    </a:lnTo>
                    <a:lnTo>
                      <a:pt x="1044" y="544"/>
                    </a:lnTo>
                    <a:lnTo>
                      <a:pt x="1044" y="544"/>
                    </a:lnTo>
                    <a:lnTo>
                      <a:pt x="1044" y="544"/>
                    </a:lnTo>
                    <a:lnTo>
                      <a:pt x="1044" y="544"/>
                    </a:lnTo>
                    <a:lnTo>
                      <a:pt x="1044" y="544"/>
                    </a:lnTo>
                    <a:lnTo>
                      <a:pt x="1047" y="542"/>
                    </a:lnTo>
                    <a:lnTo>
                      <a:pt x="1047" y="542"/>
                    </a:lnTo>
                    <a:lnTo>
                      <a:pt x="1047" y="541"/>
                    </a:lnTo>
                    <a:lnTo>
                      <a:pt x="1047" y="541"/>
                    </a:lnTo>
                    <a:lnTo>
                      <a:pt x="1048" y="540"/>
                    </a:lnTo>
                    <a:lnTo>
                      <a:pt x="1048" y="540"/>
                    </a:lnTo>
                    <a:lnTo>
                      <a:pt x="1048" y="540"/>
                    </a:lnTo>
                    <a:lnTo>
                      <a:pt x="1048" y="540"/>
                    </a:lnTo>
                    <a:lnTo>
                      <a:pt x="1049" y="539"/>
                    </a:lnTo>
                    <a:lnTo>
                      <a:pt x="1049" y="539"/>
                    </a:lnTo>
                    <a:lnTo>
                      <a:pt x="1049" y="537"/>
                    </a:lnTo>
                    <a:lnTo>
                      <a:pt x="1049" y="537"/>
                    </a:lnTo>
                    <a:lnTo>
                      <a:pt x="1051" y="536"/>
                    </a:lnTo>
                    <a:lnTo>
                      <a:pt x="1051" y="536"/>
                    </a:lnTo>
                    <a:lnTo>
                      <a:pt x="1051" y="536"/>
                    </a:lnTo>
                    <a:lnTo>
                      <a:pt x="1051" y="536"/>
                    </a:lnTo>
                    <a:lnTo>
                      <a:pt x="1051" y="534"/>
                    </a:lnTo>
                    <a:lnTo>
                      <a:pt x="1051" y="534"/>
                    </a:lnTo>
                    <a:lnTo>
                      <a:pt x="1051" y="534"/>
                    </a:lnTo>
                    <a:lnTo>
                      <a:pt x="1051" y="534"/>
                    </a:lnTo>
                    <a:lnTo>
                      <a:pt x="1051" y="531"/>
                    </a:lnTo>
                    <a:lnTo>
                      <a:pt x="1051" y="531"/>
                    </a:lnTo>
                    <a:lnTo>
                      <a:pt x="1051" y="531"/>
                    </a:lnTo>
                    <a:lnTo>
                      <a:pt x="1051" y="531"/>
                    </a:lnTo>
                    <a:lnTo>
                      <a:pt x="1051" y="529"/>
                    </a:lnTo>
                    <a:lnTo>
                      <a:pt x="1051" y="529"/>
                    </a:lnTo>
                    <a:lnTo>
                      <a:pt x="1051" y="529"/>
                    </a:lnTo>
                    <a:lnTo>
                      <a:pt x="1051" y="529"/>
                    </a:lnTo>
                    <a:lnTo>
                      <a:pt x="1051" y="525"/>
                    </a:lnTo>
                    <a:lnTo>
                      <a:pt x="1051" y="525"/>
                    </a:lnTo>
                    <a:lnTo>
                      <a:pt x="1051" y="522"/>
                    </a:lnTo>
                    <a:lnTo>
                      <a:pt x="1051" y="522"/>
                    </a:lnTo>
                    <a:lnTo>
                      <a:pt x="1051" y="522"/>
                    </a:lnTo>
                    <a:lnTo>
                      <a:pt x="1051" y="522"/>
                    </a:lnTo>
                    <a:lnTo>
                      <a:pt x="1051" y="520"/>
                    </a:lnTo>
                    <a:lnTo>
                      <a:pt x="1051" y="520"/>
                    </a:lnTo>
                    <a:lnTo>
                      <a:pt x="1051" y="518"/>
                    </a:lnTo>
                    <a:lnTo>
                      <a:pt x="1051" y="518"/>
                    </a:lnTo>
                    <a:lnTo>
                      <a:pt x="1051" y="517"/>
                    </a:lnTo>
                    <a:lnTo>
                      <a:pt x="1051" y="517"/>
                    </a:lnTo>
                    <a:lnTo>
                      <a:pt x="1051" y="516"/>
                    </a:lnTo>
                    <a:lnTo>
                      <a:pt x="1051" y="516"/>
                    </a:lnTo>
                    <a:lnTo>
                      <a:pt x="1051" y="515"/>
                    </a:lnTo>
                    <a:lnTo>
                      <a:pt x="1051" y="515"/>
                    </a:lnTo>
                    <a:lnTo>
                      <a:pt x="1051" y="515"/>
                    </a:lnTo>
                    <a:lnTo>
                      <a:pt x="1051" y="515"/>
                    </a:lnTo>
                    <a:lnTo>
                      <a:pt x="1049" y="512"/>
                    </a:lnTo>
                    <a:lnTo>
                      <a:pt x="1049" y="512"/>
                    </a:lnTo>
                    <a:lnTo>
                      <a:pt x="1049" y="512"/>
                    </a:lnTo>
                    <a:lnTo>
                      <a:pt x="1049" y="512"/>
                    </a:lnTo>
                    <a:lnTo>
                      <a:pt x="1048" y="511"/>
                    </a:lnTo>
                    <a:lnTo>
                      <a:pt x="1048" y="511"/>
                    </a:lnTo>
                    <a:lnTo>
                      <a:pt x="1048" y="510"/>
                    </a:lnTo>
                    <a:lnTo>
                      <a:pt x="1048" y="510"/>
                    </a:lnTo>
                    <a:lnTo>
                      <a:pt x="1047" y="508"/>
                    </a:lnTo>
                    <a:lnTo>
                      <a:pt x="1047" y="508"/>
                    </a:lnTo>
                    <a:lnTo>
                      <a:pt x="1047" y="508"/>
                    </a:lnTo>
                    <a:lnTo>
                      <a:pt x="1047" y="508"/>
                    </a:lnTo>
                    <a:lnTo>
                      <a:pt x="1044" y="507"/>
                    </a:lnTo>
                    <a:lnTo>
                      <a:pt x="1044" y="507"/>
                    </a:lnTo>
                    <a:lnTo>
                      <a:pt x="1044" y="507"/>
                    </a:lnTo>
                    <a:lnTo>
                      <a:pt x="1044" y="507"/>
                    </a:lnTo>
                    <a:lnTo>
                      <a:pt x="1044" y="507"/>
                    </a:lnTo>
                    <a:lnTo>
                      <a:pt x="1036" y="502"/>
                    </a:lnTo>
                    <a:lnTo>
                      <a:pt x="1022" y="496"/>
                    </a:lnTo>
                    <a:lnTo>
                      <a:pt x="1022" y="496"/>
                    </a:lnTo>
                    <a:lnTo>
                      <a:pt x="1003" y="490"/>
                    </a:lnTo>
                    <a:lnTo>
                      <a:pt x="988" y="486"/>
                    </a:lnTo>
                    <a:lnTo>
                      <a:pt x="976" y="483"/>
                    </a:lnTo>
                    <a:lnTo>
                      <a:pt x="967" y="482"/>
                    </a:lnTo>
                    <a:lnTo>
                      <a:pt x="967" y="482"/>
                    </a:lnTo>
                    <a:lnTo>
                      <a:pt x="964" y="452"/>
                    </a:lnTo>
                    <a:lnTo>
                      <a:pt x="964" y="452"/>
                    </a:lnTo>
                    <a:lnTo>
                      <a:pt x="971" y="449"/>
                    </a:lnTo>
                    <a:lnTo>
                      <a:pt x="981" y="444"/>
                    </a:lnTo>
                    <a:lnTo>
                      <a:pt x="996" y="437"/>
                    </a:lnTo>
                    <a:lnTo>
                      <a:pt x="1013" y="424"/>
                    </a:lnTo>
                    <a:lnTo>
                      <a:pt x="1013" y="424"/>
                    </a:lnTo>
                    <a:lnTo>
                      <a:pt x="1024" y="415"/>
                    </a:lnTo>
                    <a:lnTo>
                      <a:pt x="1030" y="409"/>
                    </a:lnTo>
                    <a:lnTo>
                      <a:pt x="1030" y="409"/>
                    </a:lnTo>
                    <a:lnTo>
                      <a:pt x="1030" y="409"/>
                    </a:lnTo>
                    <a:lnTo>
                      <a:pt x="1030" y="409"/>
                    </a:lnTo>
                    <a:lnTo>
                      <a:pt x="1030" y="409"/>
                    </a:lnTo>
                    <a:lnTo>
                      <a:pt x="1034" y="405"/>
                    </a:lnTo>
                    <a:lnTo>
                      <a:pt x="1034" y="405"/>
                    </a:lnTo>
                    <a:lnTo>
                      <a:pt x="1034" y="404"/>
                    </a:lnTo>
                    <a:lnTo>
                      <a:pt x="1034" y="404"/>
                    </a:lnTo>
                    <a:lnTo>
                      <a:pt x="1034" y="403"/>
                    </a:lnTo>
                    <a:lnTo>
                      <a:pt x="1034" y="403"/>
                    </a:lnTo>
                    <a:lnTo>
                      <a:pt x="1036" y="401"/>
                    </a:lnTo>
                    <a:lnTo>
                      <a:pt x="1036" y="401"/>
                    </a:lnTo>
                    <a:lnTo>
                      <a:pt x="1036" y="400"/>
                    </a:lnTo>
                    <a:lnTo>
                      <a:pt x="1036" y="400"/>
                    </a:lnTo>
                    <a:lnTo>
                      <a:pt x="1036" y="400"/>
                    </a:lnTo>
                    <a:lnTo>
                      <a:pt x="1036" y="400"/>
                    </a:lnTo>
                    <a:lnTo>
                      <a:pt x="1036" y="398"/>
                    </a:lnTo>
                    <a:lnTo>
                      <a:pt x="1036" y="398"/>
                    </a:lnTo>
                    <a:lnTo>
                      <a:pt x="1036" y="398"/>
                    </a:lnTo>
                    <a:lnTo>
                      <a:pt x="1036" y="398"/>
                    </a:lnTo>
                    <a:lnTo>
                      <a:pt x="1034" y="395"/>
                    </a:lnTo>
                    <a:lnTo>
                      <a:pt x="1034" y="395"/>
                    </a:lnTo>
                    <a:lnTo>
                      <a:pt x="1034" y="395"/>
                    </a:lnTo>
                    <a:lnTo>
                      <a:pt x="1034" y="395"/>
                    </a:lnTo>
                    <a:lnTo>
                      <a:pt x="1034" y="393"/>
                    </a:lnTo>
                    <a:lnTo>
                      <a:pt x="1034" y="393"/>
                    </a:lnTo>
                    <a:lnTo>
                      <a:pt x="1034" y="393"/>
                    </a:lnTo>
                    <a:lnTo>
                      <a:pt x="1034" y="393"/>
                    </a:lnTo>
                    <a:lnTo>
                      <a:pt x="1033" y="389"/>
                    </a:lnTo>
                    <a:lnTo>
                      <a:pt x="1033" y="389"/>
                    </a:lnTo>
                    <a:lnTo>
                      <a:pt x="1032" y="386"/>
                    </a:lnTo>
                    <a:lnTo>
                      <a:pt x="1032" y="386"/>
                    </a:lnTo>
                    <a:lnTo>
                      <a:pt x="1032" y="386"/>
                    </a:lnTo>
                    <a:lnTo>
                      <a:pt x="1032" y="386"/>
                    </a:lnTo>
                    <a:lnTo>
                      <a:pt x="1032" y="384"/>
                    </a:lnTo>
                    <a:lnTo>
                      <a:pt x="1032" y="384"/>
                    </a:lnTo>
                    <a:lnTo>
                      <a:pt x="1032" y="384"/>
                    </a:lnTo>
                    <a:lnTo>
                      <a:pt x="1032" y="384"/>
                    </a:lnTo>
                    <a:lnTo>
                      <a:pt x="1030" y="381"/>
                    </a:lnTo>
                    <a:lnTo>
                      <a:pt x="1030" y="381"/>
                    </a:lnTo>
                    <a:lnTo>
                      <a:pt x="1030" y="381"/>
                    </a:lnTo>
                    <a:lnTo>
                      <a:pt x="1030" y="381"/>
                    </a:lnTo>
                    <a:lnTo>
                      <a:pt x="1029" y="379"/>
                    </a:lnTo>
                    <a:lnTo>
                      <a:pt x="1029" y="379"/>
                    </a:lnTo>
                    <a:lnTo>
                      <a:pt x="1029" y="379"/>
                    </a:lnTo>
                    <a:lnTo>
                      <a:pt x="1029" y="379"/>
                    </a:lnTo>
                    <a:lnTo>
                      <a:pt x="1028" y="377"/>
                    </a:lnTo>
                    <a:lnTo>
                      <a:pt x="1028" y="377"/>
                    </a:lnTo>
                    <a:lnTo>
                      <a:pt x="1028" y="377"/>
                    </a:lnTo>
                    <a:lnTo>
                      <a:pt x="1028" y="377"/>
                    </a:lnTo>
                    <a:lnTo>
                      <a:pt x="1027" y="376"/>
                    </a:lnTo>
                    <a:lnTo>
                      <a:pt x="1027" y="376"/>
                    </a:lnTo>
                    <a:lnTo>
                      <a:pt x="1027" y="376"/>
                    </a:lnTo>
                    <a:lnTo>
                      <a:pt x="1027" y="376"/>
                    </a:lnTo>
                    <a:lnTo>
                      <a:pt x="1024" y="375"/>
                    </a:lnTo>
                    <a:lnTo>
                      <a:pt x="1024" y="375"/>
                    </a:lnTo>
                    <a:lnTo>
                      <a:pt x="1024" y="374"/>
                    </a:lnTo>
                    <a:lnTo>
                      <a:pt x="1024" y="374"/>
                    </a:lnTo>
                    <a:lnTo>
                      <a:pt x="1022" y="374"/>
                    </a:lnTo>
                    <a:lnTo>
                      <a:pt x="1022" y="374"/>
                    </a:lnTo>
                    <a:lnTo>
                      <a:pt x="1022" y="374"/>
                    </a:lnTo>
                    <a:lnTo>
                      <a:pt x="1022" y="374"/>
                    </a:lnTo>
                    <a:lnTo>
                      <a:pt x="1022" y="374"/>
                    </a:lnTo>
                    <a:lnTo>
                      <a:pt x="1012" y="371"/>
                    </a:lnTo>
                    <a:lnTo>
                      <a:pt x="998" y="369"/>
                    </a:lnTo>
                    <a:lnTo>
                      <a:pt x="998" y="369"/>
                    </a:lnTo>
                    <a:lnTo>
                      <a:pt x="978" y="367"/>
                    </a:lnTo>
                    <a:lnTo>
                      <a:pt x="961" y="367"/>
                    </a:lnTo>
                    <a:lnTo>
                      <a:pt x="949" y="369"/>
                    </a:lnTo>
                    <a:lnTo>
                      <a:pt x="941" y="370"/>
                    </a:lnTo>
                    <a:lnTo>
                      <a:pt x="941" y="370"/>
                    </a:lnTo>
                    <a:lnTo>
                      <a:pt x="930" y="341"/>
                    </a:lnTo>
                    <a:lnTo>
                      <a:pt x="930" y="341"/>
                    </a:lnTo>
                    <a:lnTo>
                      <a:pt x="936" y="337"/>
                    </a:lnTo>
                    <a:lnTo>
                      <a:pt x="945" y="330"/>
                    </a:lnTo>
                    <a:lnTo>
                      <a:pt x="956" y="317"/>
                    </a:lnTo>
                    <a:lnTo>
                      <a:pt x="970" y="302"/>
                    </a:lnTo>
                    <a:lnTo>
                      <a:pt x="970" y="302"/>
                    </a:lnTo>
                    <a:lnTo>
                      <a:pt x="979" y="290"/>
                    </a:lnTo>
                    <a:lnTo>
                      <a:pt x="984" y="283"/>
                    </a:lnTo>
                    <a:lnTo>
                      <a:pt x="984" y="283"/>
                    </a:lnTo>
                    <a:lnTo>
                      <a:pt x="984" y="283"/>
                    </a:lnTo>
                    <a:lnTo>
                      <a:pt x="984" y="283"/>
                    </a:lnTo>
                    <a:lnTo>
                      <a:pt x="984" y="283"/>
                    </a:lnTo>
                    <a:lnTo>
                      <a:pt x="984" y="283"/>
                    </a:lnTo>
                    <a:lnTo>
                      <a:pt x="985" y="279"/>
                    </a:lnTo>
                    <a:lnTo>
                      <a:pt x="985" y="279"/>
                    </a:lnTo>
                    <a:lnTo>
                      <a:pt x="985" y="279"/>
                    </a:lnTo>
                    <a:lnTo>
                      <a:pt x="985" y="279"/>
                    </a:lnTo>
                    <a:lnTo>
                      <a:pt x="985" y="277"/>
                    </a:lnTo>
                    <a:lnTo>
                      <a:pt x="985" y="277"/>
                    </a:lnTo>
                    <a:lnTo>
                      <a:pt x="985" y="277"/>
                    </a:lnTo>
                    <a:lnTo>
                      <a:pt x="985" y="277"/>
                    </a:lnTo>
                    <a:lnTo>
                      <a:pt x="985" y="275"/>
                    </a:lnTo>
                    <a:lnTo>
                      <a:pt x="985" y="275"/>
                    </a:lnTo>
                    <a:lnTo>
                      <a:pt x="985" y="274"/>
                    </a:lnTo>
                    <a:lnTo>
                      <a:pt x="985" y="274"/>
                    </a:lnTo>
                    <a:lnTo>
                      <a:pt x="985" y="273"/>
                    </a:lnTo>
                    <a:lnTo>
                      <a:pt x="985" y="273"/>
                    </a:lnTo>
                    <a:lnTo>
                      <a:pt x="985" y="273"/>
                    </a:lnTo>
                    <a:lnTo>
                      <a:pt x="985" y="273"/>
                    </a:lnTo>
                    <a:lnTo>
                      <a:pt x="985" y="270"/>
                    </a:lnTo>
                    <a:lnTo>
                      <a:pt x="985" y="270"/>
                    </a:lnTo>
                    <a:lnTo>
                      <a:pt x="985" y="270"/>
                    </a:lnTo>
                    <a:lnTo>
                      <a:pt x="985" y="270"/>
                    </a:lnTo>
                    <a:lnTo>
                      <a:pt x="984" y="268"/>
                    </a:lnTo>
                    <a:lnTo>
                      <a:pt x="984" y="268"/>
                    </a:lnTo>
                    <a:lnTo>
                      <a:pt x="984" y="268"/>
                    </a:lnTo>
                    <a:lnTo>
                      <a:pt x="984" y="268"/>
                    </a:lnTo>
                    <a:lnTo>
                      <a:pt x="983" y="265"/>
                    </a:lnTo>
                    <a:lnTo>
                      <a:pt x="983" y="265"/>
                    </a:lnTo>
                    <a:lnTo>
                      <a:pt x="983" y="265"/>
                    </a:lnTo>
                    <a:lnTo>
                      <a:pt x="983" y="265"/>
                    </a:lnTo>
                    <a:lnTo>
                      <a:pt x="980" y="263"/>
                    </a:lnTo>
                    <a:lnTo>
                      <a:pt x="980" y="263"/>
                    </a:lnTo>
                    <a:lnTo>
                      <a:pt x="979" y="260"/>
                    </a:lnTo>
                    <a:lnTo>
                      <a:pt x="979" y="260"/>
                    </a:lnTo>
                    <a:lnTo>
                      <a:pt x="979" y="259"/>
                    </a:lnTo>
                    <a:lnTo>
                      <a:pt x="979" y="259"/>
                    </a:lnTo>
                    <a:lnTo>
                      <a:pt x="978" y="258"/>
                    </a:lnTo>
                    <a:lnTo>
                      <a:pt x="978" y="258"/>
                    </a:lnTo>
                    <a:lnTo>
                      <a:pt x="978" y="258"/>
                    </a:lnTo>
                    <a:lnTo>
                      <a:pt x="978" y="258"/>
                    </a:lnTo>
                    <a:lnTo>
                      <a:pt x="976" y="255"/>
                    </a:lnTo>
                    <a:lnTo>
                      <a:pt x="976" y="255"/>
                    </a:lnTo>
                    <a:lnTo>
                      <a:pt x="976" y="255"/>
                    </a:lnTo>
                    <a:lnTo>
                      <a:pt x="976" y="255"/>
                    </a:lnTo>
                    <a:lnTo>
                      <a:pt x="975" y="254"/>
                    </a:lnTo>
                    <a:lnTo>
                      <a:pt x="975" y="254"/>
                    </a:lnTo>
                    <a:lnTo>
                      <a:pt x="974" y="253"/>
                    </a:lnTo>
                    <a:lnTo>
                      <a:pt x="974" y="253"/>
                    </a:lnTo>
                    <a:lnTo>
                      <a:pt x="973" y="253"/>
                    </a:lnTo>
                    <a:lnTo>
                      <a:pt x="973" y="253"/>
                    </a:lnTo>
                    <a:lnTo>
                      <a:pt x="973" y="251"/>
                    </a:lnTo>
                    <a:lnTo>
                      <a:pt x="973" y="251"/>
                    </a:lnTo>
                    <a:lnTo>
                      <a:pt x="971" y="251"/>
                    </a:lnTo>
                    <a:lnTo>
                      <a:pt x="971" y="251"/>
                    </a:lnTo>
                    <a:lnTo>
                      <a:pt x="970" y="251"/>
                    </a:lnTo>
                    <a:lnTo>
                      <a:pt x="970" y="251"/>
                    </a:lnTo>
                    <a:lnTo>
                      <a:pt x="967" y="250"/>
                    </a:lnTo>
                    <a:lnTo>
                      <a:pt x="967" y="250"/>
                    </a:lnTo>
                    <a:lnTo>
                      <a:pt x="967" y="250"/>
                    </a:lnTo>
                    <a:lnTo>
                      <a:pt x="967" y="250"/>
                    </a:lnTo>
                    <a:lnTo>
                      <a:pt x="965" y="250"/>
                    </a:lnTo>
                    <a:lnTo>
                      <a:pt x="965" y="250"/>
                    </a:lnTo>
                    <a:lnTo>
                      <a:pt x="965" y="250"/>
                    </a:lnTo>
                    <a:lnTo>
                      <a:pt x="965" y="250"/>
                    </a:lnTo>
                    <a:lnTo>
                      <a:pt x="965" y="250"/>
                    </a:lnTo>
                    <a:lnTo>
                      <a:pt x="965" y="250"/>
                    </a:lnTo>
                    <a:lnTo>
                      <a:pt x="955" y="250"/>
                    </a:lnTo>
                    <a:lnTo>
                      <a:pt x="941" y="251"/>
                    </a:lnTo>
                    <a:lnTo>
                      <a:pt x="941" y="251"/>
                    </a:lnTo>
                    <a:lnTo>
                      <a:pt x="921" y="255"/>
                    </a:lnTo>
                    <a:lnTo>
                      <a:pt x="906" y="260"/>
                    </a:lnTo>
                    <a:lnTo>
                      <a:pt x="894" y="264"/>
                    </a:lnTo>
                    <a:lnTo>
                      <a:pt x="887" y="267"/>
                    </a:lnTo>
                    <a:lnTo>
                      <a:pt x="887" y="267"/>
                    </a:lnTo>
                    <a:lnTo>
                      <a:pt x="868" y="243"/>
                    </a:lnTo>
                    <a:lnTo>
                      <a:pt x="868" y="243"/>
                    </a:lnTo>
                    <a:lnTo>
                      <a:pt x="873" y="238"/>
                    </a:lnTo>
                    <a:lnTo>
                      <a:pt x="881" y="227"/>
                    </a:lnTo>
                    <a:lnTo>
                      <a:pt x="888" y="214"/>
                    </a:lnTo>
                    <a:lnTo>
                      <a:pt x="897" y="195"/>
                    </a:lnTo>
                    <a:lnTo>
                      <a:pt x="897" y="195"/>
                    </a:lnTo>
                    <a:lnTo>
                      <a:pt x="902" y="181"/>
                    </a:lnTo>
                    <a:lnTo>
                      <a:pt x="904" y="172"/>
                    </a:lnTo>
                    <a:lnTo>
                      <a:pt x="904" y="172"/>
                    </a:lnTo>
                    <a:lnTo>
                      <a:pt x="904" y="172"/>
                    </a:lnTo>
                    <a:lnTo>
                      <a:pt x="906" y="172"/>
                    </a:lnTo>
                    <a:lnTo>
                      <a:pt x="906" y="172"/>
                    </a:lnTo>
                    <a:lnTo>
                      <a:pt x="906" y="170"/>
                    </a:lnTo>
                    <a:lnTo>
                      <a:pt x="906" y="170"/>
                    </a:lnTo>
                    <a:lnTo>
                      <a:pt x="906" y="170"/>
                    </a:lnTo>
                    <a:lnTo>
                      <a:pt x="906" y="170"/>
                    </a:lnTo>
                    <a:lnTo>
                      <a:pt x="906" y="167"/>
                    </a:lnTo>
                    <a:lnTo>
                      <a:pt x="906" y="167"/>
                    </a:lnTo>
                    <a:lnTo>
                      <a:pt x="906" y="166"/>
                    </a:lnTo>
                    <a:lnTo>
                      <a:pt x="906" y="166"/>
                    </a:lnTo>
                    <a:lnTo>
                      <a:pt x="906" y="165"/>
                    </a:lnTo>
                    <a:lnTo>
                      <a:pt x="906" y="165"/>
                    </a:lnTo>
                    <a:lnTo>
                      <a:pt x="904" y="165"/>
                    </a:lnTo>
                    <a:lnTo>
                      <a:pt x="904" y="165"/>
                    </a:lnTo>
                    <a:lnTo>
                      <a:pt x="904" y="162"/>
                    </a:lnTo>
                    <a:lnTo>
                      <a:pt x="904" y="162"/>
                    </a:lnTo>
                    <a:lnTo>
                      <a:pt x="904" y="162"/>
                    </a:lnTo>
                    <a:lnTo>
                      <a:pt x="904" y="162"/>
                    </a:lnTo>
                    <a:lnTo>
                      <a:pt x="903" y="161"/>
                    </a:lnTo>
                    <a:lnTo>
                      <a:pt x="903" y="161"/>
                    </a:lnTo>
                    <a:lnTo>
                      <a:pt x="903" y="159"/>
                    </a:lnTo>
                    <a:lnTo>
                      <a:pt x="903" y="159"/>
                    </a:lnTo>
                    <a:lnTo>
                      <a:pt x="902" y="158"/>
                    </a:lnTo>
                    <a:lnTo>
                      <a:pt x="902" y="158"/>
                    </a:lnTo>
                    <a:lnTo>
                      <a:pt x="901" y="158"/>
                    </a:lnTo>
                    <a:lnTo>
                      <a:pt x="901" y="158"/>
                    </a:lnTo>
                    <a:lnTo>
                      <a:pt x="899" y="156"/>
                    </a:lnTo>
                    <a:lnTo>
                      <a:pt x="899" y="156"/>
                    </a:lnTo>
                    <a:lnTo>
                      <a:pt x="899" y="156"/>
                    </a:lnTo>
                    <a:lnTo>
                      <a:pt x="899" y="156"/>
                    </a:lnTo>
                    <a:lnTo>
                      <a:pt x="897" y="154"/>
                    </a:lnTo>
                    <a:lnTo>
                      <a:pt x="897" y="154"/>
                    </a:lnTo>
                    <a:lnTo>
                      <a:pt x="896" y="152"/>
                    </a:lnTo>
                    <a:lnTo>
                      <a:pt x="896" y="152"/>
                    </a:lnTo>
                    <a:lnTo>
                      <a:pt x="894" y="151"/>
                    </a:lnTo>
                    <a:lnTo>
                      <a:pt x="894" y="151"/>
                    </a:lnTo>
                    <a:lnTo>
                      <a:pt x="893" y="149"/>
                    </a:lnTo>
                    <a:lnTo>
                      <a:pt x="893" y="149"/>
                    </a:lnTo>
                    <a:lnTo>
                      <a:pt x="892" y="149"/>
                    </a:lnTo>
                    <a:lnTo>
                      <a:pt x="892" y="149"/>
                    </a:lnTo>
                    <a:lnTo>
                      <a:pt x="891" y="148"/>
                    </a:lnTo>
                    <a:lnTo>
                      <a:pt x="891" y="148"/>
                    </a:lnTo>
                    <a:lnTo>
                      <a:pt x="891" y="148"/>
                    </a:lnTo>
                    <a:lnTo>
                      <a:pt x="891" y="148"/>
                    </a:lnTo>
                    <a:lnTo>
                      <a:pt x="889" y="147"/>
                    </a:lnTo>
                    <a:lnTo>
                      <a:pt x="889" y="147"/>
                    </a:lnTo>
                    <a:lnTo>
                      <a:pt x="888" y="147"/>
                    </a:lnTo>
                    <a:lnTo>
                      <a:pt x="888" y="147"/>
                    </a:lnTo>
                    <a:lnTo>
                      <a:pt x="887" y="146"/>
                    </a:lnTo>
                    <a:lnTo>
                      <a:pt x="887" y="146"/>
                    </a:lnTo>
                    <a:lnTo>
                      <a:pt x="887" y="146"/>
                    </a:lnTo>
                    <a:lnTo>
                      <a:pt x="887" y="146"/>
                    </a:lnTo>
                    <a:lnTo>
                      <a:pt x="884" y="146"/>
                    </a:lnTo>
                    <a:lnTo>
                      <a:pt x="884" y="146"/>
                    </a:lnTo>
                    <a:lnTo>
                      <a:pt x="884" y="146"/>
                    </a:lnTo>
                    <a:lnTo>
                      <a:pt x="884" y="146"/>
                    </a:lnTo>
                    <a:lnTo>
                      <a:pt x="882" y="146"/>
                    </a:lnTo>
                    <a:lnTo>
                      <a:pt x="882" y="146"/>
                    </a:lnTo>
                    <a:lnTo>
                      <a:pt x="882" y="146"/>
                    </a:lnTo>
                    <a:lnTo>
                      <a:pt x="882" y="146"/>
                    </a:lnTo>
                    <a:lnTo>
                      <a:pt x="879" y="146"/>
                    </a:lnTo>
                    <a:lnTo>
                      <a:pt x="879" y="146"/>
                    </a:lnTo>
                    <a:lnTo>
                      <a:pt x="878" y="146"/>
                    </a:lnTo>
                    <a:lnTo>
                      <a:pt x="878" y="146"/>
                    </a:lnTo>
                    <a:lnTo>
                      <a:pt x="878" y="146"/>
                    </a:lnTo>
                    <a:lnTo>
                      <a:pt x="869" y="148"/>
                    </a:lnTo>
                    <a:lnTo>
                      <a:pt x="857" y="154"/>
                    </a:lnTo>
                    <a:lnTo>
                      <a:pt x="857" y="154"/>
                    </a:lnTo>
                    <a:lnTo>
                      <a:pt x="838" y="163"/>
                    </a:lnTo>
                    <a:lnTo>
                      <a:pt x="824" y="171"/>
                    </a:lnTo>
                    <a:lnTo>
                      <a:pt x="814" y="178"/>
                    </a:lnTo>
                    <a:lnTo>
                      <a:pt x="807" y="182"/>
                    </a:lnTo>
                    <a:lnTo>
                      <a:pt x="807" y="182"/>
                    </a:lnTo>
                    <a:lnTo>
                      <a:pt x="784" y="165"/>
                    </a:lnTo>
                    <a:lnTo>
                      <a:pt x="784" y="165"/>
                    </a:lnTo>
                    <a:lnTo>
                      <a:pt x="787" y="157"/>
                    </a:lnTo>
                    <a:lnTo>
                      <a:pt x="791" y="146"/>
                    </a:lnTo>
                    <a:lnTo>
                      <a:pt x="795" y="131"/>
                    </a:lnTo>
                    <a:lnTo>
                      <a:pt x="799" y="109"/>
                    </a:lnTo>
                    <a:lnTo>
                      <a:pt x="799" y="109"/>
                    </a:lnTo>
                    <a:lnTo>
                      <a:pt x="800" y="95"/>
                    </a:lnTo>
                    <a:lnTo>
                      <a:pt x="801" y="86"/>
                    </a:lnTo>
                    <a:lnTo>
                      <a:pt x="801" y="86"/>
                    </a:lnTo>
                    <a:lnTo>
                      <a:pt x="801" y="86"/>
                    </a:lnTo>
                    <a:lnTo>
                      <a:pt x="801" y="86"/>
                    </a:lnTo>
                    <a:lnTo>
                      <a:pt x="801" y="86"/>
                    </a:lnTo>
                    <a:lnTo>
                      <a:pt x="801" y="86"/>
                    </a:lnTo>
                    <a:lnTo>
                      <a:pt x="801" y="84"/>
                    </a:lnTo>
                    <a:lnTo>
                      <a:pt x="801" y="84"/>
                    </a:lnTo>
                    <a:lnTo>
                      <a:pt x="800" y="83"/>
                    </a:lnTo>
                    <a:lnTo>
                      <a:pt x="800" y="83"/>
                    </a:lnTo>
                    <a:lnTo>
                      <a:pt x="800" y="80"/>
                    </a:lnTo>
                    <a:lnTo>
                      <a:pt x="800" y="80"/>
                    </a:lnTo>
                    <a:lnTo>
                      <a:pt x="800" y="80"/>
                    </a:lnTo>
                    <a:lnTo>
                      <a:pt x="800" y="80"/>
                    </a:lnTo>
                    <a:lnTo>
                      <a:pt x="799" y="79"/>
                    </a:lnTo>
                    <a:lnTo>
                      <a:pt x="799" y="79"/>
                    </a:lnTo>
                    <a:lnTo>
                      <a:pt x="799" y="78"/>
                    </a:lnTo>
                    <a:lnTo>
                      <a:pt x="799" y="78"/>
                    </a:lnTo>
                    <a:lnTo>
                      <a:pt x="797" y="76"/>
                    </a:lnTo>
                    <a:lnTo>
                      <a:pt x="797" y="76"/>
                    </a:lnTo>
                    <a:lnTo>
                      <a:pt x="797" y="76"/>
                    </a:lnTo>
                    <a:lnTo>
                      <a:pt x="797" y="76"/>
                    </a:lnTo>
                    <a:lnTo>
                      <a:pt x="796" y="75"/>
                    </a:lnTo>
                    <a:lnTo>
                      <a:pt x="796" y="75"/>
                    </a:lnTo>
                    <a:lnTo>
                      <a:pt x="795" y="75"/>
                    </a:lnTo>
                    <a:lnTo>
                      <a:pt x="795" y="75"/>
                    </a:lnTo>
                    <a:lnTo>
                      <a:pt x="794" y="74"/>
                    </a:lnTo>
                    <a:lnTo>
                      <a:pt x="794" y="74"/>
                    </a:lnTo>
                    <a:lnTo>
                      <a:pt x="794" y="73"/>
                    </a:lnTo>
                    <a:lnTo>
                      <a:pt x="794" y="73"/>
                    </a:lnTo>
                    <a:lnTo>
                      <a:pt x="791" y="73"/>
                    </a:lnTo>
                    <a:lnTo>
                      <a:pt x="791" y="73"/>
                    </a:lnTo>
                    <a:lnTo>
                      <a:pt x="791" y="71"/>
                    </a:lnTo>
                    <a:lnTo>
                      <a:pt x="791" y="71"/>
                    </a:lnTo>
                    <a:lnTo>
                      <a:pt x="789" y="70"/>
                    </a:lnTo>
                    <a:lnTo>
                      <a:pt x="789" y="70"/>
                    </a:lnTo>
                    <a:lnTo>
                      <a:pt x="786" y="69"/>
                    </a:lnTo>
                    <a:lnTo>
                      <a:pt x="786" y="69"/>
                    </a:lnTo>
                    <a:lnTo>
                      <a:pt x="785" y="69"/>
                    </a:lnTo>
                    <a:lnTo>
                      <a:pt x="785" y="69"/>
                    </a:lnTo>
                    <a:lnTo>
                      <a:pt x="784" y="68"/>
                    </a:lnTo>
                    <a:lnTo>
                      <a:pt x="784" y="68"/>
                    </a:lnTo>
                    <a:lnTo>
                      <a:pt x="782" y="68"/>
                    </a:lnTo>
                    <a:lnTo>
                      <a:pt x="782" y="68"/>
                    </a:lnTo>
                    <a:lnTo>
                      <a:pt x="781" y="66"/>
                    </a:lnTo>
                    <a:lnTo>
                      <a:pt x="781" y="66"/>
                    </a:lnTo>
                    <a:lnTo>
                      <a:pt x="781" y="66"/>
                    </a:lnTo>
                    <a:lnTo>
                      <a:pt x="781" y="66"/>
                    </a:lnTo>
                    <a:lnTo>
                      <a:pt x="779" y="65"/>
                    </a:lnTo>
                    <a:lnTo>
                      <a:pt x="779" y="65"/>
                    </a:lnTo>
                    <a:lnTo>
                      <a:pt x="777" y="65"/>
                    </a:lnTo>
                    <a:lnTo>
                      <a:pt x="777" y="65"/>
                    </a:lnTo>
                    <a:lnTo>
                      <a:pt x="776" y="65"/>
                    </a:lnTo>
                    <a:lnTo>
                      <a:pt x="776" y="65"/>
                    </a:lnTo>
                    <a:lnTo>
                      <a:pt x="776" y="65"/>
                    </a:lnTo>
                    <a:lnTo>
                      <a:pt x="776" y="65"/>
                    </a:lnTo>
                    <a:lnTo>
                      <a:pt x="773" y="65"/>
                    </a:lnTo>
                    <a:lnTo>
                      <a:pt x="773" y="65"/>
                    </a:lnTo>
                    <a:lnTo>
                      <a:pt x="773" y="65"/>
                    </a:lnTo>
                    <a:lnTo>
                      <a:pt x="773" y="65"/>
                    </a:lnTo>
                    <a:lnTo>
                      <a:pt x="771" y="66"/>
                    </a:lnTo>
                    <a:lnTo>
                      <a:pt x="771" y="66"/>
                    </a:lnTo>
                    <a:lnTo>
                      <a:pt x="771" y="66"/>
                    </a:lnTo>
                    <a:lnTo>
                      <a:pt x="771" y="66"/>
                    </a:lnTo>
                    <a:lnTo>
                      <a:pt x="768" y="68"/>
                    </a:lnTo>
                    <a:lnTo>
                      <a:pt x="768" y="68"/>
                    </a:lnTo>
                    <a:lnTo>
                      <a:pt x="768" y="68"/>
                    </a:lnTo>
                    <a:lnTo>
                      <a:pt x="768" y="68"/>
                    </a:lnTo>
                    <a:lnTo>
                      <a:pt x="768" y="68"/>
                    </a:lnTo>
                    <a:lnTo>
                      <a:pt x="768" y="68"/>
                    </a:lnTo>
                    <a:lnTo>
                      <a:pt x="760" y="73"/>
                    </a:lnTo>
                    <a:lnTo>
                      <a:pt x="750" y="81"/>
                    </a:lnTo>
                    <a:lnTo>
                      <a:pt x="750" y="81"/>
                    </a:lnTo>
                    <a:lnTo>
                      <a:pt x="733" y="94"/>
                    </a:lnTo>
                    <a:lnTo>
                      <a:pt x="722" y="107"/>
                    </a:lnTo>
                    <a:lnTo>
                      <a:pt x="713" y="115"/>
                    </a:lnTo>
                    <a:lnTo>
                      <a:pt x="709" y="122"/>
                    </a:lnTo>
                    <a:lnTo>
                      <a:pt x="709" y="122"/>
                    </a:lnTo>
                    <a:lnTo>
                      <a:pt x="681" y="110"/>
                    </a:lnTo>
                    <a:lnTo>
                      <a:pt x="681" y="110"/>
                    </a:lnTo>
                    <a:lnTo>
                      <a:pt x="683" y="103"/>
                    </a:lnTo>
                    <a:lnTo>
                      <a:pt x="684" y="90"/>
                    </a:lnTo>
                    <a:lnTo>
                      <a:pt x="684" y="74"/>
                    </a:lnTo>
                    <a:lnTo>
                      <a:pt x="681" y="54"/>
                    </a:lnTo>
                    <a:lnTo>
                      <a:pt x="681" y="54"/>
                    </a:lnTo>
                    <a:lnTo>
                      <a:pt x="680" y="40"/>
                    </a:lnTo>
                    <a:lnTo>
                      <a:pt x="678" y="31"/>
                    </a:lnTo>
                    <a:lnTo>
                      <a:pt x="678" y="31"/>
                    </a:lnTo>
                    <a:lnTo>
                      <a:pt x="678" y="31"/>
                    </a:lnTo>
                    <a:lnTo>
                      <a:pt x="678" y="31"/>
                    </a:lnTo>
                    <a:lnTo>
                      <a:pt x="678" y="30"/>
                    </a:lnTo>
                    <a:lnTo>
                      <a:pt x="678" y="30"/>
                    </a:lnTo>
                    <a:lnTo>
                      <a:pt x="676" y="27"/>
                    </a:lnTo>
                    <a:lnTo>
                      <a:pt x="676" y="27"/>
                    </a:lnTo>
                    <a:lnTo>
                      <a:pt x="676" y="27"/>
                    </a:lnTo>
                    <a:lnTo>
                      <a:pt x="676" y="27"/>
                    </a:lnTo>
                    <a:lnTo>
                      <a:pt x="675" y="25"/>
                    </a:lnTo>
                    <a:lnTo>
                      <a:pt x="675" y="25"/>
                    </a:lnTo>
                    <a:lnTo>
                      <a:pt x="675" y="25"/>
                    </a:lnTo>
                    <a:lnTo>
                      <a:pt x="675" y="25"/>
                    </a:lnTo>
                    <a:lnTo>
                      <a:pt x="674" y="23"/>
                    </a:lnTo>
                    <a:lnTo>
                      <a:pt x="674" y="23"/>
                    </a:lnTo>
                    <a:lnTo>
                      <a:pt x="674" y="22"/>
                    </a:lnTo>
                    <a:lnTo>
                      <a:pt x="674" y="22"/>
                    </a:lnTo>
                    <a:lnTo>
                      <a:pt x="673" y="22"/>
                    </a:lnTo>
                    <a:lnTo>
                      <a:pt x="673" y="22"/>
                    </a:lnTo>
                    <a:lnTo>
                      <a:pt x="671" y="21"/>
                    </a:lnTo>
                    <a:lnTo>
                      <a:pt x="671" y="21"/>
                    </a:lnTo>
                    <a:lnTo>
                      <a:pt x="668" y="20"/>
                    </a:lnTo>
                    <a:lnTo>
                      <a:pt x="668" y="20"/>
                    </a:lnTo>
                    <a:lnTo>
                      <a:pt x="668" y="20"/>
                    </a:lnTo>
                    <a:lnTo>
                      <a:pt x="668" y="20"/>
                    </a:lnTo>
                    <a:lnTo>
                      <a:pt x="665" y="18"/>
                    </a:lnTo>
                    <a:lnTo>
                      <a:pt x="665" y="18"/>
                    </a:lnTo>
                    <a:lnTo>
                      <a:pt x="664" y="18"/>
                    </a:lnTo>
                    <a:lnTo>
                      <a:pt x="664" y="18"/>
                    </a:lnTo>
                    <a:lnTo>
                      <a:pt x="661" y="18"/>
                    </a:lnTo>
                    <a:lnTo>
                      <a:pt x="661" y="18"/>
                    </a:lnTo>
                    <a:lnTo>
                      <a:pt x="659" y="17"/>
                    </a:lnTo>
                    <a:lnTo>
                      <a:pt x="659" y="17"/>
                    </a:lnTo>
                    <a:lnTo>
                      <a:pt x="658" y="17"/>
                    </a:lnTo>
                    <a:lnTo>
                      <a:pt x="658" y="17"/>
                    </a:lnTo>
                    <a:lnTo>
                      <a:pt x="656" y="16"/>
                    </a:lnTo>
                    <a:lnTo>
                      <a:pt x="656" y="16"/>
                    </a:lnTo>
                    <a:lnTo>
                      <a:pt x="655" y="16"/>
                    </a:lnTo>
                    <a:lnTo>
                      <a:pt x="655" y="16"/>
                    </a:lnTo>
                    <a:lnTo>
                      <a:pt x="651" y="16"/>
                    </a:lnTo>
                    <a:lnTo>
                      <a:pt x="651" y="16"/>
                    </a:lnTo>
                    <a:lnTo>
                      <a:pt x="650" y="16"/>
                    </a:lnTo>
                    <a:lnTo>
                      <a:pt x="650" y="16"/>
                    </a:lnTo>
                    <a:lnTo>
                      <a:pt x="649" y="16"/>
                    </a:lnTo>
                    <a:lnTo>
                      <a:pt x="649" y="16"/>
                    </a:lnTo>
                    <a:lnTo>
                      <a:pt x="647" y="16"/>
                    </a:lnTo>
                    <a:lnTo>
                      <a:pt x="647" y="16"/>
                    </a:lnTo>
                    <a:lnTo>
                      <a:pt x="644" y="18"/>
                    </a:lnTo>
                    <a:lnTo>
                      <a:pt x="644" y="18"/>
                    </a:lnTo>
                    <a:lnTo>
                      <a:pt x="644" y="18"/>
                    </a:lnTo>
                    <a:lnTo>
                      <a:pt x="644" y="18"/>
                    </a:lnTo>
                    <a:lnTo>
                      <a:pt x="641" y="21"/>
                    </a:lnTo>
                    <a:lnTo>
                      <a:pt x="641" y="21"/>
                    </a:lnTo>
                    <a:lnTo>
                      <a:pt x="641" y="21"/>
                    </a:lnTo>
                    <a:lnTo>
                      <a:pt x="641" y="21"/>
                    </a:lnTo>
                    <a:lnTo>
                      <a:pt x="641" y="21"/>
                    </a:lnTo>
                    <a:lnTo>
                      <a:pt x="641" y="21"/>
                    </a:lnTo>
                    <a:lnTo>
                      <a:pt x="635" y="27"/>
                    </a:lnTo>
                    <a:lnTo>
                      <a:pt x="626" y="39"/>
                    </a:lnTo>
                    <a:lnTo>
                      <a:pt x="626" y="39"/>
                    </a:lnTo>
                    <a:lnTo>
                      <a:pt x="615" y="55"/>
                    </a:lnTo>
                    <a:lnTo>
                      <a:pt x="606" y="70"/>
                    </a:lnTo>
                    <a:lnTo>
                      <a:pt x="601" y="81"/>
                    </a:lnTo>
                    <a:lnTo>
                      <a:pt x="598" y="88"/>
                    </a:lnTo>
                    <a:lnTo>
                      <a:pt x="598" y="88"/>
                    </a:lnTo>
                    <a:lnTo>
                      <a:pt x="568" y="84"/>
                    </a:lnTo>
                    <a:lnTo>
                      <a:pt x="568" y="84"/>
                    </a:lnTo>
                    <a:lnTo>
                      <a:pt x="568" y="76"/>
                    </a:lnTo>
                    <a:lnTo>
                      <a:pt x="566" y="65"/>
                    </a:lnTo>
                    <a:lnTo>
                      <a:pt x="562" y="49"/>
                    </a:lnTo>
                    <a:lnTo>
                      <a:pt x="554" y="28"/>
                    </a:lnTo>
                    <a:lnTo>
                      <a:pt x="554" y="28"/>
                    </a:lnTo>
                    <a:lnTo>
                      <a:pt x="549" y="16"/>
                    </a:lnTo>
                    <a:lnTo>
                      <a:pt x="544" y="8"/>
                    </a:lnTo>
                    <a:lnTo>
                      <a:pt x="544" y="8"/>
                    </a:lnTo>
                    <a:lnTo>
                      <a:pt x="544" y="8"/>
                    </a:lnTo>
                    <a:lnTo>
                      <a:pt x="544" y="8"/>
                    </a:lnTo>
                    <a:lnTo>
                      <a:pt x="544" y="7"/>
                    </a:lnTo>
                    <a:lnTo>
                      <a:pt x="544" y="7"/>
                    </a:lnTo>
                    <a:lnTo>
                      <a:pt x="543" y="6"/>
                    </a:lnTo>
                    <a:lnTo>
                      <a:pt x="543" y="6"/>
                    </a:lnTo>
                    <a:lnTo>
                      <a:pt x="543" y="5"/>
                    </a:lnTo>
                    <a:lnTo>
                      <a:pt x="543" y="5"/>
                    </a:lnTo>
                    <a:lnTo>
                      <a:pt x="540" y="3"/>
                    </a:lnTo>
                    <a:lnTo>
                      <a:pt x="540" y="3"/>
                    </a:lnTo>
                    <a:lnTo>
                      <a:pt x="540" y="3"/>
                    </a:lnTo>
                    <a:lnTo>
                      <a:pt x="540" y="3"/>
                    </a:lnTo>
                    <a:lnTo>
                      <a:pt x="539" y="2"/>
                    </a:lnTo>
                    <a:lnTo>
                      <a:pt x="539" y="2"/>
                    </a:lnTo>
                    <a:lnTo>
                      <a:pt x="539" y="2"/>
                    </a:lnTo>
                    <a:lnTo>
                      <a:pt x="539" y="2"/>
                    </a:lnTo>
                    <a:lnTo>
                      <a:pt x="537" y="1"/>
                    </a:lnTo>
                    <a:lnTo>
                      <a:pt x="537" y="1"/>
                    </a:lnTo>
                    <a:lnTo>
                      <a:pt x="537" y="1"/>
                    </a:lnTo>
                    <a:lnTo>
                      <a:pt x="537" y="1"/>
                    </a:lnTo>
                    <a:lnTo>
                      <a:pt x="532" y="0"/>
                    </a:lnTo>
                    <a:lnTo>
                      <a:pt x="532" y="0"/>
                    </a:lnTo>
                    <a:lnTo>
                      <a:pt x="532" y="0"/>
                    </a:lnTo>
                    <a:lnTo>
                      <a:pt x="532" y="0"/>
                    </a:lnTo>
                    <a:lnTo>
                      <a:pt x="529" y="0"/>
                    </a:lnTo>
                    <a:lnTo>
                      <a:pt x="529" y="0"/>
                    </a:lnTo>
                    <a:lnTo>
                      <a:pt x="528" y="0"/>
                    </a:lnTo>
                    <a:lnTo>
                      <a:pt x="528" y="0"/>
                    </a:lnTo>
                    <a:lnTo>
                      <a:pt x="525" y="0"/>
                    </a:lnTo>
                    <a:lnTo>
                      <a:pt x="525" y="0"/>
                    </a:lnTo>
                    <a:lnTo>
                      <a:pt x="523" y="0"/>
                    </a:lnTo>
                    <a:lnTo>
                      <a:pt x="523" y="0"/>
                    </a:lnTo>
                    <a:lnTo>
                      <a:pt x="521" y="0"/>
                    </a:lnTo>
                    <a:lnTo>
                      <a:pt x="521" y="0"/>
                    </a:lnTo>
                    <a:lnTo>
                      <a:pt x="520" y="0"/>
                    </a:lnTo>
                    <a:lnTo>
                      <a:pt x="520" y="0"/>
                    </a:lnTo>
                    <a:lnTo>
                      <a:pt x="519" y="0"/>
                    </a:lnTo>
                    <a:lnTo>
                      <a:pt x="519" y="0"/>
                    </a:lnTo>
                    <a:lnTo>
                      <a:pt x="516" y="1"/>
                    </a:lnTo>
                    <a:lnTo>
                      <a:pt x="516" y="1"/>
                    </a:lnTo>
                    <a:lnTo>
                      <a:pt x="515" y="1"/>
                    </a:lnTo>
                    <a:lnTo>
                      <a:pt x="515" y="1"/>
                    </a:lnTo>
                    <a:lnTo>
                      <a:pt x="514" y="1"/>
                    </a:lnTo>
                    <a:lnTo>
                      <a:pt x="514" y="1"/>
                    </a:lnTo>
                    <a:lnTo>
                      <a:pt x="513" y="2"/>
                    </a:lnTo>
                    <a:lnTo>
                      <a:pt x="513" y="2"/>
                    </a:lnTo>
                    <a:lnTo>
                      <a:pt x="513" y="2"/>
                    </a:lnTo>
                    <a:lnTo>
                      <a:pt x="513" y="2"/>
                    </a:lnTo>
                    <a:lnTo>
                      <a:pt x="510" y="3"/>
                    </a:lnTo>
                    <a:lnTo>
                      <a:pt x="510" y="3"/>
                    </a:lnTo>
                    <a:lnTo>
                      <a:pt x="510" y="3"/>
                    </a:lnTo>
                    <a:lnTo>
                      <a:pt x="510" y="3"/>
                    </a:lnTo>
                    <a:lnTo>
                      <a:pt x="509" y="5"/>
                    </a:lnTo>
                    <a:lnTo>
                      <a:pt x="509" y="5"/>
                    </a:lnTo>
                    <a:lnTo>
                      <a:pt x="508" y="6"/>
                    </a:lnTo>
                    <a:lnTo>
                      <a:pt x="508" y="6"/>
                    </a:lnTo>
                    <a:lnTo>
                      <a:pt x="506" y="7"/>
                    </a:lnTo>
                    <a:lnTo>
                      <a:pt x="506" y="7"/>
                    </a:lnTo>
                    <a:lnTo>
                      <a:pt x="506" y="8"/>
                    </a:lnTo>
                    <a:lnTo>
                      <a:pt x="506" y="8"/>
                    </a:lnTo>
                    <a:lnTo>
                      <a:pt x="506" y="8"/>
                    </a:lnTo>
                    <a:lnTo>
                      <a:pt x="503" y="16"/>
                    </a:lnTo>
                    <a:lnTo>
                      <a:pt x="496" y="28"/>
                    </a:lnTo>
                    <a:lnTo>
                      <a:pt x="496" y="28"/>
                    </a:lnTo>
                    <a:lnTo>
                      <a:pt x="490" y="49"/>
                    </a:lnTo>
                    <a:lnTo>
                      <a:pt x="485" y="65"/>
                    </a:lnTo>
                    <a:lnTo>
                      <a:pt x="484" y="76"/>
                    </a:lnTo>
                    <a:lnTo>
                      <a:pt x="482" y="84"/>
                    </a:lnTo>
                    <a:lnTo>
                      <a:pt x="482" y="84"/>
                    </a:lnTo>
                    <a:lnTo>
                      <a:pt x="453" y="88"/>
                    </a:lnTo>
                    <a:lnTo>
                      <a:pt x="453" y="88"/>
                    </a:lnTo>
                    <a:lnTo>
                      <a:pt x="450" y="81"/>
                    </a:lnTo>
                    <a:lnTo>
                      <a:pt x="445" y="70"/>
                    </a:lnTo>
                    <a:lnTo>
                      <a:pt x="437" y="56"/>
                    </a:lnTo>
                    <a:lnTo>
                      <a:pt x="424" y="39"/>
                    </a:lnTo>
                    <a:lnTo>
                      <a:pt x="424" y="39"/>
                    </a:lnTo>
                    <a:lnTo>
                      <a:pt x="417" y="27"/>
                    </a:lnTo>
                    <a:lnTo>
                      <a:pt x="411" y="21"/>
                    </a:lnTo>
                    <a:lnTo>
                      <a:pt x="411" y="21"/>
                    </a:lnTo>
                    <a:lnTo>
                      <a:pt x="411" y="21"/>
                    </a:lnTo>
                    <a:lnTo>
                      <a:pt x="411" y="21"/>
                    </a:lnTo>
                    <a:lnTo>
                      <a:pt x="409" y="21"/>
                    </a:lnTo>
                    <a:lnTo>
                      <a:pt x="409" y="21"/>
                    </a:lnTo>
                    <a:lnTo>
                      <a:pt x="408" y="18"/>
                    </a:lnTo>
                    <a:lnTo>
                      <a:pt x="408" y="18"/>
                    </a:lnTo>
                    <a:lnTo>
                      <a:pt x="407" y="18"/>
                    </a:lnTo>
                    <a:lnTo>
                      <a:pt x="407" y="18"/>
                    </a:lnTo>
                    <a:lnTo>
                      <a:pt x="403" y="16"/>
                    </a:lnTo>
                    <a:lnTo>
                      <a:pt x="403" y="16"/>
                    </a:lnTo>
                    <a:lnTo>
                      <a:pt x="403" y="16"/>
                    </a:lnTo>
                    <a:lnTo>
                      <a:pt x="403" y="16"/>
                    </a:lnTo>
                    <a:lnTo>
                      <a:pt x="401" y="16"/>
                    </a:lnTo>
                    <a:lnTo>
                      <a:pt x="401" y="16"/>
                    </a:lnTo>
                    <a:lnTo>
                      <a:pt x="401" y="16"/>
                    </a:lnTo>
                    <a:lnTo>
                      <a:pt x="401" y="16"/>
                    </a:lnTo>
                    <a:lnTo>
                      <a:pt x="396" y="16"/>
                    </a:lnTo>
                    <a:lnTo>
                      <a:pt x="396" y="16"/>
                    </a:lnTo>
                    <a:lnTo>
                      <a:pt x="396" y="16"/>
                    </a:lnTo>
                    <a:lnTo>
                      <a:pt x="396" y="16"/>
                    </a:lnTo>
                    <a:lnTo>
                      <a:pt x="393" y="17"/>
                    </a:lnTo>
                    <a:lnTo>
                      <a:pt x="393" y="17"/>
                    </a:lnTo>
                    <a:lnTo>
                      <a:pt x="392" y="17"/>
                    </a:lnTo>
                    <a:lnTo>
                      <a:pt x="392" y="17"/>
                    </a:lnTo>
                    <a:lnTo>
                      <a:pt x="389" y="18"/>
                    </a:lnTo>
                    <a:lnTo>
                      <a:pt x="389" y="18"/>
                    </a:lnTo>
                    <a:lnTo>
                      <a:pt x="387" y="18"/>
                    </a:lnTo>
                    <a:lnTo>
                      <a:pt x="387" y="18"/>
                    </a:lnTo>
                    <a:lnTo>
                      <a:pt x="385" y="18"/>
                    </a:lnTo>
                    <a:lnTo>
                      <a:pt x="385" y="18"/>
                    </a:lnTo>
                    <a:lnTo>
                      <a:pt x="384" y="20"/>
                    </a:lnTo>
                    <a:lnTo>
                      <a:pt x="384" y="20"/>
                    </a:lnTo>
                    <a:lnTo>
                      <a:pt x="383" y="20"/>
                    </a:lnTo>
                    <a:lnTo>
                      <a:pt x="383" y="20"/>
                    </a:lnTo>
                    <a:lnTo>
                      <a:pt x="379" y="21"/>
                    </a:lnTo>
                    <a:lnTo>
                      <a:pt x="379" y="21"/>
                    </a:lnTo>
                    <a:lnTo>
                      <a:pt x="379" y="22"/>
                    </a:lnTo>
                    <a:lnTo>
                      <a:pt x="379" y="22"/>
                    </a:lnTo>
                    <a:lnTo>
                      <a:pt x="378" y="22"/>
                    </a:lnTo>
                    <a:lnTo>
                      <a:pt x="378" y="22"/>
                    </a:lnTo>
                    <a:lnTo>
                      <a:pt x="377" y="23"/>
                    </a:lnTo>
                    <a:lnTo>
                      <a:pt x="377" y="23"/>
                    </a:lnTo>
                    <a:lnTo>
                      <a:pt x="374" y="27"/>
                    </a:lnTo>
                    <a:lnTo>
                      <a:pt x="374" y="27"/>
                    </a:lnTo>
                    <a:lnTo>
                      <a:pt x="374" y="28"/>
                    </a:lnTo>
                    <a:lnTo>
                      <a:pt x="374" y="28"/>
                    </a:lnTo>
                    <a:lnTo>
                      <a:pt x="373" y="30"/>
                    </a:lnTo>
                    <a:lnTo>
                      <a:pt x="373" y="30"/>
                    </a:lnTo>
                    <a:lnTo>
                      <a:pt x="373" y="31"/>
                    </a:lnTo>
                    <a:lnTo>
                      <a:pt x="373" y="31"/>
                    </a:lnTo>
                    <a:lnTo>
                      <a:pt x="373" y="31"/>
                    </a:lnTo>
                    <a:lnTo>
                      <a:pt x="373" y="31"/>
                    </a:lnTo>
                    <a:lnTo>
                      <a:pt x="372" y="40"/>
                    </a:lnTo>
                    <a:lnTo>
                      <a:pt x="369" y="54"/>
                    </a:lnTo>
                    <a:lnTo>
                      <a:pt x="369" y="54"/>
                    </a:lnTo>
                    <a:lnTo>
                      <a:pt x="368" y="74"/>
                    </a:lnTo>
                    <a:lnTo>
                      <a:pt x="368" y="91"/>
                    </a:lnTo>
                    <a:lnTo>
                      <a:pt x="369" y="103"/>
                    </a:lnTo>
                    <a:lnTo>
                      <a:pt x="370" y="110"/>
                    </a:lnTo>
                    <a:lnTo>
                      <a:pt x="370" y="110"/>
                    </a:lnTo>
                    <a:lnTo>
                      <a:pt x="343" y="122"/>
                    </a:lnTo>
                    <a:lnTo>
                      <a:pt x="343" y="122"/>
                    </a:lnTo>
                    <a:lnTo>
                      <a:pt x="338" y="115"/>
                    </a:lnTo>
                    <a:lnTo>
                      <a:pt x="330" y="107"/>
                    </a:lnTo>
                    <a:lnTo>
                      <a:pt x="319" y="94"/>
                    </a:lnTo>
                    <a:lnTo>
                      <a:pt x="302" y="81"/>
                    </a:lnTo>
                    <a:lnTo>
                      <a:pt x="302" y="81"/>
                    </a:lnTo>
                    <a:lnTo>
                      <a:pt x="291" y="73"/>
                    </a:lnTo>
                    <a:lnTo>
                      <a:pt x="283" y="68"/>
                    </a:lnTo>
                    <a:lnTo>
                      <a:pt x="283" y="68"/>
                    </a:lnTo>
                    <a:lnTo>
                      <a:pt x="283" y="68"/>
                    </a:lnTo>
                    <a:lnTo>
                      <a:pt x="283" y="68"/>
                    </a:lnTo>
                    <a:lnTo>
                      <a:pt x="283" y="68"/>
                    </a:lnTo>
                    <a:lnTo>
                      <a:pt x="283" y="68"/>
                    </a:lnTo>
                    <a:lnTo>
                      <a:pt x="281" y="66"/>
                    </a:lnTo>
                    <a:lnTo>
                      <a:pt x="281" y="66"/>
                    </a:lnTo>
                    <a:lnTo>
                      <a:pt x="281" y="66"/>
                    </a:lnTo>
                    <a:lnTo>
                      <a:pt x="281" y="66"/>
                    </a:lnTo>
                    <a:lnTo>
                      <a:pt x="276" y="65"/>
                    </a:lnTo>
                    <a:lnTo>
                      <a:pt x="276" y="65"/>
                    </a:lnTo>
                    <a:lnTo>
                      <a:pt x="275" y="65"/>
                    </a:lnTo>
                    <a:lnTo>
                      <a:pt x="275" y="65"/>
                    </a:lnTo>
                    <a:lnTo>
                      <a:pt x="273" y="65"/>
                    </a:lnTo>
                    <a:lnTo>
                      <a:pt x="273" y="65"/>
                    </a:lnTo>
                    <a:lnTo>
                      <a:pt x="273" y="65"/>
                    </a:lnTo>
                    <a:lnTo>
                      <a:pt x="273" y="65"/>
                    </a:lnTo>
                    <a:lnTo>
                      <a:pt x="268" y="68"/>
                    </a:lnTo>
                    <a:lnTo>
                      <a:pt x="268" y="68"/>
                    </a:lnTo>
                    <a:lnTo>
                      <a:pt x="268" y="68"/>
                    </a:lnTo>
                    <a:lnTo>
                      <a:pt x="268" y="68"/>
                    </a:lnTo>
                    <a:lnTo>
                      <a:pt x="266" y="69"/>
                    </a:lnTo>
                    <a:lnTo>
                      <a:pt x="266" y="69"/>
                    </a:lnTo>
                    <a:lnTo>
                      <a:pt x="266" y="69"/>
                    </a:lnTo>
                    <a:lnTo>
                      <a:pt x="266" y="69"/>
                    </a:lnTo>
                    <a:lnTo>
                      <a:pt x="263" y="70"/>
                    </a:lnTo>
                    <a:lnTo>
                      <a:pt x="263" y="70"/>
                    </a:lnTo>
                    <a:lnTo>
                      <a:pt x="261" y="71"/>
                    </a:lnTo>
                    <a:lnTo>
                      <a:pt x="261" y="71"/>
                    </a:lnTo>
                    <a:lnTo>
                      <a:pt x="259" y="73"/>
                    </a:lnTo>
                    <a:lnTo>
                      <a:pt x="259" y="73"/>
                    </a:lnTo>
                    <a:lnTo>
                      <a:pt x="258" y="74"/>
                    </a:lnTo>
                    <a:lnTo>
                      <a:pt x="258" y="74"/>
                    </a:lnTo>
                    <a:lnTo>
                      <a:pt x="257" y="74"/>
                    </a:lnTo>
                    <a:lnTo>
                      <a:pt x="257" y="74"/>
                    </a:lnTo>
                    <a:lnTo>
                      <a:pt x="253" y="76"/>
                    </a:lnTo>
                    <a:lnTo>
                      <a:pt x="253" y="76"/>
                    </a:lnTo>
                    <a:lnTo>
                      <a:pt x="253" y="76"/>
                    </a:lnTo>
                    <a:lnTo>
                      <a:pt x="253" y="76"/>
                    </a:lnTo>
                    <a:lnTo>
                      <a:pt x="252" y="79"/>
                    </a:lnTo>
                    <a:lnTo>
                      <a:pt x="252" y="79"/>
                    </a:lnTo>
                    <a:lnTo>
                      <a:pt x="252" y="79"/>
                    </a:lnTo>
                    <a:lnTo>
                      <a:pt x="252" y="79"/>
                    </a:lnTo>
                    <a:lnTo>
                      <a:pt x="251" y="84"/>
                    </a:lnTo>
                    <a:lnTo>
                      <a:pt x="251" y="84"/>
                    </a:lnTo>
                    <a:lnTo>
                      <a:pt x="251" y="84"/>
                    </a:lnTo>
                    <a:lnTo>
                      <a:pt x="251" y="84"/>
                    </a:lnTo>
                    <a:lnTo>
                      <a:pt x="251" y="86"/>
                    </a:lnTo>
                    <a:lnTo>
                      <a:pt x="251" y="86"/>
                    </a:lnTo>
                    <a:lnTo>
                      <a:pt x="251" y="86"/>
                    </a:lnTo>
                    <a:lnTo>
                      <a:pt x="251" y="86"/>
                    </a:lnTo>
                    <a:lnTo>
                      <a:pt x="251" y="96"/>
                    </a:lnTo>
                    <a:lnTo>
                      <a:pt x="252" y="109"/>
                    </a:lnTo>
                    <a:lnTo>
                      <a:pt x="252" y="109"/>
                    </a:lnTo>
                    <a:lnTo>
                      <a:pt x="256" y="131"/>
                    </a:lnTo>
                    <a:lnTo>
                      <a:pt x="261" y="147"/>
                    </a:lnTo>
                    <a:lnTo>
                      <a:pt x="264" y="158"/>
                    </a:lnTo>
                    <a:lnTo>
                      <a:pt x="267" y="165"/>
                    </a:lnTo>
                    <a:lnTo>
                      <a:pt x="267" y="165"/>
                    </a:lnTo>
                    <a:lnTo>
                      <a:pt x="244" y="182"/>
                    </a:lnTo>
                    <a:lnTo>
                      <a:pt x="244" y="182"/>
                    </a:lnTo>
                    <a:lnTo>
                      <a:pt x="238" y="178"/>
                    </a:lnTo>
                    <a:lnTo>
                      <a:pt x="228" y="171"/>
                    </a:lnTo>
                    <a:lnTo>
                      <a:pt x="214" y="163"/>
                    </a:lnTo>
                    <a:lnTo>
                      <a:pt x="195" y="154"/>
                    </a:lnTo>
                    <a:lnTo>
                      <a:pt x="195" y="154"/>
                    </a:lnTo>
                    <a:lnTo>
                      <a:pt x="183" y="148"/>
                    </a:lnTo>
                    <a:lnTo>
                      <a:pt x="174" y="146"/>
                    </a:lnTo>
                    <a:lnTo>
                      <a:pt x="174" y="146"/>
                    </a:lnTo>
                    <a:lnTo>
                      <a:pt x="173" y="146"/>
                    </a:lnTo>
                    <a:lnTo>
                      <a:pt x="173" y="146"/>
                    </a:lnTo>
                    <a:lnTo>
                      <a:pt x="170" y="146"/>
                    </a:lnTo>
                    <a:lnTo>
                      <a:pt x="170" y="146"/>
                    </a:lnTo>
                    <a:lnTo>
                      <a:pt x="170" y="146"/>
                    </a:lnTo>
                    <a:lnTo>
                      <a:pt x="170" y="146"/>
                    </a:lnTo>
                    <a:lnTo>
                      <a:pt x="165" y="146"/>
                    </a:lnTo>
                    <a:lnTo>
                      <a:pt x="165" y="146"/>
                    </a:lnTo>
                    <a:lnTo>
                      <a:pt x="165" y="146"/>
                    </a:lnTo>
                    <a:lnTo>
                      <a:pt x="165" y="146"/>
                    </a:lnTo>
                    <a:lnTo>
                      <a:pt x="162" y="147"/>
                    </a:lnTo>
                    <a:lnTo>
                      <a:pt x="162" y="147"/>
                    </a:lnTo>
                    <a:lnTo>
                      <a:pt x="162" y="147"/>
                    </a:lnTo>
                    <a:lnTo>
                      <a:pt x="162" y="147"/>
                    </a:lnTo>
                    <a:lnTo>
                      <a:pt x="159" y="149"/>
                    </a:lnTo>
                    <a:lnTo>
                      <a:pt x="159" y="149"/>
                    </a:lnTo>
                    <a:lnTo>
                      <a:pt x="159" y="149"/>
                    </a:lnTo>
                    <a:lnTo>
                      <a:pt x="159" y="149"/>
                    </a:lnTo>
                    <a:lnTo>
                      <a:pt x="156" y="151"/>
                    </a:lnTo>
                    <a:lnTo>
                      <a:pt x="156" y="151"/>
                    </a:lnTo>
                    <a:lnTo>
                      <a:pt x="156" y="152"/>
                    </a:lnTo>
                    <a:lnTo>
                      <a:pt x="156" y="152"/>
                    </a:lnTo>
                    <a:lnTo>
                      <a:pt x="154" y="154"/>
                    </a:lnTo>
                    <a:lnTo>
                      <a:pt x="154" y="154"/>
                    </a:lnTo>
                    <a:lnTo>
                      <a:pt x="152" y="156"/>
                    </a:lnTo>
                    <a:lnTo>
                      <a:pt x="152" y="156"/>
                    </a:lnTo>
                    <a:lnTo>
                      <a:pt x="151" y="157"/>
                    </a:lnTo>
                    <a:lnTo>
                      <a:pt x="151" y="157"/>
                    </a:lnTo>
                    <a:lnTo>
                      <a:pt x="150" y="158"/>
                    </a:lnTo>
                    <a:lnTo>
                      <a:pt x="150" y="158"/>
                    </a:lnTo>
                    <a:lnTo>
                      <a:pt x="150" y="158"/>
                    </a:lnTo>
                    <a:lnTo>
                      <a:pt x="150" y="158"/>
                    </a:lnTo>
                    <a:lnTo>
                      <a:pt x="147" y="162"/>
                    </a:lnTo>
                    <a:lnTo>
                      <a:pt x="147" y="162"/>
                    </a:lnTo>
                    <a:lnTo>
                      <a:pt x="146" y="162"/>
                    </a:lnTo>
                    <a:lnTo>
                      <a:pt x="146" y="162"/>
                    </a:lnTo>
                    <a:lnTo>
                      <a:pt x="146" y="165"/>
                    </a:lnTo>
                    <a:lnTo>
                      <a:pt x="146" y="165"/>
                    </a:lnTo>
                    <a:lnTo>
                      <a:pt x="146" y="165"/>
                    </a:lnTo>
                    <a:lnTo>
                      <a:pt x="146" y="165"/>
                    </a:lnTo>
                    <a:lnTo>
                      <a:pt x="146" y="170"/>
                    </a:lnTo>
                    <a:lnTo>
                      <a:pt x="146" y="170"/>
                    </a:lnTo>
                    <a:lnTo>
                      <a:pt x="146" y="170"/>
                    </a:lnTo>
                    <a:lnTo>
                      <a:pt x="146" y="170"/>
                    </a:lnTo>
                    <a:lnTo>
                      <a:pt x="146" y="172"/>
                    </a:lnTo>
                    <a:lnTo>
                      <a:pt x="146" y="172"/>
                    </a:lnTo>
                    <a:lnTo>
                      <a:pt x="146" y="173"/>
                    </a:lnTo>
                    <a:lnTo>
                      <a:pt x="146" y="173"/>
                    </a:lnTo>
                    <a:lnTo>
                      <a:pt x="146" y="173"/>
                    </a:lnTo>
                    <a:lnTo>
                      <a:pt x="149" y="182"/>
                    </a:lnTo>
                    <a:lnTo>
                      <a:pt x="154" y="195"/>
                    </a:lnTo>
                    <a:lnTo>
                      <a:pt x="154" y="195"/>
                    </a:lnTo>
                    <a:lnTo>
                      <a:pt x="164" y="214"/>
                    </a:lnTo>
                    <a:lnTo>
                      <a:pt x="171" y="227"/>
                    </a:lnTo>
                    <a:lnTo>
                      <a:pt x="179" y="238"/>
                    </a:lnTo>
                    <a:lnTo>
                      <a:pt x="183" y="244"/>
                    </a:lnTo>
                    <a:lnTo>
                      <a:pt x="183" y="244"/>
                    </a:lnTo>
                    <a:lnTo>
                      <a:pt x="165" y="268"/>
                    </a:lnTo>
                    <a:lnTo>
                      <a:pt x="165" y="268"/>
                    </a:lnTo>
                    <a:lnTo>
                      <a:pt x="157" y="264"/>
                    </a:lnTo>
                    <a:lnTo>
                      <a:pt x="146" y="260"/>
                    </a:lnTo>
                    <a:lnTo>
                      <a:pt x="131" y="256"/>
                    </a:lnTo>
                    <a:lnTo>
                      <a:pt x="110" y="251"/>
                    </a:lnTo>
                    <a:lnTo>
                      <a:pt x="110" y="251"/>
                    </a:lnTo>
                    <a:lnTo>
                      <a:pt x="97" y="250"/>
                    </a:lnTo>
                    <a:lnTo>
                      <a:pt x="87" y="250"/>
                    </a:lnTo>
                    <a:lnTo>
                      <a:pt x="87" y="250"/>
                    </a:lnTo>
                    <a:lnTo>
                      <a:pt x="87" y="250"/>
                    </a:lnTo>
                    <a:lnTo>
                      <a:pt x="87" y="250"/>
                    </a:lnTo>
                    <a:lnTo>
                      <a:pt x="87" y="250"/>
                    </a:lnTo>
                    <a:lnTo>
                      <a:pt x="87" y="250"/>
                    </a:lnTo>
                    <a:lnTo>
                      <a:pt x="84" y="250"/>
                    </a:lnTo>
                    <a:lnTo>
                      <a:pt x="84" y="250"/>
                    </a:lnTo>
                    <a:lnTo>
                      <a:pt x="83" y="250"/>
                    </a:lnTo>
                    <a:lnTo>
                      <a:pt x="83" y="250"/>
                    </a:lnTo>
                    <a:lnTo>
                      <a:pt x="81" y="251"/>
                    </a:lnTo>
                    <a:lnTo>
                      <a:pt x="81" y="251"/>
                    </a:lnTo>
                    <a:lnTo>
                      <a:pt x="81" y="251"/>
                    </a:lnTo>
                    <a:lnTo>
                      <a:pt x="81" y="251"/>
                    </a:lnTo>
                    <a:lnTo>
                      <a:pt x="79" y="251"/>
                    </a:lnTo>
                    <a:lnTo>
                      <a:pt x="79" y="251"/>
                    </a:lnTo>
                    <a:lnTo>
                      <a:pt x="78" y="253"/>
                    </a:lnTo>
                    <a:lnTo>
                      <a:pt x="78" y="253"/>
                    </a:lnTo>
                    <a:lnTo>
                      <a:pt x="77" y="253"/>
                    </a:lnTo>
                    <a:lnTo>
                      <a:pt x="77" y="253"/>
                    </a:lnTo>
                    <a:lnTo>
                      <a:pt x="77" y="254"/>
                    </a:lnTo>
                    <a:lnTo>
                      <a:pt x="77" y="254"/>
                    </a:lnTo>
                    <a:lnTo>
                      <a:pt x="75" y="255"/>
                    </a:lnTo>
                    <a:lnTo>
                      <a:pt x="75" y="255"/>
                    </a:lnTo>
                    <a:lnTo>
                      <a:pt x="75" y="255"/>
                    </a:lnTo>
                    <a:lnTo>
                      <a:pt x="75" y="255"/>
                    </a:lnTo>
                    <a:lnTo>
                      <a:pt x="74" y="256"/>
                    </a:lnTo>
                    <a:lnTo>
                      <a:pt x="74" y="256"/>
                    </a:lnTo>
                    <a:lnTo>
                      <a:pt x="73" y="258"/>
                    </a:lnTo>
                    <a:lnTo>
                      <a:pt x="73" y="258"/>
                    </a:lnTo>
                    <a:lnTo>
                      <a:pt x="73" y="259"/>
                    </a:lnTo>
                    <a:lnTo>
                      <a:pt x="73" y="259"/>
                    </a:lnTo>
                    <a:lnTo>
                      <a:pt x="72" y="260"/>
                    </a:lnTo>
                    <a:lnTo>
                      <a:pt x="72" y="260"/>
                    </a:lnTo>
                    <a:lnTo>
                      <a:pt x="70" y="263"/>
                    </a:lnTo>
                    <a:lnTo>
                      <a:pt x="70" y="263"/>
                    </a:lnTo>
                    <a:lnTo>
                      <a:pt x="69" y="265"/>
                    </a:lnTo>
                    <a:lnTo>
                      <a:pt x="69" y="265"/>
                    </a:lnTo>
                    <a:lnTo>
                      <a:pt x="69" y="265"/>
                    </a:lnTo>
                    <a:lnTo>
                      <a:pt x="69" y="265"/>
                    </a:lnTo>
                    <a:lnTo>
                      <a:pt x="68" y="268"/>
                    </a:lnTo>
                    <a:lnTo>
                      <a:pt x="68" y="268"/>
                    </a:lnTo>
                    <a:lnTo>
                      <a:pt x="68" y="268"/>
                    </a:lnTo>
                    <a:lnTo>
                      <a:pt x="68" y="268"/>
                    </a:lnTo>
                    <a:lnTo>
                      <a:pt x="65" y="273"/>
                    </a:lnTo>
                    <a:lnTo>
                      <a:pt x="65" y="273"/>
                    </a:lnTo>
                    <a:lnTo>
                      <a:pt x="65" y="273"/>
                    </a:lnTo>
                    <a:lnTo>
                      <a:pt x="65" y="273"/>
                    </a:lnTo>
                    <a:lnTo>
                      <a:pt x="65" y="274"/>
                    </a:lnTo>
                    <a:lnTo>
                      <a:pt x="65" y="274"/>
                    </a:lnTo>
                    <a:lnTo>
                      <a:pt x="65" y="275"/>
                    </a:lnTo>
                    <a:lnTo>
                      <a:pt x="65" y="275"/>
                    </a:lnTo>
                    <a:lnTo>
                      <a:pt x="65" y="278"/>
                    </a:lnTo>
                    <a:lnTo>
                      <a:pt x="65" y="278"/>
                    </a:lnTo>
                    <a:lnTo>
                      <a:pt x="65" y="278"/>
                    </a:lnTo>
                    <a:lnTo>
                      <a:pt x="65" y="278"/>
                    </a:lnTo>
                    <a:lnTo>
                      <a:pt x="67" y="280"/>
                    </a:lnTo>
                    <a:lnTo>
                      <a:pt x="67" y="280"/>
                    </a:lnTo>
                    <a:lnTo>
                      <a:pt x="67" y="280"/>
                    </a:lnTo>
                    <a:lnTo>
                      <a:pt x="67" y="280"/>
                    </a:lnTo>
                    <a:lnTo>
                      <a:pt x="68" y="283"/>
                    </a:lnTo>
                    <a:lnTo>
                      <a:pt x="68" y="283"/>
                    </a:lnTo>
                    <a:lnTo>
                      <a:pt x="68" y="283"/>
                    </a:lnTo>
                    <a:lnTo>
                      <a:pt x="68" y="283"/>
                    </a:lnTo>
                    <a:lnTo>
                      <a:pt x="68" y="283"/>
                    </a:lnTo>
                    <a:lnTo>
                      <a:pt x="68" y="283"/>
                    </a:lnTo>
                    <a:lnTo>
                      <a:pt x="73" y="290"/>
                    </a:lnTo>
                    <a:lnTo>
                      <a:pt x="81" y="302"/>
                    </a:lnTo>
                    <a:lnTo>
                      <a:pt x="81" y="302"/>
                    </a:lnTo>
                    <a:lnTo>
                      <a:pt x="94" y="318"/>
                    </a:lnTo>
                    <a:lnTo>
                      <a:pt x="107" y="330"/>
                    </a:lnTo>
                    <a:lnTo>
                      <a:pt x="116" y="337"/>
                    </a:lnTo>
                    <a:lnTo>
                      <a:pt x="122" y="342"/>
                    </a:lnTo>
                    <a:lnTo>
                      <a:pt x="122" y="342"/>
                    </a:lnTo>
                    <a:lnTo>
                      <a:pt x="111" y="370"/>
                    </a:lnTo>
                    <a:lnTo>
                      <a:pt x="111" y="370"/>
                    </a:lnTo>
                    <a:lnTo>
                      <a:pt x="103" y="369"/>
                    </a:lnTo>
                    <a:lnTo>
                      <a:pt x="91" y="367"/>
                    </a:lnTo>
                    <a:lnTo>
                      <a:pt x="74" y="367"/>
                    </a:lnTo>
                    <a:lnTo>
                      <a:pt x="53" y="369"/>
                    </a:lnTo>
                    <a:lnTo>
                      <a:pt x="53" y="369"/>
                    </a:lnTo>
                    <a:lnTo>
                      <a:pt x="40" y="371"/>
                    </a:lnTo>
                    <a:lnTo>
                      <a:pt x="30" y="372"/>
                    </a:lnTo>
                    <a:lnTo>
                      <a:pt x="30" y="372"/>
                    </a:lnTo>
                    <a:lnTo>
                      <a:pt x="30" y="372"/>
                    </a:lnTo>
                    <a:lnTo>
                      <a:pt x="30" y="374"/>
                    </a:lnTo>
                    <a:lnTo>
                      <a:pt x="30" y="374"/>
                    </a:lnTo>
                    <a:lnTo>
                      <a:pt x="28" y="374"/>
                    </a:lnTo>
                    <a:lnTo>
                      <a:pt x="28" y="374"/>
                    </a:lnTo>
                    <a:lnTo>
                      <a:pt x="28" y="374"/>
                    </a:lnTo>
                    <a:lnTo>
                      <a:pt x="28" y="374"/>
                    </a:lnTo>
                    <a:lnTo>
                      <a:pt x="25" y="375"/>
                    </a:lnTo>
                    <a:lnTo>
                      <a:pt x="25" y="375"/>
                    </a:lnTo>
                    <a:lnTo>
                      <a:pt x="25" y="375"/>
                    </a:lnTo>
                    <a:lnTo>
                      <a:pt x="25" y="375"/>
                    </a:lnTo>
                    <a:lnTo>
                      <a:pt x="24" y="377"/>
                    </a:lnTo>
                    <a:lnTo>
                      <a:pt x="24" y="377"/>
                    </a:lnTo>
                    <a:lnTo>
                      <a:pt x="23" y="377"/>
                    </a:lnTo>
                    <a:lnTo>
                      <a:pt x="23" y="377"/>
                    </a:lnTo>
                    <a:lnTo>
                      <a:pt x="23" y="379"/>
                    </a:lnTo>
                    <a:lnTo>
                      <a:pt x="23" y="379"/>
                    </a:lnTo>
                    <a:lnTo>
                      <a:pt x="21" y="379"/>
                    </a:lnTo>
                    <a:lnTo>
                      <a:pt x="21" y="379"/>
                    </a:lnTo>
                    <a:lnTo>
                      <a:pt x="20" y="384"/>
                    </a:lnTo>
                    <a:lnTo>
                      <a:pt x="20" y="384"/>
                    </a:lnTo>
                    <a:lnTo>
                      <a:pt x="20" y="384"/>
                    </a:lnTo>
                    <a:lnTo>
                      <a:pt x="20" y="384"/>
                    </a:lnTo>
                    <a:lnTo>
                      <a:pt x="19" y="386"/>
                    </a:lnTo>
                    <a:lnTo>
                      <a:pt x="19" y="386"/>
                    </a:lnTo>
                    <a:lnTo>
                      <a:pt x="19" y="386"/>
                    </a:lnTo>
                    <a:lnTo>
                      <a:pt x="19" y="386"/>
                    </a:lnTo>
                    <a:lnTo>
                      <a:pt x="18" y="389"/>
                    </a:lnTo>
                    <a:lnTo>
                      <a:pt x="18" y="389"/>
                    </a:lnTo>
                    <a:lnTo>
                      <a:pt x="18" y="393"/>
                    </a:lnTo>
                    <a:lnTo>
                      <a:pt x="18" y="393"/>
                    </a:lnTo>
                    <a:lnTo>
                      <a:pt x="18" y="393"/>
                    </a:lnTo>
                    <a:lnTo>
                      <a:pt x="18" y="393"/>
                    </a:lnTo>
                    <a:lnTo>
                      <a:pt x="16" y="395"/>
                    </a:lnTo>
                    <a:lnTo>
                      <a:pt x="16" y="395"/>
                    </a:lnTo>
                    <a:lnTo>
                      <a:pt x="16" y="395"/>
                    </a:lnTo>
                    <a:lnTo>
                      <a:pt x="16" y="395"/>
                    </a:lnTo>
                    <a:lnTo>
                      <a:pt x="16" y="400"/>
                    </a:lnTo>
                    <a:lnTo>
                      <a:pt x="16" y="400"/>
                    </a:lnTo>
                    <a:lnTo>
                      <a:pt x="16" y="400"/>
                    </a:lnTo>
                    <a:lnTo>
                      <a:pt x="16" y="400"/>
                    </a:lnTo>
                    <a:lnTo>
                      <a:pt x="16" y="403"/>
                    </a:lnTo>
                    <a:lnTo>
                      <a:pt x="16" y="403"/>
                    </a:lnTo>
                    <a:lnTo>
                      <a:pt x="16" y="403"/>
                    </a:lnTo>
                    <a:lnTo>
                      <a:pt x="16" y="403"/>
                    </a:lnTo>
                    <a:lnTo>
                      <a:pt x="18" y="405"/>
                    </a:lnTo>
                    <a:lnTo>
                      <a:pt x="18" y="405"/>
                    </a:lnTo>
                    <a:lnTo>
                      <a:pt x="18" y="405"/>
                    </a:lnTo>
                    <a:lnTo>
                      <a:pt x="18" y="405"/>
                    </a:lnTo>
                    <a:lnTo>
                      <a:pt x="19" y="408"/>
                    </a:lnTo>
                    <a:lnTo>
                      <a:pt x="19" y="408"/>
                    </a:lnTo>
                    <a:lnTo>
                      <a:pt x="19" y="408"/>
                    </a:lnTo>
                    <a:lnTo>
                      <a:pt x="19" y="408"/>
                    </a:lnTo>
                    <a:lnTo>
                      <a:pt x="20" y="409"/>
                    </a:lnTo>
                    <a:lnTo>
                      <a:pt x="20" y="409"/>
                    </a:lnTo>
                    <a:lnTo>
                      <a:pt x="21" y="410"/>
                    </a:lnTo>
                    <a:lnTo>
                      <a:pt x="21" y="410"/>
                    </a:lnTo>
                    <a:lnTo>
                      <a:pt x="21" y="410"/>
                    </a:lnTo>
                    <a:lnTo>
                      <a:pt x="28" y="416"/>
                    </a:lnTo>
                    <a:lnTo>
                      <a:pt x="39" y="424"/>
                    </a:lnTo>
                    <a:lnTo>
                      <a:pt x="39" y="424"/>
                    </a:lnTo>
                    <a:lnTo>
                      <a:pt x="55" y="437"/>
                    </a:lnTo>
                    <a:lnTo>
                      <a:pt x="70" y="444"/>
                    </a:lnTo>
                    <a:lnTo>
                      <a:pt x="81" y="449"/>
                    </a:lnTo>
                    <a:lnTo>
                      <a:pt x="88" y="453"/>
                    </a:lnTo>
                    <a:lnTo>
                      <a:pt x="88" y="453"/>
                    </a:lnTo>
                    <a:lnTo>
                      <a:pt x="84" y="482"/>
                    </a:lnTo>
                    <a:lnTo>
                      <a:pt x="84" y="482"/>
                    </a:lnTo>
                    <a:lnTo>
                      <a:pt x="77" y="483"/>
                    </a:lnTo>
                    <a:lnTo>
                      <a:pt x="64" y="486"/>
                    </a:lnTo>
                    <a:lnTo>
                      <a:pt x="49" y="490"/>
                    </a:lnTo>
                    <a:lnTo>
                      <a:pt x="29" y="496"/>
                    </a:lnTo>
                    <a:lnTo>
                      <a:pt x="29" y="496"/>
                    </a:lnTo>
                    <a:lnTo>
                      <a:pt x="16" y="502"/>
                    </a:lnTo>
                    <a:lnTo>
                      <a:pt x="7" y="506"/>
                    </a:lnTo>
                    <a:lnTo>
                      <a:pt x="7" y="506"/>
                    </a:lnTo>
                    <a:lnTo>
                      <a:pt x="7" y="506"/>
                    </a:lnTo>
                    <a:lnTo>
                      <a:pt x="7" y="506"/>
                    </a:lnTo>
                    <a:lnTo>
                      <a:pt x="7" y="507"/>
                    </a:lnTo>
                    <a:lnTo>
                      <a:pt x="7" y="507"/>
                    </a:lnTo>
                    <a:lnTo>
                      <a:pt x="6" y="508"/>
                    </a:lnTo>
                    <a:lnTo>
                      <a:pt x="6" y="508"/>
                    </a:lnTo>
                    <a:lnTo>
                      <a:pt x="5" y="508"/>
                    </a:lnTo>
                    <a:lnTo>
                      <a:pt x="5" y="508"/>
                    </a:lnTo>
                    <a:lnTo>
                      <a:pt x="4" y="510"/>
                    </a:lnTo>
                    <a:lnTo>
                      <a:pt x="4" y="510"/>
                    </a:lnTo>
                    <a:lnTo>
                      <a:pt x="4" y="511"/>
                    </a:lnTo>
                    <a:lnTo>
                      <a:pt x="4" y="511"/>
                    </a:lnTo>
                    <a:lnTo>
                      <a:pt x="2" y="512"/>
                    </a:lnTo>
                    <a:lnTo>
                      <a:pt x="2" y="512"/>
                    </a:lnTo>
                    <a:lnTo>
                      <a:pt x="1" y="512"/>
                    </a:lnTo>
                    <a:lnTo>
                      <a:pt x="1" y="512"/>
                    </a:lnTo>
                    <a:lnTo>
                      <a:pt x="1" y="513"/>
                    </a:lnTo>
                    <a:lnTo>
                      <a:pt x="1" y="513"/>
                    </a:lnTo>
                    <a:lnTo>
                      <a:pt x="1" y="515"/>
                    </a:lnTo>
                    <a:lnTo>
                      <a:pt x="1" y="515"/>
                    </a:lnTo>
                    <a:lnTo>
                      <a:pt x="0" y="516"/>
                    </a:lnTo>
                    <a:lnTo>
                      <a:pt x="0" y="516"/>
                    </a:lnTo>
                    <a:lnTo>
                      <a:pt x="0" y="517"/>
                    </a:lnTo>
                    <a:lnTo>
                      <a:pt x="0" y="517"/>
                    </a:lnTo>
                    <a:lnTo>
                      <a:pt x="0" y="518"/>
                    </a:lnTo>
                    <a:lnTo>
                      <a:pt x="0" y="518"/>
                    </a:lnTo>
                    <a:lnTo>
                      <a:pt x="0" y="520"/>
                    </a:lnTo>
                    <a:lnTo>
                      <a:pt x="0" y="520"/>
                    </a:lnTo>
                    <a:lnTo>
                      <a:pt x="0" y="521"/>
                    </a:lnTo>
                    <a:lnTo>
                      <a:pt x="0" y="521"/>
                    </a:lnTo>
                    <a:lnTo>
                      <a:pt x="0" y="522"/>
                    </a:lnTo>
                    <a:lnTo>
                      <a:pt x="0" y="522"/>
                    </a:lnTo>
                    <a:lnTo>
                      <a:pt x="0" y="525"/>
                    </a:lnTo>
                    <a:lnTo>
                      <a:pt x="0" y="525"/>
                    </a:lnTo>
                    <a:lnTo>
                      <a:pt x="0" y="529"/>
                    </a:lnTo>
                    <a:lnTo>
                      <a:pt x="0" y="529"/>
                    </a:lnTo>
                    <a:lnTo>
                      <a:pt x="0" y="529"/>
                    </a:lnTo>
                    <a:lnTo>
                      <a:pt x="0" y="529"/>
                    </a:lnTo>
                    <a:lnTo>
                      <a:pt x="0" y="531"/>
                    </a:lnTo>
                    <a:lnTo>
                      <a:pt x="0" y="531"/>
                    </a:lnTo>
                    <a:lnTo>
                      <a:pt x="0" y="531"/>
                    </a:lnTo>
                    <a:lnTo>
                      <a:pt x="0" y="531"/>
                    </a:lnTo>
                    <a:lnTo>
                      <a:pt x="0" y="534"/>
                    </a:lnTo>
                    <a:lnTo>
                      <a:pt x="0" y="534"/>
                    </a:lnTo>
                    <a:lnTo>
                      <a:pt x="0" y="534"/>
                    </a:lnTo>
                    <a:lnTo>
                      <a:pt x="0" y="534"/>
                    </a:lnTo>
                    <a:lnTo>
                      <a:pt x="1" y="536"/>
                    </a:lnTo>
                    <a:lnTo>
                      <a:pt x="1" y="536"/>
                    </a:lnTo>
                    <a:lnTo>
                      <a:pt x="1" y="536"/>
                    </a:lnTo>
                    <a:lnTo>
                      <a:pt x="1" y="536"/>
                    </a:lnTo>
                    <a:lnTo>
                      <a:pt x="1" y="539"/>
                    </a:lnTo>
                    <a:lnTo>
                      <a:pt x="1" y="539"/>
                    </a:lnTo>
                    <a:lnTo>
                      <a:pt x="2" y="539"/>
                    </a:lnTo>
                    <a:lnTo>
                      <a:pt x="2" y="539"/>
                    </a:lnTo>
                    <a:lnTo>
                      <a:pt x="2" y="540"/>
                    </a:lnTo>
                    <a:lnTo>
                      <a:pt x="2" y="540"/>
                    </a:lnTo>
                    <a:lnTo>
                      <a:pt x="4" y="540"/>
                    </a:lnTo>
                    <a:lnTo>
                      <a:pt x="4" y="540"/>
                    </a:lnTo>
                    <a:lnTo>
                      <a:pt x="5" y="542"/>
                    </a:lnTo>
                    <a:lnTo>
                      <a:pt x="5" y="542"/>
                    </a:lnTo>
                    <a:lnTo>
                      <a:pt x="6" y="542"/>
                    </a:lnTo>
                    <a:lnTo>
                      <a:pt x="6" y="542"/>
                    </a:lnTo>
                    <a:lnTo>
                      <a:pt x="7" y="544"/>
                    </a:lnTo>
                    <a:lnTo>
                      <a:pt x="7" y="544"/>
                    </a:lnTo>
                    <a:lnTo>
                      <a:pt x="7" y="544"/>
                    </a:lnTo>
                    <a:lnTo>
                      <a:pt x="7" y="544"/>
                    </a:lnTo>
                    <a:lnTo>
                      <a:pt x="7" y="544"/>
                    </a:lnTo>
                    <a:lnTo>
                      <a:pt x="7" y="544"/>
                    </a:lnTo>
                    <a:lnTo>
                      <a:pt x="16" y="549"/>
                    </a:lnTo>
                    <a:lnTo>
                      <a:pt x="29" y="554"/>
                    </a:lnTo>
                    <a:lnTo>
                      <a:pt x="29" y="554"/>
                    </a:lnTo>
                    <a:lnTo>
                      <a:pt x="49" y="561"/>
                    </a:lnTo>
                    <a:lnTo>
                      <a:pt x="64" y="565"/>
                    </a:lnTo>
                    <a:lnTo>
                      <a:pt x="77" y="568"/>
                    </a:lnTo>
                    <a:lnTo>
                      <a:pt x="84" y="569"/>
                    </a:lnTo>
                    <a:lnTo>
                      <a:pt x="84" y="569"/>
                    </a:lnTo>
                    <a:lnTo>
                      <a:pt x="88" y="598"/>
                    </a:lnTo>
                    <a:lnTo>
                      <a:pt x="88" y="598"/>
                    </a:lnTo>
                    <a:lnTo>
                      <a:pt x="81" y="600"/>
                    </a:lnTo>
                    <a:lnTo>
                      <a:pt x="70" y="605"/>
                    </a:lnTo>
                    <a:lnTo>
                      <a:pt x="55" y="614"/>
                    </a:lnTo>
                    <a:lnTo>
                      <a:pt x="39" y="626"/>
                    </a:lnTo>
                    <a:lnTo>
                      <a:pt x="39" y="626"/>
                    </a:lnTo>
                    <a:lnTo>
                      <a:pt x="28" y="634"/>
                    </a:lnTo>
                    <a:lnTo>
                      <a:pt x="20" y="641"/>
                    </a:lnTo>
                    <a:lnTo>
                      <a:pt x="20" y="641"/>
                    </a:lnTo>
                    <a:lnTo>
                      <a:pt x="20" y="641"/>
                    </a:lnTo>
                    <a:lnTo>
                      <a:pt x="20" y="641"/>
                    </a:lnTo>
                    <a:lnTo>
                      <a:pt x="20" y="641"/>
                    </a:lnTo>
                    <a:lnTo>
                      <a:pt x="20" y="641"/>
                    </a:lnTo>
                    <a:lnTo>
                      <a:pt x="19" y="643"/>
                    </a:lnTo>
                    <a:lnTo>
                      <a:pt x="19" y="643"/>
                    </a:lnTo>
                    <a:lnTo>
                      <a:pt x="19" y="643"/>
                    </a:lnTo>
                    <a:lnTo>
                      <a:pt x="19" y="643"/>
                    </a:lnTo>
                    <a:lnTo>
                      <a:pt x="18" y="646"/>
                    </a:lnTo>
                    <a:lnTo>
                      <a:pt x="18" y="646"/>
                    </a:lnTo>
                    <a:lnTo>
                      <a:pt x="18" y="646"/>
                    </a:lnTo>
                    <a:lnTo>
                      <a:pt x="18" y="646"/>
                    </a:lnTo>
                    <a:lnTo>
                      <a:pt x="16" y="648"/>
                    </a:lnTo>
                    <a:lnTo>
                      <a:pt x="16" y="648"/>
                    </a:lnTo>
                    <a:lnTo>
                      <a:pt x="16" y="648"/>
                    </a:lnTo>
                    <a:lnTo>
                      <a:pt x="16" y="648"/>
                    </a:lnTo>
                    <a:lnTo>
                      <a:pt x="16" y="649"/>
                    </a:lnTo>
                    <a:lnTo>
                      <a:pt x="16" y="649"/>
                    </a:lnTo>
                    <a:lnTo>
                      <a:pt x="16" y="651"/>
                    </a:lnTo>
                    <a:lnTo>
                      <a:pt x="16" y="651"/>
                    </a:lnTo>
                    <a:lnTo>
                      <a:pt x="16" y="653"/>
                    </a:lnTo>
                    <a:lnTo>
                      <a:pt x="16" y="653"/>
                    </a:lnTo>
                    <a:lnTo>
                      <a:pt x="16" y="653"/>
                    </a:lnTo>
                    <a:lnTo>
                      <a:pt x="16" y="653"/>
                    </a:lnTo>
                    <a:lnTo>
                      <a:pt x="16" y="655"/>
                    </a:lnTo>
                    <a:lnTo>
                      <a:pt x="16" y="655"/>
                    </a:lnTo>
                    <a:lnTo>
                      <a:pt x="16" y="656"/>
                    </a:lnTo>
                    <a:lnTo>
                      <a:pt x="16" y="656"/>
                    </a:lnTo>
                    <a:lnTo>
                      <a:pt x="18" y="658"/>
                    </a:lnTo>
                    <a:lnTo>
                      <a:pt x="18" y="658"/>
                    </a:lnTo>
                    <a:lnTo>
                      <a:pt x="18" y="658"/>
                    </a:lnTo>
                    <a:lnTo>
                      <a:pt x="18" y="658"/>
                    </a:lnTo>
                    <a:lnTo>
                      <a:pt x="18" y="661"/>
                    </a:lnTo>
                    <a:lnTo>
                      <a:pt x="18" y="661"/>
                    </a:lnTo>
                    <a:lnTo>
                      <a:pt x="19" y="663"/>
                    </a:lnTo>
                    <a:lnTo>
                      <a:pt x="19" y="663"/>
                    </a:lnTo>
                    <a:lnTo>
                      <a:pt x="19" y="665"/>
                    </a:lnTo>
                    <a:lnTo>
                      <a:pt x="19" y="665"/>
                    </a:lnTo>
                    <a:lnTo>
                      <a:pt x="20" y="667"/>
                    </a:lnTo>
                    <a:lnTo>
                      <a:pt x="20" y="667"/>
                    </a:lnTo>
                    <a:lnTo>
                      <a:pt x="20" y="667"/>
                    </a:lnTo>
                    <a:lnTo>
                      <a:pt x="20" y="667"/>
                    </a:lnTo>
                    <a:lnTo>
                      <a:pt x="20" y="670"/>
                    </a:lnTo>
                    <a:lnTo>
                      <a:pt x="20" y="670"/>
                    </a:lnTo>
                    <a:lnTo>
                      <a:pt x="20" y="670"/>
                    </a:lnTo>
                    <a:lnTo>
                      <a:pt x="20" y="670"/>
                    </a:lnTo>
                    <a:lnTo>
                      <a:pt x="21" y="671"/>
                    </a:lnTo>
                    <a:lnTo>
                      <a:pt x="21" y="671"/>
                    </a:lnTo>
                    <a:lnTo>
                      <a:pt x="21" y="672"/>
                    </a:lnTo>
                    <a:lnTo>
                      <a:pt x="21" y="672"/>
                    </a:lnTo>
                    <a:lnTo>
                      <a:pt x="23" y="673"/>
                    </a:lnTo>
                    <a:lnTo>
                      <a:pt x="23" y="673"/>
                    </a:lnTo>
                    <a:lnTo>
                      <a:pt x="24" y="673"/>
                    </a:lnTo>
                    <a:lnTo>
                      <a:pt x="24" y="673"/>
                    </a:lnTo>
                    <a:lnTo>
                      <a:pt x="25" y="675"/>
                    </a:lnTo>
                    <a:lnTo>
                      <a:pt x="25" y="675"/>
                    </a:lnTo>
                    <a:lnTo>
                      <a:pt x="25" y="675"/>
                    </a:lnTo>
                    <a:lnTo>
                      <a:pt x="25" y="675"/>
                    </a:lnTo>
                    <a:lnTo>
                      <a:pt x="28" y="676"/>
                    </a:lnTo>
                    <a:lnTo>
                      <a:pt x="28" y="676"/>
                    </a:lnTo>
                    <a:lnTo>
                      <a:pt x="28" y="676"/>
                    </a:lnTo>
                    <a:lnTo>
                      <a:pt x="28" y="676"/>
                    </a:lnTo>
                    <a:lnTo>
                      <a:pt x="30" y="677"/>
                    </a:lnTo>
                    <a:lnTo>
                      <a:pt x="30" y="677"/>
                    </a:lnTo>
                    <a:lnTo>
                      <a:pt x="30" y="677"/>
                    </a:lnTo>
                    <a:lnTo>
                      <a:pt x="30" y="677"/>
                    </a:lnTo>
                    <a:lnTo>
                      <a:pt x="30" y="677"/>
                    </a:lnTo>
                    <a:lnTo>
                      <a:pt x="30" y="677"/>
                    </a:lnTo>
                    <a:lnTo>
                      <a:pt x="39" y="680"/>
                    </a:lnTo>
                    <a:lnTo>
                      <a:pt x="53" y="681"/>
                    </a:lnTo>
                    <a:lnTo>
                      <a:pt x="53" y="681"/>
                    </a:lnTo>
                    <a:lnTo>
                      <a:pt x="74" y="683"/>
                    </a:lnTo>
                    <a:lnTo>
                      <a:pt x="91" y="683"/>
                    </a:lnTo>
                    <a:lnTo>
                      <a:pt x="102" y="682"/>
                    </a:lnTo>
                    <a:lnTo>
                      <a:pt x="110" y="681"/>
                    </a:lnTo>
                    <a:lnTo>
                      <a:pt x="110" y="681"/>
                    </a:lnTo>
                    <a:lnTo>
                      <a:pt x="121" y="709"/>
                    </a:lnTo>
                    <a:lnTo>
                      <a:pt x="121" y="709"/>
                    </a:lnTo>
                    <a:lnTo>
                      <a:pt x="116" y="714"/>
                    </a:lnTo>
                    <a:lnTo>
                      <a:pt x="106" y="721"/>
                    </a:lnTo>
                    <a:lnTo>
                      <a:pt x="94" y="733"/>
                    </a:lnTo>
                    <a:lnTo>
                      <a:pt x="81" y="749"/>
                    </a:lnTo>
                    <a:lnTo>
                      <a:pt x="81" y="749"/>
                    </a:lnTo>
                    <a:lnTo>
                      <a:pt x="73" y="760"/>
                    </a:lnTo>
                    <a:lnTo>
                      <a:pt x="68" y="768"/>
                    </a:lnTo>
                    <a:lnTo>
                      <a:pt x="68" y="768"/>
                    </a:lnTo>
                    <a:lnTo>
                      <a:pt x="68" y="768"/>
                    </a:lnTo>
                    <a:lnTo>
                      <a:pt x="68" y="768"/>
                    </a:lnTo>
                    <a:lnTo>
                      <a:pt x="67" y="770"/>
                    </a:lnTo>
                    <a:lnTo>
                      <a:pt x="67" y="770"/>
                    </a:lnTo>
                    <a:lnTo>
                      <a:pt x="67" y="770"/>
                    </a:lnTo>
                    <a:lnTo>
                      <a:pt x="67" y="770"/>
                    </a:lnTo>
                    <a:lnTo>
                      <a:pt x="65" y="773"/>
                    </a:lnTo>
                    <a:lnTo>
                      <a:pt x="65" y="773"/>
                    </a:lnTo>
                    <a:lnTo>
                      <a:pt x="65" y="774"/>
                    </a:lnTo>
                    <a:lnTo>
                      <a:pt x="65" y="774"/>
                    </a:lnTo>
                    <a:lnTo>
                      <a:pt x="65" y="775"/>
                    </a:lnTo>
                    <a:lnTo>
                      <a:pt x="65" y="775"/>
                    </a:lnTo>
                    <a:lnTo>
                      <a:pt x="65" y="775"/>
                    </a:lnTo>
                    <a:lnTo>
                      <a:pt x="65" y="775"/>
                    </a:lnTo>
                    <a:lnTo>
                      <a:pt x="65" y="778"/>
                    </a:lnTo>
                    <a:lnTo>
                      <a:pt x="65" y="778"/>
                    </a:lnTo>
                    <a:lnTo>
                      <a:pt x="65" y="778"/>
                    </a:lnTo>
                    <a:lnTo>
                      <a:pt x="65" y="778"/>
                    </a:lnTo>
                    <a:lnTo>
                      <a:pt x="67" y="780"/>
                    </a:lnTo>
                    <a:lnTo>
                      <a:pt x="67" y="780"/>
                    </a:lnTo>
                    <a:lnTo>
                      <a:pt x="67" y="780"/>
                    </a:lnTo>
                    <a:lnTo>
                      <a:pt x="67" y="780"/>
                    </a:lnTo>
                    <a:lnTo>
                      <a:pt x="68" y="782"/>
                    </a:lnTo>
                    <a:lnTo>
                      <a:pt x="68" y="782"/>
                    </a:lnTo>
                    <a:lnTo>
                      <a:pt x="68" y="783"/>
                    </a:lnTo>
                    <a:lnTo>
                      <a:pt x="68" y="783"/>
                    </a:lnTo>
                    <a:lnTo>
                      <a:pt x="69" y="784"/>
                    </a:lnTo>
                    <a:lnTo>
                      <a:pt x="69" y="784"/>
                    </a:lnTo>
                    <a:lnTo>
                      <a:pt x="69" y="786"/>
                    </a:lnTo>
                    <a:lnTo>
                      <a:pt x="69" y="786"/>
                    </a:lnTo>
                    <a:lnTo>
                      <a:pt x="70" y="788"/>
                    </a:lnTo>
                    <a:lnTo>
                      <a:pt x="70" y="788"/>
                    </a:lnTo>
                    <a:lnTo>
                      <a:pt x="72" y="791"/>
                    </a:lnTo>
                    <a:lnTo>
                      <a:pt x="72" y="791"/>
                    </a:lnTo>
                    <a:lnTo>
                      <a:pt x="73" y="791"/>
                    </a:lnTo>
                    <a:lnTo>
                      <a:pt x="73" y="791"/>
                    </a:lnTo>
                    <a:lnTo>
                      <a:pt x="73" y="793"/>
                    </a:lnTo>
                    <a:lnTo>
                      <a:pt x="73" y="793"/>
                    </a:lnTo>
                    <a:lnTo>
                      <a:pt x="74" y="793"/>
                    </a:lnTo>
                    <a:lnTo>
                      <a:pt x="74" y="793"/>
                    </a:lnTo>
                    <a:lnTo>
                      <a:pt x="75" y="794"/>
                    </a:lnTo>
                    <a:lnTo>
                      <a:pt x="75" y="794"/>
                    </a:lnTo>
                    <a:lnTo>
                      <a:pt x="75" y="796"/>
                    </a:lnTo>
                    <a:lnTo>
                      <a:pt x="75" y="796"/>
                    </a:lnTo>
                    <a:lnTo>
                      <a:pt x="77" y="797"/>
                    </a:lnTo>
                    <a:lnTo>
                      <a:pt x="77" y="797"/>
                    </a:lnTo>
                    <a:lnTo>
                      <a:pt x="77" y="797"/>
                    </a:lnTo>
                    <a:lnTo>
                      <a:pt x="77" y="797"/>
                    </a:lnTo>
                    <a:lnTo>
                      <a:pt x="78" y="798"/>
                    </a:lnTo>
                    <a:lnTo>
                      <a:pt x="78" y="798"/>
                    </a:lnTo>
                    <a:lnTo>
                      <a:pt x="79" y="798"/>
                    </a:lnTo>
                    <a:lnTo>
                      <a:pt x="79" y="798"/>
                    </a:lnTo>
                    <a:lnTo>
                      <a:pt x="81" y="799"/>
                    </a:lnTo>
                    <a:lnTo>
                      <a:pt x="81" y="799"/>
                    </a:lnTo>
                    <a:lnTo>
                      <a:pt x="81" y="799"/>
                    </a:lnTo>
                    <a:lnTo>
                      <a:pt x="81" y="799"/>
                    </a:lnTo>
                    <a:lnTo>
                      <a:pt x="83" y="801"/>
                    </a:lnTo>
                    <a:lnTo>
                      <a:pt x="83" y="801"/>
                    </a:lnTo>
                    <a:lnTo>
                      <a:pt x="83" y="801"/>
                    </a:lnTo>
                    <a:lnTo>
                      <a:pt x="83" y="801"/>
                    </a:lnTo>
                    <a:lnTo>
                      <a:pt x="86" y="801"/>
                    </a:lnTo>
                    <a:lnTo>
                      <a:pt x="86" y="801"/>
                    </a:lnTo>
                    <a:lnTo>
                      <a:pt x="87" y="801"/>
                    </a:lnTo>
                    <a:lnTo>
                      <a:pt x="87" y="801"/>
                    </a:lnTo>
                    <a:lnTo>
                      <a:pt x="87" y="801"/>
                    </a:lnTo>
                    <a:lnTo>
                      <a:pt x="87" y="801"/>
                    </a:lnTo>
                    <a:lnTo>
                      <a:pt x="96" y="801"/>
                    </a:lnTo>
                    <a:lnTo>
                      <a:pt x="110" y="798"/>
                    </a:lnTo>
                    <a:lnTo>
                      <a:pt x="110" y="798"/>
                    </a:lnTo>
                    <a:lnTo>
                      <a:pt x="130" y="794"/>
                    </a:lnTo>
                    <a:lnTo>
                      <a:pt x="146" y="791"/>
                    </a:lnTo>
                    <a:lnTo>
                      <a:pt x="157" y="787"/>
                    </a:lnTo>
                    <a:lnTo>
                      <a:pt x="164" y="783"/>
                    </a:lnTo>
                    <a:lnTo>
                      <a:pt x="164" y="783"/>
                    </a:lnTo>
                    <a:lnTo>
                      <a:pt x="183" y="807"/>
                    </a:lnTo>
                    <a:lnTo>
                      <a:pt x="183" y="807"/>
                    </a:lnTo>
                    <a:lnTo>
                      <a:pt x="178" y="813"/>
                    </a:lnTo>
                    <a:lnTo>
                      <a:pt x="171" y="823"/>
                    </a:lnTo>
                    <a:lnTo>
                      <a:pt x="162" y="837"/>
                    </a:lnTo>
                    <a:lnTo>
                      <a:pt x="154" y="856"/>
                    </a:lnTo>
                    <a:lnTo>
                      <a:pt x="154" y="856"/>
                    </a:lnTo>
                    <a:lnTo>
                      <a:pt x="149" y="869"/>
                    </a:lnTo>
                    <a:lnTo>
                      <a:pt x="146" y="879"/>
                    </a:lnTo>
                    <a:lnTo>
                      <a:pt x="146" y="879"/>
                    </a:lnTo>
                    <a:lnTo>
                      <a:pt x="146" y="879"/>
                    </a:lnTo>
                    <a:lnTo>
                      <a:pt x="146" y="879"/>
                    </a:lnTo>
                    <a:lnTo>
                      <a:pt x="146" y="879"/>
                    </a:lnTo>
                    <a:lnTo>
                      <a:pt x="146" y="884"/>
                    </a:lnTo>
                    <a:lnTo>
                      <a:pt x="146" y="884"/>
                    </a:lnTo>
                    <a:lnTo>
                      <a:pt x="146" y="885"/>
                    </a:lnTo>
                    <a:lnTo>
                      <a:pt x="146" y="885"/>
                    </a:lnTo>
                    <a:lnTo>
                      <a:pt x="146" y="886"/>
                    </a:lnTo>
                    <a:lnTo>
                      <a:pt x="146" y="886"/>
                    </a:lnTo>
                    <a:lnTo>
                      <a:pt x="146" y="886"/>
                    </a:lnTo>
                    <a:lnTo>
                      <a:pt x="146" y="886"/>
                    </a:lnTo>
                    <a:lnTo>
                      <a:pt x="147" y="888"/>
                    </a:lnTo>
                    <a:lnTo>
                      <a:pt x="147" y="888"/>
                    </a:lnTo>
                    <a:lnTo>
                      <a:pt x="147" y="889"/>
                    </a:lnTo>
                    <a:lnTo>
                      <a:pt x="147" y="889"/>
                    </a:lnTo>
                    <a:lnTo>
                      <a:pt x="149" y="890"/>
                    </a:lnTo>
                    <a:lnTo>
                      <a:pt x="149" y="890"/>
                    </a:lnTo>
                    <a:lnTo>
                      <a:pt x="149" y="890"/>
                    </a:lnTo>
                    <a:lnTo>
                      <a:pt x="149" y="890"/>
                    </a:lnTo>
                    <a:lnTo>
                      <a:pt x="150" y="893"/>
                    </a:lnTo>
                    <a:lnTo>
                      <a:pt x="150" y="893"/>
                    </a:lnTo>
                    <a:lnTo>
                      <a:pt x="150" y="893"/>
                    </a:lnTo>
                    <a:lnTo>
                      <a:pt x="150" y="893"/>
                    </a:lnTo>
                    <a:lnTo>
                      <a:pt x="151" y="894"/>
                    </a:lnTo>
                    <a:lnTo>
                      <a:pt x="151" y="894"/>
                    </a:lnTo>
                    <a:lnTo>
                      <a:pt x="152" y="895"/>
                    </a:lnTo>
                    <a:lnTo>
                      <a:pt x="152" y="895"/>
                    </a:lnTo>
                    <a:lnTo>
                      <a:pt x="154" y="896"/>
                    </a:lnTo>
                    <a:lnTo>
                      <a:pt x="154" y="896"/>
                    </a:lnTo>
                    <a:lnTo>
                      <a:pt x="156" y="899"/>
                    </a:lnTo>
                    <a:lnTo>
                      <a:pt x="156" y="899"/>
                    </a:lnTo>
                    <a:close/>
                    <a:moveTo>
                      <a:pt x="447" y="505"/>
                    </a:moveTo>
                    <a:lnTo>
                      <a:pt x="447" y="505"/>
                    </a:lnTo>
                    <a:lnTo>
                      <a:pt x="450" y="497"/>
                    </a:lnTo>
                    <a:lnTo>
                      <a:pt x="452" y="490"/>
                    </a:lnTo>
                    <a:lnTo>
                      <a:pt x="457" y="482"/>
                    </a:lnTo>
                    <a:lnTo>
                      <a:pt x="461" y="476"/>
                    </a:lnTo>
                    <a:lnTo>
                      <a:pt x="466" y="469"/>
                    </a:lnTo>
                    <a:lnTo>
                      <a:pt x="472" y="464"/>
                    </a:lnTo>
                    <a:lnTo>
                      <a:pt x="485" y="455"/>
                    </a:lnTo>
                    <a:lnTo>
                      <a:pt x="499" y="448"/>
                    </a:lnTo>
                    <a:lnTo>
                      <a:pt x="506" y="447"/>
                    </a:lnTo>
                    <a:lnTo>
                      <a:pt x="515" y="445"/>
                    </a:lnTo>
                    <a:lnTo>
                      <a:pt x="523" y="444"/>
                    </a:lnTo>
                    <a:lnTo>
                      <a:pt x="530" y="444"/>
                    </a:lnTo>
                    <a:lnTo>
                      <a:pt x="539" y="445"/>
                    </a:lnTo>
                    <a:lnTo>
                      <a:pt x="547" y="447"/>
                    </a:lnTo>
                    <a:lnTo>
                      <a:pt x="547" y="447"/>
                    </a:lnTo>
                    <a:lnTo>
                      <a:pt x="556" y="449"/>
                    </a:lnTo>
                    <a:lnTo>
                      <a:pt x="563" y="453"/>
                    </a:lnTo>
                    <a:lnTo>
                      <a:pt x="569" y="457"/>
                    </a:lnTo>
                    <a:lnTo>
                      <a:pt x="576" y="462"/>
                    </a:lnTo>
                    <a:lnTo>
                      <a:pt x="582" y="467"/>
                    </a:lnTo>
                    <a:lnTo>
                      <a:pt x="587" y="472"/>
                    </a:lnTo>
                    <a:lnTo>
                      <a:pt x="597" y="484"/>
                    </a:lnTo>
                    <a:lnTo>
                      <a:pt x="603" y="500"/>
                    </a:lnTo>
                    <a:lnTo>
                      <a:pt x="606" y="507"/>
                    </a:lnTo>
                    <a:lnTo>
                      <a:pt x="607" y="515"/>
                    </a:lnTo>
                    <a:lnTo>
                      <a:pt x="607" y="522"/>
                    </a:lnTo>
                    <a:lnTo>
                      <a:pt x="607" y="531"/>
                    </a:lnTo>
                    <a:lnTo>
                      <a:pt x="607" y="539"/>
                    </a:lnTo>
                    <a:lnTo>
                      <a:pt x="605" y="547"/>
                    </a:lnTo>
                    <a:lnTo>
                      <a:pt x="605" y="547"/>
                    </a:lnTo>
                    <a:lnTo>
                      <a:pt x="602" y="555"/>
                    </a:lnTo>
                    <a:lnTo>
                      <a:pt x="600" y="563"/>
                    </a:lnTo>
                    <a:lnTo>
                      <a:pt x="595" y="570"/>
                    </a:lnTo>
                    <a:lnTo>
                      <a:pt x="591" y="576"/>
                    </a:lnTo>
                    <a:lnTo>
                      <a:pt x="586" y="581"/>
                    </a:lnTo>
                    <a:lnTo>
                      <a:pt x="579" y="588"/>
                    </a:lnTo>
                    <a:lnTo>
                      <a:pt x="567" y="597"/>
                    </a:lnTo>
                    <a:lnTo>
                      <a:pt x="553" y="603"/>
                    </a:lnTo>
                    <a:lnTo>
                      <a:pt x="545" y="605"/>
                    </a:lnTo>
                    <a:lnTo>
                      <a:pt x="537" y="607"/>
                    </a:lnTo>
                    <a:lnTo>
                      <a:pt x="529" y="608"/>
                    </a:lnTo>
                    <a:lnTo>
                      <a:pt x="521" y="608"/>
                    </a:lnTo>
                    <a:lnTo>
                      <a:pt x="513" y="607"/>
                    </a:lnTo>
                    <a:lnTo>
                      <a:pt x="505" y="605"/>
                    </a:lnTo>
                    <a:lnTo>
                      <a:pt x="505" y="605"/>
                    </a:lnTo>
                    <a:lnTo>
                      <a:pt x="496" y="602"/>
                    </a:lnTo>
                    <a:lnTo>
                      <a:pt x="489" y="599"/>
                    </a:lnTo>
                    <a:lnTo>
                      <a:pt x="482" y="595"/>
                    </a:lnTo>
                    <a:lnTo>
                      <a:pt x="476" y="590"/>
                    </a:lnTo>
                    <a:lnTo>
                      <a:pt x="470" y="585"/>
                    </a:lnTo>
                    <a:lnTo>
                      <a:pt x="465" y="579"/>
                    </a:lnTo>
                    <a:lnTo>
                      <a:pt x="455" y="566"/>
                    </a:lnTo>
                    <a:lnTo>
                      <a:pt x="448" y="552"/>
                    </a:lnTo>
                    <a:lnTo>
                      <a:pt x="446" y="545"/>
                    </a:lnTo>
                    <a:lnTo>
                      <a:pt x="445" y="537"/>
                    </a:lnTo>
                    <a:lnTo>
                      <a:pt x="445" y="529"/>
                    </a:lnTo>
                    <a:lnTo>
                      <a:pt x="445" y="521"/>
                    </a:lnTo>
                    <a:lnTo>
                      <a:pt x="445" y="513"/>
                    </a:lnTo>
                    <a:lnTo>
                      <a:pt x="447" y="505"/>
                    </a:lnTo>
                    <a:lnTo>
                      <a:pt x="447" y="50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3" name="Freeform 42"/>
              <p:cNvSpPr>
                <a:spLocks noEditPoints="1"/>
              </p:cNvSpPr>
              <p:nvPr/>
            </p:nvSpPr>
            <p:spPr bwMode="auto">
              <a:xfrm>
                <a:off x="5366338" y="4313414"/>
                <a:ext cx="836907" cy="836907"/>
              </a:xfrm>
              <a:custGeom>
                <a:avLst/>
                <a:gdLst>
                  <a:gd name="T0" fmla="*/ 111 w 1294"/>
                  <a:gd name="T1" fmla="*/ 283 h 1294"/>
                  <a:gd name="T2" fmla="*/ 67 w 1294"/>
                  <a:gd name="T3" fmla="*/ 361 h 1294"/>
                  <a:gd name="T4" fmla="*/ 60 w 1294"/>
                  <a:gd name="T5" fmla="*/ 393 h 1294"/>
                  <a:gd name="T6" fmla="*/ 22 w 1294"/>
                  <a:gd name="T7" fmla="*/ 476 h 1294"/>
                  <a:gd name="T8" fmla="*/ 29 w 1294"/>
                  <a:gd name="T9" fmla="*/ 567 h 1294"/>
                  <a:gd name="T10" fmla="*/ 0 w 1294"/>
                  <a:gd name="T11" fmla="*/ 598 h 1294"/>
                  <a:gd name="T12" fmla="*/ 4 w 1294"/>
                  <a:gd name="T13" fmla="*/ 688 h 1294"/>
                  <a:gd name="T14" fmla="*/ 8 w 1294"/>
                  <a:gd name="T15" fmla="*/ 718 h 1294"/>
                  <a:gd name="T16" fmla="*/ 19 w 1294"/>
                  <a:gd name="T17" fmla="*/ 809 h 1294"/>
                  <a:gd name="T18" fmla="*/ 97 w 1294"/>
                  <a:gd name="T19" fmla="*/ 834 h 1294"/>
                  <a:gd name="T20" fmla="*/ 63 w 1294"/>
                  <a:gd name="T21" fmla="*/ 928 h 1294"/>
                  <a:gd name="T22" fmla="*/ 111 w 1294"/>
                  <a:gd name="T23" fmla="*/ 1010 h 1294"/>
                  <a:gd name="T24" fmla="*/ 167 w 1294"/>
                  <a:gd name="T25" fmla="*/ 1022 h 1294"/>
                  <a:gd name="T26" fmla="*/ 191 w 1294"/>
                  <a:gd name="T27" fmla="*/ 1107 h 1294"/>
                  <a:gd name="T28" fmla="*/ 265 w 1294"/>
                  <a:gd name="T29" fmla="*/ 1165 h 1294"/>
                  <a:gd name="T30" fmla="*/ 286 w 1294"/>
                  <a:gd name="T31" fmla="*/ 1184 h 1294"/>
                  <a:gd name="T32" fmla="*/ 366 w 1294"/>
                  <a:gd name="T33" fmla="*/ 1231 h 1294"/>
                  <a:gd name="T34" fmla="*/ 419 w 1294"/>
                  <a:gd name="T35" fmla="*/ 1212 h 1294"/>
                  <a:gd name="T36" fmla="*/ 483 w 1294"/>
                  <a:gd name="T37" fmla="*/ 1273 h 1294"/>
                  <a:gd name="T38" fmla="*/ 575 w 1294"/>
                  <a:gd name="T39" fmla="*/ 1286 h 1294"/>
                  <a:gd name="T40" fmla="*/ 603 w 1294"/>
                  <a:gd name="T41" fmla="*/ 1292 h 1294"/>
                  <a:gd name="T42" fmla="*/ 695 w 1294"/>
                  <a:gd name="T43" fmla="*/ 1292 h 1294"/>
                  <a:gd name="T44" fmla="*/ 721 w 1294"/>
                  <a:gd name="T45" fmla="*/ 1284 h 1294"/>
                  <a:gd name="T46" fmla="*/ 812 w 1294"/>
                  <a:gd name="T47" fmla="*/ 1273 h 1294"/>
                  <a:gd name="T48" fmla="*/ 870 w 1294"/>
                  <a:gd name="T49" fmla="*/ 1203 h 1294"/>
                  <a:gd name="T50" fmla="*/ 929 w 1294"/>
                  <a:gd name="T51" fmla="*/ 1231 h 1294"/>
                  <a:gd name="T52" fmla="*/ 1008 w 1294"/>
                  <a:gd name="T53" fmla="*/ 1184 h 1294"/>
                  <a:gd name="T54" fmla="*/ 1030 w 1294"/>
                  <a:gd name="T55" fmla="*/ 1165 h 1294"/>
                  <a:gd name="T56" fmla="*/ 1102 w 1294"/>
                  <a:gd name="T57" fmla="*/ 1110 h 1294"/>
                  <a:gd name="T58" fmla="*/ 1085 w 1294"/>
                  <a:gd name="T59" fmla="*/ 1030 h 1294"/>
                  <a:gd name="T60" fmla="*/ 1182 w 1294"/>
                  <a:gd name="T61" fmla="*/ 1014 h 1294"/>
                  <a:gd name="T62" fmla="*/ 1224 w 1294"/>
                  <a:gd name="T63" fmla="*/ 933 h 1294"/>
                  <a:gd name="T64" fmla="*/ 1239 w 1294"/>
                  <a:gd name="T65" fmla="*/ 909 h 1294"/>
                  <a:gd name="T66" fmla="*/ 1272 w 1294"/>
                  <a:gd name="T67" fmla="*/ 822 h 1294"/>
                  <a:gd name="T68" fmla="*/ 1244 w 1294"/>
                  <a:gd name="T69" fmla="*/ 775 h 1294"/>
                  <a:gd name="T70" fmla="*/ 1294 w 1294"/>
                  <a:gd name="T71" fmla="*/ 700 h 1294"/>
                  <a:gd name="T72" fmla="*/ 1289 w 1294"/>
                  <a:gd name="T73" fmla="*/ 607 h 1294"/>
                  <a:gd name="T74" fmla="*/ 1291 w 1294"/>
                  <a:gd name="T75" fmla="*/ 578 h 1294"/>
                  <a:gd name="T76" fmla="*/ 1277 w 1294"/>
                  <a:gd name="T77" fmla="*/ 487 h 1294"/>
                  <a:gd name="T78" fmla="*/ 1243 w 1294"/>
                  <a:gd name="T79" fmla="*/ 460 h 1294"/>
                  <a:gd name="T80" fmla="*/ 1233 w 1294"/>
                  <a:gd name="T81" fmla="*/ 368 h 1294"/>
                  <a:gd name="T82" fmla="*/ 1185 w 1294"/>
                  <a:gd name="T83" fmla="*/ 288 h 1294"/>
                  <a:gd name="T84" fmla="*/ 1162 w 1294"/>
                  <a:gd name="T85" fmla="*/ 264 h 1294"/>
                  <a:gd name="T86" fmla="*/ 1108 w 1294"/>
                  <a:gd name="T87" fmla="*/ 190 h 1294"/>
                  <a:gd name="T88" fmla="*/ 1030 w 1294"/>
                  <a:gd name="T89" fmla="*/ 132 h 1294"/>
                  <a:gd name="T90" fmla="*/ 1011 w 1294"/>
                  <a:gd name="T91" fmla="*/ 110 h 1294"/>
                  <a:gd name="T92" fmla="*/ 930 w 1294"/>
                  <a:gd name="T93" fmla="*/ 64 h 1294"/>
                  <a:gd name="T94" fmla="*/ 901 w 1294"/>
                  <a:gd name="T95" fmla="*/ 59 h 1294"/>
                  <a:gd name="T96" fmla="*/ 818 w 1294"/>
                  <a:gd name="T97" fmla="*/ 20 h 1294"/>
                  <a:gd name="T98" fmla="*/ 721 w 1294"/>
                  <a:gd name="T99" fmla="*/ 11 h 1294"/>
                  <a:gd name="T100" fmla="*/ 691 w 1294"/>
                  <a:gd name="T101" fmla="*/ 1 h 1294"/>
                  <a:gd name="T102" fmla="*/ 600 w 1294"/>
                  <a:gd name="T103" fmla="*/ 0 h 1294"/>
                  <a:gd name="T104" fmla="*/ 574 w 1294"/>
                  <a:gd name="T105" fmla="*/ 11 h 1294"/>
                  <a:gd name="T106" fmla="*/ 477 w 1294"/>
                  <a:gd name="T107" fmla="*/ 21 h 1294"/>
                  <a:gd name="T108" fmla="*/ 393 w 1294"/>
                  <a:gd name="T109" fmla="*/ 59 h 1294"/>
                  <a:gd name="T110" fmla="*/ 365 w 1294"/>
                  <a:gd name="T111" fmla="*/ 64 h 1294"/>
                  <a:gd name="T112" fmla="*/ 286 w 1294"/>
                  <a:gd name="T113" fmla="*/ 110 h 1294"/>
                  <a:gd name="T114" fmla="*/ 265 w 1294"/>
                  <a:gd name="T115" fmla="*/ 130 h 1294"/>
                  <a:gd name="T116" fmla="*/ 193 w 1294"/>
                  <a:gd name="T117" fmla="*/ 184 h 1294"/>
                  <a:gd name="T118" fmla="*/ 194 w 1294"/>
                  <a:gd name="T119" fmla="*/ 283 h 1294"/>
                  <a:gd name="T120" fmla="*/ 847 w 1294"/>
                  <a:gd name="T121" fmla="*/ 195 h 1294"/>
                  <a:gd name="T122" fmla="*/ 895 w 1294"/>
                  <a:gd name="T123" fmla="*/ 1076 h 1294"/>
                  <a:gd name="T124" fmla="*/ 157 w 1294"/>
                  <a:gd name="T125" fmla="*/ 593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94" h="1294">
                    <a:moveTo>
                      <a:pt x="134" y="264"/>
                    </a:moveTo>
                    <a:lnTo>
                      <a:pt x="134" y="264"/>
                    </a:lnTo>
                    <a:lnTo>
                      <a:pt x="130" y="264"/>
                    </a:lnTo>
                    <a:lnTo>
                      <a:pt x="130" y="264"/>
                    </a:lnTo>
                    <a:lnTo>
                      <a:pt x="130" y="264"/>
                    </a:lnTo>
                    <a:lnTo>
                      <a:pt x="130" y="264"/>
                    </a:lnTo>
                    <a:lnTo>
                      <a:pt x="128" y="264"/>
                    </a:lnTo>
                    <a:lnTo>
                      <a:pt x="128" y="264"/>
                    </a:lnTo>
                    <a:lnTo>
                      <a:pt x="128" y="264"/>
                    </a:lnTo>
                    <a:lnTo>
                      <a:pt x="128" y="264"/>
                    </a:lnTo>
                    <a:lnTo>
                      <a:pt x="125" y="266"/>
                    </a:lnTo>
                    <a:lnTo>
                      <a:pt x="125" y="266"/>
                    </a:lnTo>
                    <a:lnTo>
                      <a:pt x="125" y="266"/>
                    </a:lnTo>
                    <a:lnTo>
                      <a:pt x="125" y="266"/>
                    </a:lnTo>
                    <a:lnTo>
                      <a:pt x="123" y="266"/>
                    </a:lnTo>
                    <a:lnTo>
                      <a:pt x="123" y="266"/>
                    </a:lnTo>
                    <a:lnTo>
                      <a:pt x="123" y="267"/>
                    </a:lnTo>
                    <a:lnTo>
                      <a:pt x="123" y="267"/>
                    </a:lnTo>
                    <a:lnTo>
                      <a:pt x="121" y="267"/>
                    </a:lnTo>
                    <a:lnTo>
                      <a:pt x="121" y="267"/>
                    </a:lnTo>
                    <a:lnTo>
                      <a:pt x="121" y="268"/>
                    </a:lnTo>
                    <a:lnTo>
                      <a:pt x="121" y="268"/>
                    </a:lnTo>
                    <a:lnTo>
                      <a:pt x="120" y="269"/>
                    </a:lnTo>
                    <a:lnTo>
                      <a:pt x="120" y="269"/>
                    </a:lnTo>
                    <a:lnTo>
                      <a:pt x="119" y="269"/>
                    </a:lnTo>
                    <a:lnTo>
                      <a:pt x="119" y="269"/>
                    </a:lnTo>
                    <a:lnTo>
                      <a:pt x="118" y="272"/>
                    </a:lnTo>
                    <a:lnTo>
                      <a:pt x="118" y="272"/>
                    </a:lnTo>
                    <a:lnTo>
                      <a:pt x="118" y="272"/>
                    </a:lnTo>
                    <a:lnTo>
                      <a:pt x="118" y="272"/>
                    </a:lnTo>
                    <a:lnTo>
                      <a:pt x="116" y="275"/>
                    </a:lnTo>
                    <a:lnTo>
                      <a:pt x="116" y="275"/>
                    </a:lnTo>
                    <a:lnTo>
                      <a:pt x="115" y="277"/>
                    </a:lnTo>
                    <a:lnTo>
                      <a:pt x="115" y="277"/>
                    </a:lnTo>
                    <a:lnTo>
                      <a:pt x="114" y="277"/>
                    </a:lnTo>
                    <a:lnTo>
                      <a:pt x="114" y="277"/>
                    </a:lnTo>
                    <a:lnTo>
                      <a:pt x="113" y="280"/>
                    </a:lnTo>
                    <a:lnTo>
                      <a:pt x="113" y="280"/>
                    </a:lnTo>
                    <a:lnTo>
                      <a:pt x="113" y="280"/>
                    </a:lnTo>
                    <a:lnTo>
                      <a:pt x="113" y="280"/>
                    </a:lnTo>
                    <a:lnTo>
                      <a:pt x="111" y="281"/>
                    </a:lnTo>
                    <a:lnTo>
                      <a:pt x="111" y="281"/>
                    </a:lnTo>
                    <a:lnTo>
                      <a:pt x="111" y="282"/>
                    </a:lnTo>
                    <a:lnTo>
                      <a:pt x="111" y="282"/>
                    </a:lnTo>
                    <a:lnTo>
                      <a:pt x="111" y="283"/>
                    </a:lnTo>
                    <a:lnTo>
                      <a:pt x="111" y="283"/>
                    </a:lnTo>
                    <a:lnTo>
                      <a:pt x="111" y="283"/>
                    </a:lnTo>
                    <a:lnTo>
                      <a:pt x="111" y="283"/>
                    </a:lnTo>
                    <a:lnTo>
                      <a:pt x="110" y="286"/>
                    </a:lnTo>
                    <a:lnTo>
                      <a:pt x="110" y="286"/>
                    </a:lnTo>
                    <a:lnTo>
                      <a:pt x="110" y="286"/>
                    </a:lnTo>
                    <a:lnTo>
                      <a:pt x="110" y="286"/>
                    </a:lnTo>
                    <a:lnTo>
                      <a:pt x="111" y="288"/>
                    </a:lnTo>
                    <a:lnTo>
                      <a:pt x="111" y="288"/>
                    </a:lnTo>
                    <a:lnTo>
                      <a:pt x="111" y="288"/>
                    </a:lnTo>
                    <a:lnTo>
                      <a:pt x="111" y="288"/>
                    </a:lnTo>
                    <a:lnTo>
                      <a:pt x="111" y="291"/>
                    </a:lnTo>
                    <a:lnTo>
                      <a:pt x="111" y="291"/>
                    </a:lnTo>
                    <a:lnTo>
                      <a:pt x="111" y="291"/>
                    </a:lnTo>
                    <a:lnTo>
                      <a:pt x="111" y="291"/>
                    </a:lnTo>
                    <a:lnTo>
                      <a:pt x="113" y="295"/>
                    </a:lnTo>
                    <a:lnTo>
                      <a:pt x="113" y="295"/>
                    </a:lnTo>
                    <a:lnTo>
                      <a:pt x="113" y="295"/>
                    </a:lnTo>
                    <a:lnTo>
                      <a:pt x="113" y="295"/>
                    </a:lnTo>
                    <a:lnTo>
                      <a:pt x="113" y="295"/>
                    </a:lnTo>
                    <a:lnTo>
                      <a:pt x="123" y="311"/>
                    </a:lnTo>
                    <a:lnTo>
                      <a:pt x="123" y="311"/>
                    </a:lnTo>
                    <a:lnTo>
                      <a:pt x="131" y="322"/>
                    </a:lnTo>
                    <a:lnTo>
                      <a:pt x="139" y="332"/>
                    </a:lnTo>
                    <a:lnTo>
                      <a:pt x="152" y="345"/>
                    </a:lnTo>
                    <a:lnTo>
                      <a:pt x="152" y="345"/>
                    </a:lnTo>
                    <a:lnTo>
                      <a:pt x="139" y="366"/>
                    </a:lnTo>
                    <a:lnTo>
                      <a:pt x="139" y="366"/>
                    </a:lnTo>
                    <a:lnTo>
                      <a:pt x="121" y="363"/>
                    </a:lnTo>
                    <a:lnTo>
                      <a:pt x="109" y="361"/>
                    </a:lnTo>
                    <a:lnTo>
                      <a:pt x="94" y="360"/>
                    </a:lnTo>
                    <a:lnTo>
                      <a:pt x="94" y="360"/>
                    </a:lnTo>
                    <a:lnTo>
                      <a:pt x="76" y="359"/>
                    </a:lnTo>
                    <a:lnTo>
                      <a:pt x="76" y="359"/>
                    </a:lnTo>
                    <a:lnTo>
                      <a:pt x="76" y="359"/>
                    </a:lnTo>
                    <a:lnTo>
                      <a:pt x="76" y="359"/>
                    </a:lnTo>
                    <a:lnTo>
                      <a:pt x="75" y="360"/>
                    </a:lnTo>
                    <a:lnTo>
                      <a:pt x="75" y="360"/>
                    </a:lnTo>
                    <a:lnTo>
                      <a:pt x="72" y="360"/>
                    </a:lnTo>
                    <a:lnTo>
                      <a:pt x="72" y="360"/>
                    </a:lnTo>
                    <a:lnTo>
                      <a:pt x="72" y="360"/>
                    </a:lnTo>
                    <a:lnTo>
                      <a:pt x="72" y="360"/>
                    </a:lnTo>
                    <a:lnTo>
                      <a:pt x="70" y="360"/>
                    </a:lnTo>
                    <a:lnTo>
                      <a:pt x="70" y="360"/>
                    </a:lnTo>
                    <a:lnTo>
                      <a:pt x="68" y="361"/>
                    </a:lnTo>
                    <a:lnTo>
                      <a:pt x="68" y="361"/>
                    </a:lnTo>
                    <a:lnTo>
                      <a:pt x="67" y="361"/>
                    </a:lnTo>
                    <a:lnTo>
                      <a:pt x="67" y="361"/>
                    </a:lnTo>
                    <a:lnTo>
                      <a:pt x="67" y="361"/>
                    </a:lnTo>
                    <a:lnTo>
                      <a:pt x="67" y="361"/>
                    </a:lnTo>
                    <a:lnTo>
                      <a:pt x="65" y="363"/>
                    </a:lnTo>
                    <a:lnTo>
                      <a:pt x="65" y="363"/>
                    </a:lnTo>
                    <a:lnTo>
                      <a:pt x="65" y="364"/>
                    </a:lnTo>
                    <a:lnTo>
                      <a:pt x="65" y="364"/>
                    </a:lnTo>
                    <a:lnTo>
                      <a:pt x="63" y="365"/>
                    </a:lnTo>
                    <a:lnTo>
                      <a:pt x="63" y="365"/>
                    </a:lnTo>
                    <a:lnTo>
                      <a:pt x="63" y="365"/>
                    </a:lnTo>
                    <a:lnTo>
                      <a:pt x="63" y="365"/>
                    </a:lnTo>
                    <a:lnTo>
                      <a:pt x="62" y="366"/>
                    </a:lnTo>
                    <a:lnTo>
                      <a:pt x="62" y="366"/>
                    </a:lnTo>
                    <a:lnTo>
                      <a:pt x="62" y="368"/>
                    </a:lnTo>
                    <a:lnTo>
                      <a:pt x="62" y="368"/>
                    </a:lnTo>
                    <a:lnTo>
                      <a:pt x="61" y="369"/>
                    </a:lnTo>
                    <a:lnTo>
                      <a:pt x="61" y="369"/>
                    </a:lnTo>
                    <a:lnTo>
                      <a:pt x="61" y="370"/>
                    </a:lnTo>
                    <a:lnTo>
                      <a:pt x="61" y="370"/>
                    </a:lnTo>
                    <a:lnTo>
                      <a:pt x="60" y="373"/>
                    </a:lnTo>
                    <a:lnTo>
                      <a:pt x="60" y="373"/>
                    </a:lnTo>
                    <a:lnTo>
                      <a:pt x="58" y="375"/>
                    </a:lnTo>
                    <a:lnTo>
                      <a:pt x="58" y="375"/>
                    </a:lnTo>
                    <a:lnTo>
                      <a:pt x="58" y="375"/>
                    </a:lnTo>
                    <a:lnTo>
                      <a:pt x="58" y="375"/>
                    </a:lnTo>
                    <a:lnTo>
                      <a:pt x="57" y="378"/>
                    </a:lnTo>
                    <a:lnTo>
                      <a:pt x="57" y="378"/>
                    </a:lnTo>
                    <a:lnTo>
                      <a:pt x="57" y="378"/>
                    </a:lnTo>
                    <a:lnTo>
                      <a:pt x="57" y="378"/>
                    </a:lnTo>
                    <a:lnTo>
                      <a:pt x="56" y="380"/>
                    </a:lnTo>
                    <a:lnTo>
                      <a:pt x="56" y="380"/>
                    </a:lnTo>
                    <a:lnTo>
                      <a:pt x="56" y="380"/>
                    </a:lnTo>
                    <a:lnTo>
                      <a:pt x="56" y="380"/>
                    </a:lnTo>
                    <a:lnTo>
                      <a:pt x="56" y="382"/>
                    </a:lnTo>
                    <a:lnTo>
                      <a:pt x="56" y="382"/>
                    </a:lnTo>
                    <a:lnTo>
                      <a:pt x="56" y="383"/>
                    </a:lnTo>
                    <a:lnTo>
                      <a:pt x="56" y="383"/>
                    </a:lnTo>
                    <a:lnTo>
                      <a:pt x="56" y="384"/>
                    </a:lnTo>
                    <a:lnTo>
                      <a:pt x="56" y="384"/>
                    </a:lnTo>
                    <a:lnTo>
                      <a:pt x="56" y="385"/>
                    </a:lnTo>
                    <a:lnTo>
                      <a:pt x="56" y="385"/>
                    </a:lnTo>
                    <a:lnTo>
                      <a:pt x="57" y="387"/>
                    </a:lnTo>
                    <a:lnTo>
                      <a:pt x="57" y="387"/>
                    </a:lnTo>
                    <a:lnTo>
                      <a:pt x="57" y="388"/>
                    </a:lnTo>
                    <a:lnTo>
                      <a:pt x="57" y="388"/>
                    </a:lnTo>
                    <a:lnTo>
                      <a:pt x="60" y="393"/>
                    </a:lnTo>
                    <a:lnTo>
                      <a:pt x="60" y="393"/>
                    </a:lnTo>
                    <a:lnTo>
                      <a:pt x="60" y="393"/>
                    </a:lnTo>
                    <a:lnTo>
                      <a:pt x="60" y="393"/>
                    </a:lnTo>
                    <a:lnTo>
                      <a:pt x="60" y="393"/>
                    </a:lnTo>
                    <a:lnTo>
                      <a:pt x="72" y="407"/>
                    </a:lnTo>
                    <a:lnTo>
                      <a:pt x="72" y="407"/>
                    </a:lnTo>
                    <a:lnTo>
                      <a:pt x="82" y="417"/>
                    </a:lnTo>
                    <a:lnTo>
                      <a:pt x="92" y="426"/>
                    </a:lnTo>
                    <a:lnTo>
                      <a:pt x="106" y="436"/>
                    </a:lnTo>
                    <a:lnTo>
                      <a:pt x="106" y="436"/>
                    </a:lnTo>
                    <a:lnTo>
                      <a:pt x="97" y="460"/>
                    </a:lnTo>
                    <a:lnTo>
                      <a:pt x="97" y="460"/>
                    </a:lnTo>
                    <a:lnTo>
                      <a:pt x="80" y="458"/>
                    </a:lnTo>
                    <a:lnTo>
                      <a:pt x="67" y="458"/>
                    </a:lnTo>
                    <a:lnTo>
                      <a:pt x="53" y="460"/>
                    </a:lnTo>
                    <a:lnTo>
                      <a:pt x="53" y="460"/>
                    </a:lnTo>
                    <a:lnTo>
                      <a:pt x="34" y="463"/>
                    </a:lnTo>
                    <a:lnTo>
                      <a:pt x="34" y="463"/>
                    </a:lnTo>
                    <a:lnTo>
                      <a:pt x="34" y="463"/>
                    </a:lnTo>
                    <a:lnTo>
                      <a:pt x="34" y="463"/>
                    </a:lnTo>
                    <a:lnTo>
                      <a:pt x="34" y="463"/>
                    </a:lnTo>
                    <a:lnTo>
                      <a:pt x="34" y="463"/>
                    </a:lnTo>
                    <a:lnTo>
                      <a:pt x="28" y="466"/>
                    </a:lnTo>
                    <a:lnTo>
                      <a:pt x="28" y="466"/>
                    </a:lnTo>
                    <a:lnTo>
                      <a:pt x="28" y="466"/>
                    </a:lnTo>
                    <a:lnTo>
                      <a:pt x="28" y="466"/>
                    </a:lnTo>
                    <a:lnTo>
                      <a:pt x="27" y="467"/>
                    </a:lnTo>
                    <a:lnTo>
                      <a:pt x="27" y="467"/>
                    </a:lnTo>
                    <a:lnTo>
                      <a:pt x="26" y="467"/>
                    </a:lnTo>
                    <a:lnTo>
                      <a:pt x="26" y="467"/>
                    </a:lnTo>
                    <a:lnTo>
                      <a:pt x="24" y="469"/>
                    </a:lnTo>
                    <a:lnTo>
                      <a:pt x="24" y="469"/>
                    </a:lnTo>
                    <a:lnTo>
                      <a:pt x="24" y="469"/>
                    </a:lnTo>
                    <a:lnTo>
                      <a:pt x="24" y="469"/>
                    </a:lnTo>
                    <a:lnTo>
                      <a:pt x="23" y="470"/>
                    </a:lnTo>
                    <a:lnTo>
                      <a:pt x="23" y="470"/>
                    </a:lnTo>
                    <a:lnTo>
                      <a:pt x="23" y="471"/>
                    </a:lnTo>
                    <a:lnTo>
                      <a:pt x="23" y="471"/>
                    </a:lnTo>
                    <a:lnTo>
                      <a:pt x="23" y="472"/>
                    </a:lnTo>
                    <a:lnTo>
                      <a:pt x="23" y="472"/>
                    </a:lnTo>
                    <a:lnTo>
                      <a:pt x="22" y="474"/>
                    </a:lnTo>
                    <a:lnTo>
                      <a:pt x="22" y="474"/>
                    </a:lnTo>
                    <a:lnTo>
                      <a:pt x="22" y="475"/>
                    </a:lnTo>
                    <a:lnTo>
                      <a:pt x="22" y="475"/>
                    </a:lnTo>
                    <a:lnTo>
                      <a:pt x="22" y="476"/>
                    </a:lnTo>
                    <a:lnTo>
                      <a:pt x="22" y="476"/>
                    </a:lnTo>
                    <a:lnTo>
                      <a:pt x="21" y="479"/>
                    </a:lnTo>
                    <a:lnTo>
                      <a:pt x="21" y="479"/>
                    </a:lnTo>
                    <a:lnTo>
                      <a:pt x="21" y="481"/>
                    </a:lnTo>
                    <a:lnTo>
                      <a:pt x="21" y="481"/>
                    </a:lnTo>
                    <a:lnTo>
                      <a:pt x="21" y="482"/>
                    </a:lnTo>
                    <a:lnTo>
                      <a:pt x="21" y="482"/>
                    </a:lnTo>
                    <a:lnTo>
                      <a:pt x="19" y="484"/>
                    </a:lnTo>
                    <a:lnTo>
                      <a:pt x="19" y="484"/>
                    </a:lnTo>
                    <a:lnTo>
                      <a:pt x="19" y="485"/>
                    </a:lnTo>
                    <a:lnTo>
                      <a:pt x="19" y="485"/>
                    </a:lnTo>
                    <a:lnTo>
                      <a:pt x="19" y="486"/>
                    </a:lnTo>
                    <a:lnTo>
                      <a:pt x="19" y="486"/>
                    </a:lnTo>
                    <a:lnTo>
                      <a:pt x="19" y="487"/>
                    </a:lnTo>
                    <a:lnTo>
                      <a:pt x="19" y="487"/>
                    </a:lnTo>
                    <a:lnTo>
                      <a:pt x="19" y="489"/>
                    </a:lnTo>
                    <a:lnTo>
                      <a:pt x="19" y="489"/>
                    </a:lnTo>
                    <a:lnTo>
                      <a:pt x="19" y="489"/>
                    </a:lnTo>
                    <a:lnTo>
                      <a:pt x="19" y="489"/>
                    </a:lnTo>
                    <a:lnTo>
                      <a:pt x="19" y="491"/>
                    </a:lnTo>
                    <a:lnTo>
                      <a:pt x="19" y="491"/>
                    </a:lnTo>
                    <a:lnTo>
                      <a:pt x="19" y="491"/>
                    </a:lnTo>
                    <a:lnTo>
                      <a:pt x="19" y="491"/>
                    </a:lnTo>
                    <a:lnTo>
                      <a:pt x="21" y="494"/>
                    </a:lnTo>
                    <a:lnTo>
                      <a:pt x="21" y="494"/>
                    </a:lnTo>
                    <a:lnTo>
                      <a:pt x="21" y="494"/>
                    </a:lnTo>
                    <a:lnTo>
                      <a:pt x="21" y="494"/>
                    </a:lnTo>
                    <a:lnTo>
                      <a:pt x="22" y="496"/>
                    </a:lnTo>
                    <a:lnTo>
                      <a:pt x="22" y="496"/>
                    </a:lnTo>
                    <a:lnTo>
                      <a:pt x="22" y="496"/>
                    </a:lnTo>
                    <a:lnTo>
                      <a:pt x="24" y="499"/>
                    </a:lnTo>
                    <a:lnTo>
                      <a:pt x="24" y="499"/>
                    </a:lnTo>
                    <a:lnTo>
                      <a:pt x="24" y="499"/>
                    </a:lnTo>
                    <a:lnTo>
                      <a:pt x="24" y="499"/>
                    </a:lnTo>
                    <a:lnTo>
                      <a:pt x="24" y="499"/>
                    </a:lnTo>
                    <a:lnTo>
                      <a:pt x="24" y="499"/>
                    </a:lnTo>
                    <a:lnTo>
                      <a:pt x="39" y="510"/>
                    </a:lnTo>
                    <a:lnTo>
                      <a:pt x="39" y="510"/>
                    </a:lnTo>
                    <a:lnTo>
                      <a:pt x="51" y="519"/>
                    </a:lnTo>
                    <a:lnTo>
                      <a:pt x="62" y="525"/>
                    </a:lnTo>
                    <a:lnTo>
                      <a:pt x="79" y="533"/>
                    </a:lnTo>
                    <a:lnTo>
                      <a:pt x="79" y="533"/>
                    </a:lnTo>
                    <a:lnTo>
                      <a:pt x="73" y="558"/>
                    </a:lnTo>
                    <a:lnTo>
                      <a:pt x="73" y="558"/>
                    </a:lnTo>
                    <a:lnTo>
                      <a:pt x="56" y="560"/>
                    </a:lnTo>
                    <a:lnTo>
                      <a:pt x="43" y="563"/>
                    </a:lnTo>
                    <a:lnTo>
                      <a:pt x="29" y="567"/>
                    </a:lnTo>
                    <a:lnTo>
                      <a:pt x="29" y="567"/>
                    </a:lnTo>
                    <a:lnTo>
                      <a:pt x="12" y="573"/>
                    </a:lnTo>
                    <a:lnTo>
                      <a:pt x="12" y="573"/>
                    </a:lnTo>
                    <a:lnTo>
                      <a:pt x="12" y="573"/>
                    </a:lnTo>
                    <a:lnTo>
                      <a:pt x="12" y="573"/>
                    </a:lnTo>
                    <a:lnTo>
                      <a:pt x="12" y="573"/>
                    </a:lnTo>
                    <a:lnTo>
                      <a:pt x="8" y="574"/>
                    </a:lnTo>
                    <a:lnTo>
                      <a:pt x="8" y="574"/>
                    </a:lnTo>
                    <a:lnTo>
                      <a:pt x="8" y="574"/>
                    </a:lnTo>
                    <a:lnTo>
                      <a:pt x="8" y="574"/>
                    </a:lnTo>
                    <a:lnTo>
                      <a:pt x="7" y="576"/>
                    </a:lnTo>
                    <a:lnTo>
                      <a:pt x="7" y="576"/>
                    </a:lnTo>
                    <a:lnTo>
                      <a:pt x="5" y="576"/>
                    </a:lnTo>
                    <a:lnTo>
                      <a:pt x="5" y="576"/>
                    </a:lnTo>
                    <a:lnTo>
                      <a:pt x="4" y="577"/>
                    </a:lnTo>
                    <a:lnTo>
                      <a:pt x="4" y="577"/>
                    </a:lnTo>
                    <a:lnTo>
                      <a:pt x="4" y="578"/>
                    </a:lnTo>
                    <a:lnTo>
                      <a:pt x="4" y="578"/>
                    </a:lnTo>
                    <a:lnTo>
                      <a:pt x="3" y="579"/>
                    </a:lnTo>
                    <a:lnTo>
                      <a:pt x="3" y="579"/>
                    </a:lnTo>
                    <a:lnTo>
                      <a:pt x="3" y="579"/>
                    </a:lnTo>
                    <a:lnTo>
                      <a:pt x="3" y="579"/>
                    </a:lnTo>
                    <a:lnTo>
                      <a:pt x="3" y="582"/>
                    </a:lnTo>
                    <a:lnTo>
                      <a:pt x="3" y="582"/>
                    </a:lnTo>
                    <a:lnTo>
                      <a:pt x="3" y="582"/>
                    </a:lnTo>
                    <a:lnTo>
                      <a:pt x="3" y="582"/>
                    </a:lnTo>
                    <a:lnTo>
                      <a:pt x="2" y="584"/>
                    </a:lnTo>
                    <a:lnTo>
                      <a:pt x="2" y="584"/>
                    </a:lnTo>
                    <a:lnTo>
                      <a:pt x="2" y="584"/>
                    </a:lnTo>
                    <a:lnTo>
                      <a:pt x="2" y="584"/>
                    </a:lnTo>
                    <a:lnTo>
                      <a:pt x="2" y="587"/>
                    </a:lnTo>
                    <a:lnTo>
                      <a:pt x="2" y="587"/>
                    </a:lnTo>
                    <a:lnTo>
                      <a:pt x="2" y="587"/>
                    </a:lnTo>
                    <a:lnTo>
                      <a:pt x="2" y="587"/>
                    </a:lnTo>
                    <a:lnTo>
                      <a:pt x="2" y="589"/>
                    </a:lnTo>
                    <a:lnTo>
                      <a:pt x="2" y="589"/>
                    </a:lnTo>
                    <a:lnTo>
                      <a:pt x="2" y="592"/>
                    </a:lnTo>
                    <a:lnTo>
                      <a:pt x="2" y="592"/>
                    </a:lnTo>
                    <a:lnTo>
                      <a:pt x="0" y="593"/>
                    </a:lnTo>
                    <a:lnTo>
                      <a:pt x="0" y="593"/>
                    </a:lnTo>
                    <a:lnTo>
                      <a:pt x="0" y="596"/>
                    </a:lnTo>
                    <a:lnTo>
                      <a:pt x="0" y="596"/>
                    </a:lnTo>
                    <a:lnTo>
                      <a:pt x="0" y="596"/>
                    </a:lnTo>
                    <a:lnTo>
                      <a:pt x="0" y="596"/>
                    </a:lnTo>
                    <a:lnTo>
                      <a:pt x="0" y="598"/>
                    </a:lnTo>
                    <a:lnTo>
                      <a:pt x="0" y="598"/>
                    </a:lnTo>
                    <a:lnTo>
                      <a:pt x="0" y="598"/>
                    </a:lnTo>
                    <a:lnTo>
                      <a:pt x="0" y="598"/>
                    </a:lnTo>
                    <a:lnTo>
                      <a:pt x="2" y="601"/>
                    </a:lnTo>
                    <a:lnTo>
                      <a:pt x="2" y="601"/>
                    </a:lnTo>
                    <a:lnTo>
                      <a:pt x="2" y="601"/>
                    </a:lnTo>
                    <a:lnTo>
                      <a:pt x="2" y="601"/>
                    </a:lnTo>
                    <a:lnTo>
                      <a:pt x="2" y="602"/>
                    </a:lnTo>
                    <a:lnTo>
                      <a:pt x="2" y="602"/>
                    </a:lnTo>
                    <a:lnTo>
                      <a:pt x="2" y="603"/>
                    </a:lnTo>
                    <a:lnTo>
                      <a:pt x="2" y="603"/>
                    </a:lnTo>
                    <a:lnTo>
                      <a:pt x="3" y="605"/>
                    </a:lnTo>
                    <a:lnTo>
                      <a:pt x="3" y="605"/>
                    </a:lnTo>
                    <a:lnTo>
                      <a:pt x="4" y="605"/>
                    </a:lnTo>
                    <a:lnTo>
                      <a:pt x="4" y="605"/>
                    </a:lnTo>
                    <a:lnTo>
                      <a:pt x="5" y="607"/>
                    </a:lnTo>
                    <a:lnTo>
                      <a:pt x="5" y="607"/>
                    </a:lnTo>
                    <a:lnTo>
                      <a:pt x="5" y="607"/>
                    </a:lnTo>
                    <a:lnTo>
                      <a:pt x="5" y="607"/>
                    </a:lnTo>
                    <a:lnTo>
                      <a:pt x="8" y="608"/>
                    </a:lnTo>
                    <a:lnTo>
                      <a:pt x="8" y="608"/>
                    </a:lnTo>
                    <a:lnTo>
                      <a:pt x="8" y="608"/>
                    </a:lnTo>
                    <a:lnTo>
                      <a:pt x="8" y="608"/>
                    </a:lnTo>
                    <a:lnTo>
                      <a:pt x="8" y="608"/>
                    </a:lnTo>
                    <a:lnTo>
                      <a:pt x="24" y="618"/>
                    </a:lnTo>
                    <a:lnTo>
                      <a:pt x="24" y="618"/>
                    </a:lnTo>
                    <a:lnTo>
                      <a:pt x="38" y="625"/>
                    </a:lnTo>
                    <a:lnTo>
                      <a:pt x="50" y="629"/>
                    </a:lnTo>
                    <a:lnTo>
                      <a:pt x="67" y="634"/>
                    </a:lnTo>
                    <a:lnTo>
                      <a:pt x="67" y="634"/>
                    </a:lnTo>
                    <a:lnTo>
                      <a:pt x="67" y="659"/>
                    </a:lnTo>
                    <a:lnTo>
                      <a:pt x="67" y="659"/>
                    </a:lnTo>
                    <a:lnTo>
                      <a:pt x="50" y="664"/>
                    </a:lnTo>
                    <a:lnTo>
                      <a:pt x="38" y="669"/>
                    </a:lnTo>
                    <a:lnTo>
                      <a:pt x="24" y="675"/>
                    </a:lnTo>
                    <a:lnTo>
                      <a:pt x="24" y="675"/>
                    </a:lnTo>
                    <a:lnTo>
                      <a:pt x="8" y="684"/>
                    </a:lnTo>
                    <a:lnTo>
                      <a:pt x="8" y="684"/>
                    </a:lnTo>
                    <a:lnTo>
                      <a:pt x="8" y="684"/>
                    </a:lnTo>
                    <a:lnTo>
                      <a:pt x="8" y="684"/>
                    </a:lnTo>
                    <a:lnTo>
                      <a:pt x="8" y="684"/>
                    </a:lnTo>
                    <a:lnTo>
                      <a:pt x="8" y="684"/>
                    </a:lnTo>
                    <a:lnTo>
                      <a:pt x="5" y="686"/>
                    </a:lnTo>
                    <a:lnTo>
                      <a:pt x="5" y="686"/>
                    </a:lnTo>
                    <a:lnTo>
                      <a:pt x="5" y="686"/>
                    </a:lnTo>
                    <a:lnTo>
                      <a:pt x="5" y="686"/>
                    </a:lnTo>
                    <a:lnTo>
                      <a:pt x="4" y="688"/>
                    </a:lnTo>
                    <a:lnTo>
                      <a:pt x="4" y="688"/>
                    </a:lnTo>
                    <a:lnTo>
                      <a:pt x="3" y="689"/>
                    </a:lnTo>
                    <a:lnTo>
                      <a:pt x="3" y="689"/>
                    </a:lnTo>
                    <a:lnTo>
                      <a:pt x="2" y="693"/>
                    </a:lnTo>
                    <a:lnTo>
                      <a:pt x="2" y="693"/>
                    </a:lnTo>
                    <a:lnTo>
                      <a:pt x="2" y="693"/>
                    </a:lnTo>
                    <a:lnTo>
                      <a:pt x="2" y="693"/>
                    </a:lnTo>
                    <a:lnTo>
                      <a:pt x="0" y="694"/>
                    </a:lnTo>
                    <a:lnTo>
                      <a:pt x="0" y="694"/>
                    </a:lnTo>
                    <a:lnTo>
                      <a:pt x="0" y="695"/>
                    </a:lnTo>
                    <a:lnTo>
                      <a:pt x="0" y="695"/>
                    </a:lnTo>
                    <a:lnTo>
                      <a:pt x="0" y="697"/>
                    </a:lnTo>
                    <a:lnTo>
                      <a:pt x="0" y="697"/>
                    </a:lnTo>
                    <a:lnTo>
                      <a:pt x="0" y="698"/>
                    </a:lnTo>
                    <a:lnTo>
                      <a:pt x="0" y="698"/>
                    </a:lnTo>
                    <a:lnTo>
                      <a:pt x="0" y="699"/>
                    </a:lnTo>
                    <a:lnTo>
                      <a:pt x="0" y="699"/>
                    </a:lnTo>
                    <a:lnTo>
                      <a:pt x="2" y="700"/>
                    </a:lnTo>
                    <a:lnTo>
                      <a:pt x="2" y="700"/>
                    </a:lnTo>
                    <a:lnTo>
                      <a:pt x="2" y="703"/>
                    </a:lnTo>
                    <a:lnTo>
                      <a:pt x="2" y="703"/>
                    </a:lnTo>
                    <a:lnTo>
                      <a:pt x="2" y="705"/>
                    </a:lnTo>
                    <a:lnTo>
                      <a:pt x="2" y="705"/>
                    </a:lnTo>
                    <a:lnTo>
                      <a:pt x="2" y="707"/>
                    </a:lnTo>
                    <a:lnTo>
                      <a:pt x="2" y="707"/>
                    </a:lnTo>
                    <a:lnTo>
                      <a:pt x="2" y="708"/>
                    </a:lnTo>
                    <a:lnTo>
                      <a:pt x="2" y="708"/>
                    </a:lnTo>
                    <a:lnTo>
                      <a:pt x="2" y="709"/>
                    </a:lnTo>
                    <a:lnTo>
                      <a:pt x="2" y="709"/>
                    </a:lnTo>
                    <a:lnTo>
                      <a:pt x="3" y="712"/>
                    </a:lnTo>
                    <a:lnTo>
                      <a:pt x="3" y="712"/>
                    </a:lnTo>
                    <a:lnTo>
                      <a:pt x="3" y="712"/>
                    </a:lnTo>
                    <a:lnTo>
                      <a:pt x="3" y="712"/>
                    </a:lnTo>
                    <a:lnTo>
                      <a:pt x="3" y="713"/>
                    </a:lnTo>
                    <a:lnTo>
                      <a:pt x="3" y="713"/>
                    </a:lnTo>
                    <a:lnTo>
                      <a:pt x="3" y="714"/>
                    </a:lnTo>
                    <a:lnTo>
                      <a:pt x="3" y="714"/>
                    </a:lnTo>
                    <a:lnTo>
                      <a:pt x="4" y="715"/>
                    </a:lnTo>
                    <a:lnTo>
                      <a:pt x="4" y="715"/>
                    </a:lnTo>
                    <a:lnTo>
                      <a:pt x="4" y="715"/>
                    </a:lnTo>
                    <a:lnTo>
                      <a:pt x="4" y="715"/>
                    </a:lnTo>
                    <a:lnTo>
                      <a:pt x="5" y="717"/>
                    </a:lnTo>
                    <a:lnTo>
                      <a:pt x="5" y="717"/>
                    </a:lnTo>
                    <a:lnTo>
                      <a:pt x="7" y="717"/>
                    </a:lnTo>
                    <a:lnTo>
                      <a:pt x="7" y="717"/>
                    </a:lnTo>
                    <a:lnTo>
                      <a:pt x="8" y="718"/>
                    </a:lnTo>
                    <a:lnTo>
                      <a:pt x="8" y="718"/>
                    </a:lnTo>
                    <a:lnTo>
                      <a:pt x="8" y="719"/>
                    </a:lnTo>
                    <a:lnTo>
                      <a:pt x="8" y="719"/>
                    </a:lnTo>
                    <a:lnTo>
                      <a:pt x="12" y="720"/>
                    </a:lnTo>
                    <a:lnTo>
                      <a:pt x="12" y="720"/>
                    </a:lnTo>
                    <a:lnTo>
                      <a:pt x="12" y="720"/>
                    </a:lnTo>
                    <a:lnTo>
                      <a:pt x="12" y="720"/>
                    </a:lnTo>
                    <a:lnTo>
                      <a:pt x="12" y="720"/>
                    </a:lnTo>
                    <a:lnTo>
                      <a:pt x="12" y="720"/>
                    </a:lnTo>
                    <a:lnTo>
                      <a:pt x="29" y="727"/>
                    </a:lnTo>
                    <a:lnTo>
                      <a:pt x="29" y="727"/>
                    </a:lnTo>
                    <a:lnTo>
                      <a:pt x="43" y="731"/>
                    </a:lnTo>
                    <a:lnTo>
                      <a:pt x="56" y="733"/>
                    </a:lnTo>
                    <a:lnTo>
                      <a:pt x="73" y="736"/>
                    </a:lnTo>
                    <a:lnTo>
                      <a:pt x="73" y="736"/>
                    </a:lnTo>
                    <a:lnTo>
                      <a:pt x="77" y="760"/>
                    </a:lnTo>
                    <a:lnTo>
                      <a:pt x="77" y="760"/>
                    </a:lnTo>
                    <a:lnTo>
                      <a:pt x="62" y="768"/>
                    </a:lnTo>
                    <a:lnTo>
                      <a:pt x="51" y="775"/>
                    </a:lnTo>
                    <a:lnTo>
                      <a:pt x="39" y="782"/>
                    </a:lnTo>
                    <a:lnTo>
                      <a:pt x="39" y="782"/>
                    </a:lnTo>
                    <a:lnTo>
                      <a:pt x="24" y="795"/>
                    </a:lnTo>
                    <a:lnTo>
                      <a:pt x="24" y="795"/>
                    </a:lnTo>
                    <a:lnTo>
                      <a:pt x="24" y="795"/>
                    </a:lnTo>
                    <a:lnTo>
                      <a:pt x="24" y="795"/>
                    </a:lnTo>
                    <a:lnTo>
                      <a:pt x="24" y="795"/>
                    </a:lnTo>
                    <a:lnTo>
                      <a:pt x="22" y="797"/>
                    </a:lnTo>
                    <a:lnTo>
                      <a:pt x="22" y="797"/>
                    </a:lnTo>
                    <a:lnTo>
                      <a:pt x="22" y="797"/>
                    </a:lnTo>
                    <a:lnTo>
                      <a:pt x="22" y="797"/>
                    </a:lnTo>
                    <a:lnTo>
                      <a:pt x="21" y="800"/>
                    </a:lnTo>
                    <a:lnTo>
                      <a:pt x="21" y="800"/>
                    </a:lnTo>
                    <a:lnTo>
                      <a:pt x="21" y="800"/>
                    </a:lnTo>
                    <a:lnTo>
                      <a:pt x="21" y="800"/>
                    </a:lnTo>
                    <a:lnTo>
                      <a:pt x="19" y="804"/>
                    </a:lnTo>
                    <a:lnTo>
                      <a:pt x="19" y="804"/>
                    </a:lnTo>
                    <a:lnTo>
                      <a:pt x="19" y="805"/>
                    </a:lnTo>
                    <a:lnTo>
                      <a:pt x="19" y="805"/>
                    </a:lnTo>
                    <a:lnTo>
                      <a:pt x="19" y="806"/>
                    </a:lnTo>
                    <a:lnTo>
                      <a:pt x="19" y="806"/>
                    </a:lnTo>
                    <a:lnTo>
                      <a:pt x="19" y="806"/>
                    </a:lnTo>
                    <a:lnTo>
                      <a:pt x="19" y="806"/>
                    </a:lnTo>
                    <a:lnTo>
                      <a:pt x="19" y="809"/>
                    </a:lnTo>
                    <a:lnTo>
                      <a:pt x="19" y="809"/>
                    </a:lnTo>
                    <a:lnTo>
                      <a:pt x="19" y="809"/>
                    </a:lnTo>
                    <a:lnTo>
                      <a:pt x="19" y="809"/>
                    </a:lnTo>
                    <a:lnTo>
                      <a:pt x="21" y="811"/>
                    </a:lnTo>
                    <a:lnTo>
                      <a:pt x="21" y="811"/>
                    </a:lnTo>
                    <a:lnTo>
                      <a:pt x="21" y="812"/>
                    </a:lnTo>
                    <a:lnTo>
                      <a:pt x="21" y="812"/>
                    </a:lnTo>
                    <a:lnTo>
                      <a:pt x="21" y="815"/>
                    </a:lnTo>
                    <a:lnTo>
                      <a:pt x="21" y="815"/>
                    </a:lnTo>
                    <a:lnTo>
                      <a:pt x="22" y="816"/>
                    </a:lnTo>
                    <a:lnTo>
                      <a:pt x="22" y="816"/>
                    </a:lnTo>
                    <a:lnTo>
                      <a:pt x="22" y="817"/>
                    </a:lnTo>
                    <a:lnTo>
                      <a:pt x="22" y="817"/>
                    </a:lnTo>
                    <a:lnTo>
                      <a:pt x="22" y="820"/>
                    </a:lnTo>
                    <a:lnTo>
                      <a:pt x="22" y="820"/>
                    </a:lnTo>
                    <a:lnTo>
                      <a:pt x="23" y="820"/>
                    </a:lnTo>
                    <a:lnTo>
                      <a:pt x="23" y="820"/>
                    </a:lnTo>
                    <a:lnTo>
                      <a:pt x="23" y="822"/>
                    </a:lnTo>
                    <a:lnTo>
                      <a:pt x="23" y="822"/>
                    </a:lnTo>
                    <a:lnTo>
                      <a:pt x="23" y="822"/>
                    </a:lnTo>
                    <a:lnTo>
                      <a:pt x="23" y="822"/>
                    </a:lnTo>
                    <a:lnTo>
                      <a:pt x="24" y="824"/>
                    </a:lnTo>
                    <a:lnTo>
                      <a:pt x="24" y="824"/>
                    </a:lnTo>
                    <a:lnTo>
                      <a:pt x="24" y="825"/>
                    </a:lnTo>
                    <a:lnTo>
                      <a:pt x="24" y="825"/>
                    </a:lnTo>
                    <a:lnTo>
                      <a:pt x="26" y="826"/>
                    </a:lnTo>
                    <a:lnTo>
                      <a:pt x="26" y="826"/>
                    </a:lnTo>
                    <a:lnTo>
                      <a:pt x="26" y="826"/>
                    </a:lnTo>
                    <a:lnTo>
                      <a:pt x="26" y="826"/>
                    </a:lnTo>
                    <a:lnTo>
                      <a:pt x="28" y="828"/>
                    </a:lnTo>
                    <a:lnTo>
                      <a:pt x="28" y="828"/>
                    </a:lnTo>
                    <a:lnTo>
                      <a:pt x="28" y="828"/>
                    </a:lnTo>
                    <a:lnTo>
                      <a:pt x="28" y="828"/>
                    </a:lnTo>
                    <a:lnTo>
                      <a:pt x="31" y="829"/>
                    </a:lnTo>
                    <a:lnTo>
                      <a:pt x="31" y="829"/>
                    </a:lnTo>
                    <a:lnTo>
                      <a:pt x="31" y="829"/>
                    </a:lnTo>
                    <a:lnTo>
                      <a:pt x="31" y="829"/>
                    </a:lnTo>
                    <a:lnTo>
                      <a:pt x="33" y="830"/>
                    </a:lnTo>
                    <a:lnTo>
                      <a:pt x="33" y="830"/>
                    </a:lnTo>
                    <a:lnTo>
                      <a:pt x="34" y="830"/>
                    </a:lnTo>
                    <a:lnTo>
                      <a:pt x="34" y="830"/>
                    </a:lnTo>
                    <a:lnTo>
                      <a:pt x="34" y="830"/>
                    </a:lnTo>
                    <a:lnTo>
                      <a:pt x="34" y="830"/>
                    </a:lnTo>
                    <a:lnTo>
                      <a:pt x="53" y="833"/>
                    </a:lnTo>
                    <a:lnTo>
                      <a:pt x="53" y="833"/>
                    </a:lnTo>
                    <a:lnTo>
                      <a:pt x="67" y="834"/>
                    </a:lnTo>
                    <a:lnTo>
                      <a:pt x="80" y="834"/>
                    </a:lnTo>
                    <a:lnTo>
                      <a:pt x="97" y="834"/>
                    </a:lnTo>
                    <a:lnTo>
                      <a:pt x="97" y="834"/>
                    </a:lnTo>
                    <a:lnTo>
                      <a:pt x="106" y="856"/>
                    </a:lnTo>
                    <a:lnTo>
                      <a:pt x="106" y="856"/>
                    </a:lnTo>
                    <a:lnTo>
                      <a:pt x="91" y="868"/>
                    </a:lnTo>
                    <a:lnTo>
                      <a:pt x="82" y="875"/>
                    </a:lnTo>
                    <a:lnTo>
                      <a:pt x="72" y="887"/>
                    </a:lnTo>
                    <a:lnTo>
                      <a:pt x="72" y="887"/>
                    </a:lnTo>
                    <a:lnTo>
                      <a:pt x="60" y="901"/>
                    </a:lnTo>
                    <a:lnTo>
                      <a:pt x="60" y="901"/>
                    </a:lnTo>
                    <a:lnTo>
                      <a:pt x="60" y="901"/>
                    </a:lnTo>
                    <a:lnTo>
                      <a:pt x="60" y="901"/>
                    </a:lnTo>
                    <a:lnTo>
                      <a:pt x="60" y="901"/>
                    </a:lnTo>
                    <a:lnTo>
                      <a:pt x="58" y="903"/>
                    </a:lnTo>
                    <a:lnTo>
                      <a:pt x="58" y="903"/>
                    </a:lnTo>
                    <a:lnTo>
                      <a:pt x="58" y="903"/>
                    </a:lnTo>
                    <a:lnTo>
                      <a:pt x="58" y="903"/>
                    </a:lnTo>
                    <a:lnTo>
                      <a:pt x="57" y="906"/>
                    </a:lnTo>
                    <a:lnTo>
                      <a:pt x="57" y="906"/>
                    </a:lnTo>
                    <a:lnTo>
                      <a:pt x="57" y="907"/>
                    </a:lnTo>
                    <a:lnTo>
                      <a:pt x="57" y="907"/>
                    </a:lnTo>
                    <a:lnTo>
                      <a:pt x="56" y="911"/>
                    </a:lnTo>
                    <a:lnTo>
                      <a:pt x="56" y="911"/>
                    </a:lnTo>
                    <a:lnTo>
                      <a:pt x="56" y="911"/>
                    </a:lnTo>
                    <a:lnTo>
                      <a:pt x="56" y="911"/>
                    </a:lnTo>
                    <a:lnTo>
                      <a:pt x="56" y="913"/>
                    </a:lnTo>
                    <a:lnTo>
                      <a:pt x="56" y="913"/>
                    </a:lnTo>
                    <a:lnTo>
                      <a:pt x="56" y="913"/>
                    </a:lnTo>
                    <a:lnTo>
                      <a:pt x="56" y="913"/>
                    </a:lnTo>
                    <a:lnTo>
                      <a:pt x="57" y="916"/>
                    </a:lnTo>
                    <a:lnTo>
                      <a:pt x="57" y="916"/>
                    </a:lnTo>
                    <a:lnTo>
                      <a:pt x="57" y="916"/>
                    </a:lnTo>
                    <a:lnTo>
                      <a:pt x="57" y="916"/>
                    </a:lnTo>
                    <a:lnTo>
                      <a:pt x="58" y="917"/>
                    </a:lnTo>
                    <a:lnTo>
                      <a:pt x="58" y="917"/>
                    </a:lnTo>
                    <a:lnTo>
                      <a:pt x="58" y="918"/>
                    </a:lnTo>
                    <a:lnTo>
                      <a:pt x="58" y="918"/>
                    </a:lnTo>
                    <a:lnTo>
                      <a:pt x="60" y="921"/>
                    </a:lnTo>
                    <a:lnTo>
                      <a:pt x="60" y="921"/>
                    </a:lnTo>
                    <a:lnTo>
                      <a:pt x="61" y="923"/>
                    </a:lnTo>
                    <a:lnTo>
                      <a:pt x="61" y="923"/>
                    </a:lnTo>
                    <a:lnTo>
                      <a:pt x="61" y="923"/>
                    </a:lnTo>
                    <a:lnTo>
                      <a:pt x="61" y="923"/>
                    </a:lnTo>
                    <a:lnTo>
                      <a:pt x="62" y="926"/>
                    </a:lnTo>
                    <a:lnTo>
                      <a:pt x="62" y="926"/>
                    </a:lnTo>
                    <a:lnTo>
                      <a:pt x="62" y="926"/>
                    </a:lnTo>
                    <a:lnTo>
                      <a:pt x="62" y="926"/>
                    </a:lnTo>
                    <a:lnTo>
                      <a:pt x="63" y="928"/>
                    </a:lnTo>
                    <a:lnTo>
                      <a:pt x="63" y="928"/>
                    </a:lnTo>
                    <a:lnTo>
                      <a:pt x="63" y="928"/>
                    </a:lnTo>
                    <a:lnTo>
                      <a:pt x="63" y="928"/>
                    </a:lnTo>
                    <a:lnTo>
                      <a:pt x="65" y="930"/>
                    </a:lnTo>
                    <a:lnTo>
                      <a:pt x="65" y="930"/>
                    </a:lnTo>
                    <a:lnTo>
                      <a:pt x="65" y="930"/>
                    </a:lnTo>
                    <a:lnTo>
                      <a:pt x="65" y="930"/>
                    </a:lnTo>
                    <a:lnTo>
                      <a:pt x="68" y="932"/>
                    </a:lnTo>
                    <a:lnTo>
                      <a:pt x="68" y="932"/>
                    </a:lnTo>
                    <a:lnTo>
                      <a:pt x="70" y="932"/>
                    </a:lnTo>
                    <a:lnTo>
                      <a:pt x="70" y="932"/>
                    </a:lnTo>
                    <a:lnTo>
                      <a:pt x="71" y="933"/>
                    </a:lnTo>
                    <a:lnTo>
                      <a:pt x="71" y="933"/>
                    </a:lnTo>
                    <a:lnTo>
                      <a:pt x="72" y="933"/>
                    </a:lnTo>
                    <a:lnTo>
                      <a:pt x="72" y="933"/>
                    </a:lnTo>
                    <a:lnTo>
                      <a:pt x="75" y="933"/>
                    </a:lnTo>
                    <a:lnTo>
                      <a:pt x="75" y="933"/>
                    </a:lnTo>
                    <a:lnTo>
                      <a:pt x="75" y="933"/>
                    </a:lnTo>
                    <a:lnTo>
                      <a:pt x="75" y="933"/>
                    </a:lnTo>
                    <a:lnTo>
                      <a:pt x="94" y="933"/>
                    </a:lnTo>
                    <a:lnTo>
                      <a:pt x="94" y="933"/>
                    </a:lnTo>
                    <a:lnTo>
                      <a:pt x="109" y="932"/>
                    </a:lnTo>
                    <a:lnTo>
                      <a:pt x="121" y="930"/>
                    </a:lnTo>
                    <a:lnTo>
                      <a:pt x="138" y="926"/>
                    </a:lnTo>
                    <a:lnTo>
                      <a:pt x="138" y="926"/>
                    </a:lnTo>
                    <a:lnTo>
                      <a:pt x="150" y="947"/>
                    </a:lnTo>
                    <a:lnTo>
                      <a:pt x="150" y="947"/>
                    </a:lnTo>
                    <a:lnTo>
                      <a:pt x="139" y="961"/>
                    </a:lnTo>
                    <a:lnTo>
                      <a:pt x="131" y="970"/>
                    </a:lnTo>
                    <a:lnTo>
                      <a:pt x="123" y="982"/>
                    </a:lnTo>
                    <a:lnTo>
                      <a:pt x="123" y="982"/>
                    </a:lnTo>
                    <a:lnTo>
                      <a:pt x="113" y="999"/>
                    </a:lnTo>
                    <a:lnTo>
                      <a:pt x="113" y="999"/>
                    </a:lnTo>
                    <a:lnTo>
                      <a:pt x="113" y="999"/>
                    </a:lnTo>
                    <a:lnTo>
                      <a:pt x="113" y="999"/>
                    </a:lnTo>
                    <a:lnTo>
                      <a:pt x="111" y="1001"/>
                    </a:lnTo>
                    <a:lnTo>
                      <a:pt x="111" y="1001"/>
                    </a:lnTo>
                    <a:lnTo>
                      <a:pt x="111" y="1003"/>
                    </a:lnTo>
                    <a:lnTo>
                      <a:pt x="111" y="1003"/>
                    </a:lnTo>
                    <a:lnTo>
                      <a:pt x="111" y="1005"/>
                    </a:lnTo>
                    <a:lnTo>
                      <a:pt x="111" y="1005"/>
                    </a:lnTo>
                    <a:lnTo>
                      <a:pt x="111" y="1005"/>
                    </a:lnTo>
                    <a:lnTo>
                      <a:pt x="111" y="1005"/>
                    </a:lnTo>
                    <a:lnTo>
                      <a:pt x="111" y="1009"/>
                    </a:lnTo>
                    <a:lnTo>
                      <a:pt x="111" y="1009"/>
                    </a:lnTo>
                    <a:lnTo>
                      <a:pt x="111" y="1010"/>
                    </a:lnTo>
                    <a:lnTo>
                      <a:pt x="111" y="1010"/>
                    </a:lnTo>
                    <a:lnTo>
                      <a:pt x="111" y="1011"/>
                    </a:lnTo>
                    <a:lnTo>
                      <a:pt x="111" y="1011"/>
                    </a:lnTo>
                    <a:lnTo>
                      <a:pt x="111" y="1011"/>
                    </a:lnTo>
                    <a:lnTo>
                      <a:pt x="111" y="1011"/>
                    </a:lnTo>
                    <a:lnTo>
                      <a:pt x="113" y="1014"/>
                    </a:lnTo>
                    <a:lnTo>
                      <a:pt x="113" y="1014"/>
                    </a:lnTo>
                    <a:lnTo>
                      <a:pt x="113" y="1014"/>
                    </a:lnTo>
                    <a:lnTo>
                      <a:pt x="113" y="1014"/>
                    </a:lnTo>
                    <a:lnTo>
                      <a:pt x="114" y="1015"/>
                    </a:lnTo>
                    <a:lnTo>
                      <a:pt x="114" y="1015"/>
                    </a:lnTo>
                    <a:lnTo>
                      <a:pt x="115" y="1016"/>
                    </a:lnTo>
                    <a:lnTo>
                      <a:pt x="115" y="1016"/>
                    </a:lnTo>
                    <a:lnTo>
                      <a:pt x="116" y="1019"/>
                    </a:lnTo>
                    <a:lnTo>
                      <a:pt x="116" y="1019"/>
                    </a:lnTo>
                    <a:lnTo>
                      <a:pt x="118" y="1020"/>
                    </a:lnTo>
                    <a:lnTo>
                      <a:pt x="118" y="1020"/>
                    </a:lnTo>
                    <a:lnTo>
                      <a:pt x="118" y="1022"/>
                    </a:lnTo>
                    <a:lnTo>
                      <a:pt x="118" y="1022"/>
                    </a:lnTo>
                    <a:lnTo>
                      <a:pt x="119" y="1023"/>
                    </a:lnTo>
                    <a:lnTo>
                      <a:pt x="119" y="1023"/>
                    </a:lnTo>
                    <a:lnTo>
                      <a:pt x="120" y="1023"/>
                    </a:lnTo>
                    <a:lnTo>
                      <a:pt x="120" y="1023"/>
                    </a:lnTo>
                    <a:lnTo>
                      <a:pt x="121" y="1025"/>
                    </a:lnTo>
                    <a:lnTo>
                      <a:pt x="121" y="1025"/>
                    </a:lnTo>
                    <a:lnTo>
                      <a:pt x="121" y="1025"/>
                    </a:lnTo>
                    <a:lnTo>
                      <a:pt x="121" y="1025"/>
                    </a:lnTo>
                    <a:lnTo>
                      <a:pt x="123" y="1027"/>
                    </a:lnTo>
                    <a:lnTo>
                      <a:pt x="123" y="1027"/>
                    </a:lnTo>
                    <a:lnTo>
                      <a:pt x="123" y="1027"/>
                    </a:lnTo>
                    <a:lnTo>
                      <a:pt x="123" y="1027"/>
                    </a:lnTo>
                    <a:lnTo>
                      <a:pt x="126" y="1028"/>
                    </a:lnTo>
                    <a:lnTo>
                      <a:pt x="126" y="1028"/>
                    </a:lnTo>
                    <a:lnTo>
                      <a:pt x="128" y="1028"/>
                    </a:lnTo>
                    <a:lnTo>
                      <a:pt x="128" y="1028"/>
                    </a:lnTo>
                    <a:lnTo>
                      <a:pt x="130" y="1029"/>
                    </a:lnTo>
                    <a:lnTo>
                      <a:pt x="130" y="1029"/>
                    </a:lnTo>
                    <a:lnTo>
                      <a:pt x="130" y="1029"/>
                    </a:lnTo>
                    <a:lnTo>
                      <a:pt x="130" y="1029"/>
                    </a:lnTo>
                    <a:lnTo>
                      <a:pt x="134" y="1029"/>
                    </a:lnTo>
                    <a:lnTo>
                      <a:pt x="134" y="1029"/>
                    </a:lnTo>
                    <a:lnTo>
                      <a:pt x="134" y="1029"/>
                    </a:lnTo>
                    <a:lnTo>
                      <a:pt x="134" y="1029"/>
                    </a:lnTo>
                    <a:lnTo>
                      <a:pt x="153" y="1025"/>
                    </a:lnTo>
                    <a:lnTo>
                      <a:pt x="153" y="1025"/>
                    </a:lnTo>
                    <a:lnTo>
                      <a:pt x="167" y="1022"/>
                    </a:lnTo>
                    <a:lnTo>
                      <a:pt x="178" y="1018"/>
                    </a:lnTo>
                    <a:lnTo>
                      <a:pt x="194" y="1010"/>
                    </a:lnTo>
                    <a:lnTo>
                      <a:pt x="194" y="1010"/>
                    </a:lnTo>
                    <a:lnTo>
                      <a:pt x="211" y="1030"/>
                    </a:lnTo>
                    <a:lnTo>
                      <a:pt x="211" y="1030"/>
                    </a:lnTo>
                    <a:lnTo>
                      <a:pt x="201" y="1044"/>
                    </a:lnTo>
                    <a:lnTo>
                      <a:pt x="194" y="1056"/>
                    </a:lnTo>
                    <a:lnTo>
                      <a:pt x="189" y="1068"/>
                    </a:lnTo>
                    <a:lnTo>
                      <a:pt x="189" y="1068"/>
                    </a:lnTo>
                    <a:lnTo>
                      <a:pt x="182" y="1087"/>
                    </a:lnTo>
                    <a:lnTo>
                      <a:pt x="182" y="1087"/>
                    </a:lnTo>
                    <a:lnTo>
                      <a:pt x="182" y="1087"/>
                    </a:lnTo>
                    <a:lnTo>
                      <a:pt x="182" y="1087"/>
                    </a:lnTo>
                    <a:lnTo>
                      <a:pt x="182" y="1090"/>
                    </a:lnTo>
                    <a:lnTo>
                      <a:pt x="182" y="1090"/>
                    </a:lnTo>
                    <a:lnTo>
                      <a:pt x="182" y="1091"/>
                    </a:lnTo>
                    <a:lnTo>
                      <a:pt x="182" y="1091"/>
                    </a:lnTo>
                    <a:lnTo>
                      <a:pt x="181" y="1092"/>
                    </a:lnTo>
                    <a:lnTo>
                      <a:pt x="181" y="1092"/>
                    </a:lnTo>
                    <a:lnTo>
                      <a:pt x="181" y="1093"/>
                    </a:lnTo>
                    <a:lnTo>
                      <a:pt x="181" y="1093"/>
                    </a:lnTo>
                    <a:lnTo>
                      <a:pt x="182" y="1095"/>
                    </a:lnTo>
                    <a:lnTo>
                      <a:pt x="182" y="1095"/>
                    </a:lnTo>
                    <a:lnTo>
                      <a:pt x="182" y="1095"/>
                    </a:lnTo>
                    <a:lnTo>
                      <a:pt x="182" y="1095"/>
                    </a:lnTo>
                    <a:lnTo>
                      <a:pt x="182" y="1097"/>
                    </a:lnTo>
                    <a:lnTo>
                      <a:pt x="182" y="1097"/>
                    </a:lnTo>
                    <a:lnTo>
                      <a:pt x="182" y="1097"/>
                    </a:lnTo>
                    <a:lnTo>
                      <a:pt x="182" y="1097"/>
                    </a:lnTo>
                    <a:lnTo>
                      <a:pt x="183" y="1098"/>
                    </a:lnTo>
                    <a:lnTo>
                      <a:pt x="183" y="1098"/>
                    </a:lnTo>
                    <a:lnTo>
                      <a:pt x="183" y="1100"/>
                    </a:lnTo>
                    <a:lnTo>
                      <a:pt x="183" y="1100"/>
                    </a:lnTo>
                    <a:lnTo>
                      <a:pt x="184" y="1101"/>
                    </a:lnTo>
                    <a:lnTo>
                      <a:pt x="184" y="1101"/>
                    </a:lnTo>
                    <a:lnTo>
                      <a:pt x="186" y="1101"/>
                    </a:lnTo>
                    <a:lnTo>
                      <a:pt x="186" y="1101"/>
                    </a:lnTo>
                    <a:lnTo>
                      <a:pt x="187" y="1102"/>
                    </a:lnTo>
                    <a:lnTo>
                      <a:pt x="187" y="1102"/>
                    </a:lnTo>
                    <a:lnTo>
                      <a:pt x="187" y="1103"/>
                    </a:lnTo>
                    <a:lnTo>
                      <a:pt x="187" y="1103"/>
                    </a:lnTo>
                    <a:lnTo>
                      <a:pt x="189" y="1105"/>
                    </a:lnTo>
                    <a:lnTo>
                      <a:pt x="189" y="1105"/>
                    </a:lnTo>
                    <a:lnTo>
                      <a:pt x="191" y="1107"/>
                    </a:lnTo>
                    <a:lnTo>
                      <a:pt x="191" y="1107"/>
                    </a:lnTo>
                    <a:lnTo>
                      <a:pt x="191" y="1107"/>
                    </a:lnTo>
                    <a:lnTo>
                      <a:pt x="191" y="1107"/>
                    </a:lnTo>
                    <a:lnTo>
                      <a:pt x="193" y="1108"/>
                    </a:lnTo>
                    <a:lnTo>
                      <a:pt x="193" y="1108"/>
                    </a:lnTo>
                    <a:lnTo>
                      <a:pt x="193" y="1110"/>
                    </a:lnTo>
                    <a:lnTo>
                      <a:pt x="193" y="1110"/>
                    </a:lnTo>
                    <a:lnTo>
                      <a:pt x="194" y="1111"/>
                    </a:lnTo>
                    <a:lnTo>
                      <a:pt x="194" y="1111"/>
                    </a:lnTo>
                    <a:lnTo>
                      <a:pt x="196" y="1111"/>
                    </a:lnTo>
                    <a:lnTo>
                      <a:pt x="196" y="1111"/>
                    </a:lnTo>
                    <a:lnTo>
                      <a:pt x="197" y="1112"/>
                    </a:lnTo>
                    <a:lnTo>
                      <a:pt x="197" y="1112"/>
                    </a:lnTo>
                    <a:lnTo>
                      <a:pt x="197" y="1112"/>
                    </a:lnTo>
                    <a:lnTo>
                      <a:pt x="197" y="1112"/>
                    </a:lnTo>
                    <a:lnTo>
                      <a:pt x="198" y="1112"/>
                    </a:lnTo>
                    <a:lnTo>
                      <a:pt x="198" y="1112"/>
                    </a:lnTo>
                    <a:lnTo>
                      <a:pt x="199" y="1112"/>
                    </a:lnTo>
                    <a:lnTo>
                      <a:pt x="199" y="1112"/>
                    </a:lnTo>
                    <a:lnTo>
                      <a:pt x="201" y="1113"/>
                    </a:lnTo>
                    <a:lnTo>
                      <a:pt x="201" y="1113"/>
                    </a:lnTo>
                    <a:lnTo>
                      <a:pt x="202" y="1113"/>
                    </a:lnTo>
                    <a:lnTo>
                      <a:pt x="202" y="1113"/>
                    </a:lnTo>
                    <a:lnTo>
                      <a:pt x="203" y="1112"/>
                    </a:lnTo>
                    <a:lnTo>
                      <a:pt x="203" y="1112"/>
                    </a:lnTo>
                    <a:lnTo>
                      <a:pt x="205" y="1112"/>
                    </a:lnTo>
                    <a:lnTo>
                      <a:pt x="205" y="1112"/>
                    </a:lnTo>
                    <a:lnTo>
                      <a:pt x="207" y="1112"/>
                    </a:lnTo>
                    <a:lnTo>
                      <a:pt x="207" y="1112"/>
                    </a:lnTo>
                    <a:lnTo>
                      <a:pt x="207" y="1112"/>
                    </a:lnTo>
                    <a:lnTo>
                      <a:pt x="226" y="1105"/>
                    </a:lnTo>
                    <a:lnTo>
                      <a:pt x="226" y="1105"/>
                    </a:lnTo>
                    <a:lnTo>
                      <a:pt x="239" y="1100"/>
                    </a:lnTo>
                    <a:lnTo>
                      <a:pt x="250" y="1093"/>
                    </a:lnTo>
                    <a:lnTo>
                      <a:pt x="264" y="1083"/>
                    </a:lnTo>
                    <a:lnTo>
                      <a:pt x="264" y="1083"/>
                    </a:lnTo>
                    <a:lnTo>
                      <a:pt x="284" y="1100"/>
                    </a:lnTo>
                    <a:lnTo>
                      <a:pt x="284" y="1100"/>
                    </a:lnTo>
                    <a:lnTo>
                      <a:pt x="276" y="1116"/>
                    </a:lnTo>
                    <a:lnTo>
                      <a:pt x="273" y="1127"/>
                    </a:lnTo>
                    <a:lnTo>
                      <a:pt x="269" y="1141"/>
                    </a:lnTo>
                    <a:lnTo>
                      <a:pt x="269" y="1141"/>
                    </a:lnTo>
                    <a:lnTo>
                      <a:pt x="265" y="1161"/>
                    </a:lnTo>
                    <a:lnTo>
                      <a:pt x="265" y="1161"/>
                    </a:lnTo>
                    <a:lnTo>
                      <a:pt x="265" y="1164"/>
                    </a:lnTo>
                    <a:lnTo>
                      <a:pt x="265" y="1164"/>
                    </a:lnTo>
                    <a:lnTo>
                      <a:pt x="265" y="1165"/>
                    </a:lnTo>
                    <a:lnTo>
                      <a:pt x="265" y="1165"/>
                    </a:lnTo>
                    <a:lnTo>
                      <a:pt x="266" y="1166"/>
                    </a:lnTo>
                    <a:lnTo>
                      <a:pt x="266" y="1166"/>
                    </a:lnTo>
                    <a:lnTo>
                      <a:pt x="266" y="1168"/>
                    </a:lnTo>
                    <a:lnTo>
                      <a:pt x="266" y="1168"/>
                    </a:lnTo>
                    <a:lnTo>
                      <a:pt x="266" y="1169"/>
                    </a:lnTo>
                    <a:lnTo>
                      <a:pt x="266" y="1169"/>
                    </a:lnTo>
                    <a:lnTo>
                      <a:pt x="266" y="1169"/>
                    </a:lnTo>
                    <a:lnTo>
                      <a:pt x="266" y="1169"/>
                    </a:lnTo>
                    <a:lnTo>
                      <a:pt x="267" y="1171"/>
                    </a:lnTo>
                    <a:lnTo>
                      <a:pt x="267" y="1171"/>
                    </a:lnTo>
                    <a:lnTo>
                      <a:pt x="267" y="1171"/>
                    </a:lnTo>
                    <a:lnTo>
                      <a:pt x="267" y="1171"/>
                    </a:lnTo>
                    <a:lnTo>
                      <a:pt x="269" y="1173"/>
                    </a:lnTo>
                    <a:lnTo>
                      <a:pt x="269" y="1173"/>
                    </a:lnTo>
                    <a:lnTo>
                      <a:pt x="269" y="1173"/>
                    </a:lnTo>
                    <a:lnTo>
                      <a:pt x="269" y="1173"/>
                    </a:lnTo>
                    <a:lnTo>
                      <a:pt x="270" y="1174"/>
                    </a:lnTo>
                    <a:lnTo>
                      <a:pt x="270" y="1174"/>
                    </a:lnTo>
                    <a:lnTo>
                      <a:pt x="271" y="1175"/>
                    </a:lnTo>
                    <a:lnTo>
                      <a:pt x="271" y="1175"/>
                    </a:lnTo>
                    <a:lnTo>
                      <a:pt x="273" y="1176"/>
                    </a:lnTo>
                    <a:lnTo>
                      <a:pt x="273" y="1176"/>
                    </a:lnTo>
                    <a:lnTo>
                      <a:pt x="274" y="1176"/>
                    </a:lnTo>
                    <a:lnTo>
                      <a:pt x="274" y="1176"/>
                    </a:lnTo>
                    <a:lnTo>
                      <a:pt x="275" y="1178"/>
                    </a:lnTo>
                    <a:lnTo>
                      <a:pt x="275" y="1178"/>
                    </a:lnTo>
                    <a:lnTo>
                      <a:pt x="278" y="1179"/>
                    </a:lnTo>
                    <a:lnTo>
                      <a:pt x="278" y="1179"/>
                    </a:lnTo>
                    <a:lnTo>
                      <a:pt x="279" y="1180"/>
                    </a:lnTo>
                    <a:lnTo>
                      <a:pt x="279" y="1180"/>
                    </a:lnTo>
                    <a:lnTo>
                      <a:pt x="280" y="1181"/>
                    </a:lnTo>
                    <a:lnTo>
                      <a:pt x="280" y="1181"/>
                    </a:lnTo>
                    <a:lnTo>
                      <a:pt x="280" y="1181"/>
                    </a:lnTo>
                    <a:lnTo>
                      <a:pt x="280" y="1181"/>
                    </a:lnTo>
                    <a:lnTo>
                      <a:pt x="283" y="1183"/>
                    </a:lnTo>
                    <a:lnTo>
                      <a:pt x="283" y="1183"/>
                    </a:lnTo>
                    <a:lnTo>
                      <a:pt x="283" y="1183"/>
                    </a:lnTo>
                    <a:lnTo>
                      <a:pt x="283" y="1183"/>
                    </a:lnTo>
                    <a:lnTo>
                      <a:pt x="284" y="1183"/>
                    </a:lnTo>
                    <a:lnTo>
                      <a:pt x="284" y="1183"/>
                    </a:lnTo>
                    <a:lnTo>
                      <a:pt x="285" y="1183"/>
                    </a:lnTo>
                    <a:lnTo>
                      <a:pt x="285" y="1183"/>
                    </a:lnTo>
                    <a:lnTo>
                      <a:pt x="286" y="1184"/>
                    </a:lnTo>
                    <a:lnTo>
                      <a:pt x="286" y="1184"/>
                    </a:lnTo>
                    <a:lnTo>
                      <a:pt x="286" y="1184"/>
                    </a:lnTo>
                    <a:lnTo>
                      <a:pt x="286" y="1184"/>
                    </a:lnTo>
                    <a:lnTo>
                      <a:pt x="289" y="1183"/>
                    </a:lnTo>
                    <a:lnTo>
                      <a:pt x="289" y="1183"/>
                    </a:lnTo>
                    <a:lnTo>
                      <a:pt x="289" y="1183"/>
                    </a:lnTo>
                    <a:lnTo>
                      <a:pt x="289" y="1183"/>
                    </a:lnTo>
                    <a:lnTo>
                      <a:pt x="291" y="1183"/>
                    </a:lnTo>
                    <a:lnTo>
                      <a:pt x="291" y="1183"/>
                    </a:lnTo>
                    <a:lnTo>
                      <a:pt x="291" y="1183"/>
                    </a:lnTo>
                    <a:lnTo>
                      <a:pt x="291" y="1183"/>
                    </a:lnTo>
                    <a:lnTo>
                      <a:pt x="295" y="1181"/>
                    </a:lnTo>
                    <a:lnTo>
                      <a:pt x="295" y="1181"/>
                    </a:lnTo>
                    <a:lnTo>
                      <a:pt x="312" y="1171"/>
                    </a:lnTo>
                    <a:lnTo>
                      <a:pt x="312" y="1171"/>
                    </a:lnTo>
                    <a:lnTo>
                      <a:pt x="323" y="1163"/>
                    </a:lnTo>
                    <a:lnTo>
                      <a:pt x="333" y="1155"/>
                    </a:lnTo>
                    <a:lnTo>
                      <a:pt x="346" y="1144"/>
                    </a:lnTo>
                    <a:lnTo>
                      <a:pt x="346" y="1144"/>
                    </a:lnTo>
                    <a:lnTo>
                      <a:pt x="368" y="1156"/>
                    </a:lnTo>
                    <a:lnTo>
                      <a:pt x="368" y="1156"/>
                    </a:lnTo>
                    <a:lnTo>
                      <a:pt x="363" y="1174"/>
                    </a:lnTo>
                    <a:lnTo>
                      <a:pt x="362" y="1185"/>
                    </a:lnTo>
                    <a:lnTo>
                      <a:pt x="361" y="1200"/>
                    </a:lnTo>
                    <a:lnTo>
                      <a:pt x="361" y="1200"/>
                    </a:lnTo>
                    <a:lnTo>
                      <a:pt x="361" y="1219"/>
                    </a:lnTo>
                    <a:lnTo>
                      <a:pt x="361" y="1219"/>
                    </a:lnTo>
                    <a:lnTo>
                      <a:pt x="361" y="1219"/>
                    </a:lnTo>
                    <a:lnTo>
                      <a:pt x="361" y="1219"/>
                    </a:lnTo>
                    <a:lnTo>
                      <a:pt x="361" y="1223"/>
                    </a:lnTo>
                    <a:lnTo>
                      <a:pt x="361" y="1223"/>
                    </a:lnTo>
                    <a:lnTo>
                      <a:pt x="361" y="1223"/>
                    </a:lnTo>
                    <a:lnTo>
                      <a:pt x="361" y="1223"/>
                    </a:lnTo>
                    <a:lnTo>
                      <a:pt x="362" y="1226"/>
                    </a:lnTo>
                    <a:lnTo>
                      <a:pt x="362" y="1226"/>
                    </a:lnTo>
                    <a:lnTo>
                      <a:pt x="362" y="1226"/>
                    </a:lnTo>
                    <a:lnTo>
                      <a:pt x="362" y="1226"/>
                    </a:lnTo>
                    <a:lnTo>
                      <a:pt x="363" y="1228"/>
                    </a:lnTo>
                    <a:lnTo>
                      <a:pt x="363" y="1228"/>
                    </a:lnTo>
                    <a:lnTo>
                      <a:pt x="363" y="1228"/>
                    </a:lnTo>
                    <a:lnTo>
                      <a:pt x="363" y="1228"/>
                    </a:lnTo>
                    <a:lnTo>
                      <a:pt x="365" y="1229"/>
                    </a:lnTo>
                    <a:lnTo>
                      <a:pt x="365" y="1229"/>
                    </a:lnTo>
                    <a:lnTo>
                      <a:pt x="365" y="1229"/>
                    </a:lnTo>
                    <a:lnTo>
                      <a:pt x="365" y="1229"/>
                    </a:lnTo>
                    <a:lnTo>
                      <a:pt x="366" y="1231"/>
                    </a:lnTo>
                    <a:lnTo>
                      <a:pt x="366" y="1231"/>
                    </a:lnTo>
                    <a:lnTo>
                      <a:pt x="366" y="1231"/>
                    </a:lnTo>
                    <a:lnTo>
                      <a:pt x="366" y="1231"/>
                    </a:lnTo>
                    <a:lnTo>
                      <a:pt x="368" y="1232"/>
                    </a:lnTo>
                    <a:lnTo>
                      <a:pt x="368" y="1232"/>
                    </a:lnTo>
                    <a:lnTo>
                      <a:pt x="368" y="1232"/>
                    </a:lnTo>
                    <a:lnTo>
                      <a:pt x="368" y="1232"/>
                    </a:lnTo>
                    <a:lnTo>
                      <a:pt x="371" y="1233"/>
                    </a:lnTo>
                    <a:lnTo>
                      <a:pt x="371" y="1233"/>
                    </a:lnTo>
                    <a:lnTo>
                      <a:pt x="371" y="1233"/>
                    </a:lnTo>
                    <a:lnTo>
                      <a:pt x="371" y="1233"/>
                    </a:lnTo>
                    <a:lnTo>
                      <a:pt x="373" y="1234"/>
                    </a:lnTo>
                    <a:lnTo>
                      <a:pt x="373" y="1234"/>
                    </a:lnTo>
                    <a:lnTo>
                      <a:pt x="376" y="1236"/>
                    </a:lnTo>
                    <a:lnTo>
                      <a:pt x="376" y="1236"/>
                    </a:lnTo>
                    <a:lnTo>
                      <a:pt x="377" y="1236"/>
                    </a:lnTo>
                    <a:lnTo>
                      <a:pt x="377" y="1236"/>
                    </a:lnTo>
                    <a:lnTo>
                      <a:pt x="378" y="1237"/>
                    </a:lnTo>
                    <a:lnTo>
                      <a:pt x="378" y="1237"/>
                    </a:lnTo>
                    <a:lnTo>
                      <a:pt x="378" y="1237"/>
                    </a:lnTo>
                    <a:lnTo>
                      <a:pt x="378" y="1237"/>
                    </a:lnTo>
                    <a:lnTo>
                      <a:pt x="381" y="1237"/>
                    </a:lnTo>
                    <a:lnTo>
                      <a:pt x="381" y="1237"/>
                    </a:lnTo>
                    <a:lnTo>
                      <a:pt x="381" y="1238"/>
                    </a:lnTo>
                    <a:lnTo>
                      <a:pt x="381" y="1238"/>
                    </a:lnTo>
                    <a:lnTo>
                      <a:pt x="383" y="1238"/>
                    </a:lnTo>
                    <a:lnTo>
                      <a:pt x="383" y="1238"/>
                    </a:lnTo>
                    <a:lnTo>
                      <a:pt x="383" y="1238"/>
                    </a:lnTo>
                    <a:lnTo>
                      <a:pt x="383" y="1238"/>
                    </a:lnTo>
                    <a:lnTo>
                      <a:pt x="385" y="1238"/>
                    </a:lnTo>
                    <a:lnTo>
                      <a:pt x="385" y="1238"/>
                    </a:lnTo>
                    <a:lnTo>
                      <a:pt x="386" y="1238"/>
                    </a:lnTo>
                    <a:lnTo>
                      <a:pt x="386" y="1238"/>
                    </a:lnTo>
                    <a:lnTo>
                      <a:pt x="387" y="1237"/>
                    </a:lnTo>
                    <a:lnTo>
                      <a:pt x="387" y="1237"/>
                    </a:lnTo>
                    <a:lnTo>
                      <a:pt x="388" y="1237"/>
                    </a:lnTo>
                    <a:lnTo>
                      <a:pt x="388" y="1237"/>
                    </a:lnTo>
                    <a:lnTo>
                      <a:pt x="390" y="1237"/>
                    </a:lnTo>
                    <a:lnTo>
                      <a:pt x="390" y="1237"/>
                    </a:lnTo>
                    <a:lnTo>
                      <a:pt x="391" y="1236"/>
                    </a:lnTo>
                    <a:lnTo>
                      <a:pt x="391" y="1236"/>
                    </a:lnTo>
                    <a:lnTo>
                      <a:pt x="393" y="1234"/>
                    </a:lnTo>
                    <a:lnTo>
                      <a:pt x="393" y="1234"/>
                    </a:lnTo>
                    <a:lnTo>
                      <a:pt x="393" y="1234"/>
                    </a:lnTo>
                    <a:lnTo>
                      <a:pt x="393" y="1234"/>
                    </a:lnTo>
                    <a:lnTo>
                      <a:pt x="393" y="1234"/>
                    </a:lnTo>
                    <a:lnTo>
                      <a:pt x="407" y="1222"/>
                    </a:lnTo>
                    <a:lnTo>
                      <a:pt x="407" y="1222"/>
                    </a:lnTo>
                    <a:lnTo>
                      <a:pt x="419" y="1212"/>
                    </a:lnTo>
                    <a:lnTo>
                      <a:pt x="426" y="1203"/>
                    </a:lnTo>
                    <a:lnTo>
                      <a:pt x="436" y="1188"/>
                    </a:lnTo>
                    <a:lnTo>
                      <a:pt x="436" y="1188"/>
                    </a:lnTo>
                    <a:lnTo>
                      <a:pt x="460" y="1197"/>
                    </a:lnTo>
                    <a:lnTo>
                      <a:pt x="460" y="1197"/>
                    </a:lnTo>
                    <a:lnTo>
                      <a:pt x="460" y="1214"/>
                    </a:lnTo>
                    <a:lnTo>
                      <a:pt x="460" y="1227"/>
                    </a:lnTo>
                    <a:lnTo>
                      <a:pt x="462" y="1241"/>
                    </a:lnTo>
                    <a:lnTo>
                      <a:pt x="462" y="1241"/>
                    </a:lnTo>
                    <a:lnTo>
                      <a:pt x="464" y="1261"/>
                    </a:lnTo>
                    <a:lnTo>
                      <a:pt x="464" y="1261"/>
                    </a:lnTo>
                    <a:lnTo>
                      <a:pt x="464" y="1261"/>
                    </a:lnTo>
                    <a:lnTo>
                      <a:pt x="464" y="1261"/>
                    </a:lnTo>
                    <a:lnTo>
                      <a:pt x="465" y="1263"/>
                    </a:lnTo>
                    <a:lnTo>
                      <a:pt x="465" y="1263"/>
                    </a:lnTo>
                    <a:lnTo>
                      <a:pt x="465" y="1265"/>
                    </a:lnTo>
                    <a:lnTo>
                      <a:pt x="465" y="1265"/>
                    </a:lnTo>
                    <a:lnTo>
                      <a:pt x="467" y="1266"/>
                    </a:lnTo>
                    <a:lnTo>
                      <a:pt x="467" y="1266"/>
                    </a:lnTo>
                    <a:lnTo>
                      <a:pt x="467" y="1266"/>
                    </a:lnTo>
                    <a:lnTo>
                      <a:pt x="467" y="1266"/>
                    </a:lnTo>
                    <a:lnTo>
                      <a:pt x="468" y="1268"/>
                    </a:lnTo>
                    <a:lnTo>
                      <a:pt x="468" y="1268"/>
                    </a:lnTo>
                    <a:lnTo>
                      <a:pt x="468" y="1268"/>
                    </a:lnTo>
                    <a:lnTo>
                      <a:pt x="468" y="1268"/>
                    </a:lnTo>
                    <a:lnTo>
                      <a:pt x="469" y="1270"/>
                    </a:lnTo>
                    <a:lnTo>
                      <a:pt x="469" y="1270"/>
                    </a:lnTo>
                    <a:lnTo>
                      <a:pt x="470" y="1270"/>
                    </a:lnTo>
                    <a:lnTo>
                      <a:pt x="470" y="1270"/>
                    </a:lnTo>
                    <a:lnTo>
                      <a:pt x="472" y="1271"/>
                    </a:lnTo>
                    <a:lnTo>
                      <a:pt x="472" y="1271"/>
                    </a:lnTo>
                    <a:lnTo>
                      <a:pt x="472" y="1271"/>
                    </a:lnTo>
                    <a:lnTo>
                      <a:pt x="472" y="1271"/>
                    </a:lnTo>
                    <a:lnTo>
                      <a:pt x="474" y="1271"/>
                    </a:lnTo>
                    <a:lnTo>
                      <a:pt x="474" y="1271"/>
                    </a:lnTo>
                    <a:lnTo>
                      <a:pt x="474" y="1272"/>
                    </a:lnTo>
                    <a:lnTo>
                      <a:pt x="474" y="1272"/>
                    </a:lnTo>
                    <a:lnTo>
                      <a:pt x="477" y="1272"/>
                    </a:lnTo>
                    <a:lnTo>
                      <a:pt x="477" y="1272"/>
                    </a:lnTo>
                    <a:lnTo>
                      <a:pt x="478" y="1272"/>
                    </a:lnTo>
                    <a:lnTo>
                      <a:pt x="478" y="1272"/>
                    </a:lnTo>
                    <a:lnTo>
                      <a:pt x="479" y="1273"/>
                    </a:lnTo>
                    <a:lnTo>
                      <a:pt x="479" y="1273"/>
                    </a:lnTo>
                    <a:lnTo>
                      <a:pt x="482" y="1273"/>
                    </a:lnTo>
                    <a:lnTo>
                      <a:pt x="482" y="1273"/>
                    </a:lnTo>
                    <a:lnTo>
                      <a:pt x="483" y="1273"/>
                    </a:lnTo>
                    <a:lnTo>
                      <a:pt x="483" y="1273"/>
                    </a:lnTo>
                    <a:lnTo>
                      <a:pt x="484" y="1275"/>
                    </a:lnTo>
                    <a:lnTo>
                      <a:pt x="484" y="1275"/>
                    </a:lnTo>
                    <a:lnTo>
                      <a:pt x="485" y="1275"/>
                    </a:lnTo>
                    <a:lnTo>
                      <a:pt x="485" y="1275"/>
                    </a:lnTo>
                    <a:lnTo>
                      <a:pt x="488" y="1275"/>
                    </a:lnTo>
                    <a:lnTo>
                      <a:pt x="488" y="1275"/>
                    </a:lnTo>
                    <a:lnTo>
                      <a:pt x="488" y="1275"/>
                    </a:lnTo>
                    <a:lnTo>
                      <a:pt x="488" y="1275"/>
                    </a:lnTo>
                    <a:lnTo>
                      <a:pt x="489" y="1275"/>
                    </a:lnTo>
                    <a:lnTo>
                      <a:pt x="489" y="1275"/>
                    </a:lnTo>
                    <a:lnTo>
                      <a:pt x="490" y="1275"/>
                    </a:lnTo>
                    <a:lnTo>
                      <a:pt x="490" y="1275"/>
                    </a:lnTo>
                    <a:lnTo>
                      <a:pt x="492" y="1275"/>
                    </a:lnTo>
                    <a:lnTo>
                      <a:pt x="492" y="1275"/>
                    </a:lnTo>
                    <a:lnTo>
                      <a:pt x="492" y="1275"/>
                    </a:lnTo>
                    <a:lnTo>
                      <a:pt x="492" y="1275"/>
                    </a:lnTo>
                    <a:lnTo>
                      <a:pt x="494" y="1273"/>
                    </a:lnTo>
                    <a:lnTo>
                      <a:pt x="494" y="1273"/>
                    </a:lnTo>
                    <a:lnTo>
                      <a:pt x="494" y="1273"/>
                    </a:lnTo>
                    <a:lnTo>
                      <a:pt x="494" y="1273"/>
                    </a:lnTo>
                    <a:lnTo>
                      <a:pt x="496" y="1272"/>
                    </a:lnTo>
                    <a:lnTo>
                      <a:pt x="496" y="1272"/>
                    </a:lnTo>
                    <a:lnTo>
                      <a:pt x="497" y="1272"/>
                    </a:lnTo>
                    <a:lnTo>
                      <a:pt x="497" y="1272"/>
                    </a:lnTo>
                    <a:lnTo>
                      <a:pt x="499" y="1270"/>
                    </a:lnTo>
                    <a:lnTo>
                      <a:pt x="499" y="1270"/>
                    </a:lnTo>
                    <a:lnTo>
                      <a:pt x="499" y="1270"/>
                    </a:lnTo>
                    <a:lnTo>
                      <a:pt x="499" y="1270"/>
                    </a:lnTo>
                    <a:lnTo>
                      <a:pt x="512" y="1255"/>
                    </a:lnTo>
                    <a:lnTo>
                      <a:pt x="512" y="1255"/>
                    </a:lnTo>
                    <a:lnTo>
                      <a:pt x="519" y="1243"/>
                    </a:lnTo>
                    <a:lnTo>
                      <a:pt x="526" y="1233"/>
                    </a:lnTo>
                    <a:lnTo>
                      <a:pt x="535" y="1217"/>
                    </a:lnTo>
                    <a:lnTo>
                      <a:pt x="535" y="1217"/>
                    </a:lnTo>
                    <a:lnTo>
                      <a:pt x="559" y="1222"/>
                    </a:lnTo>
                    <a:lnTo>
                      <a:pt x="559" y="1222"/>
                    </a:lnTo>
                    <a:lnTo>
                      <a:pt x="561" y="1239"/>
                    </a:lnTo>
                    <a:lnTo>
                      <a:pt x="564" y="1251"/>
                    </a:lnTo>
                    <a:lnTo>
                      <a:pt x="567" y="1265"/>
                    </a:lnTo>
                    <a:lnTo>
                      <a:pt x="567" y="1265"/>
                    </a:lnTo>
                    <a:lnTo>
                      <a:pt x="574" y="1284"/>
                    </a:lnTo>
                    <a:lnTo>
                      <a:pt x="574" y="1284"/>
                    </a:lnTo>
                    <a:lnTo>
                      <a:pt x="574" y="1284"/>
                    </a:lnTo>
                    <a:lnTo>
                      <a:pt x="575" y="1286"/>
                    </a:lnTo>
                    <a:lnTo>
                      <a:pt x="575" y="1286"/>
                    </a:lnTo>
                    <a:lnTo>
                      <a:pt x="576" y="1286"/>
                    </a:lnTo>
                    <a:lnTo>
                      <a:pt x="576" y="1286"/>
                    </a:lnTo>
                    <a:lnTo>
                      <a:pt x="577" y="1289"/>
                    </a:lnTo>
                    <a:lnTo>
                      <a:pt x="577" y="1289"/>
                    </a:lnTo>
                    <a:lnTo>
                      <a:pt x="577" y="1289"/>
                    </a:lnTo>
                    <a:lnTo>
                      <a:pt x="577" y="1289"/>
                    </a:lnTo>
                    <a:lnTo>
                      <a:pt x="579" y="1290"/>
                    </a:lnTo>
                    <a:lnTo>
                      <a:pt x="579" y="1290"/>
                    </a:lnTo>
                    <a:lnTo>
                      <a:pt x="579" y="1290"/>
                    </a:lnTo>
                    <a:lnTo>
                      <a:pt x="579" y="1290"/>
                    </a:lnTo>
                    <a:lnTo>
                      <a:pt x="580" y="1291"/>
                    </a:lnTo>
                    <a:lnTo>
                      <a:pt x="580" y="1291"/>
                    </a:lnTo>
                    <a:lnTo>
                      <a:pt x="581" y="1291"/>
                    </a:lnTo>
                    <a:lnTo>
                      <a:pt x="581" y="1291"/>
                    </a:lnTo>
                    <a:lnTo>
                      <a:pt x="582" y="1291"/>
                    </a:lnTo>
                    <a:lnTo>
                      <a:pt x="582" y="1291"/>
                    </a:lnTo>
                    <a:lnTo>
                      <a:pt x="582" y="1291"/>
                    </a:lnTo>
                    <a:lnTo>
                      <a:pt x="582" y="1291"/>
                    </a:lnTo>
                    <a:lnTo>
                      <a:pt x="585" y="1292"/>
                    </a:lnTo>
                    <a:lnTo>
                      <a:pt x="585" y="1292"/>
                    </a:lnTo>
                    <a:lnTo>
                      <a:pt x="586" y="1292"/>
                    </a:lnTo>
                    <a:lnTo>
                      <a:pt x="586" y="1292"/>
                    </a:lnTo>
                    <a:lnTo>
                      <a:pt x="588" y="1292"/>
                    </a:lnTo>
                    <a:lnTo>
                      <a:pt x="588" y="1292"/>
                    </a:lnTo>
                    <a:lnTo>
                      <a:pt x="589" y="1292"/>
                    </a:lnTo>
                    <a:lnTo>
                      <a:pt x="589" y="1292"/>
                    </a:lnTo>
                    <a:lnTo>
                      <a:pt x="591" y="1292"/>
                    </a:lnTo>
                    <a:lnTo>
                      <a:pt x="591" y="1292"/>
                    </a:lnTo>
                    <a:lnTo>
                      <a:pt x="594" y="1292"/>
                    </a:lnTo>
                    <a:lnTo>
                      <a:pt x="594" y="1292"/>
                    </a:lnTo>
                    <a:lnTo>
                      <a:pt x="595" y="1292"/>
                    </a:lnTo>
                    <a:lnTo>
                      <a:pt x="595" y="1292"/>
                    </a:lnTo>
                    <a:lnTo>
                      <a:pt x="596" y="1294"/>
                    </a:lnTo>
                    <a:lnTo>
                      <a:pt x="596" y="1294"/>
                    </a:lnTo>
                    <a:lnTo>
                      <a:pt x="598" y="1294"/>
                    </a:lnTo>
                    <a:lnTo>
                      <a:pt x="598" y="1294"/>
                    </a:lnTo>
                    <a:lnTo>
                      <a:pt x="599" y="1294"/>
                    </a:lnTo>
                    <a:lnTo>
                      <a:pt x="599" y="1294"/>
                    </a:lnTo>
                    <a:lnTo>
                      <a:pt x="600" y="1294"/>
                    </a:lnTo>
                    <a:lnTo>
                      <a:pt x="600" y="1294"/>
                    </a:lnTo>
                    <a:lnTo>
                      <a:pt x="601" y="1292"/>
                    </a:lnTo>
                    <a:lnTo>
                      <a:pt x="601" y="1292"/>
                    </a:lnTo>
                    <a:lnTo>
                      <a:pt x="601" y="1292"/>
                    </a:lnTo>
                    <a:lnTo>
                      <a:pt x="601" y="1292"/>
                    </a:lnTo>
                    <a:lnTo>
                      <a:pt x="603" y="1292"/>
                    </a:lnTo>
                    <a:lnTo>
                      <a:pt x="603" y="1292"/>
                    </a:lnTo>
                    <a:lnTo>
                      <a:pt x="604" y="1292"/>
                    </a:lnTo>
                    <a:lnTo>
                      <a:pt x="604" y="1292"/>
                    </a:lnTo>
                    <a:lnTo>
                      <a:pt x="605" y="1291"/>
                    </a:lnTo>
                    <a:lnTo>
                      <a:pt x="605" y="1291"/>
                    </a:lnTo>
                    <a:lnTo>
                      <a:pt x="605" y="1291"/>
                    </a:lnTo>
                    <a:lnTo>
                      <a:pt x="605" y="1291"/>
                    </a:lnTo>
                    <a:lnTo>
                      <a:pt x="608" y="1289"/>
                    </a:lnTo>
                    <a:lnTo>
                      <a:pt x="608" y="1289"/>
                    </a:lnTo>
                    <a:lnTo>
                      <a:pt x="608" y="1289"/>
                    </a:lnTo>
                    <a:lnTo>
                      <a:pt x="608" y="1289"/>
                    </a:lnTo>
                    <a:lnTo>
                      <a:pt x="609" y="1286"/>
                    </a:lnTo>
                    <a:lnTo>
                      <a:pt x="609" y="1286"/>
                    </a:lnTo>
                    <a:lnTo>
                      <a:pt x="609" y="1286"/>
                    </a:lnTo>
                    <a:lnTo>
                      <a:pt x="609" y="1286"/>
                    </a:lnTo>
                    <a:lnTo>
                      <a:pt x="619" y="1270"/>
                    </a:lnTo>
                    <a:lnTo>
                      <a:pt x="619" y="1270"/>
                    </a:lnTo>
                    <a:lnTo>
                      <a:pt x="625" y="1256"/>
                    </a:lnTo>
                    <a:lnTo>
                      <a:pt x="629" y="1244"/>
                    </a:lnTo>
                    <a:lnTo>
                      <a:pt x="635" y="1228"/>
                    </a:lnTo>
                    <a:lnTo>
                      <a:pt x="635" y="1228"/>
                    </a:lnTo>
                    <a:lnTo>
                      <a:pt x="661" y="1228"/>
                    </a:lnTo>
                    <a:lnTo>
                      <a:pt x="661" y="1228"/>
                    </a:lnTo>
                    <a:lnTo>
                      <a:pt x="666" y="1244"/>
                    </a:lnTo>
                    <a:lnTo>
                      <a:pt x="669" y="1256"/>
                    </a:lnTo>
                    <a:lnTo>
                      <a:pt x="676" y="1270"/>
                    </a:lnTo>
                    <a:lnTo>
                      <a:pt x="676" y="1270"/>
                    </a:lnTo>
                    <a:lnTo>
                      <a:pt x="686" y="1286"/>
                    </a:lnTo>
                    <a:lnTo>
                      <a:pt x="686" y="1286"/>
                    </a:lnTo>
                    <a:lnTo>
                      <a:pt x="686" y="1286"/>
                    </a:lnTo>
                    <a:lnTo>
                      <a:pt x="686" y="1286"/>
                    </a:lnTo>
                    <a:lnTo>
                      <a:pt x="687" y="1289"/>
                    </a:lnTo>
                    <a:lnTo>
                      <a:pt x="687" y="1289"/>
                    </a:lnTo>
                    <a:lnTo>
                      <a:pt x="688" y="1289"/>
                    </a:lnTo>
                    <a:lnTo>
                      <a:pt x="688" y="1289"/>
                    </a:lnTo>
                    <a:lnTo>
                      <a:pt x="690" y="1291"/>
                    </a:lnTo>
                    <a:lnTo>
                      <a:pt x="690" y="1291"/>
                    </a:lnTo>
                    <a:lnTo>
                      <a:pt x="690" y="1291"/>
                    </a:lnTo>
                    <a:lnTo>
                      <a:pt x="690" y="1291"/>
                    </a:lnTo>
                    <a:lnTo>
                      <a:pt x="692" y="1292"/>
                    </a:lnTo>
                    <a:lnTo>
                      <a:pt x="692" y="1292"/>
                    </a:lnTo>
                    <a:lnTo>
                      <a:pt x="692" y="1292"/>
                    </a:lnTo>
                    <a:lnTo>
                      <a:pt x="692" y="1292"/>
                    </a:lnTo>
                    <a:lnTo>
                      <a:pt x="693" y="1292"/>
                    </a:lnTo>
                    <a:lnTo>
                      <a:pt x="693" y="1292"/>
                    </a:lnTo>
                    <a:lnTo>
                      <a:pt x="695" y="1292"/>
                    </a:lnTo>
                    <a:lnTo>
                      <a:pt x="695" y="1292"/>
                    </a:lnTo>
                    <a:lnTo>
                      <a:pt x="696" y="1294"/>
                    </a:lnTo>
                    <a:lnTo>
                      <a:pt x="696" y="1294"/>
                    </a:lnTo>
                    <a:lnTo>
                      <a:pt x="696" y="1294"/>
                    </a:lnTo>
                    <a:lnTo>
                      <a:pt x="696" y="1294"/>
                    </a:lnTo>
                    <a:lnTo>
                      <a:pt x="698" y="1294"/>
                    </a:lnTo>
                    <a:lnTo>
                      <a:pt x="698" y="1294"/>
                    </a:lnTo>
                    <a:lnTo>
                      <a:pt x="698" y="1294"/>
                    </a:lnTo>
                    <a:lnTo>
                      <a:pt x="698" y="1294"/>
                    </a:lnTo>
                    <a:lnTo>
                      <a:pt x="701" y="1292"/>
                    </a:lnTo>
                    <a:lnTo>
                      <a:pt x="701" y="1292"/>
                    </a:lnTo>
                    <a:lnTo>
                      <a:pt x="702" y="1292"/>
                    </a:lnTo>
                    <a:lnTo>
                      <a:pt x="702" y="1292"/>
                    </a:lnTo>
                    <a:lnTo>
                      <a:pt x="705" y="1292"/>
                    </a:lnTo>
                    <a:lnTo>
                      <a:pt x="705" y="1292"/>
                    </a:lnTo>
                    <a:lnTo>
                      <a:pt x="707" y="1292"/>
                    </a:lnTo>
                    <a:lnTo>
                      <a:pt x="707" y="1292"/>
                    </a:lnTo>
                    <a:lnTo>
                      <a:pt x="707" y="1292"/>
                    </a:lnTo>
                    <a:lnTo>
                      <a:pt x="707" y="1292"/>
                    </a:lnTo>
                    <a:lnTo>
                      <a:pt x="710" y="1292"/>
                    </a:lnTo>
                    <a:lnTo>
                      <a:pt x="710" y="1292"/>
                    </a:lnTo>
                    <a:lnTo>
                      <a:pt x="710" y="1292"/>
                    </a:lnTo>
                    <a:lnTo>
                      <a:pt x="710" y="1292"/>
                    </a:lnTo>
                    <a:lnTo>
                      <a:pt x="712" y="1291"/>
                    </a:lnTo>
                    <a:lnTo>
                      <a:pt x="712" y="1291"/>
                    </a:lnTo>
                    <a:lnTo>
                      <a:pt x="712" y="1291"/>
                    </a:lnTo>
                    <a:lnTo>
                      <a:pt x="712" y="1291"/>
                    </a:lnTo>
                    <a:lnTo>
                      <a:pt x="713" y="1291"/>
                    </a:lnTo>
                    <a:lnTo>
                      <a:pt x="713" y="1291"/>
                    </a:lnTo>
                    <a:lnTo>
                      <a:pt x="715" y="1291"/>
                    </a:lnTo>
                    <a:lnTo>
                      <a:pt x="715" y="1291"/>
                    </a:lnTo>
                    <a:lnTo>
                      <a:pt x="716" y="1290"/>
                    </a:lnTo>
                    <a:lnTo>
                      <a:pt x="716" y="1290"/>
                    </a:lnTo>
                    <a:lnTo>
                      <a:pt x="716" y="1290"/>
                    </a:lnTo>
                    <a:lnTo>
                      <a:pt x="716" y="1290"/>
                    </a:lnTo>
                    <a:lnTo>
                      <a:pt x="717" y="1289"/>
                    </a:lnTo>
                    <a:lnTo>
                      <a:pt x="717" y="1289"/>
                    </a:lnTo>
                    <a:lnTo>
                      <a:pt x="719" y="1289"/>
                    </a:lnTo>
                    <a:lnTo>
                      <a:pt x="719" y="1289"/>
                    </a:lnTo>
                    <a:lnTo>
                      <a:pt x="720" y="1286"/>
                    </a:lnTo>
                    <a:lnTo>
                      <a:pt x="720" y="1286"/>
                    </a:lnTo>
                    <a:lnTo>
                      <a:pt x="720" y="1286"/>
                    </a:lnTo>
                    <a:lnTo>
                      <a:pt x="720" y="1286"/>
                    </a:lnTo>
                    <a:lnTo>
                      <a:pt x="721" y="1284"/>
                    </a:lnTo>
                    <a:lnTo>
                      <a:pt x="721" y="1284"/>
                    </a:lnTo>
                    <a:lnTo>
                      <a:pt x="721" y="1284"/>
                    </a:lnTo>
                    <a:lnTo>
                      <a:pt x="721" y="1284"/>
                    </a:lnTo>
                    <a:lnTo>
                      <a:pt x="721" y="1284"/>
                    </a:lnTo>
                    <a:lnTo>
                      <a:pt x="724" y="1276"/>
                    </a:lnTo>
                    <a:lnTo>
                      <a:pt x="727" y="1265"/>
                    </a:lnTo>
                    <a:lnTo>
                      <a:pt x="727" y="1265"/>
                    </a:lnTo>
                    <a:lnTo>
                      <a:pt x="731" y="1251"/>
                    </a:lnTo>
                    <a:lnTo>
                      <a:pt x="734" y="1239"/>
                    </a:lnTo>
                    <a:lnTo>
                      <a:pt x="736" y="1222"/>
                    </a:lnTo>
                    <a:lnTo>
                      <a:pt x="736" y="1222"/>
                    </a:lnTo>
                    <a:lnTo>
                      <a:pt x="761" y="1217"/>
                    </a:lnTo>
                    <a:lnTo>
                      <a:pt x="761" y="1217"/>
                    </a:lnTo>
                    <a:lnTo>
                      <a:pt x="769" y="1233"/>
                    </a:lnTo>
                    <a:lnTo>
                      <a:pt x="775" y="1243"/>
                    </a:lnTo>
                    <a:lnTo>
                      <a:pt x="784" y="1255"/>
                    </a:lnTo>
                    <a:lnTo>
                      <a:pt x="784" y="1255"/>
                    </a:lnTo>
                    <a:lnTo>
                      <a:pt x="790" y="1263"/>
                    </a:lnTo>
                    <a:lnTo>
                      <a:pt x="797" y="1270"/>
                    </a:lnTo>
                    <a:lnTo>
                      <a:pt x="797" y="1270"/>
                    </a:lnTo>
                    <a:lnTo>
                      <a:pt x="797" y="1270"/>
                    </a:lnTo>
                    <a:lnTo>
                      <a:pt x="797" y="1270"/>
                    </a:lnTo>
                    <a:lnTo>
                      <a:pt x="797" y="1270"/>
                    </a:lnTo>
                    <a:lnTo>
                      <a:pt x="799" y="1272"/>
                    </a:lnTo>
                    <a:lnTo>
                      <a:pt x="799" y="1272"/>
                    </a:lnTo>
                    <a:lnTo>
                      <a:pt x="799" y="1272"/>
                    </a:lnTo>
                    <a:lnTo>
                      <a:pt x="799" y="1272"/>
                    </a:lnTo>
                    <a:lnTo>
                      <a:pt x="800" y="1273"/>
                    </a:lnTo>
                    <a:lnTo>
                      <a:pt x="800" y="1273"/>
                    </a:lnTo>
                    <a:lnTo>
                      <a:pt x="802" y="1273"/>
                    </a:lnTo>
                    <a:lnTo>
                      <a:pt x="802" y="1273"/>
                    </a:lnTo>
                    <a:lnTo>
                      <a:pt x="803" y="1275"/>
                    </a:lnTo>
                    <a:lnTo>
                      <a:pt x="803" y="1275"/>
                    </a:lnTo>
                    <a:lnTo>
                      <a:pt x="803" y="1275"/>
                    </a:lnTo>
                    <a:lnTo>
                      <a:pt x="803" y="1275"/>
                    </a:lnTo>
                    <a:lnTo>
                      <a:pt x="805" y="1275"/>
                    </a:lnTo>
                    <a:lnTo>
                      <a:pt x="805" y="1275"/>
                    </a:lnTo>
                    <a:lnTo>
                      <a:pt x="805" y="1275"/>
                    </a:lnTo>
                    <a:lnTo>
                      <a:pt x="805" y="1275"/>
                    </a:lnTo>
                    <a:lnTo>
                      <a:pt x="807" y="1275"/>
                    </a:lnTo>
                    <a:lnTo>
                      <a:pt x="807" y="1275"/>
                    </a:lnTo>
                    <a:lnTo>
                      <a:pt x="808" y="1275"/>
                    </a:lnTo>
                    <a:lnTo>
                      <a:pt x="808" y="1275"/>
                    </a:lnTo>
                    <a:lnTo>
                      <a:pt x="809" y="1275"/>
                    </a:lnTo>
                    <a:lnTo>
                      <a:pt x="809" y="1275"/>
                    </a:lnTo>
                    <a:lnTo>
                      <a:pt x="811" y="1275"/>
                    </a:lnTo>
                    <a:lnTo>
                      <a:pt x="811" y="1275"/>
                    </a:lnTo>
                    <a:lnTo>
                      <a:pt x="812" y="1273"/>
                    </a:lnTo>
                    <a:lnTo>
                      <a:pt x="812" y="1273"/>
                    </a:lnTo>
                    <a:lnTo>
                      <a:pt x="813" y="1273"/>
                    </a:lnTo>
                    <a:lnTo>
                      <a:pt x="813" y="1273"/>
                    </a:lnTo>
                    <a:lnTo>
                      <a:pt x="816" y="1273"/>
                    </a:lnTo>
                    <a:lnTo>
                      <a:pt x="816" y="1273"/>
                    </a:lnTo>
                    <a:lnTo>
                      <a:pt x="818" y="1272"/>
                    </a:lnTo>
                    <a:lnTo>
                      <a:pt x="818" y="1272"/>
                    </a:lnTo>
                    <a:lnTo>
                      <a:pt x="819" y="1272"/>
                    </a:lnTo>
                    <a:lnTo>
                      <a:pt x="819" y="1272"/>
                    </a:lnTo>
                    <a:lnTo>
                      <a:pt x="821" y="1272"/>
                    </a:lnTo>
                    <a:lnTo>
                      <a:pt x="821" y="1272"/>
                    </a:lnTo>
                    <a:lnTo>
                      <a:pt x="822" y="1271"/>
                    </a:lnTo>
                    <a:lnTo>
                      <a:pt x="822" y="1271"/>
                    </a:lnTo>
                    <a:lnTo>
                      <a:pt x="823" y="1271"/>
                    </a:lnTo>
                    <a:lnTo>
                      <a:pt x="823" y="1271"/>
                    </a:lnTo>
                    <a:lnTo>
                      <a:pt x="823" y="1271"/>
                    </a:lnTo>
                    <a:lnTo>
                      <a:pt x="823" y="1271"/>
                    </a:lnTo>
                    <a:lnTo>
                      <a:pt x="826" y="1270"/>
                    </a:lnTo>
                    <a:lnTo>
                      <a:pt x="826" y="1270"/>
                    </a:lnTo>
                    <a:lnTo>
                      <a:pt x="826" y="1270"/>
                    </a:lnTo>
                    <a:lnTo>
                      <a:pt x="826" y="1270"/>
                    </a:lnTo>
                    <a:lnTo>
                      <a:pt x="827" y="1268"/>
                    </a:lnTo>
                    <a:lnTo>
                      <a:pt x="827" y="1268"/>
                    </a:lnTo>
                    <a:lnTo>
                      <a:pt x="827" y="1268"/>
                    </a:lnTo>
                    <a:lnTo>
                      <a:pt x="827" y="1268"/>
                    </a:lnTo>
                    <a:lnTo>
                      <a:pt x="828" y="1266"/>
                    </a:lnTo>
                    <a:lnTo>
                      <a:pt x="828" y="1266"/>
                    </a:lnTo>
                    <a:lnTo>
                      <a:pt x="828" y="1266"/>
                    </a:lnTo>
                    <a:lnTo>
                      <a:pt x="828" y="1266"/>
                    </a:lnTo>
                    <a:lnTo>
                      <a:pt x="829" y="1265"/>
                    </a:lnTo>
                    <a:lnTo>
                      <a:pt x="829" y="1265"/>
                    </a:lnTo>
                    <a:lnTo>
                      <a:pt x="829" y="1263"/>
                    </a:lnTo>
                    <a:lnTo>
                      <a:pt x="829" y="1263"/>
                    </a:lnTo>
                    <a:lnTo>
                      <a:pt x="831" y="1261"/>
                    </a:lnTo>
                    <a:lnTo>
                      <a:pt x="831" y="1261"/>
                    </a:lnTo>
                    <a:lnTo>
                      <a:pt x="831" y="1261"/>
                    </a:lnTo>
                    <a:lnTo>
                      <a:pt x="831" y="1261"/>
                    </a:lnTo>
                    <a:lnTo>
                      <a:pt x="832" y="1253"/>
                    </a:lnTo>
                    <a:lnTo>
                      <a:pt x="834" y="1241"/>
                    </a:lnTo>
                    <a:lnTo>
                      <a:pt x="834" y="1241"/>
                    </a:lnTo>
                    <a:lnTo>
                      <a:pt x="836" y="1227"/>
                    </a:lnTo>
                    <a:lnTo>
                      <a:pt x="836" y="1216"/>
                    </a:lnTo>
                    <a:lnTo>
                      <a:pt x="834" y="1198"/>
                    </a:lnTo>
                    <a:lnTo>
                      <a:pt x="834" y="1198"/>
                    </a:lnTo>
                    <a:lnTo>
                      <a:pt x="858" y="1189"/>
                    </a:lnTo>
                    <a:lnTo>
                      <a:pt x="858" y="1189"/>
                    </a:lnTo>
                    <a:lnTo>
                      <a:pt x="870" y="1203"/>
                    </a:lnTo>
                    <a:lnTo>
                      <a:pt x="877" y="1212"/>
                    </a:lnTo>
                    <a:lnTo>
                      <a:pt x="887" y="1222"/>
                    </a:lnTo>
                    <a:lnTo>
                      <a:pt x="887" y="1222"/>
                    </a:lnTo>
                    <a:lnTo>
                      <a:pt x="897" y="1231"/>
                    </a:lnTo>
                    <a:lnTo>
                      <a:pt x="905" y="1236"/>
                    </a:lnTo>
                    <a:lnTo>
                      <a:pt x="905" y="1236"/>
                    </a:lnTo>
                    <a:lnTo>
                      <a:pt x="905" y="1237"/>
                    </a:lnTo>
                    <a:lnTo>
                      <a:pt x="905" y="1237"/>
                    </a:lnTo>
                    <a:lnTo>
                      <a:pt x="908" y="1237"/>
                    </a:lnTo>
                    <a:lnTo>
                      <a:pt x="908" y="1237"/>
                    </a:lnTo>
                    <a:lnTo>
                      <a:pt x="908" y="1237"/>
                    </a:lnTo>
                    <a:lnTo>
                      <a:pt x="908" y="1237"/>
                    </a:lnTo>
                    <a:lnTo>
                      <a:pt x="910" y="1238"/>
                    </a:lnTo>
                    <a:lnTo>
                      <a:pt x="910" y="1238"/>
                    </a:lnTo>
                    <a:lnTo>
                      <a:pt x="910" y="1238"/>
                    </a:lnTo>
                    <a:lnTo>
                      <a:pt x="910" y="1238"/>
                    </a:lnTo>
                    <a:lnTo>
                      <a:pt x="911" y="1238"/>
                    </a:lnTo>
                    <a:lnTo>
                      <a:pt x="911" y="1238"/>
                    </a:lnTo>
                    <a:lnTo>
                      <a:pt x="913" y="1238"/>
                    </a:lnTo>
                    <a:lnTo>
                      <a:pt x="913" y="1238"/>
                    </a:lnTo>
                    <a:lnTo>
                      <a:pt x="914" y="1237"/>
                    </a:lnTo>
                    <a:lnTo>
                      <a:pt x="914" y="1237"/>
                    </a:lnTo>
                    <a:lnTo>
                      <a:pt x="914" y="1237"/>
                    </a:lnTo>
                    <a:lnTo>
                      <a:pt x="914" y="1237"/>
                    </a:lnTo>
                    <a:lnTo>
                      <a:pt x="916" y="1237"/>
                    </a:lnTo>
                    <a:lnTo>
                      <a:pt x="916" y="1237"/>
                    </a:lnTo>
                    <a:lnTo>
                      <a:pt x="916" y="1237"/>
                    </a:lnTo>
                    <a:lnTo>
                      <a:pt x="916" y="1237"/>
                    </a:lnTo>
                    <a:lnTo>
                      <a:pt x="919" y="1236"/>
                    </a:lnTo>
                    <a:lnTo>
                      <a:pt x="919" y="1236"/>
                    </a:lnTo>
                    <a:lnTo>
                      <a:pt x="919" y="1236"/>
                    </a:lnTo>
                    <a:lnTo>
                      <a:pt x="919" y="1236"/>
                    </a:lnTo>
                    <a:lnTo>
                      <a:pt x="921" y="1234"/>
                    </a:lnTo>
                    <a:lnTo>
                      <a:pt x="921" y="1234"/>
                    </a:lnTo>
                    <a:lnTo>
                      <a:pt x="924" y="1233"/>
                    </a:lnTo>
                    <a:lnTo>
                      <a:pt x="924" y="1233"/>
                    </a:lnTo>
                    <a:lnTo>
                      <a:pt x="925" y="1233"/>
                    </a:lnTo>
                    <a:lnTo>
                      <a:pt x="925" y="1233"/>
                    </a:lnTo>
                    <a:lnTo>
                      <a:pt x="926" y="1232"/>
                    </a:lnTo>
                    <a:lnTo>
                      <a:pt x="926" y="1232"/>
                    </a:lnTo>
                    <a:lnTo>
                      <a:pt x="928" y="1232"/>
                    </a:lnTo>
                    <a:lnTo>
                      <a:pt x="928" y="1232"/>
                    </a:lnTo>
                    <a:lnTo>
                      <a:pt x="929" y="1231"/>
                    </a:lnTo>
                    <a:lnTo>
                      <a:pt x="929" y="1231"/>
                    </a:lnTo>
                    <a:lnTo>
                      <a:pt x="929" y="1231"/>
                    </a:lnTo>
                    <a:lnTo>
                      <a:pt x="929" y="1231"/>
                    </a:lnTo>
                    <a:lnTo>
                      <a:pt x="930" y="1229"/>
                    </a:lnTo>
                    <a:lnTo>
                      <a:pt x="930" y="1229"/>
                    </a:lnTo>
                    <a:lnTo>
                      <a:pt x="931" y="1229"/>
                    </a:lnTo>
                    <a:lnTo>
                      <a:pt x="931" y="1229"/>
                    </a:lnTo>
                    <a:lnTo>
                      <a:pt x="931" y="1228"/>
                    </a:lnTo>
                    <a:lnTo>
                      <a:pt x="931" y="1228"/>
                    </a:lnTo>
                    <a:lnTo>
                      <a:pt x="933" y="1228"/>
                    </a:lnTo>
                    <a:lnTo>
                      <a:pt x="933" y="1228"/>
                    </a:lnTo>
                    <a:lnTo>
                      <a:pt x="933" y="1226"/>
                    </a:lnTo>
                    <a:lnTo>
                      <a:pt x="933" y="1226"/>
                    </a:lnTo>
                    <a:lnTo>
                      <a:pt x="933" y="1226"/>
                    </a:lnTo>
                    <a:lnTo>
                      <a:pt x="933" y="1226"/>
                    </a:lnTo>
                    <a:lnTo>
                      <a:pt x="934" y="1223"/>
                    </a:lnTo>
                    <a:lnTo>
                      <a:pt x="934" y="1223"/>
                    </a:lnTo>
                    <a:lnTo>
                      <a:pt x="934" y="1223"/>
                    </a:lnTo>
                    <a:lnTo>
                      <a:pt x="934" y="1223"/>
                    </a:lnTo>
                    <a:lnTo>
                      <a:pt x="934" y="1219"/>
                    </a:lnTo>
                    <a:lnTo>
                      <a:pt x="934" y="1219"/>
                    </a:lnTo>
                    <a:lnTo>
                      <a:pt x="934" y="1219"/>
                    </a:lnTo>
                    <a:lnTo>
                      <a:pt x="934" y="1219"/>
                    </a:lnTo>
                    <a:lnTo>
                      <a:pt x="934" y="1200"/>
                    </a:lnTo>
                    <a:lnTo>
                      <a:pt x="934" y="1200"/>
                    </a:lnTo>
                    <a:lnTo>
                      <a:pt x="933" y="1185"/>
                    </a:lnTo>
                    <a:lnTo>
                      <a:pt x="931" y="1174"/>
                    </a:lnTo>
                    <a:lnTo>
                      <a:pt x="928" y="1156"/>
                    </a:lnTo>
                    <a:lnTo>
                      <a:pt x="928" y="1156"/>
                    </a:lnTo>
                    <a:lnTo>
                      <a:pt x="949" y="1144"/>
                    </a:lnTo>
                    <a:lnTo>
                      <a:pt x="949" y="1144"/>
                    </a:lnTo>
                    <a:lnTo>
                      <a:pt x="963" y="1156"/>
                    </a:lnTo>
                    <a:lnTo>
                      <a:pt x="972" y="1164"/>
                    </a:lnTo>
                    <a:lnTo>
                      <a:pt x="983" y="1171"/>
                    </a:lnTo>
                    <a:lnTo>
                      <a:pt x="983" y="1171"/>
                    </a:lnTo>
                    <a:lnTo>
                      <a:pt x="1001" y="1181"/>
                    </a:lnTo>
                    <a:lnTo>
                      <a:pt x="1001" y="1181"/>
                    </a:lnTo>
                    <a:lnTo>
                      <a:pt x="1001" y="1181"/>
                    </a:lnTo>
                    <a:lnTo>
                      <a:pt x="1001" y="1181"/>
                    </a:lnTo>
                    <a:lnTo>
                      <a:pt x="1003" y="1183"/>
                    </a:lnTo>
                    <a:lnTo>
                      <a:pt x="1003" y="1183"/>
                    </a:lnTo>
                    <a:lnTo>
                      <a:pt x="1005" y="1183"/>
                    </a:lnTo>
                    <a:lnTo>
                      <a:pt x="1005" y="1183"/>
                    </a:lnTo>
                    <a:lnTo>
                      <a:pt x="1006" y="1183"/>
                    </a:lnTo>
                    <a:lnTo>
                      <a:pt x="1006" y="1183"/>
                    </a:lnTo>
                    <a:lnTo>
                      <a:pt x="1007" y="1183"/>
                    </a:lnTo>
                    <a:lnTo>
                      <a:pt x="1007" y="1183"/>
                    </a:lnTo>
                    <a:lnTo>
                      <a:pt x="1008" y="1184"/>
                    </a:lnTo>
                    <a:lnTo>
                      <a:pt x="1008" y="1184"/>
                    </a:lnTo>
                    <a:lnTo>
                      <a:pt x="1008" y="1184"/>
                    </a:lnTo>
                    <a:lnTo>
                      <a:pt x="1008" y="1184"/>
                    </a:lnTo>
                    <a:lnTo>
                      <a:pt x="1011" y="1183"/>
                    </a:lnTo>
                    <a:lnTo>
                      <a:pt x="1011" y="1183"/>
                    </a:lnTo>
                    <a:lnTo>
                      <a:pt x="1011" y="1183"/>
                    </a:lnTo>
                    <a:lnTo>
                      <a:pt x="1011" y="1183"/>
                    </a:lnTo>
                    <a:lnTo>
                      <a:pt x="1012" y="1183"/>
                    </a:lnTo>
                    <a:lnTo>
                      <a:pt x="1012" y="1183"/>
                    </a:lnTo>
                    <a:lnTo>
                      <a:pt x="1013" y="1183"/>
                    </a:lnTo>
                    <a:lnTo>
                      <a:pt x="1013" y="1183"/>
                    </a:lnTo>
                    <a:lnTo>
                      <a:pt x="1015" y="1181"/>
                    </a:lnTo>
                    <a:lnTo>
                      <a:pt x="1015" y="1181"/>
                    </a:lnTo>
                    <a:lnTo>
                      <a:pt x="1016" y="1180"/>
                    </a:lnTo>
                    <a:lnTo>
                      <a:pt x="1016" y="1180"/>
                    </a:lnTo>
                    <a:lnTo>
                      <a:pt x="1017" y="1180"/>
                    </a:lnTo>
                    <a:lnTo>
                      <a:pt x="1017" y="1180"/>
                    </a:lnTo>
                    <a:lnTo>
                      <a:pt x="1017" y="1179"/>
                    </a:lnTo>
                    <a:lnTo>
                      <a:pt x="1017" y="1179"/>
                    </a:lnTo>
                    <a:lnTo>
                      <a:pt x="1020" y="1178"/>
                    </a:lnTo>
                    <a:lnTo>
                      <a:pt x="1020" y="1178"/>
                    </a:lnTo>
                    <a:lnTo>
                      <a:pt x="1022" y="1176"/>
                    </a:lnTo>
                    <a:lnTo>
                      <a:pt x="1022" y="1176"/>
                    </a:lnTo>
                    <a:lnTo>
                      <a:pt x="1022" y="1175"/>
                    </a:lnTo>
                    <a:lnTo>
                      <a:pt x="1022" y="1175"/>
                    </a:lnTo>
                    <a:lnTo>
                      <a:pt x="1023" y="1175"/>
                    </a:lnTo>
                    <a:lnTo>
                      <a:pt x="1023" y="1175"/>
                    </a:lnTo>
                    <a:lnTo>
                      <a:pt x="1025" y="1174"/>
                    </a:lnTo>
                    <a:lnTo>
                      <a:pt x="1025" y="1174"/>
                    </a:lnTo>
                    <a:lnTo>
                      <a:pt x="1026" y="1173"/>
                    </a:lnTo>
                    <a:lnTo>
                      <a:pt x="1026" y="1173"/>
                    </a:lnTo>
                    <a:lnTo>
                      <a:pt x="1026" y="1173"/>
                    </a:lnTo>
                    <a:lnTo>
                      <a:pt x="1026" y="1173"/>
                    </a:lnTo>
                    <a:lnTo>
                      <a:pt x="1027" y="1171"/>
                    </a:lnTo>
                    <a:lnTo>
                      <a:pt x="1027" y="1171"/>
                    </a:lnTo>
                    <a:lnTo>
                      <a:pt x="1028" y="1171"/>
                    </a:lnTo>
                    <a:lnTo>
                      <a:pt x="1028" y="1171"/>
                    </a:lnTo>
                    <a:lnTo>
                      <a:pt x="1028" y="1170"/>
                    </a:lnTo>
                    <a:lnTo>
                      <a:pt x="1028" y="1170"/>
                    </a:lnTo>
                    <a:lnTo>
                      <a:pt x="1028" y="1169"/>
                    </a:lnTo>
                    <a:lnTo>
                      <a:pt x="1028" y="1169"/>
                    </a:lnTo>
                    <a:lnTo>
                      <a:pt x="1030" y="1168"/>
                    </a:lnTo>
                    <a:lnTo>
                      <a:pt x="1030" y="1168"/>
                    </a:lnTo>
                    <a:lnTo>
                      <a:pt x="1030" y="1166"/>
                    </a:lnTo>
                    <a:lnTo>
                      <a:pt x="1030" y="1166"/>
                    </a:lnTo>
                    <a:lnTo>
                      <a:pt x="1030" y="1165"/>
                    </a:lnTo>
                    <a:lnTo>
                      <a:pt x="1030" y="1165"/>
                    </a:lnTo>
                    <a:lnTo>
                      <a:pt x="1030" y="1164"/>
                    </a:lnTo>
                    <a:lnTo>
                      <a:pt x="1030" y="1164"/>
                    </a:lnTo>
                    <a:lnTo>
                      <a:pt x="1030" y="1161"/>
                    </a:lnTo>
                    <a:lnTo>
                      <a:pt x="1030" y="1161"/>
                    </a:lnTo>
                    <a:lnTo>
                      <a:pt x="1030" y="1161"/>
                    </a:lnTo>
                    <a:lnTo>
                      <a:pt x="1030" y="1161"/>
                    </a:lnTo>
                    <a:lnTo>
                      <a:pt x="1028" y="1153"/>
                    </a:lnTo>
                    <a:lnTo>
                      <a:pt x="1026" y="1141"/>
                    </a:lnTo>
                    <a:lnTo>
                      <a:pt x="1026" y="1141"/>
                    </a:lnTo>
                    <a:lnTo>
                      <a:pt x="1022" y="1127"/>
                    </a:lnTo>
                    <a:lnTo>
                      <a:pt x="1018" y="1116"/>
                    </a:lnTo>
                    <a:lnTo>
                      <a:pt x="1012" y="1100"/>
                    </a:lnTo>
                    <a:lnTo>
                      <a:pt x="1012" y="1100"/>
                    </a:lnTo>
                    <a:lnTo>
                      <a:pt x="1031" y="1083"/>
                    </a:lnTo>
                    <a:lnTo>
                      <a:pt x="1031" y="1083"/>
                    </a:lnTo>
                    <a:lnTo>
                      <a:pt x="1046" y="1093"/>
                    </a:lnTo>
                    <a:lnTo>
                      <a:pt x="1056" y="1100"/>
                    </a:lnTo>
                    <a:lnTo>
                      <a:pt x="1070" y="1105"/>
                    </a:lnTo>
                    <a:lnTo>
                      <a:pt x="1070" y="1105"/>
                    </a:lnTo>
                    <a:lnTo>
                      <a:pt x="1088" y="1112"/>
                    </a:lnTo>
                    <a:lnTo>
                      <a:pt x="1088" y="1112"/>
                    </a:lnTo>
                    <a:lnTo>
                      <a:pt x="1088" y="1112"/>
                    </a:lnTo>
                    <a:lnTo>
                      <a:pt x="1089" y="1112"/>
                    </a:lnTo>
                    <a:lnTo>
                      <a:pt x="1089" y="1112"/>
                    </a:lnTo>
                    <a:lnTo>
                      <a:pt x="1091" y="1112"/>
                    </a:lnTo>
                    <a:lnTo>
                      <a:pt x="1091" y="1112"/>
                    </a:lnTo>
                    <a:lnTo>
                      <a:pt x="1091" y="1112"/>
                    </a:lnTo>
                    <a:lnTo>
                      <a:pt x="1091" y="1112"/>
                    </a:lnTo>
                    <a:lnTo>
                      <a:pt x="1094" y="1113"/>
                    </a:lnTo>
                    <a:lnTo>
                      <a:pt x="1094" y="1113"/>
                    </a:lnTo>
                    <a:lnTo>
                      <a:pt x="1094" y="1113"/>
                    </a:lnTo>
                    <a:lnTo>
                      <a:pt x="1094" y="1113"/>
                    </a:lnTo>
                    <a:lnTo>
                      <a:pt x="1097" y="1112"/>
                    </a:lnTo>
                    <a:lnTo>
                      <a:pt x="1097" y="1112"/>
                    </a:lnTo>
                    <a:lnTo>
                      <a:pt x="1097" y="1112"/>
                    </a:lnTo>
                    <a:lnTo>
                      <a:pt x="1097" y="1112"/>
                    </a:lnTo>
                    <a:lnTo>
                      <a:pt x="1098" y="1112"/>
                    </a:lnTo>
                    <a:lnTo>
                      <a:pt x="1098" y="1112"/>
                    </a:lnTo>
                    <a:lnTo>
                      <a:pt x="1099" y="1112"/>
                    </a:lnTo>
                    <a:lnTo>
                      <a:pt x="1099" y="1112"/>
                    </a:lnTo>
                    <a:lnTo>
                      <a:pt x="1100" y="1111"/>
                    </a:lnTo>
                    <a:lnTo>
                      <a:pt x="1100" y="1111"/>
                    </a:lnTo>
                    <a:lnTo>
                      <a:pt x="1100" y="1111"/>
                    </a:lnTo>
                    <a:lnTo>
                      <a:pt x="1100" y="1111"/>
                    </a:lnTo>
                    <a:lnTo>
                      <a:pt x="1102" y="1110"/>
                    </a:lnTo>
                    <a:lnTo>
                      <a:pt x="1102" y="1110"/>
                    </a:lnTo>
                    <a:lnTo>
                      <a:pt x="1103" y="1108"/>
                    </a:lnTo>
                    <a:lnTo>
                      <a:pt x="1103" y="1108"/>
                    </a:lnTo>
                    <a:lnTo>
                      <a:pt x="1104" y="1107"/>
                    </a:lnTo>
                    <a:lnTo>
                      <a:pt x="1104" y="1107"/>
                    </a:lnTo>
                    <a:lnTo>
                      <a:pt x="1104" y="1107"/>
                    </a:lnTo>
                    <a:lnTo>
                      <a:pt x="1104" y="1107"/>
                    </a:lnTo>
                    <a:lnTo>
                      <a:pt x="1107" y="1105"/>
                    </a:lnTo>
                    <a:lnTo>
                      <a:pt x="1107" y="1105"/>
                    </a:lnTo>
                    <a:lnTo>
                      <a:pt x="1108" y="1103"/>
                    </a:lnTo>
                    <a:lnTo>
                      <a:pt x="1108" y="1103"/>
                    </a:lnTo>
                    <a:lnTo>
                      <a:pt x="1109" y="1102"/>
                    </a:lnTo>
                    <a:lnTo>
                      <a:pt x="1109" y="1102"/>
                    </a:lnTo>
                    <a:lnTo>
                      <a:pt x="1110" y="1101"/>
                    </a:lnTo>
                    <a:lnTo>
                      <a:pt x="1110" y="1101"/>
                    </a:lnTo>
                    <a:lnTo>
                      <a:pt x="1110" y="1101"/>
                    </a:lnTo>
                    <a:lnTo>
                      <a:pt x="1110" y="1101"/>
                    </a:lnTo>
                    <a:lnTo>
                      <a:pt x="1112" y="1100"/>
                    </a:lnTo>
                    <a:lnTo>
                      <a:pt x="1112" y="1100"/>
                    </a:lnTo>
                    <a:lnTo>
                      <a:pt x="1112" y="1100"/>
                    </a:lnTo>
                    <a:lnTo>
                      <a:pt x="1112" y="1100"/>
                    </a:lnTo>
                    <a:lnTo>
                      <a:pt x="1113" y="1097"/>
                    </a:lnTo>
                    <a:lnTo>
                      <a:pt x="1113" y="1097"/>
                    </a:lnTo>
                    <a:lnTo>
                      <a:pt x="1113" y="1097"/>
                    </a:lnTo>
                    <a:lnTo>
                      <a:pt x="1113" y="1097"/>
                    </a:lnTo>
                    <a:lnTo>
                      <a:pt x="1114" y="1096"/>
                    </a:lnTo>
                    <a:lnTo>
                      <a:pt x="1114" y="1096"/>
                    </a:lnTo>
                    <a:lnTo>
                      <a:pt x="1114" y="1095"/>
                    </a:lnTo>
                    <a:lnTo>
                      <a:pt x="1114" y="1095"/>
                    </a:lnTo>
                    <a:lnTo>
                      <a:pt x="1114" y="1093"/>
                    </a:lnTo>
                    <a:lnTo>
                      <a:pt x="1114" y="1093"/>
                    </a:lnTo>
                    <a:lnTo>
                      <a:pt x="1114" y="1092"/>
                    </a:lnTo>
                    <a:lnTo>
                      <a:pt x="1114" y="1092"/>
                    </a:lnTo>
                    <a:lnTo>
                      <a:pt x="1114" y="1091"/>
                    </a:lnTo>
                    <a:lnTo>
                      <a:pt x="1114" y="1091"/>
                    </a:lnTo>
                    <a:lnTo>
                      <a:pt x="1114" y="1090"/>
                    </a:lnTo>
                    <a:lnTo>
                      <a:pt x="1114" y="1090"/>
                    </a:lnTo>
                    <a:lnTo>
                      <a:pt x="1113" y="1087"/>
                    </a:lnTo>
                    <a:lnTo>
                      <a:pt x="1113" y="1087"/>
                    </a:lnTo>
                    <a:lnTo>
                      <a:pt x="1113" y="1087"/>
                    </a:lnTo>
                    <a:lnTo>
                      <a:pt x="1113" y="1087"/>
                    </a:lnTo>
                    <a:lnTo>
                      <a:pt x="1107" y="1068"/>
                    </a:lnTo>
                    <a:lnTo>
                      <a:pt x="1107" y="1068"/>
                    </a:lnTo>
                    <a:lnTo>
                      <a:pt x="1100" y="1056"/>
                    </a:lnTo>
                    <a:lnTo>
                      <a:pt x="1095" y="1045"/>
                    </a:lnTo>
                    <a:lnTo>
                      <a:pt x="1085" y="1030"/>
                    </a:lnTo>
                    <a:lnTo>
                      <a:pt x="1085" y="1030"/>
                    </a:lnTo>
                    <a:lnTo>
                      <a:pt x="1102" y="1010"/>
                    </a:lnTo>
                    <a:lnTo>
                      <a:pt x="1102" y="1010"/>
                    </a:lnTo>
                    <a:lnTo>
                      <a:pt x="1118" y="1018"/>
                    </a:lnTo>
                    <a:lnTo>
                      <a:pt x="1129" y="1022"/>
                    </a:lnTo>
                    <a:lnTo>
                      <a:pt x="1143" y="1025"/>
                    </a:lnTo>
                    <a:lnTo>
                      <a:pt x="1143" y="1025"/>
                    </a:lnTo>
                    <a:lnTo>
                      <a:pt x="1154" y="1028"/>
                    </a:lnTo>
                    <a:lnTo>
                      <a:pt x="1162" y="1029"/>
                    </a:lnTo>
                    <a:lnTo>
                      <a:pt x="1162" y="1029"/>
                    </a:lnTo>
                    <a:lnTo>
                      <a:pt x="1163" y="1029"/>
                    </a:lnTo>
                    <a:lnTo>
                      <a:pt x="1163" y="1029"/>
                    </a:lnTo>
                    <a:lnTo>
                      <a:pt x="1166" y="1029"/>
                    </a:lnTo>
                    <a:lnTo>
                      <a:pt x="1166" y="1029"/>
                    </a:lnTo>
                    <a:lnTo>
                      <a:pt x="1166" y="1029"/>
                    </a:lnTo>
                    <a:lnTo>
                      <a:pt x="1166" y="1029"/>
                    </a:lnTo>
                    <a:lnTo>
                      <a:pt x="1168" y="1028"/>
                    </a:lnTo>
                    <a:lnTo>
                      <a:pt x="1168" y="1028"/>
                    </a:lnTo>
                    <a:lnTo>
                      <a:pt x="1168" y="1028"/>
                    </a:lnTo>
                    <a:lnTo>
                      <a:pt x="1168" y="1028"/>
                    </a:lnTo>
                    <a:lnTo>
                      <a:pt x="1171" y="1028"/>
                    </a:lnTo>
                    <a:lnTo>
                      <a:pt x="1171" y="1028"/>
                    </a:lnTo>
                    <a:lnTo>
                      <a:pt x="1171" y="1028"/>
                    </a:lnTo>
                    <a:lnTo>
                      <a:pt x="1171" y="1028"/>
                    </a:lnTo>
                    <a:lnTo>
                      <a:pt x="1172" y="1027"/>
                    </a:lnTo>
                    <a:lnTo>
                      <a:pt x="1172" y="1027"/>
                    </a:lnTo>
                    <a:lnTo>
                      <a:pt x="1172" y="1027"/>
                    </a:lnTo>
                    <a:lnTo>
                      <a:pt x="1172" y="1027"/>
                    </a:lnTo>
                    <a:lnTo>
                      <a:pt x="1173" y="1025"/>
                    </a:lnTo>
                    <a:lnTo>
                      <a:pt x="1173" y="1025"/>
                    </a:lnTo>
                    <a:lnTo>
                      <a:pt x="1175" y="1025"/>
                    </a:lnTo>
                    <a:lnTo>
                      <a:pt x="1175" y="1025"/>
                    </a:lnTo>
                    <a:lnTo>
                      <a:pt x="1176" y="1023"/>
                    </a:lnTo>
                    <a:lnTo>
                      <a:pt x="1176" y="1023"/>
                    </a:lnTo>
                    <a:lnTo>
                      <a:pt x="1176" y="1023"/>
                    </a:lnTo>
                    <a:lnTo>
                      <a:pt x="1176" y="1023"/>
                    </a:lnTo>
                    <a:lnTo>
                      <a:pt x="1177" y="1022"/>
                    </a:lnTo>
                    <a:lnTo>
                      <a:pt x="1177" y="1022"/>
                    </a:lnTo>
                    <a:lnTo>
                      <a:pt x="1177" y="1020"/>
                    </a:lnTo>
                    <a:lnTo>
                      <a:pt x="1177" y="1020"/>
                    </a:lnTo>
                    <a:lnTo>
                      <a:pt x="1178" y="1019"/>
                    </a:lnTo>
                    <a:lnTo>
                      <a:pt x="1178" y="1019"/>
                    </a:lnTo>
                    <a:lnTo>
                      <a:pt x="1181" y="1016"/>
                    </a:lnTo>
                    <a:lnTo>
                      <a:pt x="1181" y="1016"/>
                    </a:lnTo>
                    <a:lnTo>
                      <a:pt x="1181" y="1015"/>
                    </a:lnTo>
                    <a:lnTo>
                      <a:pt x="1181" y="1015"/>
                    </a:lnTo>
                    <a:lnTo>
                      <a:pt x="1182" y="1014"/>
                    </a:lnTo>
                    <a:lnTo>
                      <a:pt x="1182" y="1014"/>
                    </a:lnTo>
                    <a:lnTo>
                      <a:pt x="1182" y="1014"/>
                    </a:lnTo>
                    <a:lnTo>
                      <a:pt x="1182" y="1014"/>
                    </a:lnTo>
                    <a:lnTo>
                      <a:pt x="1183" y="1011"/>
                    </a:lnTo>
                    <a:lnTo>
                      <a:pt x="1183" y="1011"/>
                    </a:lnTo>
                    <a:lnTo>
                      <a:pt x="1183" y="1011"/>
                    </a:lnTo>
                    <a:lnTo>
                      <a:pt x="1183" y="1011"/>
                    </a:lnTo>
                    <a:lnTo>
                      <a:pt x="1185" y="1010"/>
                    </a:lnTo>
                    <a:lnTo>
                      <a:pt x="1185" y="1010"/>
                    </a:lnTo>
                    <a:lnTo>
                      <a:pt x="1185" y="1009"/>
                    </a:lnTo>
                    <a:lnTo>
                      <a:pt x="1185" y="1009"/>
                    </a:lnTo>
                    <a:lnTo>
                      <a:pt x="1185" y="1008"/>
                    </a:lnTo>
                    <a:lnTo>
                      <a:pt x="1185" y="1008"/>
                    </a:lnTo>
                    <a:lnTo>
                      <a:pt x="1185" y="1008"/>
                    </a:lnTo>
                    <a:lnTo>
                      <a:pt x="1185" y="1008"/>
                    </a:lnTo>
                    <a:lnTo>
                      <a:pt x="1185" y="1005"/>
                    </a:lnTo>
                    <a:lnTo>
                      <a:pt x="1185" y="1005"/>
                    </a:lnTo>
                    <a:lnTo>
                      <a:pt x="1185" y="1005"/>
                    </a:lnTo>
                    <a:lnTo>
                      <a:pt x="1185" y="1005"/>
                    </a:lnTo>
                    <a:lnTo>
                      <a:pt x="1183" y="1003"/>
                    </a:lnTo>
                    <a:lnTo>
                      <a:pt x="1183" y="1003"/>
                    </a:lnTo>
                    <a:lnTo>
                      <a:pt x="1183" y="1003"/>
                    </a:lnTo>
                    <a:lnTo>
                      <a:pt x="1183" y="1003"/>
                    </a:lnTo>
                    <a:lnTo>
                      <a:pt x="1182" y="1000"/>
                    </a:lnTo>
                    <a:lnTo>
                      <a:pt x="1182" y="1000"/>
                    </a:lnTo>
                    <a:lnTo>
                      <a:pt x="1182" y="1000"/>
                    </a:lnTo>
                    <a:lnTo>
                      <a:pt x="1182" y="1000"/>
                    </a:lnTo>
                    <a:lnTo>
                      <a:pt x="1178" y="993"/>
                    </a:lnTo>
                    <a:lnTo>
                      <a:pt x="1172" y="982"/>
                    </a:lnTo>
                    <a:lnTo>
                      <a:pt x="1172" y="982"/>
                    </a:lnTo>
                    <a:lnTo>
                      <a:pt x="1165" y="971"/>
                    </a:lnTo>
                    <a:lnTo>
                      <a:pt x="1157" y="961"/>
                    </a:lnTo>
                    <a:lnTo>
                      <a:pt x="1144" y="948"/>
                    </a:lnTo>
                    <a:lnTo>
                      <a:pt x="1144" y="948"/>
                    </a:lnTo>
                    <a:lnTo>
                      <a:pt x="1158" y="926"/>
                    </a:lnTo>
                    <a:lnTo>
                      <a:pt x="1158" y="926"/>
                    </a:lnTo>
                    <a:lnTo>
                      <a:pt x="1175" y="931"/>
                    </a:lnTo>
                    <a:lnTo>
                      <a:pt x="1187" y="932"/>
                    </a:lnTo>
                    <a:lnTo>
                      <a:pt x="1201" y="933"/>
                    </a:lnTo>
                    <a:lnTo>
                      <a:pt x="1201" y="933"/>
                    </a:lnTo>
                    <a:lnTo>
                      <a:pt x="1212" y="933"/>
                    </a:lnTo>
                    <a:lnTo>
                      <a:pt x="1221" y="933"/>
                    </a:lnTo>
                    <a:lnTo>
                      <a:pt x="1221" y="933"/>
                    </a:lnTo>
                    <a:lnTo>
                      <a:pt x="1221" y="933"/>
                    </a:lnTo>
                    <a:lnTo>
                      <a:pt x="1221" y="933"/>
                    </a:lnTo>
                    <a:lnTo>
                      <a:pt x="1224" y="933"/>
                    </a:lnTo>
                    <a:lnTo>
                      <a:pt x="1224" y="933"/>
                    </a:lnTo>
                    <a:lnTo>
                      <a:pt x="1225" y="933"/>
                    </a:lnTo>
                    <a:lnTo>
                      <a:pt x="1225" y="933"/>
                    </a:lnTo>
                    <a:lnTo>
                      <a:pt x="1226" y="932"/>
                    </a:lnTo>
                    <a:lnTo>
                      <a:pt x="1226" y="932"/>
                    </a:lnTo>
                    <a:lnTo>
                      <a:pt x="1228" y="932"/>
                    </a:lnTo>
                    <a:lnTo>
                      <a:pt x="1228" y="932"/>
                    </a:lnTo>
                    <a:lnTo>
                      <a:pt x="1229" y="931"/>
                    </a:lnTo>
                    <a:lnTo>
                      <a:pt x="1229" y="931"/>
                    </a:lnTo>
                    <a:lnTo>
                      <a:pt x="1229" y="931"/>
                    </a:lnTo>
                    <a:lnTo>
                      <a:pt x="1229" y="931"/>
                    </a:lnTo>
                    <a:lnTo>
                      <a:pt x="1230" y="930"/>
                    </a:lnTo>
                    <a:lnTo>
                      <a:pt x="1230" y="930"/>
                    </a:lnTo>
                    <a:lnTo>
                      <a:pt x="1230" y="930"/>
                    </a:lnTo>
                    <a:lnTo>
                      <a:pt x="1230" y="930"/>
                    </a:lnTo>
                    <a:lnTo>
                      <a:pt x="1231" y="928"/>
                    </a:lnTo>
                    <a:lnTo>
                      <a:pt x="1231" y="928"/>
                    </a:lnTo>
                    <a:lnTo>
                      <a:pt x="1231" y="928"/>
                    </a:lnTo>
                    <a:lnTo>
                      <a:pt x="1231" y="928"/>
                    </a:lnTo>
                    <a:lnTo>
                      <a:pt x="1233" y="926"/>
                    </a:lnTo>
                    <a:lnTo>
                      <a:pt x="1233" y="926"/>
                    </a:lnTo>
                    <a:lnTo>
                      <a:pt x="1234" y="926"/>
                    </a:lnTo>
                    <a:lnTo>
                      <a:pt x="1234" y="926"/>
                    </a:lnTo>
                    <a:lnTo>
                      <a:pt x="1234" y="923"/>
                    </a:lnTo>
                    <a:lnTo>
                      <a:pt x="1234" y="923"/>
                    </a:lnTo>
                    <a:lnTo>
                      <a:pt x="1234" y="923"/>
                    </a:lnTo>
                    <a:lnTo>
                      <a:pt x="1234" y="923"/>
                    </a:lnTo>
                    <a:lnTo>
                      <a:pt x="1235" y="921"/>
                    </a:lnTo>
                    <a:lnTo>
                      <a:pt x="1235" y="921"/>
                    </a:lnTo>
                    <a:lnTo>
                      <a:pt x="1236" y="918"/>
                    </a:lnTo>
                    <a:lnTo>
                      <a:pt x="1236" y="918"/>
                    </a:lnTo>
                    <a:lnTo>
                      <a:pt x="1236" y="918"/>
                    </a:lnTo>
                    <a:lnTo>
                      <a:pt x="1236" y="918"/>
                    </a:lnTo>
                    <a:lnTo>
                      <a:pt x="1238" y="916"/>
                    </a:lnTo>
                    <a:lnTo>
                      <a:pt x="1238" y="916"/>
                    </a:lnTo>
                    <a:lnTo>
                      <a:pt x="1238" y="916"/>
                    </a:lnTo>
                    <a:lnTo>
                      <a:pt x="1238" y="916"/>
                    </a:lnTo>
                    <a:lnTo>
                      <a:pt x="1239" y="913"/>
                    </a:lnTo>
                    <a:lnTo>
                      <a:pt x="1239" y="913"/>
                    </a:lnTo>
                    <a:lnTo>
                      <a:pt x="1239" y="913"/>
                    </a:lnTo>
                    <a:lnTo>
                      <a:pt x="1239" y="913"/>
                    </a:lnTo>
                    <a:lnTo>
                      <a:pt x="1239" y="911"/>
                    </a:lnTo>
                    <a:lnTo>
                      <a:pt x="1239" y="911"/>
                    </a:lnTo>
                    <a:lnTo>
                      <a:pt x="1239" y="911"/>
                    </a:lnTo>
                    <a:lnTo>
                      <a:pt x="1239" y="911"/>
                    </a:lnTo>
                    <a:lnTo>
                      <a:pt x="1239" y="909"/>
                    </a:lnTo>
                    <a:lnTo>
                      <a:pt x="1239" y="909"/>
                    </a:lnTo>
                    <a:lnTo>
                      <a:pt x="1239" y="908"/>
                    </a:lnTo>
                    <a:lnTo>
                      <a:pt x="1239" y="908"/>
                    </a:lnTo>
                    <a:lnTo>
                      <a:pt x="1239" y="907"/>
                    </a:lnTo>
                    <a:lnTo>
                      <a:pt x="1239" y="907"/>
                    </a:lnTo>
                    <a:lnTo>
                      <a:pt x="1239" y="906"/>
                    </a:lnTo>
                    <a:lnTo>
                      <a:pt x="1239" y="906"/>
                    </a:lnTo>
                    <a:lnTo>
                      <a:pt x="1238" y="904"/>
                    </a:lnTo>
                    <a:lnTo>
                      <a:pt x="1238" y="904"/>
                    </a:lnTo>
                    <a:lnTo>
                      <a:pt x="1238" y="904"/>
                    </a:lnTo>
                    <a:lnTo>
                      <a:pt x="1238" y="904"/>
                    </a:lnTo>
                    <a:lnTo>
                      <a:pt x="1233" y="897"/>
                    </a:lnTo>
                    <a:lnTo>
                      <a:pt x="1222" y="887"/>
                    </a:lnTo>
                    <a:lnTo>
                      <a:pt x="1222" y="887"/>
                    </a:lnTo>
                    <a:lnTo>
                      <a:pt x="1212" y="875"/>
                    </a:lnTo>
                    <a:lnTo>
                      <a:pt x="1204" y="868"/>
                    </a:lnTo>
                    <a:lnTo>
                      <a:pt x="1190" y="858"/>
                    </a:lnTo>
                    <a:lnTo>
                      <a:pt x="1190" y="858"/>
                    </a:lnTo>
                    <a:lnTo>
                      <a:pt x="1199" y="834"/>
                    </a:lnTo>
                    <a:lnTo>
                      <a:pt x="1199" y="834"/>
                    </a:lnTo>
                    <a:lnTo>
                      <a:pt x="1216" y="834"/>
                    </a:lnTo>
                    <a:lnTo>
                      <a:pt x="1228" y="834"/>
                    </a:lnTo>
                    <a:lnTo>
                      <a:pt x="1243" y="833"/>
                    </a:lnTo>
                    <a:lnTo>
                      <a:pt x="1243" y="833"/>
                    </a:lnTo>
                    <a:lnTo>
                      <a:pt x="1262" y="830"/>
                    </a:lnTo>
                    <a:lnTo>
                      <a:pt x="1262" y="830"/>
                    </a:lnTo>
                    <a:lnTo>
                      <a:pt x="1262" y="830"/>
                    </a:lnTo>
                    <a:lnTo>
                      <a:pt x="1265" y="829"/>
                    </a:lnTo>
                    <a:lnTo>
                      <a:pt x="1265" y="829"/>
                    </a:lnTo>
                    <a:lnTo>
                      <a:pt x="1265" y="829"/>
                    </a:lnTo>
                    <a:lnTo>
                      <a:pt x="1265" y="829"/>
                    </a:lnTo>
                    <a:lnTo>
                      <a:pt x="1267" y="828"/>
                    </a:lnTo>
                    <a:lnTo>
                      <a:pt x="1267" y="828"/>
                    </a:lnTo>
                    <a:lnTo>
                      <a:pt x="1268" y="828"/>
                    </a:lnTo>
                    <a:lnTo>
                      <a:pt x="1268" y="828"/>
                    </a:lnTo>
                    <a:lnTo>
                      <a:pt x="1269" y="826"/>
                    </a:lnTo>
                    <a:lnTo>
                      <a:pt x="1269" y="826"/>
                    </a:lnTo>
                    <a:lnTo>
                      <a:pt x="1269" y="826"/>
                    </a:lnTo>
                    <a:lnTo>
                      <a:pt x="1269" y="826"/>
                    </a:lnTo>
                    <a:lnTo>
                      <a:pt x="1270" y="824"/>
                    </a:lnTo>
                    <a:lnTo>
                      <a:pt x="1270" y="824"/>
                    </a:lnTo>
                    <a:lnTo>
                      <a:pt x="1270" y="824"/>
                    </a:lnTo>
                    <a:lnTo>
                      <a:pt x="1270" y="824"/>
                    </a:lnTo>
                    <a:lnTo>
                      <a:pt x="1272" y="822"/>
                    </a:lnTo>
                    <a:lnTo>
                      <a:pt x="1272" y="822"/>
                    </a:lnTo>
                    <a:lnTo>
                      <a:pt x="1272" y="822"/>
                    </a:lnTo>
                    <a:lnTo>
                      <a:pt x="1272" y="822"/>
                    </a:lnTo>
                    <a:lnTo>
                      <a:pt x="1273" y="820"/>
                    </a:lnTo>
                    <a:lnTo>
                      <a:pt x="1273" y="820"/>
                    </a:lnTo>
                    <a:lnTo>
                      <a:pt x="1273" y="820"/>
                    </a:lnTo>
                    <a:lnTo>
                      <a:pt x="1273" y="820"/>
                    </a:lnTo>
                    <a:lnTo>
                      <a:pt x="1273" y="817"/>
                    </a:lnTo>
                    <a:lnTo>
                      <a:pt x="1273" y="817"/>
                    </a:lnTo>
                    <a:lnTo>
                      <a:pt x="1274" y="816"/>
                    </a:lnTo>
                    <a:lnTo>
                      <a:pt x="1274" y="816"/>
                    </a:lnTo>
                    <a:lnTo>
                      <a:pt x="1274" y="815"/>
                    </a:lnTo>
                    <a:lnTo>
                      <a:pt x="1274" y="815"/>
                    </a:lnTo>
                    <a:lnTo>
                      <a:pt x="1275" y="812"/>
                    </a:lnTo>
                    <a:lnTo>
                      <a:pt x="1275" y="812"/>
                    </a:lnTo>
                    <a:lnTo>
                      <a:pt x="1275" y="811"/>
                    </a:lnTo>
                    <a:lnTo>
                      <a:pt x="1275" y="811"/>
                    </a:lnTo>
                    <a:lnTo>
                      <a:pt x="1275" y="809"/>
                    </a:lnTo>
                    <a:lnTo>
                      <a:pt x="1275" y="809"/>
                    </a:lnTo>
                    <a:lnTo>
                      <a:pt x="1275" y="809"/>
                    </a:lnTo>
                    <a:lnTo>
                      <a:pt x="1275" y="809"/>
                    </a:lnTo>
                    <a:lnTo>
                      <a:pt x="1277" y="806"/>
                    </a:lnTo>
                    <a:lnTo>
                      <a:pt x="1277" y="806"/>
                    </a:lnTo>
                    <a:lnTo>
                      <a:pt x="1277" y="806"/>
                    </a:lnTo>
                    <a:lnTo>
                      <a:pt x="1277" y="806"/>
                    </a:lnTo>
                    <a:lnTo>
                      <a:pt x="1277" y="805"/>
                    </a:lnTo>
                    <a:lnTo>
                      <a:pt x="1277" y="805"/>
                    </a:lnTo>
                    <a:lnTo>
                      <a:pt x="1277" y="804"/>
                    </a:lnTo>
                    <a:lnTo>
                      <a:pt x="1277" y="804"/>
                    </a:lnTo>
                    <a:lnTo>
                      <a:pt x="1275" y="802"/>
                    </a:lnTo>
                    <a:lnTo>
                      <a:pt x="1275" y="802"/>
                    </a:lnTo>
                    <a:lnTo>
                      <a:pt x="1275" y="802"/>
                    </a:lnTo>
                    <a:lnTo>
                      <a:pt x="1275" y="802"/>
                    </a:lnTo>
                    <a:lnTo>
                      <a:pt x="1275" y="800"/>
                    </a:lnTo>
                    <a:lnTo>
                      <a:pt x="1275" y="800"/>
                    </a:lnTo>
                    <a:lnTo>
                      <a:pt x="1274" y="800"/>
                    </a:lnTo>
                    <a:lnTo>
                      <a:pt x="1274" y="800"/>
                    </a:lnTo>
                    <a:lnTo>
                      <a:pt x="1273" y="797"/>
                    </a:lnTo>
                    <a:lnTo>
                      <a:pt x="1273" y="797"/>
                    </a:lnTo>
                    <a:lnTo>
                      <a:pt x="1273" y="797"/>
                    </a:lnTo>
                    <a:lnTo>
                      <a:pt x="1273" y="797"/>
                    </a:lnTo>
                    <a:lnTo>
                      <a:pt x="1272" y="795"/>
                    </a:lnTo>
                    <a:lnTo>
                      <a:pt x="1272" y="795"/>
                    </a:lnTo>
                    <a:lnTo>
                      <a:pt x="1272" y="795"/>
                    </a:lnTo>
                    <a:lnTo>
                      <a:pt x="1272" y="795"/>
                    </a:lnTo>
                    <a:lnTo>
                      <a:pt x="1257" y="782"/>
                    </a:lnTo>
                    <a:lnTo>
                      <a:pt x="1257" y="782"/>
                    </a:lnTo>
                    <a:lnTo>
                      <a:pt x="1244" y="775"/>
                    </a:lnTo>
                    <a:lnTo>
                      <a:pt x="1234" y="768"/>
                    </a:lnTo>
                    <a:lnTo>
                      <a:pt x="1217" y="760"/>
                    </a:lnTo>
                    <a:lnTo>
                      <a:pt x="1217" y="760"/>
                    </a:lnTo>
                    <a:lnTo>
                      <a:pt x="1222" y="734"/>
                    </a:lnTo>
                    <a:lnTo>
                      <a:pt x="1222" y="734"/>
                    </a:lnTo>
                    <a:lnTo>
                      <a:pt x="1240" y="733"/>
                    </a:lnTo>
                    <a:lnTo>
                      <a:pt x="1251" y="731"/>
                    </a:lnTo>
                    <a:lnTo>
                      <a:pt x="1265" y="727"/>
                    </a:lnTo>
                    <a:lnTo>
                      <a:pt x="1265" y="727"/>
                    </a:lnTo>
                    <a:lnTo>
                      <a:pt x="1284" y="720"/>
                    </a:lnTo>
                    <a:lnTo>
                      <a:pt x="1284" y="720"/>
                    </a:lnTo>
                    <a:lnTo>
                      <a:pt x="1284" y="720"/>
                    </a:lnTo>
                    <a:lnTo>
                      <a:pt x="1284" y="720"/>
                    </a:lnTo>
                    <a:lnTo>
                      <a:pt x="1284" y="720"/>
                    </a:lnTo>
                    <a:lnTo>
                      <a:pt x="1287" y="719"/>
                    </a:lnTo>
                    <a:lnTo>
                      <a:pt x="1287" y="719"/>
                    </a:lnTo>
                    <a:lnTo>
                      <a:pt x="1288" y="718"/>
                    </a:lnTo>
                    <a:lnTo>
                      <a:pt x="1288" y="718"/>
                    </a:lnTo>
                    <a:lnTo>
                      <a:pt x="1289" y="717"/>
                    </a:lnTo>
                    <a:lnTo>
                      <a:pt x="1289" y="717"/>
                    </a:lnTo>
                    <a:lnTo>
                      <a:pt x="1289" y="717"/>
                    </a:lnTo>
                    <a:lnTo>
                      <a:pt x="1289" y="717"/>
                    </a:lnTo>
                    <a:lnTo>
                      <a:pt x="1291" y="715"/>
                    </a:lnTo>
                    <a:lnTo>
                      <a:pt x="1291" y="715"/>
                    </a:lnTo>
                    <a:lnTo>
                      <a:pt x="1291" y="715"/>
                    </a:lnTo>
                    <a:lnTo>
                      <a:pt x="1291" y="715"/>
                    </a:lnTo>
                    <a:lnTo>
                      <a:pt x="1292" y="713"/>
                    </a:lnTo>
                    <a:lnTo>
                      <a:pt x="1292" y="713"/>
                    </a:lnTo>
                    <a:lnTo>
                      <a:pt x="1292" y="713"/>
                    </a:lnTo>
                    <a:lnTo>
                      <a:pt x="1292" y="713"/>
                    </a:lnTo>
                    <a:lnTo>
                      <a:pt x="1293" y="712"/>
                    </a:lnTo>
                    <a:lnTo>
                      <a:pt x="1293" y="712"/>
                    </a:lnTo>
                    <a:lnTo>
                      <a:pt x="1293" y="712"/>
                    </a:lnTo>
                    <a:lnTo>
                      <a:pt x="1293" y="712"/>
                    </a:lnTo>
                    <a:lnTo>
                      <a:pt x="1293" y="709"/>
                    </a:lnTo>
                    <a:lnTo>
                      <a:pt x="1293" y="709"/>
                    </a:lnTo>
                    <a:lnTo>
                      <a:pt x="1293" y="708"/>
                    </a:lnTo>
                    <a:lnTo>
                      <a:pt x="1293" y="708"/>
                    </a:lnTo>
                    <a:lnTo>
                      <a:pt x="1293" y="707"/>
                    </a:lnTo>
                    <a:lnTo>
                      <a:pt x="1293" y="707"/>
                    </a:lnTo>
                    <a:lnTo>
                      <a:pt x="1293" y="705"/>
                    </a:lnTo>
                    <a:lnTo>
                      <a:pt x="1293" y="705"/>
                    </a:lnTo>
                    <a:lnTo>
                      <a:pt x="1294" y="703"/>
                    </a:lnTo>
                    <a:lnTo>
                      <a:pt x="1294" y="703"/>
                    </a:lnTo>
                    <a:lnTo>
                      <a:pt x="1294" y="700"/>
                    </a:lnTo>
                    <a:lnTo>
                      <a:pt x="1294" y="700"/>
                    </a:lnTo>
                    <a:lnTo>
                      <a:pt x="1294" y="699"/>
                    </a:lnTo>
                    <a:lnTo>
                      <a:pt x="1294" y="699"/>
                    </a:lnTo>
                    <a:lnTo>
                      <a:pt x="1294" y="698"/>
                    </a:lnTo>
                    <a:lnTo>
                      <a:pt x="1294" y="698"/>
                    </a:lnTo>
                    <a:lnTo>
                      <a:pt x="1294" y="697"/>
                    </a:lnTo>
                    <a:lnTo>
                      <a:pt x="1294" y="697"/>
                    </a:lnTo>
                    <a:lnTo>
                      <a:pt x="1294" y="695"/>
                    </a:lnTo>
                    <a:lnTo>
                      <a:pt x="1294" y="695"/>
                    </a:lnTo>
                    <a:lnTo>
                      <a:pt x="1294" y="694"/>
                    </a:lnTo>
                    <a:lnTo>
                      <a:pt x="1294" y="694"/>
                    </a:lnTo>
                    <a:lnTo>
                      <a:pt x="1294" y="693"/>
                    </a:lnTo>
                    <a:lnTo>
                      <a:pt x="1294" y="693"/>
                    </a:lnTo>
                    <a:lnTo>
                      <a:pt x="1294" y="693"/>
                    </a:lnTo>
                    <a:lnTo>
                      <a:pt x="1294" y="693"/>
                    </a:lnTo>
                    <a:lnTo>
                      <a:pt x="1293" y="690"/>
                    </a:lnTo>
                    <a:lnTo>
                      <a:pt x="1293" y="690"/>
                    </a:lnTo>
                    <a:lnTo>
                      <a:pt x="1293" y="690"/>
                    </a:lnTo>
                    <a:lnTo>
                      <a:pt x="1293" y="690"/>
                    </a:lnTo>
                    <a:lnTo>
                      <a:pt x="1292" y="689"/>
                    </a:lnTo>
                    <a:lnTo>
                      <a:pt x="1292" y="689"/>
                    </a:lnTo>
                    <a:lnTo>
                      <a:pt x="1292" y="688"/>
                    </a:lnTo>
                    <a:lnTo>
                      <a:pt x="1292" y="688"/>
                    </a:lnTo>
                    <a:lnTo>
                      <a:pt x="1291" y="686"/>
                    </a:lnTo>
                    <a:lnTo>
                      <a:pt x="1291" y="686"/>
                    </a:lnTo>
                    <a:lnTo>
                      <a:pt x="1289" y="686"/>
                    </a:lnTo>
                    <a:lnTo>
                      <a:pt x="1289" y="686"/>
                    </a:lnTo>
                    <a:lnTo>
                      <a:pt x="1288" y="685"/>
                    </a:lnTo>
                    <a:lnTo>
                      <a:pt x="1288" y="685"/>
                    </a:lnTo>
                    <a:lnTo>
                      <a:pt x="1288" y="685"/>
                    </a:lnTo>
                    <a:lnTo>
                      <a:pt x="1270" y="675"/>
                    </a:lnTo>
                    <a:lnTo>
                      <a:pt x="1270" y="675"/>
                    </a:lnTo>
                    <a:lnTo>
                      <a:pt x="1258" y="669"/>
                    </a:lnTo>
                    <a:lnTo>
                      <a:pt x="1246" y="664"/>
                    </a:lnTo>
                    <a:lnTo>
                      <a:pt x="1229" y="659"/>
                    </a:lnTo>
                    <a:lnTo>
                      <a:pt x="1229" y="659"/>
                    </a:lnTo>
                    <a:lnTo>
                      <a:pt x="1229" y="634"/>
                    </a:lnTo>
                    <a:lnTo>
                      <a:pt x="1229" y="634"/>
                    </a:lnTo>
                    <a:lnTo>
                      <a:pt x="1246" y="629"/>
                    </a:lnTo>
                    <a:lnTo>
                      <a:pt x="1258" y="625"/>
                    </a:lnTo>
                    <a:lnTo>
                      <a:pt x="1270" y="618"/>
                    </a:lnTo>
                    <a:lnTo>
                      <a:pt x="1270" y="618"/>
                    </a:lnTo>
                    <a:lnTo>
                      <a:pt x="1288" y="608"/>
                    </a:lnTo>
                    <a:lnTo>
                      <a:pt x="1288" y="608"/>
                    </a:lnTo>
                    <a:lnTo>
                      <a:pt x="1288" y="608"/>
                    </a:lnTo>
                    <a:lnTo>
                      <a:pt x="1289" y="607"/>
                    </a:lnTo>
                    <a:lnTo>
                      <a:pt x="1289" y="607"/>
                    </a:lnTo>
                    <a:lnTo>
                      <a:pt x="1291" y="606"/>
                    </a:lnTo>
                    <a:lnTo>
                      <a:pt x="1291" y="606"/>
                    </a:lnTo>
                    <a:lnTo>
                      <a:pt x="1292" y="605"/>
                    </a:lnTo>
                    <a:lnTo>
                      <a:pt x="1292" y="605"/>
                    </a:lnTo>
                    <a:lnTo>
                      <a:pt x="1292" y="605"/>
                    </a:lnTo>
                    <a:lnTo>
                      <a:pt x="1292" y="605"/>
                    </a:lnTo>
                    <a:lnTo>
                      <a:pt x="1293" y="602"/>
                    </a:lnTo>
                    <a:lnTo>
                      <a:pt x="1293" y="602"/>
                    </a:lnTo>
                    <a:lnTo>
                      <a:pt x="1293" y="602"/>
                    </a:lnTo>
                    <a:lnTo>
                      <a:pt x="1293" y="602"/>
                    </a:lnTo>
                    <a:lnTo>
                      <a:pt x="1294" y="601"/>
                    </a:lnTo>
                    <a:lnTo>
                      <a:pt x="1294" y="601"/>
                    </a:lnTo>
                    <a:lnTo>
                      <a:pt x="1294" y="600"/>
                    </a:lnTo>
                    <a:lnTo>
                      <a:pt x="1294" y="600"/>
                    </a:lnTo>
                    <a:lnTo>
                      <a:pt x="1294" y="598"/>
                    </a:lnTo>
                    <a:lnTo>
                      <a:pt x="1294" y="598"/>
                    </a:lnTo>
                    <a:lnTo>
                      <a:pt x="1294" y="598"/>
                    </a:lnTo>
                    <a:lnTo>
                      <a:pt x="1294" y="598"/>
                    </a:lnTo>
                    <a:lnTo>
                      <a:pt x="1294" y="596"/>
                    </a:lnTo>
                    <a:lnTo>
                      <a:pt x="1294" y="596"/>
                    </a:lnTo>
                    <a:lnTo>
                      <a:pt x="1294" y="596"/>
                    </a:lnTo>
                    <a:lnTo>
                      <a:pt x="1294" y="596"/>
                    </a:lnTo>
                    <a:lnTo>
                      <a:pt x="1294" y="593"/>
                    </a:lnTo>
                    <a:lnTo>
                      <a:pt x="1294" y="593"/>
                    </a:lnTo>
                    <a:lnTo>
                      <a:pt x="1294" y="592"/>
                    </a:lnTo>
                    <a:lnTo>
                      <a:pt x="1294" y="592"/>
                    </a:lnTo>
                    <a:lnTo>
                      <a:pt x="1294" y="589"/>
                    </a:lnTo>
                    <a:lnTo>
                      <a:pt x="1294" y="589"/>
                    </a:lnTo>
                    <a:lnTo>
                      <a:pt x="1293" y="587"/>
                    </a:lnTo>
                    <a:lnTo>
                      <a:pt x="1293" y="587"/>
                    </a:lnTo>
                    <a:lnTo>
                      <a:pt x="1293" y="587"/>
                    </a:lnTo>
                    <a:lnTo>
                      <a:pt x="1293" y="587"/>
                    </a:lnTo>
                    <a:lnTo>
                      <a:pt x="1293" y="584"/>
                    </a:lnTo>
                    <a:lnTo>
                      <a:pt x="1293" y="584"/>
                    </a:lnTo>
                    <a:lnTo>
                      <a:pt x="1293" y="584"/>
                    </a:lnTo>
                    <a:lnTo>
                      <a:pt x="1293" y="584"/>
                    </a:lnTo>
                    <a:lnTo>
                      <a:pt x="1293" y="582"/>
                    </a:lnTo>
                    <a:lnTo>
                      <a:pt x="1293" y="582"/>
                    </a:lnTo>
                    <a:lnTo>
                      <a:pt x="1293" y="582"/>
                    </a:lnTo>
                    <a:lnTo>
                      <a:pt x="1293" y="582"/>
                    </a:lnTo>
                    <a:lnTo>
                      <a:pt x="1292" y="579"/>
                    </a:lnTo>
                    <a:lnTo>
                      <a:pt x="1292" y="579"/>
                    </a:lnTo>
                    <a:lnTo>
                      <a:pt x="1292" y="579"/>
                    </a:lnTo>
                    <a:lnTo>
                      <a:pt x="1292" y="579"/>
                    </a:lnTo>
                    <a:lnTo>
                      <a:pt x="1291" y="578"/>
                    </a:lnTo>
                    <a:lnTo>
                      <a:pt x="1291" y="578"/>
                    </a:lnTo>
                    <a:lnTo>
                      <a:pt x="1291" y="578"/>
                    </a:lnTo>
                    <a:lnTo>
                      <a:pt x="1291" y="578"/>
                    </a:lnTo>
                    <a:lnTo>
                      <a:pt x="1289" y="577"/>
                    </a:lnTo>
                    <a:lnTo>
                      <a:pt x="1289" y="577"/>
                    </a:lnTo>
                    <a:lnTo>
                      <a:pt x="1289" y="576"/>
                    </a:lnTo>
                    <a:lnTo>
                      <a:pt x="1289" y="576"/>
                    </a:lnTo>
                    <a:lnTo>
                      <a:pt x="1288" y="574"/>
                    </a:lnTo>
                    <a:lnTo>
                      <a:pt x="1288" y="574"/>
                    </a:lnTo>
                    <a:lnTo>
                      <a:pt x="1287" y="574"/>
                    </a:lnTo>
                    <a:lnTo>
                      <a:pt x="1287" y="574"/>
                    </a:lnTo>
                    <a:lnTo>
                      <a:pt x="1284" y="573"/>
                    </a:lnTo>
                    <a:lnTo>
                      <a:pt x="1284" y="573"/>
                    </a:lnTo>
                    <a:lnTo>
                      <a:pt x="1284" y="573"/>
                    </a:lnTo>
                    <a:lnTo>
                      <a:pt x="1265" y="567"/>
                    </a:lnTo>
                    <a:lnTo>
                      <a:pt x="1265" y="567"/>
                    </a:lnTo>
                    <a:lnTo>
                      <a:pt x="1251" y="563"/>
                    </a:lnTo>
                    <a:lnTo>
                      <a:pt x="1240" y="560"/>
                    </a:lnTo>
                    <a:lnTo>
                      <a:pt x="1222" y="558"/>
                    </a:lnTo>
                    <a:lnTo>
                      <a:pt x="1222" y="558"/>
                    </a:lnTo>
                    <a:lnTo>
                      <a:pt x="1217" y="533"/>
                    </a:lnTo>
                    <a:lnTo>
                      <a:pt x="1217" y="533"/>
                    </a:lnTo>
                    <a:lnTo>
                      <a:pt x="1234" y="525"/>
                    </a:lnTo>
                    <a:lnTo>
                      <a:pt x="1244" y="519"/>
                    </a:lnTo>
                    <a:lnTo>
                      <a:pt x="1257" y="510"/>
                    </a:lnTo>
                    <a:lnTo>
                      <a:pt x="1257" y="510"/>
                    </a:lnTo>
                    <a:lnTo>
                      <a:pt x="1270" y="497"/>
                    </a:lnTo>
                    <a:lnTo>
                      <a:pt x="1270" y="497"/>
                    </a:lnTo>
                    <a:lnTo>
                      <a:pt x="1270" y="497"/>
                    </a:lnTo>
                    <a:lnTo>
                      <a:pt x="1270" y="497"/>
                    </a:lnTo>
                    <a:lnTo>
                      <a:pt x="1273" y="496"/>
                    </a:lnTo>
                    <a:lnTo>
                      <a:pt x="1273" y="496"/>
                    </a:lnTo>
                    <a:lnTo>
                      <a:pt x="1273" y="495"/>
                    </a:lnTo>
                    <a:lnTo>
                      <a:pt x="1273" y="495"/>
                    </a:lnTo>
                    <a:lnTo>
                      <a:pt x="1274" y="494"/>
                    </a:lnTo>
                    <a:lnTo>
                      <a:pt x="1274" y="494"/>
                    </a:lnTo>
                    <a:lnTo>
                      <a:pt x="1275" y="492"/>
                    </a:lnTo>
                    <a:lnTo>
                      <a:pt x="1275" y="492"/>
                    </a:lnTo>
                    <a:lnTo>
                      <a:pt x="1275" y="491"/>
                    </a:lnTo>
                    <a:lnTo>
                      <a:pt x="1275" y="491"/>
                    </a:lnTo>
                    <a:lnTo>
                      <a:pt x="1275" y="491"/>
                    </a:lnTo>
                    <a:lnTo>
                      <a:pt x="1277" y="489"/>
                    </a:lnTo>
                    <a:lnTo>
                      <a:pt x="1277" y="489"/>
                    </a:lnTo>
                    <a:lnTo>
                      <a:pt x="1277" y="489"/>
                    </a:lnTo>
                    <a:lnTo>
                      <a:pt x="1277" y="489"/>
                    </a:lnTo>
                    <a:lnTo>
                      <a:pt x="1277" y="487"/>
                    </a:lnTo>
                    <a:lnTo>
                      <a:pt x="1277" y="487"/>
                    </a:lnTo>
                    <a:lnTo>
                      <a:pt x="1277" y="486"/>
                    </a:lnTo>
                    <a:lnTo>
                      <a:pt x="1277" y="486"/>
                    </a:lnTo>
                    <a:lnTo>
                      <a:pt x="1275" y="485"/>
                    </a:lnTo>
                    <a:lnTo>
                      <a:pt x="1275" y="485"/>
                    </a:lnTo>
                    <a:lnTo>
                      <a:pt x="1275" y="484"/>
                    </a:lnTo>
                    <a:lnTo>
                      <a:pt x="1275" y="484"/>
                    </a:lnTo>
                    <a:lnTo>
                      <a:pt x="1275" y="482"/>
                    </a:lnTo>
                    <a:lnTo>
                      <a:pt x="1275" y="482"/>
                    </a:lnTo>
                    <a:lnTo>
                      <a:pt x="1275" y="481"/>
                    </a:lnTo>
                    <a:lnTo>
                      <a:pt x="1275" y="481"/>
                    </a:lnTo>
                    <a:lnTo>
                      <a:pt x="1274" y="479"/>
                    </a:lnTo>
                    <a:lnTo>
                      <a:pt x="1274" y="479"/>
                    </a:lnTo>
                    <a:lnTo>
                      <a:pt x="1274" y="476"/>
                    </a:lnTo>
                    <a:lnTo>
                      <a:pt x="1274" y="476"/>
                    </a:lnTo>
                    <a:lnTo>
                      <a:pt x="1273" y="475"/>
                    </a:lnTo>
                    <a:lnTo>
                      <a:pt x="1273" y="475"/>
                    </a:lnTo>
                    <a:lnTo>
                      <a:pt x="1273" y="474"/>
                    </a:lnTo>
                    <a:lnTo>
                      <a:pt x="1273" y="474"/>
                    </a:lnTo>
                    <a:lnTo>
                      <a:pt x="1273" y="472"/>
                    </a:lnTo>
                    <a:lnTo>
                      <a:pt x="1273" y="472"/>
                    </a:lnTo>
                    <a:lnTo>
                      <a:pt x="1272" y="471"/>
                    </a:lnTo>
                    <a:lnTo>
                      <a:pt x="1272" y="471"/>
                    </a:lnTo>
                    <a:lnTo>
                      <a:pt x="1272" y="471"/>
                    </a:lnTo>
                    <a:lnTo>
                      <a:pt x="1272" y="471"/>
                    </a:lnTo>
                    <a:lnTo>
                      <a:pt x="1270" y="469"/>
                    </a:lnTo>
                    <a:lnTo>
                      <a:pt x="1270" y="469"/>
                    </a:lnTo>
                    <a:lnTo>
                      <a:pt x="1270" y="469"/>
                    </a:lnTo>
                    <a:lnTo>
                      <a:pt x="1270" y="469"/>
                    </a:lnTo>
                    <a:lnTo>
                      <a:pt x="1269" y="467"/>
                    </a:lnTo>
                    <a:lnTo>
                      <a:pt x="1269" y="467"/>
                    </a:lnTo>
                    <a:lnTo>
                      <a:pt x="1269" y="467"/>
                    </a:lnTo>
                    <a:lnTo>
                      <a:pt x="1269" y="467"/>
                    </a:lnTo>
                    <a:lnTo>
                      <a:pt x="1268" y="466"/>
                    </a:lnTo>
                    <a:lnTo>
                      <a:pt x="1268" y="466"/>
                    </a:lnTo>
                    <a:lnTo>
                      <a:pt x="1267" y="466"/>
                    </a:lnTo>
                    <a:lnTo>
                      <a:pt x="1267" y="466"/>
                    </a:lnTo>
                    <a:lnTo>
                      <a:pt x="1265" y="465"/>
                    </a:lnTo>
                    <a:lnTo>
                      <a:pt x="1265" y="465"/>
                    </a:lnTo>
                    <a:lnTo>
                      <a:pt x="1264" y="465"/>
                    </a:lnTo>
                    <a:lnTo>
                      <a:pt x="1264" y="465"/>
                    </a:lnTo>
                    <a:lnTo>
                      <a:pt x="1262" y="463"/>
                    </a:lnTo>
                    <a:lnTo>
                      <a:pt x="1262" y="463"/>
                    </a:lnTo>
                    <a:lnTo>
                      <a:pt x="1262" y="463"/>
                    </a:lnTo>
                    <a:lnTo>
                      <a:pt x="1262" y="463"/>
                    </a:lnTo>
                    <a:lnTo>
                      <a:pt x="1243" y="460"/>
                    </a:lnTo>
                    <a:lnTo>
                      <a:pt x="1243" y="460"/>
                    </a:lnTo>
                    <a:lnTo>
                      <a:pt x="1228" y="458"/>
                    </a:lnTo>
                    <a:lnTo>
                      <a:pt x="1216" y="458"/>
                    </a:lnTo>
                    <a:lnTo>
                      <a:pt x="1199" y="460"/>
                    </a:lnTo>
                    <a:lnTo>
                      <a:pt x="1199" y="460"/>
                    </a:lnTo>
                    <a:lnTo>
                      <a:pt x="1190" y="436"/>
                    </a:lnTo>
                    <a:lnTo>
                      <a:pt x="1190" y="436"/>
                    </a:lnTo>
                    <a:lnTo>
                      <a:pt x="1204" y="426"/>
                    </a:lnTo>
                    <a:lnTo>
                      <a:pt x="1212" y="417"/>
                    </a:lnTo>
                    <a:lnTo>
                      <a:pt x="1222" y="407"/>
                    </a:lnTo>
                    <a:lnTo>
                      <a:pt x="1222" y="407"/>
                    </a:lnTo>
                    <a:lnTo>
                      <a:pt x="1235" y="392"/>
                    </a:lnTo>
                    <a:lnTo>
                      <a:pt x="1235" y="392"/>
                    </a:lnTo>
                    <a:lnTo>
                      <a:pt x="1235" y="392"/>
                    </a:lnTo>
                    <a:lnTo>
                      <a:pt x="1235" y="392"/>
                    </a:lnTo>
                    <a:lnTo>
                      <a:pt x="1238" y="389"/>
                    </a:lnTo>
                    <a:lnTo>
                      <a:pt x="1238" y="389"/>
                    </a:lnTo>
                    <a:lnTo>
                      <a:pt x="1238" y="389"/>
                    </a:lnTo>
                    <a:lnTo>
                      <a:pt x="1238" y="389"/>
                    </a:lnTo>
                    <a:lnTo>
                      <a:pt x="1239" y="387"/>
                    </a:lnTo>
                    <a:lnTo>
                      <a:pt x="1239" y="387"/>
                    </a:lnTo>
                    <a:lnTo>
                      <a:pt x="1239" y="387"/>
                    </a:lnTo>
                    <a:lnTo>
                      <a:pt x="1239" y="387"/>
                    </a:lnTo>
                    <a:lnTo>
                      <a:pt x="1239" y="383"/>
                    </a:lnTo>
                    <a:lnTo>
                      <a:pt x="1239" y="383"/>
                    </a:lnTo>
                    <a:lnTo>
                      <a:pt x="1239" y="382"/>
                    </a:lnTo>
                    <a:lnTo>
                      <a:pt x="1239" y="382"/>
                    </a:lnTo>
                    <a:lnTo>
                      <a:pt x="1239" y="380"/>
                    </a:lnTo>
                    <a:lnTo>
                      <a:pt x="1239" y="380"/>
                    </a:lnTo>
                    <a:lnTo>
                      <a:pt x="1239" y="380"/>
                    </a:lnTo>
                    <a:lnTo>
                      <a:pt x="1239" y="380"/>
                    </a:lnTo>
                    <a:lnTo>
                      <a:pt x="1238" y="378"/>
                    </a:lnTo>
                    <a:lnTo>
                      <a:pt x="1238" y="378"/>
                    </a:lnTo>
                    <a:lnTo>
                      <a:pt x="1238" y="378"/>
                    </a:lnTo>
                    <a:lnTo>
                      <a:pt x="1238" y="378"/>
                    </a:lnTo>
                    <a:lnTo>
                      <a:pt x="1236" y="375"/>
                    </a:lnTo>
                    <a:lnTo>
                      <a:pt x="1236" y="375"/>
                    </a:lnTo>
                    <a:lnTo>
                      <a:pt x="1236" y="375"/>
                    </a:lnTo>
                    <a:lnTo>
                      <a:pt x="1236" y="375"/>
                    </a:lnTo>
                    <a:lnTo>
                      <a:pt x="1235" y="373"/>
                    </a:lnTo>
                    <a:lnTo>
                      <a:pt x="1235" y="373"/>
                    </a:lnTo>
                    <a:lnTo>
                      <a:pt x="1234" y="370"/>
                    </a:lnTo>
                    <a:lnTo>
                      <a:pt x="1234" y="370"/>
                    </a:lnTo>
                    <a:lnTo>
                      <a:pt x="1234" y="369"/>
                    </a:lnTo>
                    <a:lnTo>
                      <a:pt x="1234" y="369"/>
                    </a:lnTo>
                    <a:lnTo>
                      <a:pt x="1233" y="368"/>
                    </a:lnTo>
                    <a:lnTo>
                      <a:pt x="1233" y="368"/>
                    </a:lnTo>
                    <a:lnTo>
                      <a:pt x="1233" y="366"/>
                    </a:lnTo>
                    <a:lnTo>
                      <a:pt x="1233" y="366"/>
                    </a:lnTo>
                    <a:lnTo>
                      <a:pt x="1231" y="365"/>
                    </a:lnTo>
                    <a:lnTo>
                      <a:pt x="1231" y="365"/>
                    </a:lnTo>
                    <a:lnTo>
                      <a:pt x="1231" y="365"/>
                    </a:lnTo>
                    <a:lnTo>
                      <a:pt x="1231" y="365"/>
                    </a:lnTo>
                    <a:lnTo>
                      <a:pt x="1230" y="364"/>
                    </a:lnTo>
                    <a:lnTo>
                      <a:pt x="1230" y="364"/>
                    </a:lnTo>
                    <a:lnTo>
                      <a:pt x="1230" y="363"/>
                    </a:lnTo>
                    <a:lnTo>
                      <a:pt x="1230" y="363"/>
                    </a:lnTo>
                    <a:lnTo>
                      <a:pt x="1226" y="361"/>
                    </a:lnTo>
                    <a:lnTo>
                      <a:pt x="1226" y="361"/>
                    </a:lnTo>
                    <a:lnTo>
                      <a:pt x="1226" y="360"/>
                    </a:lnTo>
                    <a:lnTo>
                      <a:pt x="1226" y="360"/>
                    </a:lnTo>
                    <a:lnTo>
                      <a:pt x="1224" y="360"/>
                    </a:lnTo>
                    <a:lnTo>
                      <a:pt x="1224" y="360"/>
                    </a:lnTo>
                    <a:lnTo>
                      <a:pt x="1224" y="360"/>
                    </a:lnTo>
                    <a:lnTo>
                      <a:pt x="1224" y="360"/>
                    </a:lnTo>
                    <a:lnTo>
                      <a:pt x="1220" y="360"/>
                    </a:lnTo>
                    <a:lnTo>
                      <a:pt x="1220" y="360"/>
                    </a:lnTo>
                    <a:lnTo>
                      <a:pt x="1220" y="360"/>
                    </a:lnTo>
                    <a:lnTo>
                      <a:pt x="1220" y="360"/>
                    </a:lnTo>
                    <a:lnTo>
                      <a:pt x="1220" y="360"/>
                    </a:lnTo>
                    <a:lnTo>
                      <a:pt x="1201" y="360"/>
                    </a:lnTo>
                    <a:lnTo>
                      <a:pt x="1201" y="360"/>
                    </a:lnTo>
                    <a:lnTo>
                      <a:pt x="1186" y="361"/>
                    </a:lnTo>
                    <a:lnTo>
                      <a:pt x="1175" y="363"/>
                    </a:lnTo>
                    <a:lnTo>
                      <a:pt x="1157" y="366"/>
                    </a:lnTo>
                    <a:lnTo>
                      <a:pt x="1157" y="366"/>
                    </a:lnTo>
                    <a:lnTo>
                      <a:pt x="1144" y="345"/>
                    </a:lnTo>
                    <a:lnTo>
                      <a:pt x="1144" y="345"/>
                    </a:lnTo>
                    <a:lnTo>
                      <a:pt x="1157" y="332"/>
                    </a:lnTo>
                    <a:lnTo>
                      <a:pt x="1165" y="322"/>
                    </a:lnTo>
                    <a:lnTo>
                      <a:pt x="1172" y="311"/>
                    </a:lnTo>
                    <a:lnTo>
                      <a:pt x="1172" y="311"/>
                    </a:lnTo>
                    <a:lnTo>
                      <a:pt x="1182" y="295"/>
                    </a:lnTo>
                    <a:lnTo>
                      <a:pt x="1182" y="295"/>
                    </a:lnTo>
                    <a:lnTo>
                      <a:pt x="1182" y="293"/>
                    </a:lnTo>
                    <a:lnTo>
                      <a:pt x="1182" y="293"/>
                    </a:lnTo>
                    <a:lnTo>
                      <a:pt x="1183" y="291"/>
                    </a:lnTo>
                    <a:lnTo>
                      <a:pt x="1183" y="291"/>
                    </a:lnTo>
                    <a:lnTo>
                      <a:pt x="1183" y="291"/>
                    </a:lnTo>
                    <a:lnTo>
                      <a:pt x="1183" y="291"/>
                    </a:lnTo>
                    <a:lnTo>
                      <a:pt x="1185" y="288"/>
                    </a:lnTo>
                    <a:lnTo>
                      <a:pt x="1185" y="288"/>
                    </a:lnTo>
                    <a:lnTo>
                      <a:pt x="1185" y="288"/>
                    </a:lnTo>
                    <a:lnTo>
                      <a:pt x="1185" y="288"/>
                    </a:lnTo>
                    <a:lnTo>
                      <a:pt x="1185" y="283"/>
                    </a:lnTo>
                    <a:lnTo>
                      <a:pt x="1185" y="283"/>
                    </a:lnTo>
                    <a:lnTo>
                      <a:pt x="1185" y="283"/>
                    </a:lnTo>
                    <a:lnTo>
                      <a:pt x="1185" y="283"/>
                    </a:lnTo>
                    <a:lnTo>
                      <a:pt x="1183" y="282"/>
                    </a:lnTo>
                    <a:lnTo>
                      <a:pt x="1183" y="282"/>
                    </a:lnTo>
                    <a:lnTo>
                      <a:pt x="1183" y="281"/>
                    </a:lnTo>
                    <a:lnTo>
                      <a:pt x="1183" y="281"/>
                    </a:lnTo>
                    <a:lnTo>
                      <a:pt x="1182" y="280"/>
                    </a:lnTo>
                    <a:lnTo>
                      <a:pt x="1182" y="280"/>
                    </a:lnTo>
                    <a:lnTo>
                      <a:pt x="1182" y="280"/>
                    </a:lnTo>
                    <a:lnTo>
                      <a:pt x="1182" y="280"/>
                    </a:lnTo>
                    <a:lnTo>
                      <a:pt x="1181" y="277"/>
                    </a:lnTo>
                    <a:lnTo>
                      <a:pt x="1181" y="277"/>
                    </a:lnTo>
                    <a:lnTo>
                      <a:pt x="1181" y="277"/>
                    </a:lnTo>
                    <a:lnTo>
                      <a:pt x="1181" y="277"/>
                    </a:lnTo>
                    <a:lnTo>
                      <a:pt x="1178" y="275"/>
                    </a:lnTo>
                    <a:lnTo>
                      <a:pt x="1178" y="275"/>
                    </a:lnTo>
                    <a:lnTo>
                      <a:pt x="1177" y="272"/>
                    </a:lnTo>
                    <a:lnTo>
                      <a:pt x="1177" y="272"/>
                    </a:lnTo>
                    <a:lnTo>
                      <a:pt x="1177" y="272"/>
                    </a:lnTo>
                    <a:lnTo>
                      <a:pt x="1177" y="272"/>
                    </a:lnTo>
                    <a:lnTo>
                      <a:pt x="1176" y="269"/>
                    </a:lnTo>
                    <a:lnTo>
                      <a:pt x="1176" y="269"/>
                    </a:lnTo>
                    <a:lnTo>
                      <a:pt x="1176" y="269"/>
                    </a:lnTo>
                    <a:lnTo>
                      <a:pt x="1176" y="269"/>
                    </a:lnTo>
                    <a:lnTo>
                      <a:pt x="1175" y="268"/>
                    </a:lnTo>
                    <a:lnTo>
                      <a:pt x="1175" y="268"/>
                    </a:lnTo>
                    <a:lnTo>
                      <a:pt x="1173" y="268"/>
                    </a:lnTo>
                    <a:lnTo>
                      <a:pt x="1173" y="268"/>
                    </a:lnTo>
                    <a:lnTo>
                      <a:pt x="1172" y="267"/>
                    </a:lnTo>
                    <a:lnTo>
                      <a:pt x="1172" y="267"/>
                    </a:lnTo>
                    <a:lnTo>
                      <a:pt x="1172" y="266"/>
                    </a:lnTo>
                    <a:lnTo>
                      <a:pt x="1172" y="266"/>
                    </a:lnTo>
                    <a:lnTo>
                      <a:pt x="1168" y="264"/>
                    </a:lnTo>
                    <a:lnTo>
                      <a:pt x="1168" y="264"/>
                    </a:lnTo>
                    <a:lnTo>
                      <a:pt x="1167" y="264"/>
                    </a:lnTo>
                    <a:lnTo>
                      <a:pt x="1167" y="264"/>
                    </a:lnTo>
                    <a:lnTo>
                      <a:pt x="1166" y="264"/>
                    </a:lnTo>
                    <a:lnTo>
                      <a:pt x="1166" y="264"/>
                    </a:lnTo>
                    <a:lnTo>
                      <a:pt x="1165" y="264"/>
                    </a:lnTo>
                    <a:lnTo>
                      <a:pt x="1165" y="264"/>
                    </a:lnTo>
                    <a:lnTo>
                      <a:pt x="1162" y="264"/>
                    </a:lnTo>
                    <a:lnTo>
                      <a:pt x="1162" y="264"/>
                    </a:lnTo>
                    <a:lnTo>
                      <a:pt x="1162" y="264"/>
                    </a:lnTo>
                    <a:lnTo>
                      <a:pt x="1162" y="264"/>
                    </a:lnTo>
                    <a:lnTo>
                      <a:pt x="1143" y="268"/>
                    </a:lnTo>
                    <a:lnTo>
                      <a:pt x="1143" y="268"/>
                    </a:lnTo>
                    <a:lnTo>
                      <a:pt x="1129" y="272"/>
                    </a:lnTo>
                    <a:lnTo>
                      <a:pt x="1117" y="276"/>
                    </a:lnTo>
                    <a:lnTo>
                      <a:pt x="1100" y="283"/>
                    </a:lnTo>
                    <a:lnTo>
                      <a:pt x="1100" y="283"/>
                    </a:lnTo>
                    <a:lnTo>
                      <a:pt x="1085" y="263"/>
                    </a:lnTo>
                    <a:lnTo>
                      <a:pt x="1085" y="263"/>
                    </a:lnTo>
                    <a:lnTo>
                      <a:pt x="1094" y="248"/>
                    </a:lnTo>
                    <a:lnTo>
                      <a:pt x="1100" y="238"/>
                    </a:lnTo>
                    <a:lnTo>
                      <a:pt x="1107" y="224"/>
                    </a:lnTo>
                    <a:lnTo>
                      <a:pt x="1107" y="224"/>
                    </a:lnTo>
                    <a:lnTo>
                      <a:pt x="1113" y="207"/>
                    </a:lnTo>
                    <a:lnTo>
                      <a:pt x="1113" y="207"/>
                    </a:lnTo>
                    <a:lnTo>
                      <a:pt x="1113" y="207"/>
                    </a:lnTo>
                    <a:lnTo>
                      <a:pt x="1113" y="207"/>
                    </a:lnTo>
                    <a:lnTo>
                      <a:pt x="1113" y="207"/>
                    </a:lnTo>
                    <a:lnTo>
                      <a:pt x="1114" y="204"/>
                    </a:lnTo>
                    <a:lnTo>
                      <a:pt x="1114" y="204"/>
                    </a:lnTo>
                    <a:lnTo>
                      <a:pt x="1114" y="203"/>
                    </a:lnTo>
                    <a:lnTo>
                      <a:pt x="1114" y="203"/>
                    </a:lnTo>
                    <a:lnTo>
                      <a:pt x="1114" y="200"/>
                    </a:lnTo>
                    <a:lnTo>
                      <a:pt x="1114" y="200"/>
                    </a:lnTo>
                    <a:lnTo>
                      <a:pt x="1114" y="200"/>
                    </a:lnTo>
                    <a:lnTo>
                      <a:pt x="1114" y="200"/>
                    </a:lnTo>
                    <a:lnTo>
                      <a:pt x="1114" y="198"/>
                    </a:lnTo>
                    <a:lnTo>
                      <a:pt x="1114" y="198"/>
                    </a:lnTo>
                    <a:lnTo>
                      <a:pt x="1114" y="198"/>
                    </a:lnTo>
                    <a:lnTo>
                      <a:pt x="1114" y="198"/>
                    </a:lnTo>
                    <a:lnTo>
                      <a:pt x="1113" y="196"/>
                    </a:lnTo>
                    <a:lnTo>
                      <a:pt x="1113" y="196"/>
                    </a:lnTo>
                    <a:lnTo>
                      <a:pt x="1113" y="195"/>
                    </a:lnTo>
                    <a:lnTo>
                      <a:pt x="1113" y="195"/>
                    </a:lnTo>
                    <a:lnTo>
                      <a:pt x="1112" y="194"/>
                    </a:lnTo>
                    <a:lnTo>
                      <a:pt x="1112" y="194"/>
                    </a:lnTo>
                    <a:lnTo>
                      <a:pt x="1112" y="194"/>
                    </a:lnTo>
                    <a:lnTo>
                      <a:pt x="1112" y="194"/>
                    </a:lnTo>
                    <a:lnTo>
                      <a:pt x="1110" y="193"/>
                    </a:lnTo>
                    <a:lnTo>
                      <a:pt x="1110" y="193"/>
                    </a:lnTo>
                    <a:lnTo>
                      <a:pt x="1110" y="191"/>
                    </a:lnTo>
                    <a:lnTo>
                      <a:pt x="1110" y="191"/>
                    </a:lnTo>
                    <a:lnTo>
                      <a:pt x="1109" y="190"/>
                    </a:lnTo>
                    <a:lnTo>
                      <a:pt x="1109" y="190"/>
                    </a:lnTo>
                    <a:lnTo>
                      <a:pt x="1108" y="190"/>
                    </a:lnTo>
                    <a:lnTo>
                      <a:pt x="1108" y="190"/>
                    </a:lnTo>
                    <a:lnTo>
                      <a:pt x="1107" y="188"/>
                    </a:lnTo>
                    <a:lnTo>
                      <a:pt x="1107" y="188"/>
                    </a:lnTo>
                    <a:lnTo>
                      <a:pt x="1104" y="186"/>
                    </a:lnTo>
                    <a:lnTo>
                      <a:pt x="1104" y="186"/>
                    </a:lnTo>
                    <a:lnTo>
                      <a:pt x="1104" y="185"/>
                    </a:lnTo>
                    <a:lnTo>
                      <a:pt x="1104" y="185"/>
                    </a:lnTo>
                    <a:lnTo>
                      <a:pt x="1103" y="184"/>
                    </a:lnTo>
                    <a:lnTo>
                      <a:pt x="1103" y="184"/>
                    </a:lnTo>
                    <a:lnTo>
                      <a:pt x="1102" y="184"/>
                    </a:lnTo>
                    <a:lnTo>
                      <a:pt x="1102" y="184"/>
                    </a:lnTo>
                    <a:lnTo>
                      <a:pt x="1100" y="183"/>
                    </a:lnTo>
                    <a:lnTo>
                      <a:pt x="1100" y="183"/>
                    </a:lnTo>
                    <a:lnTo>
                      <a:pt x="1100" y="183"/>
                    </a:lnTo>
                    <a:lnTo>
                      <a:pt x="1100" y="183"/>
                    </a:lnTo>
                    <a:lnTo>
                      <a:pt x="1099" y="181"/>
                    </a:lnTo>
                    <a:lnTo>
                      <a:pt x="1099" y="181"/>
                    </a:lnTo>
                    <a:lnTo>
                      <a:pt x="1098" y="181"/>
                    </a:lnTo>
                    <a:lnTo>
                      <a:pt x="1098" y="181"/>
                    </a:lnTo>
                    <a:lnTo>
                      <a:pt x="1094" y="180"/>
                    </a:lnTo>
                    <a:lnTo>
                      <a:pt x="1094" y="180"/>
                    </a:lnTo>
                    <a:lnTo>
                      <a:pt x="1094" y="180"/>
                    </a:lnTo>
                    <a:lnTo>
                      <a:pt x="1094" y="180"/>
                    </a:lnTo>
                    <a:lnTo>
                      <a:pt x="1091" y="180"/>
                    </a:lnTo>
                    <a:lnTo>
                      <a:pt x="1091" y="180"/>
                    </a:lnTo>
                    <a:lnTo>
                      <a:pt x="1090" y="180"/>
                    </a:lnTo>
                    <a:lnTo>
                      <a:pt x="1090" y="180"/>
                    </a:lnTo>
                    <a:lnTo>
                      <a:pt x="1088" y="181"/>
                    </a:lnTo>
                    <a:lnTo>
                      <a:pt x="1088" y="181"/>
                    </a:lnTo>
                    <a:lnTo>
                      <a:pt x="1088" y="181"/>
                    </a:lnTo>
                    <a:lnTo>
                      <a:pt x="1088" y="181"/>
                    </a:lnTo>
                    <a:lnTo>
                      <a:pt x="1070" y="188"/>
                    </a:lnTo>
                    <a:lnTo>
                      <a:pt x="1070" y="188"/>
                    </a:lnTo>
                    <a:lnTo>
                      <a:pt x="1056" y="194"/>
                    </a:lnTo>
                    <a:lnTo>
                      <a:pt x="1046" y="200"/>
                    </a:lnTo>
                    <a:lnTo>
                      <a:pt x="1031" y="209"/>
                    </a:lnTo>
                    <a:lnTo>
                      <a:pt x="1031" y="209"/>
                    </a:lnTo>
                    <a:lnTo>
                      <a:pt x="1011" y="194"/>
                    </a:lnTo>
                    <a:lnTo>
                      <a:pt x="1011" y="194"/>
                    </a:lnTo>
                    <a:lnTo>
                      <a:pt x="1018" y="178"/>
                    </a:lnTo>
                    <a:lnTo>
                      <a:pt x="1022" y="165"/>
                    </a:lnTo>
                    <a:lnTo>
                      <a:pt x="1026" y="151"/>
                    </a:lnTo>
                    <a:lnTo>
                      <a:pt x="1026" y="151"/>
                    </a:lnTo>
                    <a:lnTo>
                      <a:pt x="1030" y="132"/>
                    </a:lnTo>
                    <a:lnTo>
                      <a:pt x="1030" y="132"/>
                    </a:lnTo>
                    <a:lnTo>
                      <a:pt x="1030" y="132"/>
                    </a:lnTo>
                    <a:lnTo>
                      <a:pt x="1030" y="132"/>
                    </a:lnTo>
                    <a:lnTo>
                      <a:pt x="1030" y="132"/>
                    </a:lnTo>
                    <a:lnTo>
                      <a:pt x="1030" y="130"/>
                    </a:lnTo>
                    <a:lnTo>
                      <a:pt x="1030" y="130"/>
                    </a:lnTo>
                    <a:lnTo>
                      <a:pt x="1030" y="128"/>
                    </a:lnTo>
                    <a:lnTo>
                      <a:pt x="1030" y="128"/>
                    </a:lnTo>
                    <a:lnTo>
                      <a:pt x="1030" y="127"/>
                    </a:lnTo>
                    <a:lnTo>
                      <a:pt x="1030" y="127"/>
                    </a:lnTo>
                    <a:lnTo>
                      <a:pt x="1030" y="126"/>
                    </a:lnTo>
                    <a:lnTo>
                      <a:pt x="1030" y="126"/>
                    </a:lnTo>
                    <a:lnTo>
                      <a:pt x="1028" y="123"/>
                    </a:lnTo>
                    <a:lnTo>
                      <a:pt x="1028" y="123"/>
                    </a:lnTo>
                    <a:lnTo>
                      <a:pt x="1028" y="123"/>
                    </a:lnTo>
                    <a:lnTo>
                      <a:pt x="1028" y="123"/>
                    </a:lnTo>
                    <a:lnTo>
                      <a:pt x="1028" y="122"/>
                    </a:lnTo>
                    <a:lnTo>
                      <a:pt x="1028" y="122"/>
                    </a:lnTo>
                    <a:lnTo>
                      <a:pt x="1027" y="122"/>
                    </a:lnTo>
                    <a:lnTo>
                      <a:pt x="1027" y="122"/>
                    </a:lnTo>
                    <a:lnTo>
                      <a:pt x="1026" y="121"/>
                    </a:lnTo>
                    <a:lnTo>
                      <a:pt x="1026" y="121"/>
                    </a:lnTo>
                    <a:lnTo>
                      <a:pt x="1026" y="120"/>
                    </a:lnTo>
                    <a:lnTo>
                      <a:pt x="1026" y="120"/>
                    </a:lnTo>
                    <a:lnTo>
                      <a:pt x="1025" y="118"/>
                    </a:lnTo>
                    <a:lnTo>
                      <a:pt x="1025" y="118"/>
                    </a:lnTo>
                    <a:lnTo>
                      <a:pt x="1025" y="118"/>
                    </a:lnTo>
                    <a:lnTo>
                      <a:pt x="1025" y="118"/>
                    </a:lnTo>
                    <a:lnTo>
                      <a:pt x="1022" y="117"/>
                    </a:lnTo>
                    <a:lnTo>
                      <a:pt x="1022" y="117"/>
                    </a:lnTo>
                    <a:lnTo>
                      <a:pt x="1022" y="117"/>
                    </a:lnTo>
                    <a:lnTo>
                      <a:pt x="1022" y="117"/>
                    </a:lnTo>
                    <a:lnTo>
                      <a:pt x="1020" y="115"/>
                    </a:lnTo>
                    <a:lnTo>
                      <a:pt x="1020" y="115"/>
                    </a:lnTo>
                    <a:lnTo>
                      <a:pt x="1017" y="113"/>
                    </a:lnTo>
                    <a:lnTo>
                      <a:pt x="1017" y="113"/>
                    </a:lnTo>
                    <a:lnTo>
                      <a:pt x="1017" y="113"/>
                    </a:lnTo>
                    <a:lnTo>
                      <a:pt x="1017" y="113"/>
                    </a:lnTo>
                    <a:lnTo>
                      <a:pt x="1015" y="112"/>
                    </a:lnTo>
                    <a:lnTo>
                      <a:pt x="1015" y="112"/>
                    </a:lnTo>
                    <a:lnTo>
                      <a:pt x="1015" y="112"/>
                    </a:lnTo>
                    <a:lnTo>
                      <a:pt x="1015" y="112"/>
                    </a:lnTo>
                    <a:lnTo>
                      <a:pt x="1013" y="111"/>
                    </a:lnTo>
                    <a:lnTo>
                      <a:pt x="1013" y="111"/>
                    </a:lnTo>
                    <a:lnTo>
                      <a:pt x="1012" y="111"/>
                    </a:lnTo>
                    <a:lnTo>
                      <a:pt x="1012" y="111"/>
                    </a:lnTo>
                    <a:lnTo>
                      <a:pt x="1011" y="110"/>
                    </a:lnTo>
                    <a:lnTo>
                      <a:pt x="1011" y="110"/>
                    </a:lnTo>
                    <a:lnTo>
                      <a:pt x="1011" y="110"/>
                    </a:lnTo>
                    <a:lnTo>
                      <a:pt x="1011" y="110"/>
                    </a:lnTo>
                    <a:lnTo>
                      <a:pt x="1006" y="110"/>
                    </a:lnTo>
                    <a:lnTo>
                      <a:pt x="1006" y="110"/>
                    </a:lnTo>
                    <a:lnTo>
                      <a:pt x="1006" y="110"/>
                    </a:lnTo>
                    <a:lnTo>
                      <a:pt x="1006" y="110"/>
                    </a:lnTo>
                    <a:lnTo>
                      <a:pt x="1003" y="111"/>
                    </a:lnTo>
                    <a:lnTo>
                      <a:pt x="1003" y="111"/>
                    </a:lnTo>
                    <a:lnTo>
                      <a:pt x="1003" y="111"/>
                    </a:lnTo>
                    <a:lnTo>
                      <a:pt x="1003" y="111"/>
                    </a:lnTo>
                    <a:lnTo>
                      <a:pt x="999" y="112"/>
                    </a:lnTo>
                    <a:lnTo>
                      <a:pt x="999" y="112"/>
                    </a:lnTo>
                    <a:lnTo>
                      <a:pt x="999" y="112"/>
                    </a:lnTo>
                    <a:lnTo>
                      <a:pt x="999" y="112"/>
                    </a:lnTo>
                    <a:lnTo>
                      <a:pt x="983" y="122"/>
                    </a:lnTo>
                    <a:lnTo>
                      <a:pt x="983" y="122"/>
                    </a:lnTo>
                    <a:lnTo>
                      <a:pt x="972" y="130"/>
                    </a:lnTo>
                    <a:lnTo>
                      <a:pt x="962" y="137"/>
                    </a:lnTo>
                    <a:lnTo>
                      <a:pt x="949" y="150"/>
                    </a:lnTo>
                    <a:lnTo>
                      <a:pt x="949" y="150"/>
                    </a:lnTo>
                    <a:lnTo>
                      <a:pt x="928" y="137"/>
                    </a:lnTo>
                    <a:lnTo>
                      <a:pt x="928" y="137"/>
                    </a:lnTo>
                    <a:lnTo>
                      <a:pt x="931" y="120"/>
                    </a:lnTo>
                    <a:lnTo>
                      <a:pt x="933" y="108"/>
                    </a:lnTo>
                    <a:lnTo>
                      <a:pt x="934" y="93"/>
                    </a:lnTo>
                    <a:lnTo>
                      <a:pt x="934" y="93"/>
                    </a:lnTo>
                    <a:lnTo>
                      <a:pt x="934" y="74"/>
                    </a:lnTo>
                    <a:lnTo>
                      <a:pt x="934" y="74"/>
                    </a:lnTo>
                    <a:lnTo>
                      <a:pt x="934" y="74"/>
                    </a:lnTo>
                    <a:lnTo>
                      <a:pt x="934" y="74"/>
                    </a:lnTo>
                    <a:lnTo>
                      <a:pt x="934" y="74"/>
                    </a:lnTo>
                    <a:lnTo>
                      <a:pt x="934" y="74"/>
                    </a:lnTo>
                    <a:lnTo>
                      <a:pt x="934" y="70"/>
                    </a:lnTo>
                    <a:lnTo>
                      <a:pt x="934" y="70"/>
                    </a:lnTo>
                    <a:lnTo>
                      <a:pt x="934" y="70"/>
                    </a:lnTo>
                    <a:lnTo>
                      <a:pt x="934" y="70"/>
                    </a:lnTo>
                    <a:lnTo>
                      <a:pt x="934" y="68"/>
                    </a:lnTo>
                    <a:lnTo>
                      <a:pt x="934" y="68"/>
                    </a:lnTo>
                    <a:lnTo>
                      <a:pt x="933" y="68"/>
                    </a:lnTo>
                    <a:lnTo>
                      <a:pt x="933" y="68"/>
                    </a:lnTo>
                    <a:lnTo>
                      <a:pt x="933" y="65"/>
                    </a:lnTo>
                    <a:lnTo>
                      <a:pt x="933" y="65"/>
                    </a:lnTo>
                    <a:lnTo>
                      <a:pt x="933" y="65"/>
                    </a:lnTo>
                    <a:lnTo>
                      <a:pt x="933" y="65"/>
                    </a:lnTo>
                    <a:lnTo>
                      <a:pt x="931" y="64"/>
                    </a:lnTo>
                    <a:lnTo>
                      <a:pt x="931" y="64"/>
                    </a:lnTo>
                    <a:lnTo>
                      <a:pt x="930" y="64"/>
                    </a:lnTo>
                    <a:lnTo>
                      <a:pt x="930" y="64"/>
                    </a:lnTo>
                    <a:lnTo>
                      <a:pt x="929" y="63"/>
                    </a:lnTo>
                    <a:lnTo>
                      <a:pt x="929" y="63"/>
                    </a:lnTo>
                    <a:lnTo>
                      <a:pt x="929" y="63"/>
                    </a:lnTo>
                    <a:lnTo>
                      <a:pt x="929" y="63"/>
                    </a:lnTo>
                    <a:lnTo>
                      <a:pt x="928" y="62"/>
                    </a:lnTo>
                    <a:lnTo>
                      <a:pt x="928" y="62"/>
                    </a:lnTo>
                    <a:lnTo>
                      <a:pt x="926" y="60"/>
                    </a:lnTo>
                    <a:lnTo>
                      <a:pt x="926" y="60"/>
                    </a:lnTo>
                    <a:lnTo>
                      <a:pt x="925" y="60"/>
                    </a:lnTo>
                    <a:lnTo>
                      <a:pt x="925" y="60"/>
                    </a:lnTo>
                    <a:lnTo>
                      <a:pt x="924" y="59"/>
                    </a:lnTo>
                    <a:lnTo>
                      <a:pt x="924" y="59"/>
                    </a:lnTo>
                    <a:lnTo>
                      <a:pt x="921" y="59"/>
                    </a:lnTo>
                    <a:lnTo>
                      <a:pt x="921" y="59"/>
                    </a:lnTo>
                    <a:lnTo>
                      <a:pt x="919" y="58"/>
                    </a:lnTo>
                    <a:lnTo>
                      <a:pt x="919" y="58"/>
                    </a:lnTo>
                    <a:lnTo>
                      <a:pt x="919" y="57"/>
                    </a:lnTo>
                    <a:lnTo>
                      <a:pt x="919" y="57"/>
                    </a:lnTo>
                    <a:lnTo>
                      <a:pt x="916" y="57"/>
                    </a:lnTo>
                    <a:lnTo>
                      <a:pt x="916" y="57"/>
                    </a:lnTo>
                    <a:lnTo>
                      <a:pt x="916" y="57"/>
                    </a:lnTo>
                    <a:lnTo>
                      <a:pt x="916" y="57"/>
                    </a:lnTo>
                    <a:lnTo>
                      <a:pt x="914" y="55"/>
                    </a:lnTo>
                    <a:lnTo>
                      <a:pt x="914" y="55"/>
                    </a:lnTo>
                    <a:lnTo>
                      <a:pt x="914" y="55"/>
                    </a:lnTo>
                    <a:lnTo>
                      <a:pt x="914" y="55"/>
                    </a:lnTo>
                    <a:lnTo>
                      <a:pt x="913" y="55"/>
                    </a:lnTo>
                    <a:lnTo>
                      <a:pt x="913" y="55"/>
                    </a:lnTo>
                    <a:lnTo>
                      <a:pt x="911" y="55"/>
                    </a:lnTo>
                    <a:lnTo>
                      <a:pt x="911" y="55"/>
                    </a:lnTo>
                    <a:lnTo>
                      <a:pt x="910" y="55"/>
                    </a:lnTo>
                    <a:lnTo>
                      <a:pt x="910" y="55"/>
                    </a:lnTo>
                    <a:lnTo>
                      <a:pt x="909" y="55"/>
                    </a:lnTo>
                    <a:lnTo>
                      <a:pt x="909" y="55"/>
                    </a:lnTo>
                    <a:lnTo>
                      <a:pt x="908" y="55"/>
                    </a:lnTo>
                    <a:lnTo>
                      <a:pt x="908" y="55"/>
                    </a:lnTo>
                    <a:lnTo>
                      <a:pt x="906" y="55"/>
                    </a:lnTo>
                    <a:lnTo>
                      <a:pt x="906" y="55"/>
                    </a:lnTo>
                    <a:lnTo>
                      <a:pt x="905" y="57"/>
                    </a:lnTo>
                    <a:lnTo>
                      <a:pt x="905" y="57"/>
                    </a:lnTo>
                    <a:lnTo>
                      <a:pt x="905" y="57"/>
                    </a:lnTo>
                    <a:lnTo>
                      <a:pt x="905" y="57"/>
                    </a:lnTo>
                    <a:lnTo>
                      <a:pt x="901" y="59"/>
                    </a:lnTo>
                    <a:lnTo>
                      <a:pt x="901" y="59"/>
                    </a:lnTo>
                    <a:lnTo>
                      <a:pt x="901" y="59"/>
                    </a:lnTo>
                    <a:lnTo>
                      <a:pt x="901" y="59"/>
                    </a:lnTo>
                    <a:lnTo>
                      <a:pt x="901" y="59"/>
                    </a:lnTo>
                    <a:lnTo>
                      <a:pt x="901" y="59"/>
                    </a:lnTo>
                    <a:lnTo>
                      <a:pt x="887" y="72"/>
                    </a:lnTo>
                    <a:lnTo>
                      <a:pt x="887" y="72"/>
                    </a:lnTo>
                    <a:lnTo>
                      <a:pt x="877" y="82"/>
                    </a:lnTo>
                    <a:lnTo>
                      <a:pt x="868" y="91"/>
                    </a:lnTo>
                    <a:lnTo>
                      <a:pt x="858" y="106"/>
                    </a:lnTo>
                    <a:lnTo>
                      <a:pt x="858" y="106"/>
                    </a:lnTo>
                    <a:lnTo>
                      <a:pt x="834" y="97"/>
                    </a:lnTo>
                    <a:lnTo>
                      <a:pt x="834" y="97"/>
                    </a:lnTo>
                    <a:lnTo>
                      <a:pt x="836" y="79"/>
                    </a:lnTo>
                    <a:lnTo>
                      <a:pt x="836" y="67"/>
                    </a:lnTo>
                    <a:lnTo>
                      <a:pt x="834" y="52"/>
                    </a:lnTo>
                    <a:lnTo>
                      <a:pt x="834" y="52"/>
                    </a:lnTo>
                    <a:lnTo>
                      <a:pt x="831" y="34"/>
                    </a:lnTo>
                    <a:lnTo>
                      <a:pt x="831" y="34"/>
                    </a:lnTo>
                    <a:lnTo>
                      <a:pt x="831" y="34"/>
                    </a:lnTo>
                    <a:lnTo>
                      <a:pt x="831" y="34"/>
                    </a:lnTo>
                    <a:lnTo>
                      <a:pt x="831" y="33"/>
                    </a:lnTo>
                    <a:lnTo>
                      <a:pt x="831" y="33"/>
                    </a:lnTo>
                    <a:lnTo>
                      <a:pt x="829" y="30"/>
                    </a:lnTo>
                    <a:lnTo>
                      <a:pt x="829" y="30"/>
                    </a:lnTo>
                    <a:lnTo>
                      <a:pt x="828" y="28"/>
                    </a:lnTo>
                    <a:lnTo>
                      <a:pt x="828" y="28"/>
                    </a:lnTo>
                    <a:lnTo>
                      <a:pt x="828" y="26"/>
                    </a:lnTo>
                    <a:lnTo>
                      <a:pt x="828" y="26"/>
                    </a:lnTo>
                    <a:lnTo>
                      <a:pt x="827" y="25"/>
                    </a:lnTo>
                    <a:lnTo>
                      <a:pt x="827" y="25"/>
                    </a:lnTo>
                    <a:lnTo>
                      <a:pt x="827" y="25"/>
                    </a:lnTo>
                    <a:lnTo>
                      <a:pt x="827" y="25"/>
                    </a:lnTo>
                    <a:lnTo>
                      <a:pt x="826" y="24"/>
                    </a:lnTo>
                    <a:lnTo>
                      <a:pt x="826" y="24"/>
                    </a:lnTo>
                    <a:lnTo>
                      <a:pt x="826" y="24"/>
                    </a:lnTo>
                    <a:lnTo>
                      <a:pt x="826" y="24"/>
                    </a:lnTo>
                    <a:lnTo>
                      <a:pt x="824" y="23"/>
                    </a:lnTo>
                    <a:lnTo>
                      <a:pt x="824" y="23"/>
                    </a:lnTo>
                    <a:lnTo>
                      <a:pt x="823" y="23"/>
                    </a:lnTo>
                    <a:lnTo>
                      <a:pt x="823" y="23"/>
                    </a:lnTo>
                    <a:lnTo>
                      <a:pt x="822" y="21"/>
                    </a:lnTo>
                    <a:lnTo>
                      <a:pt x="822" y="21"/>
                    </a:lnTo>
                    <a:lnTo>
                      <a:pt x="821" y="21"/>
                    </a:lnTo>
                    <a:lnTo>
                      <a:pt x="821" y="21"/>
                    </a:lnTo>
                    <a:lnTo>
                      <a:pt x="819" y="21"/>
                    </a:lnTo>
                    <a:lnTo>
                      <a:pt x="819" y="21"/>
                    </a:lnTo>
                    <a:lnTo>
                      <a:pt x="818" y="20"/>
                    </a:lnTo>
                    <a:lnTo>
                      <a:pt x="818" y="20"/>
                    </a:lnTo>
                    <a:lnTo>
                      <a:pt x="816" y="20"/>
                    </a:lnTo>
                    <a:lnTo>
                      <a:pt x="816" y="20"/>
                    </a:lnTo>
                    <a:lnTo>
                      <a:pt x="813" y="19"/>
                    </a:lnTo>
                    <a:lnTo>
                      <a:pt x="813" y="19"/>
                    </a:lnTo>
                    <a:lnTo>
                      <a:pt x="812" y="19"/>
                    </a:lnTo>
                    <a:lnTo>
                      <a:pt x="812" y="19"/>
                    </a:lnTo>
                    <a:lnTo>
                      <a:pt x="811" y="19"/>
                    </a:lnTo>
                    <a:lnTo>
                      <a:pt x="811" y="19"/>
                    </a:lnTo>
                    <a:lnTo>
                      <a:pt x="809" y="19"/>
                    </a:lnTo>
                    <a:lnTo>
                      <a:pt x="809" y="19"/>
                    </a:lnTo>
                    <a:lnTo>
                      <a:pt x="808" y="18"/>
                    </a:lnTo>
                    <a:lnTo>
                      <a:pt x="808" y="18"/>
                    </a:lnTo>
                    <a:lnTo>
                      <a:pt x="807" y="18"/>
                    </a:lnTo>
                    <a:lnTo>
                      <a:pt x="807" y="18"/>
                    </a:lnTo>
                    <a:lnTo>
                      <a:pt x="805" y="18"/>
                    </a:lnTo>
                    <a:lnTo>
                      <a:pt x="805" y="18"/>
                    </a:lnTo>
                    <a:lnTo>
                      <a:pt x="804" y="18"/>
                    </a:lnTo>
                    <a:lnTo>
                      <a:pt x="804" y="18"/>
                    </a:lnTo>
                    <a:lnTo>
                      <a:pt x="803" y="19"/>
                    </a:lnTo>
                    <a:lnTo>
                      <a:pt x="803" y="19"/>
                    </a:lnTo>
                    <a:lnTo>
                      <a:pt x="803" y="19"/>
                    </a:lnTo>
                    <a:lnTo>
                      <a:pt x="803" y="19"/>
                    </a:lnTo>
                    <a:lnTo>
                      <a:pt x="800" y="20"/>
                    </a:lnTo>
                    <a:lnTo>
                      <a:pt x="800" y="20"/>
                    </a:lnTo>
                    <a:lnTo>
                      <a:pt x="800" y="20"/>
                    </a:lnTo>
                    <a:lnTo>
                      <a:pt x="800" y="20"/>
                    </a:lnTo>
                    <a:lnTo>
                      <a:pt x="795" y="24"/>
                    </a:lnTo>
                    <a:lnTo>
                      <a:pt x="795" y="24"/>
                    </a:lnTo>
                    <a:lnTo>
                      <a:pt x="795" y="24"/>
                    </a:lnTo>
                    <a:lnTo>
                      <a:pt x="795" y="24"/>
                    </a:lnTo>
                    <a:lnTo>
                      <a:pt x="795" y="24"/>
                    </a:lnTo>
                    <a:lnTo>
                      <a:pt x="795" y="24"/>
                    </a:lnTo>
                    <a:lnTo>
                      <a:pt x="784" y="38"/>
                    </a:lnTo>
                    <a:lnTo>
                      <a:pt x="784" y="38"/>
                    </a:lnTo>
                    <a:lnTo>
                      <a:pt x="775" y="50"/>
                    </a:lnTo>
                    <a:lnTo>
                      <a:pt x="769" y="62"/>
                    </a:lnTo>
                    <a:lnTo>
                      <a:pt x="760" y="77"/>
                    </a:lnTo>
                    <a:lnTo>
                      <a:pt x="760" y="77"/>
                    </a:lnTo>
                    <a:lnTo>
                      <a:pt x="736" y="73"/>
                    </a:lnTo>
                    <a:lnTo>
                      <a:pt x="736" y="73"/>
                    </a:lnTo>
                    <a:lnTo>
                      <a:pt x="734" y="55"/>
                    </a:lnTo>
                    <a:lnTo>
                      <a:pt x="731" y="43"/>
                    </a:lnTo>
                    <a:lnTo>
                      <a:pt x="727" y="29"/>
                    </a:lnTo>
                    <a:lnTo>
                      <a:pt x="727" y="29"/>
                    </a:lnTo>
                    <a:lnTo>
                      <a:pt x="721" y="11"/>
                    </a:lnTo>
                    <a:lnTo>
                      <a:pt x="721" y="11"/>
                    </a:lnTo>
                    <a:lnTo>
                      <a:pt x="721" y="10"/>
                    </a:lnTo>
                    <a:lnTo>
                      <a:pt x="721" y="10"/>
                    </a:lnTo>
                    <a:lnTo>
                      <a:pt x="719" y="5"/>
                    </a:lnTo>
                    <a:lnTo>
                      <a:pt x="719" y="5"/>
                    </a:lnTo>
                    <a:lnTo>
                      <a:pt x="719" y="5"/>
                    </a:lnTo>
                    <a:lnTo>
                      <a:pt x="719" y="5"/>
                    </a:lnTo>
                    <a:lnTo>
                      <a:pt x="717" y="4"/>
                    </a:lnTo>
                    <a:lnTo>
                      <a:pt x="717" y="4"/>
                    </a:lnTo>
                    <a:lnTo>
                      <a:pt x="716" y="4"/>
                    </a:lnTo>
                    <a:lnTo>
                      <a:pt x="716" y="4"/>
                    </a:lnTo>
                    <a:lnTo>
                      <a:pt x="715" y="2"/>
                    </a:lnTo>
                    <a:lnTo>
                      <a:pt x="715" y="2"/>
                    </a:lnTo>
                    <a:lnTo>
                      <a:pt x="715" y="2"/>
                    </a:lnTo>
                    <a:lnTo>
                      <a:pt x="715" y="2"/>
                    </a:lnTo>
                    <a:lnTo>
                      <a:pt x="712" y="1"/>
                    </a:lnTo>
                    <a:lnTo>
                      <a:pt x="712" y="1"/>
                    </a:lnTo>
                    <a:lnTo>
                      <a:pt x="712" y="1"/>
                    </a:lnTo>
                    <a:lnTo>
                      <a:pt x="712" y="1"/>
                    </a:lnTo>
                    <a:lnTo>
                      <a:pt x="710" y="1"/>
                    </a:lnTo>
                    <a:lnTo>
                      <a:pt x="710" y="1"/>
                    </a:lnTo>
                    <a:lnTo>
                      <a:pt x="710" y="1"/>
                    </a:lnTo>
                    <a:lnTo>
                      <a:pt x="710" y="1"/>
                    </a:lnTo>
                    <a:lnTo>
                      <a:pt x="707" y="1"/>
                    </a:lnTo>
                    <a:lnTo>
                      <a:pt x="707" y="1"/>
                    </a:lnTo>
                    <a:lnTo>
                      <a:pt x="707" y="0"/>
                    </a:lnTo>
                    <a:lnTo>
                      <a:pt x="707" y="0"/>
                    </a:lnTo>
                    <a:lnTo>
                      <a:pt x="705" y="0"/>
                    </a:lnTo>
                    <a:lnTo>
                      <a:pt x="705" y="0"/>
                    </a:lnTo>
                    <a:lnTo>
                      <a:pt x="702" y="0"/>
                    </a:lnTo>
                    <a:lnTo>
                      <a:pt x="702" y="0"/>
                    </a:lnTo>
                    <a:lnTo>
                      <a:pt x="701" y="0"/>
                    </a:lnTo>
                    <a:lnTo>
                      <a:pt x="701" y="0"/>
                    </a:lnTo>
                    <a:lnTo>
                      <a:pt x="698" y="0"/>
                    </a:lnTo>
                    <a:lnTo>
                      <a:pt x="698" y="0"/>
                    </a:lnTo>
                    <a:lnTo>
                      <a:pt x="698" y="0"/>
                    </a:lnTo>
                    <a:lnTo>
                      <a:pt x="698" y="0"/>
                    </a:lnTo>
                    <a:lnTo>
                      <a:pt x="696" y="0"/>
                    </a:lnTo>
                    <a:lnTo>
                      <a:pt x="696" y="0"/>
                    </a:lnTo>
                    <a:lnTo>
                      <a:pt x="696" y="0"/>
                    </a:lnTo>
                    <a:lnTo>
                      <a:pt x="696" y="0"/>
                    </a:lnTo>
                    <a:lnTo>
                      <a:pt x="693" y="0"/>
                    </a:lnTo>
                    <a:lnTo>
                      <a:pt x="693" y="0"/>
                    </a:lnTo>
                    <a:lnTo>
                      <a:pt x="693" y="0"/>
                    </a:lnTo>
                    <a:lnTo>
                      <a:pt x="693" y="0"/>
                    </a:lnTo>
                    <a:lnTo>
                      <a:pt x="691" y="1"/>
                    </a:lnTo>
                    <a:lnTo>
                      <a:pt x="691" y="1"/>
                    </a:lnTo>
                    <a:lnTo>
                      <a:pt x="691" y="1"/>
                    </a:lnTo>
                    <a:lnTo>
                      <a:pt x="691" y="1"/>
                    </a:lnTo>
                    <a:lnTo>
                      <a:pt x="690" y="2"/>
                    </a:lnTo>
                    <a:lnTo>
                      <a:pt x="690" y="2"/>
                    </a:lnTo>
                    <a:lnTo>
                      <a:pt x="690" y="2"/>
                    </a:lnTo>
                    <a:lnTo>
                      <a:pt x="690" y="2"/>
                    </a:lnTo>
                    <a:lnTo>
                      <a:pt x="687" y="5"/>
                    </a:lnTo>
                    <a:lnTo>
                      <a:pt x="687" y="5"/>
                    </a:lnTo>
                    <a:lnTo>
                      <a:pt x="687" y="5"/>
                    </a:lnTo>
                    <a:lnTo>
                      <a:pt x="687" y="5"/>
                    </a:lnTo>
                    <a:lnTo>
                      <a:pt x="686" y="7"/>
                    </a:lnTo>
                    <a:lnTo>
                      <a:pt x="686" y="7"/>
                    </a:lnTo>
                    <a:lnTo>
                      <a:pt x="685" y="7"/>
                    </a:lnTo>
                    <a:lnTo>
                      <a:pt x="685" y="7"/>
                    </a:lnTo>
                    <a:lnTo>
                      <a:pt x="676" y="24"/>
                    </a:lnTo>
                    <a:lnTo>
                      <a:pt x="676" y="24"/>
                    </a:lnTo>
                    <a:lnTo>
                      <a:pt x="669" y="38"/>
                    </a:lnTo>
                    <a:lnTo>
                      <a:pt x="666" y="49"/>
                    </a:lnTo>
                    <a:lnTo>
                      <a:pt x="661" y="65"/>
                    </a:lnTo>
                    <a:lnTo>
                      <a:pt x="661" y="65"/>
                    </a:lnTo>
                    <a:lnTo>
                      <a:pt x="635" y="65"/>
                    </a:lnTo>
                    <a:lnTo>
                      <a:pt x="635" y="65"/>
                    </a:lnTo>
                    <a:lnTo>
                      <a:pt x="630" y="49"/>
                    </a:lnTo>
                    <a:lnTo>
                      <a:pt x="625" y="38"/>
                    </a:lnTo>
                    <a:lnTo>
                      <a:pt x="619" y="24"/>
                    </a:lnTo>
                    <a:lnTo>
                      <a:pt x="619" y="24"/>
                    </a:lnTo>
                    <a:lnTo>
                      <a:pt x="610" y="7"/>
                    </a:lnTo>
                    <a:lnTo>
                      <a:pt x="610" y="7"/>
                    </a:lnTo>
                    <a:lnTo>
                      <a:pt x="610" y="7"/>
                    </a:lnTo>
                    <a:lnTo>
                      <a:pt x="610" y="7"/>
                    </a:lnTo>
                    <a:lnTo>
                      <a:pt x="610" y="7"/>
                    </a:lnTo>
                    <a:lnTo>
                      <a:pt x="610" y="7"/>
                    </a:lnTo>
                    <a:lnTo>
                      <a:pt x="606" y="2"/>
                    </a:lnTo>
                    <a:lnTo>
                      <a:pt x="606" y="2"/>
                    </a:lnTo>
                    <a:lnTo>
                      <a:pt x="605" y="2"/>
                    </a:lnTo>
                    <a:lnTo>
                      <a:pt x="605" y="2"/>
                    </a:lnTo>
                    <a:lnTo>
                      <a:pt x="604" y="1"/>
                    </a:lnTo>
                    <a:lnTo>
                      <a:pt x="604" y="1"/>
                    </a:lnTo>
                    <a:lnTo>
                      <a:pt x="604" y="1"/>
                    </a:lnTo>
                    <a:lnTo>
                      <a:pt x="604" y="1"/>
                    </a:lnTo>
                    <a:lnTo>
                      <a:pt x="601" y="0"/>
                    </a:lnTo>
                    <a:lnTo>
                      <a:pt x="601" y="0"/>
                    </a:lnTo>
                    <a:lnTo>
                      <a:pt x="601" y="0"/>
                    </a:lnTo>
                    <a:lnTo>
                      <a:pt x="601" y="0"/>
                    </a:lnTo>
                    <a:lnTo>
                      <a:pt x="600" y="0"/>
                    </a:lnTo>
                    <a:lnTo>
                      <a:pt x="600" y="0"/>
                    </a:lnTo>
                    <a:lnTo>
                      <a:pt x="599" y="0"/>
                    </a:lnTo>
                    <a:lnTo>
                      <a:pt x="599" y="0"/>
                    </a:lnTo>
                    <a:lnTo>
                      <a:pt x="598" y="0"/>
                    </a:lnTo>
                    <a:lnTo>
                      <a:pt x="598" y="0"/>
                    </a:lnTo>
                    <a:lnTo>
                      <a:pt x="596" y="0"/>
                    </a:lnTo>
                    <a:lnTo>
                      <a:pt x="596" y="0"/>
                    </a:lnTo>
                    <a:lnTo>
                      <a:pt x="595" y="0"/>
                    </a:lnTo>
                    <a:lnTo>
                      <a:pt x="595" y="0"/>
                    </a:lnTo>
                    <a:lnTo>
                      <a:pt x="594" y="0"/>
                    </a:lnTo>
                    <a:lnTo>
                      <a:pt x="594" y="0"/>
                    </a:lnTo>
                    <a:lnTo>
                      <a:pt x="591" y="0"/>
                    </a:lnTo>
                    <a:lnTo>
                      <a:pt x="591" y="0"/>
                    </a:lnTo>
                    <a:lnTo>
                      <a:pt x="589" y="0"/>
                    </a:lnTo>
                    <a:lnTo>
                      <a:pt x="589" y="0"/>
                    </a:lnTo>
                    <a:lnTo>
                      <a:pt x="588" y="1"/>
                    </a:lnTo>
                    <a:lnTo>
                      <a:pt x="588" y="1"/>
                    </a:lnTo>
                    <a:lnTo>
                      <a:pt x="585" y="1"/>
                    </a:lnTo>
                    <a:lnTo>
                      <a:pt x="585" y="1"/>
                    </a:lnTo>
                    <a:lnTo>
                      <a:pt x="585" y="1"/>
                    </a:lnTo>
                    <a:lnTo>
                      <a:pt x="585" y="1"/>
                    </a:lnTo>
                    <a:lnTo>
                      <a:pt x="582" y="1"/>
                    </a:lnTo>
                    <a:lnTo>
                      <a:pt x="582" y="1"/>
                    </a:lnTo>
                    <a:lnTo>
                      <a:pt x="582" y="1"/>
                    </a:lnTo>
                    <a:lnTo>
                      <a:pt x="582" y="1"/>
                    </a:lnTo>
                    <a:lnTo>
                      <a:pt x="581" y="2"/>
                    </a:lnTo>
                    <a:lnTo>
                      <a:pt x="581" y="2"/>
                    </a:lnTo>
                    <a:lnTo>
                      <a:pt x="580" y="2"/>
                    </a:lnTo>
                    <a:lnTo>
                      <a:pt x="580" y="2"/>
                    </a:lnTo>
                    <a:lnTo>
                      <a:pt x="579" y="4"/>
                    </a:lnTo>
                    <a:lnTo>
                      <a:pt x="579" y="4"/>
                    </a:lnTo>
                    <a:lnTo>
                      <a:pt x="579" y="4"/>
                    </a:lnTo>
                    <a:lnTo>
                      <a:pt x="579" y="4"/>
                    </a:lnTo>
                    <a:lnTo>
                      <a:pt x="577" y="5"/>
                    </a:lnTo>
                    <a:lnTo>
                      <a:pt x="577" y="5"/>
                    </a:lnTo>
                    <a:lnTo>
                      <a:pt x="576" y="5"/>
                    </a:lnTo>
                    <a:lnTo>
                      <a:pt x="576" y="5"/>
                    </a:lnTo>
                    <a:lnTo>
                      <a:pt x="575" y="7"/>
                    </a:lnTo>
                    <a:lnTo>
                      <a:pt x="575" y="7"/>
                    </a:lnTo>
                    <a:lnTo>
                      <a:pt x="575" y="7"/>
                    </a:lnTo>
                    <a:lnTo>
                      <a:pt x="575" y="7"/>
                    </a:lnTo>
                    <a:lnTo>
                      <a:pt x="574" y="10"/>
                    </a:lnTo>
                    <a:lnTo>
                      <a:pt x="574" y="10"/>
                    </a:lnTo>
                    <a:lnTo>
                      <a:pt x="574" y="11"/>
                    </a:lnTo>
                    <a:lnTo>
                      <a:pt x="574" y="11"/>
                    </a:lnTo>
                    <a:lnTo>
                      <a:pt x="574" y="11"/>
                    </a:lnTo>
                    <a:lnTo>
                      <a:pt x="567" y="29"/>
                    </a:lnTo>
                    <a:lnTo>
                      <a:pt x="567" y="29"/>
                    </a:lnTo>
                    <a:lnTo>
                      <a:pt x="564" y="43"/>
                    </a:lnTo>
                    <a:lnTo>
                      <a:pt x="561" y="55"/>
                    </a:lnTo>
                    <a:lnTo>
                      <a:pt x="559" y="73"/>
                    </a:lnTo>
                    <a:lnTo>
                      <a:pt x="559" y="73"/>
                    </a:lnTo>
                    <a:lnTo>
                      <a:pt x="535" y="77"/>
                    </a:lnTo>
                    <a:lnTo>
                      <a:pt x="535" y="77"/>
                    </a:lnTo>
                    <a:lnTo>
                      <a:pt x="527" y="62"/>
                    </a:lnTo>
                    <a:lnTo>
                      <a:pt x="519" y="50"/>
                    </a:lnTo>
                    <a:lnTo>
                      <a:pt x="512" y="38"/>
                    </a:lnTo>
                    <a:lnTo>
                      <a:pt x="512" y="38"/>
                    </a:lnTo>
                    <a:lnTo>
                      <a:pt x="499" y="24"/>
                    </a:lnTo>
                    <a:lnTo>
                      <a:pt x="499" y="24"/>
                    </a:lnTo>
                    <a:lnTo>
                      <a:pt x="499" y="24"/>
                    </a:lnTo>
                    <a:lnTo>
                      <a:pt x="499" y="24"/>
                    </a:lnTo>
                    <a:lnTo>
                      <a:pt x="499" y="24"/>
                    </a:lnTo>
                    <a:lnTo>
                      <a:pt x="494" y="20"/>
                    </a:lnTo>
                    <a:lnTo>
                      <a:pt x="494" y="20"/>
                    </a:lnTo>
                    <a:lnTo>
                      <a:pt x="494" y="20"/>
                    </a:lnTo>
                    <a:lnTo>
                      <a:pt x="494" y="20"/>
                    </a:lnTo>
                    <a:lnTo>
                      <a:pt x="493" y="19"/>
                    </a:lnTo>
                    <a:lnTo>
                      <a:pt x="493" y="19"/>
                    </a:lnTo>
                    <a:lnTo>
                      <a:pt x="492" y="19"/>
                    </a:lnTo>
                    <a:lnTo>
                      <a:pt x="492" y="19"/>
                    </a:lnTo>
                    <a:lnTo>
                      <a:pt x="490" y="18"/>
                    </a:lnTo>
                    <a:lnTo>
                      <a:pt x="490" y="18"/>
                    </a:lnTo>
                    <a:lnTo>
                      <a:pt x="490" y="18"/>
                    </a:lnTo>
                    <a:lnTo>
                      <a:pt x="490" y="18"/>
                    </a:lnTo>
                    <a:lnTo>
                      <a:pt x="488" y="18"/>
                    </a:lnTo>
                    <a:lnTo>
                      <a:pt x="488" y="18"/>
                    </a:lnTo>
                    <a:lnTo>
                      <a:pt x="488" y="18"/>
                    </a:lnTo>
                    <a:lnTo>
                      <a:pt x="488" y="18"/>
                    </a:lnTo>
                    <a:lnTo>
                      <a:pt x="485" y="19"/>
                    </a:lnTo>
                    <a:lnTo>
                      <a:pt x="485" y="19"/>
                    </a:lnTo>
                    <a:lnTo>
                      <a:pt x="485" y="19"/>
                    </a:lnTo>
                    <a:lnTo>
                      <a:pt x="485" y="19"/>
                    </a:lnTo>
                    <a:lnTo>
                      <a:pt x="483" y="19"/>
                    </a:lnTo>
                    <a:lnTo>
                      <a:pt x="483" y="19"/>
                    </a:lnTo>
                    <a:lnTo>
                      <a:pt x="482" y="19"/>
                    </a:lnTo>
                    <a:lnTo>
                      <a:pt x="482" y="19"/>
                    </a:lnTo>
                    <a:lnTo>
                      <a:pt x="479" y="20"/>
                    </a:lnTo>
                    <a:lnTo>
                      <a:pt x="479" y="20"/>
                    </a:lnTo>
                    <a:lnTo>
                      <a:pt x="477" y="20"/>
                    </a:lnTo>
                    <a:lnTo>
                      <a:pt x="477" y="20"/>
                    </a:lnTo>
                    <a:lnTo>
                      <a:pt x="477" y="21"/>
                    </a:lnTo>
                    <a:lnTo>
                      <a:pt x="477" y="21"/>
                    </a:lnTo>
                    <a:lnTo>
                      <a:pt x="474" y="21"/>
                    </a:lnTo>
                    <a:lnTo>
                      <a:pt x="474" y="21"/>
                    </a:lnTo>
                    <a:lnTo>
                      <a:pt x="474" y="21"/>
                    </a:lnTo>
                    <a:lnTo>
                      <a:pt x="474" y="21"/>
                    </a:lnTo>
                    <a:lnTo>
                      <a:pt x="472" y="23"/>
                    </a:lnTo>
                    <a:lnTo>
                      <a:pt x="472" y="23"/>
                    </a:lnTo>
                    <a:lnTo>
                      <a:pt x="472" y="23"/>
                    </a:lnTo>
                    <a:lnTo>
                      <a:pt x="472" y="23"/>
                    </a:lnTo>
                    <a:lnTo>
                      <a:pt x="470" y="24"/>
                    </a:lnTo>
                    <a:lnTo>
                      <a:pt x="470" y="24"/>
                    </a:lnTo>
                    <a:lnTo>
                      <a:pt x="469" y="24"/>
                    </a:lnTo>
                    <a:lnTo>
                      <a:pt x="469" y="24"/>
                    </a:lnTo>
                    <a:lnTo>
                      <a:pt x="468" y="25"/>
                    </a:lnTo>
                    <a:lnTo>
                      <a:pt x="468" y="25"/>
                    </a:lnTo>
                    <a:lnTo>
                      <a:pt x="468" y="25"/>
                    </a:lnTo>
                    <a:lnTo>
                      <a:pt x="468" y="25"/>
                    </a:lnTo>
                    <a:lnTo>
                      <a:pt x="467" y="26"/>
                    </a:lnTo>
                    <a:lnTo>
                      <a:pt x="467" y="26"/>
                    </a:lnTo>
                    <a:lnTo>
                      <a:pt x="467" y="28"/>
                    </a:lnTo>
                    <a:lnTo>
                      <a:pt x="467" y="28"/>
                    </a:lnTo>
                    <a:lnTo>
                      <a:pt x="465" y="30"/>
                    </a:lnTo>
                    <a:lnTo>
                      <a:pt x="465" y="30"/>
                    </a:lnTo>
                    <a:lnTo>
                      <a:pt x="465" y="30"/>
                    </a:lnTo>
                    <a:lnTo>
                      <a:pt x="465" y="30"/>
                    </a:lnTo>
                    <a:lnTo>
                      <a:pt x="464" y="33"/>
                    </a:lnTo>
                    <a:lnTo>
                      <a:pt x="464" y="33"/>
                    </a:lnTo>
                    <a:lnTo>
                      <a:pt x="464" y="34"/>
                    </a:lnTo>
                    <a:lnTo>
                      <a:pt x="464" y="34"/>
                    </a:lnTo>
                    <a:lnTo>
                      <a:pt x="464" y="34"/>
                    </a:lnTo>
                    <a:lnTo>
                      <a:pt x="462" y="52"/>
                    </a:lnTo>
                    <a:lnTo>
                      <a:pt x="462" y="52"/>
                    </a:lnTo>
                    <a:lnTo>
                      <a:pt x="460" y="67"/>
                    </a:lnTo>
                    <a:lnTo>
                      <a:pt x="460" y="79"/>
                    </a:lnTo>
                    <a:lnTo>
                      <a:pt x="460" y="97"/>
                    </a:lnTo>
                    <a:lnTo>
                      <a:pt x="460" y="97"/>
                    </a:lnTo>
                    <a:lnTo>
                      <a:pt x="438" y="106"/>
                    </a:lnTo>
                    <a:lnTo>
                      <a:pt x="438" y="106"/>
                    </a:lnTo>
                    <a:lnTo>
                      <a:pt x="426" y="91"/>
                    </a:lnTo>
                    <a:lnTo>
                      <a:pt x="419" y="82"/>
                    </a:lnTo>
                    <a:lnTo>
                      <a:pt x="407" y="72"/>
                    </a:lnTo>
                    <a:lnTo>
                      <a:pt x="407" y="72"/>
                    </a:lnTo>
                    <a:lnTo>
                      <a:pt x="393" y="59"/>
                    </a:lnTo>
                    <a:lnTo>
                      <a:pt x="393" y="59"/>
                    </a:lnTo>
                    <a:lnTo>
                      <a:pt x="393" y="59"/>
                    </a:lnTo>
                    <a:lnTo>
                      <a:pt x="393" y="59"/>
                    </a:lnTo>
                    <a:lnTo>
                      <a:pt x="393" y="59"/>
                    </a:lnTo>
                    <a:lnTo>
                      <a:pt x="391" y="57"/>
                    </a:lnTo>
                    <a:lnTo>
                      <a:pt x="391" y="57"/>
                    </a:lnTo>
                    <a:lnTo>
                      <a:pt x="391" y="57"/>
                    </a:lnTo>
                    <a:lnTo>
                      <a:pt x="391" y="57"/>
                    </a:lnTo>
                    <a:lnTo>
                      <a:pt x="388" y="55"/>
                    </a:lnTo>
                    <a:lnTo>
                      <a:pt x="388" y="55"/>
                    </a:lnTo>
                    <a:lnTo>
                      <a:pt x="388" y="55"/>
                    </a:lnTo>
                    <a:lnTo>
                      <a:pt x="388" y="55"/>
                    </a:lnTo>
                    <a:lnTo>
                      <a:pt x="386" y="55"/>
                    </a:lnTo>
                    <a:lnTo>
                      <a:pt x="386" y="55"/>
                    </a:lnTo>
                    <a:lnTo>
                      <a:pt x="386" y="55"/>
                    </a:lnTo>
                    <a:lnTo>
                      <a:pt x="386" y="55"/>
                    </a:lnTo>
                    <a:lnTo>
                      <a:pt x="383" y="55"/>
                    </a:lnTo>
                    <a:lnTo>
                      <a:pt x="383" y="55"/>
                    </a:lnTo>
                    <a:lnTo>
                      <a:pt x="383" y="55"/>
                    </a:lnTo>
                    <a:lnTo>
                      <a:pt x="383" y="55"/>
                    </a:lnTo>
                    <a:lnTo>
                      <a:pt x="381" y="55"/>
                    </a:lnTo>
                    <a:lnTo>
                      <a:pt x="381" y="55"/>
                    </a:lnTo>
                    <a:lnTo>
                      <a:pt x="381" y="55"/>
                    </a:lnTo>
                    <a:lnTo>
                      <a:pt x="381" y="55"/>
                    </a:lnTo>
                    <a:lnTo>
                      <a:pt x="378" y="57"/>
                    </a:lnTo>
                    <a:lnTo>
                      <a:pt x="378" y="57"/>
                    </a:lnTo>
                    <a:lnTo>
                      <a:pt x="378" y="57"/>
                    </a:lnTo>
                    <a:lnTo>
                      <a:pt x="378" y="57"/>
                    </a:lnTo>
                    <a:lnTo>
                      <a:pt x="377" y="57"/>
                    </a:lnTo>
                    <a:lnTo>
                      <a:pt x="377" y="57"/>
                    </a:lnTo>
                    <a:lnTo>
                      <a:pt x="376" y="58"/>
                    </a:lnTo>
                    <a:lnTo>
                      <a:pt x="376" y="58"/>
                    </a:lnTo>
                    <a:lnTo>
                      <a:pt x="373" y="59"/>
                    </a:lnTo>
                    <a:lnTo>
                      <a:pt x="373" y="59"/>
                    </a:lnTo>
                    <a:lnTo>
                      <a:pt x="371" y="59"/>
                    </a:lnTo>
                    <a:lnTo>
                      <a:pt x="371" y="59"/>
                    </a:lnTo>
                    <a:lnTo>
                      <a:pt x="371" y="60"/>
                    </a:lnTo>
                    <a:lnTo>
                      <a:pt x="371" y="60"/>
                    </a:lnTo>
                    <a:lnTo>
                      <a:pt x="368" y="62"/>
                    </a:lnTo>
                    <a:lnTo>
                      <a:pt x="368" y="62"/>
                    </a:lnTo>
                    <a:lnTo>
                      <a:pt x="368" y="62"/>
                    </a:lnTo>
                    <a:lnTo>
                      <a:pt x="368" y="62"/>
                    </a:lnTo>
                    <a:lnTo>
                      <a:pt x="366" y="63"/>
                    </a:lnTo>
                    <a:lnTo>
                      <a:pt x="366" y="63"/>
                    </a:lnTo>
                    <a:lnTo>
                      <a:pt x="366" y="63"/>
                    </a:lnTo>
                    <a:lnTo>
                      <a:pt x="366" y="63"/>
                    </a:lnTo>
                    <a:lnTo>
                      <a:pt x="365" y="64"/>
                    </a:lnTo>
                    <a:lnTo>
                      <a:pt x="365" y="64"/>
                    </a:lnTo>
                    <a:lnTo>
                      <a:pt x="365" y="64"/>
                    </a:lnTo>
                    <a:lnTo>
                      <a:pt x="365" y="64"/>
                    </a:lnTo>
                    <a:lnTo>
                      <a:pt x="363" y="65"/>
                    </a:lnTo>
                    <a:lnTo>
                      <a:pt x="363" y="65"/>
                    </a:lnTo>
                    <a:lnTo>
                      <a:pt x="362" y="65"/>
                    </a:lnTo>
                    <a:lnTo>
                      <a:pt x="362" y="65"/>
                    </a:lnTo>
                    <a:lnTo>
                      <a:pt x="362" y="68"/>
                    </a:lnTo>
                    <a:lnTo>
                      <a:pt x="362" y="68"/>
                    </a:lnTo>
                    <a:lnTo>
                      <a:pt x="362" y="68"/>
                    </a:lnTo>
                    <a:lnTo>
                      <a:pt x="362" y="68"/>
                    </a:lnTo>
                    <a:lnTo>
                      <a:pt x="361" y="70"/>
                    </a:lnTo>
                    <a:lnTo>
                      <a:pt x="361" y="70"/>
                    </a:lnTo>
                    <a:lnTo>
                      <a:pt x="361" y="72"/>
                    </a:lnTo>
                    <a:lnTo>
                      <a:pt x="361" y="72"/>
                    </a:lnTo>
                    <a:lnTo>
                      <a:pt x="361" y="74"/>
                    </a:lnTo>
                    <a:lnTo>
                      <a:pt x="361" y="74"/>
                    </a:lnTo>
                    <a:lnTo>
                      <a:pt x="361" y="74"/>
                    </a:lnTo>
                    <a:lnTo>
                      <a:pt x="361" y="74"/>
                    </a:lnTo>
                    <a:lnTo>
                      <a:pt x="361" y="74"/>
                    </a:lnTo>
                    <a:lnTo>
                      <a:pt x="361" y="93"/>
                    </a:lnTo>
                    <a:lnTo>
                      <a:pt x="361" y="93"/>
                    </a:lnTo>
                    <a:lnTo>
                      <a:pt x="362" y="108"/>
                    </a:lnTo>
                    <a:lnTo>
                      <a:pt x="365" y="121"/>
                    </a:lnTo>
                    <a:lnTo>
                      <a:pt x="368" y="137"/>
                    </a:lnTo>
                    <a:lnTo>
                      <a:pt x="368" y="137"/>
                    </a:lnTo>
                    <a:lnTo>
                      <a:pt x="347" y="150"/>
                    </a:lnTo>
                    <a:lnTo>
                      <a:pt x="347" y="150"/>
                    </a:lnTo>
                    <a:lnTo>
                      <a:pt x="334" y="138"/>
                    </a:lnTo>
                    <a:lnTo>
                      <a:pt x="324" y="130"/>
                    </a:lnTo>
                    <a:lnTo>
                      <a:pt x="312" y="122"/>
                    </a:lnTo>
                    <a:lnTo>
                      <a:pt x="312" y="122"/>
                    </a:lnTo>
                    <a:lnTo>
                      <a:pt x="295" y="112"/>
                    </a:lnTo>
                    <a:lnTo>
                      <a:pt x="295" y="112"/>
                    </a:lnTo>
                    <a:lnTo>
                      <a:pt x="295" y="112"/>
                    </a:lnTo>
                    <a:lnTo>
                      <a:pt x="295" y="112"/>
                    </a:lnTo>
                    <a:lnTo>
                      <a:pt x="295" y="112"/>
                    </a:lnTo>
                    <a:lnTo>
                      <a:pt x="293" y="111"/>
                    </a:lnTo>
                    <a:lnTo>
                      <a:pt x="293" y="111"/>
                    </a:lnTo>
                    <a:lnTo>
                      <a:pt x="293" y="111"/>
                    </a:lnTo>
                    <a:lnTo>
                      <a:pt x="293" y="111"/>
                    </a:lnTo>
                    <a:lnTo>
                      <a:pt x="290" y="110"/>
                    </a:lnTo>
                    <a:lnTo>
                      <a:pt x="290" y="110"/>
                    </a:lnTo>
                    <a:lnTo>
                      <a:pt x="289" y="110"/>
                    </a:lnTo>
                    <a:lnTo>
                      <a:pt x="289" y="110"/>
                    </a:lnTo>
                    <a:lnTo>
                      <a:pt x="288" y="110"/>
                    </a:lnTo>
                    <a:lnTo>
                      <a:pt x="288" y="110"/>
                    </a:lnTo>
                    <a:lnTo>
                      <a:pt x="286" y="110"/>
                    </a:lnTo>
                    <a:lnTo>
                      <a:pt x="286" y="110"/>
                    </a:lnTo>
                    <a:lnTo>
                      <a:pt x="285" y="110"/>
                    </a:lnTo>
                    <a:lnTo>
                      <a:pt x="285" y="110"/>
                    </a:lnTo>
                    <a:lnTo>
                      <a:pt x="285" y="110"/>
                    </a:lnTo>
                    <a:lnTo>
                      <a:pt x="285" y="110"/>
                    </a:lnTo>
                    <a:lnTo>
                      <a:pt x="283" y="111"/>
                    </a:lnTo>
                    <a:lnTo>
                      <a:pt x="283" y="111"/>
                    </a:lnTo>
                    <a:lnTo>
                      <a:pt x="283" y="111"/>
                    </a:lnTo>
                    <a:lnTo>
                      <a:pt x="283" y="111"/>
                    </a:lnTo>
                    <a:lnTo>
                      <a:pt x="280" y="112"/>
                    </a:lnTo>
                    <a:lnTo>
                      <a:pt x="280" y="112"/>
                    </a:lnTo>
                    <a:lnTo>
                      <a:pt x="280" y="112"/>
                    </a:lnTo>
                    <a:lnTo>
                      <a:pt x="280" y="112"/>
                    </a:lnTo>
                    <a:lnTo>
                      <a:pt x="279" y="113"/>
                    </a:lnTo>
                    <a:lnTo>
                      <a:pt x="279" y="113"/>
                    </a:lnTo>
                    <a:lnTo>
                      <a:pt x="278" y="113"/>
                    </a:lnTo>
                    <a:lnTo>
                      <a:pt x="278" y="113"/>
                    </a:lnTo>
                    <a:lnTo>
                      <a:pt x="275" y="115"/>
                    </a:lnTo>
                    <a:lnTo>
                      <a:pt x="275" y="115"/>
                    </a:lnTo>
                    <a:lnTo>
                      <a:pt x="274" y="117"/>
                    </a:lnTo>
                    <a:lnTo>
                      <a:pt x="274" y="117"/>
                    </a:lnTo>
                    <a:lnTo>
                      <a:pt x="273" y="117"/>
                    </a:lnTo>
                    <a:lnTo>
                      <a:pt x="273" y="117"/>
                    </a:lnTo>
                    <a:lnTo>
                      <a:pt x="271" y="118"/>
                    </a:lnTo>
                    <a:lnTo>
                      <a:pt x="271" y="118"/>
                    </a:lnTo>
                    <a:lnTo>
                      <a:pt x="270" y="118"/>
                    </a:lnTo>
                    <a:lnTo>
                      <a:pt x="270" y="118"/>
                    </a:lnTo>
                    <a:lnTo>
                      <a:pt x="269" y="120"/>
                    </a:lnTo>
                    <a:lnTo>
                      <a:pt x="269" y="120"/>
                    </a:lnTo>
                    <a:lnTo>
                      <a:pt x="269" y="121"/>
                    </a:lnTo>
                    <a:lnTo>
                      <a:pt x="269" y="121"/>
                    </a:lnTo>
                    <a:lnTo>
                      <a:pt x="267" y="122"/>
                    </a:lnTo>
                    <a:lnTo>
                      <a:pt x="267" y="122"/>
                    </a:lnTo>
                    <a:lnTo>
                      <a:pt x="267" y="122"/>
                    </a:lnTo>
                    <a:lnTo>
                      <a:pt x="267" y="122"/>
                    </a:lnTo>
                    <a:lnTo>
                      <a:pt x="266" y="123"/>
                    </a:lnTo>
                    <a:lnTo>
                      <a:pt x="266" y="123"/>
                    </a:lnTo>
                    <a:lnTo>
                      <a:pt x="266" y="125"/>
                    </a:lnTo>
                    <a:lnTo>
                      <a:pt x="266" y="125"/>
                    </a:lnTo>
                    <a:lnTo>
                      <a:pt x="266" y="126"/>
                    </a:lnTo>
                    <a:lnTo>
                      <a:pt x="266" y="126"/>
                    </a:lnTo>
                    <a:lnTo>
                      <a:pt x="265" y="127"/>
                    </a:lnTo>
                    <a:lnTo>
                      <a:pt x="265" y="127"/>
                    </a:lnTo>
                    <a:lnTo>
                      <a:pt x="265" y="130"/>
                    </a:lnTo>
                    <a:lnTo>
                      <a:pt x="265" y="130"/>
                    </a:lnTo>
                    <a:lnTo>
                      <a:pt x="265" y="130"/>
                    </a:lnTo>
                    <a:lnTo>
                      <a:pt x="265" y="130"/>
                    </a:lnTo>
                    <a:lnTo>
                      <a:pt x="266" y="132"/>
                    </a:lnTo>
                    <a:lnTo>
                      <a:pt x="266" y="132"/>
                    </a:lnTo>
                    <a:lnTo>
                      <a:pt x="266" y="133"/>
                    </a:lnTo>
                    <a:lnTo>
                      <a:pt x="266" y="133"/>
                    </a:lnTo>
                    <a:lnTo>
                      <a:pt x="266" y="133"/>
                    </a:lnTo>
                    <a:lnTo>
                      <a:pt x="266" y="133"/>
                    </a:lnTo>
                    <a:lnTo>
                      <a:pt x="269" y="151"/>
                    </a:lnTo>
                    <a:lnTo>
                      <a:pt x="269" y="151"/>
                    </a:lnTo>
                    <a:lnTo>
                      <a:pt x="273" y="166"/>
                    </a:lnTo>
                    <a:lnTo>
                      <a:pt x="276" y="178"/>
                    </a:lnTo>
                    <a:lnTo>
                      <a:pt x="284" y="194"/>
                    </a:lnTo>
                    <a:lnTo>
                      <a:pt x="284" y="194"/>
                    </a:lnTo>
                    <a:lnTo>
                      <a:pt x="265" y="210"/>
                    </a:lnTo>
                    <a:lnTo>
                      <a:pt x="265" y="210"/>
                    </a:lnTo>
                    <a:lnTo>
                      <a:pt x="250" y="200"/>
                    </a:lnTo>
                    <a:lnTo>
                      <a:pt x="239" y="194"/>
                    </a:lnTo>
                    <a:lnTo>
                      <a:pt x="226" y="188"/>
                    </a:lnTo>
                    <a:lnTo>
                      <a:pt x="226" y="188"/>
                    </a:lnTo>
                    <a:lnTo>
                      <a:pt x="208" y="181"/>
                    </a:lnTo>
                    <a:lnTo>
                      <a:pt x="208" y="181"/>
                    </a:lnTo>
                    <a:lnTo>
                      <a:pt x="208" y="181"/>
                    </a:lnTo>
                    <a:lnTo>
                      <a:pt x="208" y="181"/>
                    </a:lnTo>
                    <a:lnTo>
                      <a:pt x="208" y="181"/>
                    </a:lnTo>
                    <a:lnTo>
                      <a:pt x="205" y="180"/>
                    </a:lnTo>
                    <a:lnTo>
                      <a:pt x="205" y="180"/>
                    </a:lnTo>
                    <a:lnTo>
                      <a:pt x="205" y="180"/>
                    </a:lnTo>
                    <a:lnTo>
                      <a:pt x="205" y="180"/>
                    </a:lnTo>
                    <a:lnTo>
                      <a:pt x="202" y="180"/>
                    </a:lnTo>
                    <a:lnTo>
                      <a:pt x="202" y="180"/>
                    </a:lnTo>
                    <a:lnTo>
                      <a:pt x="202" y="180"/>
                    </a:lnTo>
                    <a:lnTo>
                      <a:pt x="202" y="180"/>
                    </a:lnTo>
                    <a:lnTo>
                      <a:pt x="199" y="180"/>
                    </a:lnTo>
                    <a:lnTo>
                      <a:pt x="199" y="180"/>
                    </a:lnTo>
                    <a:lnTo>
                      <a:pt x="199" y="180"/>
                    </a:lnTo>
                    <a:lnTo>
                      <a:pt x="199" y="180"/>
                    </a:lnTo>
                    <a:lnTo>
                      <a:pt x="197" y="181"/>
                    </a:lnTo>
                    <a:lnTo>
                      <a:pt x="197" y="181"/>
                    </a:lnTo>
                    <a:lnTo>
                      <a:pt x="197" y="181"/>
                    </a:lnTo>
                    <a:lnTo>
                      <a:pt x="197" y="181"/>
                    </a:lnTo>
                    <a:lnTo>
                      <a:pt x="196" y="181"/>
                    </a:lnTo>
                    <a:lnTo>
                      <a:pt x="196" y="181"/>
                    </a:lnTo>
                    <a:lnTo>
                      <a:pt x="194" y="183"/>
                    </a:lnTo>
                    <a:lnTo>
                      <a:pt x="194" y="183"/>
                    </a:lnTo>
                    <a:lnTo>
                      <a:pt x="193" y="184"/>
                    </a:lnTo>
                    <a:lnTo>
                      <a:pt x="193" y="184"/>
                    </a:lnTo>
                    <a:lnTo>
                      <a:pt x="193" y="184"/>
                    </a:lnTo>
                    <a:lnTo>
                      <a:pt x="193" y="184"/>
                    </a:lnTo>
                    <a:lnTo>
                      <a:pt x="192" y="185"/>
                    </a:lnTo>
                    <a:lnTo>
                      <a:pt x="192" y="185"/>
                    </a:lnTo>
                    <a:lnTo>
                      <a:pt x="191" y="186"/>
                    </a:lnTo>
                    <a:lnTo>
                      <a:pt x="191" y="186"/>
                    </a:lnTo>
                    <a:lnTo>
                      <a:pt x="189" y="188"/>
                    </a:lnTo>
                    <a:lnTo>
                      <a:pt x="189" y="188"/>
                    </a:lnTo>
                    <a:lnTo>
                      <a:pt x="187" y="190"/>
                    </a:lnTo>
                    <a:lnTo>
                      <a:pt x="187" y="190"/>
                    </a:lnTo>
                    <a:lnTo>
                      <a:pt x="187" y="190"/>
                    </a:lnTo>
                    <a:lnTo>
                      <a:pt x="187" y="190"/>
                    </a:lnTo>
                    <a:lnTo>
                      <a:pt x="184" y="191"/>
                    </a:lnTo>
                    <a:lnTo>
                      <a:pt x="184" y="191"/>
                    </a:lnTo>
                    <a:lnTo>
                      <a:pt x="184" y="193"/>
                    </a:lnTo>
                    <a:lnTo>
                      <a:pt x="184" y="193"/>
                    </a:lnTo>
                    <a:lnTo>
                      <a:pt x="183" y="194"/>
                    </a:lnTo>
                    <a:lnTo>
                      <a:pt x="183" y="194"/>
                    </a:lnTo>
                    <a:lnTo>
                      <a:pt x="183" y="194"/>
                    </a:lnTo>
                    <a:lnTo>
                      <a:pt x="183" y="194"/>
                    </a:lnTo>
                    <a:lnTo>
                      <a:pt x="182" y="195"/>
                    </a:lnTo>
                    <a:lnTo>
                      <a:pt x="182" y="195"/>
                    </a:lnTo>
                    <a:lnTo>
                      <a:pt x="182" y="196"/>
                    </a:lnTo>
                    <a:lnTo>
                      <a:pt x="182" y="196"/>
                    </a:lnTo>
                    <a:lnTo>
                      <a:pt x="182" y="198"/>
                    </a:lnTo>
                    <a:lnTo>
                      <a:pt x="182" y="198"/>
                    </a:lnTo>
                    <a:lnTo>
                      <a:pt x="182" y="199"/>
                    </a:lnTo>
                    <a:lnTo>
                      <a:pt x="182" y="199"/>
                    </a:lnTo>
                    <a:lnTo>
                      <a:pt x="181" y="200"/>
                    </a:lnTo>
                    <a:lnTo>
                      <a:pt x="181" y="200"/>
                    </a:lnTo>
                    <a:lnTo>
                      <a:pt x="181" y="201"/>
                    </a:lnTo>
                    <a:lnTo>
                      <a:pt x="181" y="201"/>
                    </a:lnTo>
                    <a:lnTo>
                      <a:pt x="182" y="207"/>
                    </a:lnTo>
                    <a:lnTo>
                      <a:pt x="182" y="207"/>
                    </a:lnTo>
                    <a:lnTo>
                      <a:pt x="182" y="208"/>
                    </a:lnTo>
                    <a:lnTo>
                      <a:pt x="182" y="208"/>
                    </a:lnTo>
                    <a:lnTo>
                      <a:pt x="182" y="208"/>
                    </a:lnTo>
                    <a:lnTo>
                      <a:pt x="182" y="208"/>
                    </a:lnTo>
                    <a:lnTo>
                      <a:pt x="189" y="224"/>
                    </a:lnTo>
                    <a:lnTo>
                      <a:pt x="189" y="224"/>
                    </a:lnTo>
                    <a:lnTo>
                      <a:pt x="196" y="238"/>
                    </a:lnTo>
                    <a:lnTo>
                      <a:pt x="201" y="249"/>
                    </a:lnTo>
                    <a:lnTo>
                      <a:pt x="211" y="263"/>
                    </a:lnTo>
                    <a:lnTo>
                      <a:pt x="211" y="263"/>
                    </a:lnTo>
                    <a:lnTo>
                      <a:pt x="194" y="283"/>
                    </a:lnTo>
                    <a:lnTo>
                      <a:pt x="194" y="283"/>
                    </a:lnTo>
                    <a:lnTo>
                      <a:pt x="178" y="276"/>
                    </a:lnTo>
                    <a:lnTo>
                      <a:pt x="167" y="272"/>
                    </a:lnTo>
                    <a:lnTo>
                      <a:pt x="153" y="268"/>
                    </a:lnTo>
                    <a:lnTo>
                      <a:pt x="153" y="268"/>
                    </a:lnTo>
                    <a:lnTo>
                      <a:pt x="134" y="264"/>
                    </a:lnTo>
                    <a:lnTo>
                      <a:pt x="134" y="264"/>
                    </a:lnTo>
                    <a:lnTo>
                      <a:pt x="134" y="264"/>
                    </a:lnTo>
                    <a:lnTo>
                      <a:pt x="134" y="264"/>
                    </a:lnTo>
                    <a:close/>
                    <a:moveTo>
                      <a:pt x="170" y="519"/>
                    </a:moveTo>
                    <a:lnTo>
                      <a:pt x="170" y="519"/>
                    </a:lnTo>
                    <a:lnTo>
                      <a:pt x="178" y="495"/>
                    </a:lnTo>
                    <a:lnTo>
                      <a:pt x="186" y="471"/>
                    </a:lnTo>
                    <a:lnTo>
                      <a:pt x="196" y="448"/>
                    </a:lnTo>
                    <a:lnTo>
                      <a:pt x="206" y="426"/>
                    </a:lnTo>
                    <a:lnTo>
                      <a:pt x="217" y="404"/>
                    </a:lnTo>
                    <a:lnTo>
                      <a:pt x="230" y="383"/>
                    </a:lnTo>
                    <a:lnTo>
                      <a:pt x="244" y="363"/>
                    </a:lnTo>
                    <a:lnTo>
                      <a:pt x="257" y="344"/>
                    </a:lnTo>
                    <a:lnTo>
                      <a:pt x="273" y="325"/>
                    </a:lnTo>
                    <a:lnTo>
                      <a:pt x="289" y="307"/>
                    </a:lnTo>
                    <a:lnTo>
                      <a:pt x="305" y="290"/>
                    </a:lnTo>
                    <a:lnTo>
                      <a:pt x="323" y="275"/>
                    </a:lnTo>
                    <a:lnTo>
                      <a:pt x="342" y="259"/>
                    </a:lnTo>
                    <a:lnTo>
                      <a:pt x="361" y="244"/>
                    </a:lnTo>
                    <a:lnTo>
                      <a:pt x="381" y="232"/>
                    </a:lnTo>
                    <a:lnTo>
                      <a:pt x="401" y="219"/>
                    </a:lnTo>
                    <a:lnTo>
                      <a:pt x="421" y="208"/>
                    </a:lnTo>
                    <a:lnTo>
                      <a:pt x="443" y="198"/>
                    </a:lnTo>
                    <a:lnTo>
                      <a:pt x="465" y="188"/>
                    </a:lnTo>
                    <a:lnTo>
                      <a:pt x="487" y="180"/>
                    </a:lnTo>
                    <a:lnTo>
                      <a:pt x="509" y="173"/>
                    </a:lnTo>
                    <a:lnTo>
                      <a:pt x="533" y="166"/>
                    </a:lnTo>
                    <a:lnTo>
                      <a:pt x="556" y="161"/>
                    </a:lnTo>
                    <a:lnTo>
                      <a:pt x="580" y="157"/>
                    </a:lnTo>
                    <a:lnTo>
                      <a:pt x="604" y="155"/>
                    </a:lnTo>
                    <a:lnTo>
                      <a:pt x="628" y="154"/>
                    </a:lnTo>
                    <a:lnTo>
                      <a:pt x="653" y="152"/>
                    </a:lnTo>
                    <a:lnTo>
                      <a:pt x="677" y="154"/>
                    </a:lnTo>
                    <a:lnTo>
                      <a:pt x="702" y="156"/>
                    </a:lnTo>
                    <a:lnTo>
                      <a:pt x="726" y="159"/>
                    </a:lnTo>
                    <a:lnTo>
                      <a:pt x="751" y="164"/>
                    </a:lnTo>
                    <a:lnTo>
                      <a:pt x="775" y="170"/>
                    </a:lnTo>
                    <a:lnTo>
                      <a:pt x="775" y="170"/>
                    </a:lnTo>
                    <a:lnTo>
                      <a:pt x="800" y="176"/>
                    </a:lnTo>
                    <a:lnTo>
                      <a:pt x="824" y="185"/>
                    </a:lnTo>
                    <a:lnTo>
                      <a:pt x="847" y="195"/>
                    </a:lnTo>
                    <a:lnTo>
                      <a:pt x="870" y="205"/>
                    </a:lnTo>
                    <a:lnTo>
                      <a:pt x="891" y="217"/>
                    </a:lnTo>
                    <a:lnTo>
                      <a:pt x="913" y="229"/>
                    </a:lnTo>
                    <a:lnTo>
                      <a:pt x="933" y="243"/>
                    </a:lnTo>
                    <a:lnTo>
                      <a:pt x="952" y="257"/>
                    </a:lnTo>
                    <a:lnTo>
                      <a:pt x="971" y="272"/>
                    </a:lnTo>
                    <a:lnTo>
                      <a:pt x="988" y="288"/>
                    </a:lnTo>
                    <a:lnTo>
                      <a:pt x="1005" y="305"/>
                    </a:lnTo>
                    <a:lnTo>
                      <a:pt x="1021" y="322"/>
                    </a:lnTo>
                    <a:lnTo>
                      <a:pt x="1036" y="341"/>
                    </a:lnTo>
                    <a:lnTo>
                      <a:pt x="1050" y="360"/>
                    </a:lnTo>
                    <a:lnTo>
                      <a:pt x="1064" y="379"/>
                    </a:lnTo>
                    <a:lnTo>
                      <a:pt x="1076" y="399"/>
                    </a:lnTo>
                    <a:lnTo>
                      <a:pt x="1088" y="421"/>
                    </a:lnTo>
                    <a:lnTo>
                      <a:pt x="1098" y="442"/>
                    </a:lnTo>
                    <a:lnTo>
                      <a:pt x="1107" y="463"/>
                    </a:lnTo>
                    <a:lnTo>
                      <a:pt x="1115" y="486"/>
                    </a:lnTo>
                    <a:lnTo>
                      <a:pt x="1123" y="509"/>
                    </a:lnTo>
                    <a:lnTo>
                      <a:pt x="1129" y="532"/>
                    </a:lnTo>
                    <a:lnTo>
                      <a:pt x="1134" y="555"/>
                    </a:lnTo>
                    <a:lnTo>
                      <a:pt x="1138" y="579"/>
                    </a:lnTo>
                    <a:lnTo>
                      <a:pt x="1141" y="603"/>
                    </a:lnTo>
                    <a:lnTo>
                      <a:pt x="1142" y="627"/>
                    </a:lnTo>
                    <a:lnTo>
                      <a:pt x="1142" y="651"/>
                    </a:lnTo>
                    <a:lnTo>
                      <a:pt x="1142" y="676"/>
                    </a:lnTo>
                    <a:lnTo>
                      <a:pt x="1139" y="700"/>
                    </a:lnTo>
                    <a:lnTo>
                      <a:pt x="1136" y="725"/>
                    </a:lnTo>
                    <a:lnTo>
                      <a:pt x="1132" y="751"/>
                    </a:lnTo>
                    <a:lnTo>
                      <a:pt x="1125" y="775"/>
                    </a:lnTo>
                    <a:lnTo>
                      <a:pt x="1125" y="775"/>
                    </a:lnTo>
                    <a:lnTo>
                      <a:pt x="1118" y="800"/>
                    </a:lnTo>
                    <a:lnTo>
                      <a:pt x="1110" y="822"/>
                    </a:lnTo>
                    <a:lnTo>
                      <a:pt x="1100" y="846"/>
                    </a:lnTo>
                    <a:lnTo>
                      <a:pt x="1090" y="869"/>
                    </a:lnTo>
                    <a:lnTo>
                      <a:pt x="1079" y="891"/>
                    </a:lnTo>
                    <a:lnTo>
                      <a:pt x="1066" y="911"/>
                    </a:lnTo>
                    <a:lnTo>
                      <a:pt x="1052" y="931"/>
                    </a:lnTo>
                    <a:lnTo>
                      <a:pt x="1039" y="951"/>
                    </a:lnTo>
                    <a:lnTo>
                      <a:pt x="1023" y="970"/>
                    </a:lnTo>
                    <a:lnTo>
                      <a:pt x="1007" y="988"/>
                    </a:lnTo>
                    <a:lnTo>
                      <a:pt x="989" y="1004"/>
                    </a:lnTo>
                    <a:lnTo>
                      <a:pt x="972" y="1020"/>
                    </a:lnTo>
                    <a:lnTo>
                      <a:pt x="954" y="1035"/>
                    </a:lnTo>
                    <a:lnTo>
                      <a:pt x="935" y="1049"/>
                    </a:lnTo>
                    <a:lnTo>
                      <a:pt x="915" y="1063"/>
                    </a:lnTo>
                    <a:lnTo>
                      <a:pt x="895" y="1076"/>
                    </a:lnTo>
                    <a:lnTo>
                      <a:pt x="875" y="1087"/>
                    </a:lnTo>
                    <a:lnTo>
                      <a:pt x="853" y="1097"/>
                    </a:lnTo>
                    <a:lnTo>
                      <a:pt x="831" y="1106"/>
                    </a:lnTo>
                    <a:lnTo>
                      <a:pt x="809" y="1115"/>
                    </a:lnTo>
                    <a:lnTo>
                      <a:pt x="787" y="1122"/>
                    </a:lnTo>
                    <a:lnTo>
                      <a:pt x="763" y="1127"/>
                    </a:lnTo>
                    <a:lnTo>
                      <a:pt x="740" y="1132"/>
                    </a:lnTo>
                    <a:lnTo>
                      <a:pt x="716" y="1136"/>
                    </a:lnTo>
                    <a:lnTo>
                      <a:pt x="692" y="1140"/>
                    </a:lnTo>
                    <a:lnTo>
                      <a:pt x="668" y="1141"/>
                    </a:lnTo>
                    <a:lnTo>
                      <a:pt x="643" y="1141"/>
                    </a:lnTo>
                    <a:lnTo>
                      <a:pt x="619" y="1140"/>
                    </a:lnTo>
                    <a:lnTo>
                      <a:pt x="594" y="1139"/>
                    </a:lnTo>
                    <a:lnTo>
                      <a:pt x="570" y="1135"/>
                    </a:lnTo>
                    <a:lnTo>
                      <a:pt x="545" y="1130"/>
                    </a:lnTo>
                    <a:lnTo>
                      <a:pt x="519" y="1125"/>
                    </a:lnTo>
                    <a:lnTo>
                      <a:pt x="519" y="1125"/>
                    </a:lnTo>
                    <a:lnTo>
                      <a:pt x="496" y="1117"/>
                    </a:lnTo>
                    <a:lnTo>
                      <a:pt x="472" y="1108"/>
                    </a:lnTo>
                    <a:lnTo>
                      <a:pt x="449" y="1100"/>
                    </a:lnTo>
                    <a:lnTo>
                      <a:pt x="426" y="1090"/>
                    </a:lnTo>
                    <a:lnTo>
                      <a:pt x="405" y="1077"/>
                    </a:lnTo>
                    <a:lnTo>
                      <a:pt x="383" y="1064"/>
                    </a:lnTo>
                    <a:lnTo>
                      <a:pt x="363" y="1052"/>
                    </a:lnTo>
                    <a:lnTo>
                      <a:pt x="344" y="1037"/>
                    </a:lnTo>
                    <a:lnTo>
                      <a:pt x="325" y="1022"/>
                    </a:lnTo>
                    <a:lnTo>
                      <a:pt x="308" y="1006"/>
                    </a:lnTo>
                    <a:lnTo>
                      <a:pt x="291" y="989"/>
                    </a:lnTo>
                    <a:lnTo>
                      <a:pt x="275" y="971"/>
                    </a:lnTo>
                    <a:lnTo>
                      <a:pt x="260" y="953"/>
                    </a:lnTo>
                    <a:lnTo>
                      <a:pt x="245" y="935"/>
                    </a:lnTo>
                    <a:lnTo>
                      <a:pt x="232" y="914"/>
                    </a:lnTo>
                    <a:lnTo>
                      <a:pt x="220" y="894"/>
                    </a:lnTo>
                    <a:lnTo>
                      <a:pt x="208" y="873"/>
                    </a:lnTo>
                    <a:lnTo>
                      <a:pt x="198" y="851"/>
                    </a:lnTo>
                    <a:lnTo>
                      <a:pt x="188" y="830"/>
                    </a:lnTo>
                    <a:lnTo>
                      <a:pt x="181" y="807"/>
                    </a:lnTo>
                    <a:lnTo>
                      <a:pt x="173" y="785"/>
                    </a:lnTo>
                    <a:lnTo>
                      <a:pt x="167" y="762"/>
                    </a:lnTo>
                    <a:lnTo>
                      <a:pt x="162" y="738"/>
                    </a:lnTo>
                    <a:lnTo>
                      <a:pt x="158" y="715"/>
                    </a:lnTo>
                    <a:lnTo>
                      <a:pt x="155" y="691"/>
                    </a:lnTo>
                    <a:lnTo>
                      <a:pt x="154" y="666"/>
                    </a:lnTo>
                    <a:lnTo>
                      <a:pt x="153" y="642"/>
                    </a:lnTo>
                    <a:lnTo>
                      <a:pt x="154" y="618"/>
                    </a:lnTo>
                    <a:lnTo>
                      <a:pt x="157" y="593"/>
                    </a:lnTo>
                    <a:lnTo>
                      <a:pt x="159" y="568"/>
                    </a:lnTo>
                    <a:lnTo>
                      <a:pt x="164" y="544"/>
                    </a:lnTo>
                    <a:lnTo>
                      <a:pt x="170" y="519"/>
                    </a:lnTo>
                    <a:lnTo>
                      <a:pt x="170" y="51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4" name="Freeform 43"/>
              <p:cNvSpPr>
                <a:spLocks/>
              </p:cNvSpPr>
              <p:nvPr/>
            </p:nvSpPr>
            <p:spPr bwMode="auto">
              <a:xfrm>
                <a:off x="5239574" y="3066462"/>
                <a:ext cx="1045163" cy="1243072"/>
              </a:xfrm>
              <a:custGeom>
                <a:avLst/>
                <a:gdLst>
                  <a:gd name="T0" fmla="*/ 312 w 1615"/>
                  <a:gd name="T1" fmla="*/ 24 h 1922"/>
                  <a:gd name="T2" fmla="*/ 335 w 1615"/>
                  <a:gd name="T3" fmla="*/ 173 h 1922"/>
                  <a:gd name="T4" fmla="*/ 214 w 1615"/>
                  <a:gd name="T5" fmla="*/ 143 h 1922"/>
                  <a:gd name="T6" fmla="*/ 194 w 1615"/>
                  <a:gd name="T7" fmla="*/ 167 h 1922"/>
                  <a:gd name="T8" fmla="*/ 191 w 1615"/>
                  <a:gd name="T9" fmla="*/ 189 h 1922"/>
                  <a:gd name="T10" fmla="*/ 128 w 1615"/>
                  <a:gd name="T11" fmla="*/ 306 h 1922"/>
                  <a:gd name="T12" fmla="*/ 108 w 1615"/>
                  <a:gd name="T13" fmla="*/ 315 h 1922"/>
                  <a:gd name="T14" fmla="*/ 96 w 1615"/>
                  <a:gd name="T15" fmla="*/ 342 h 1922"/>
                  <a:gd name="T16" fmla="*/ 157 w 1615"/>
                  <a:gd name="T17" fmla="*/ 420 h 1922"/>
                  <a:gd name="T18" fmla="*/ 44 w 1615"/>
                  <a:gd name="T19" fmla="*/ 492 h 1922"/>
                  <a:gd name="T20" fmla="*/ 33 w 1615"/>
                  <a:gd name="T21" fmla="*/ 519 h 1922"/>
                  <a:gd name="T22" fmla="*/ 36 w 1615"/>
                  <a:gd name="T23" fmla="*/ 543 h 1922"/>
                  <a:gd name="T24" fmla="*/ 49 w 1615"/>
                  <a:gd name="T25" fmla="*/ 663 h 1922"/>
                  <a:gd name="T26" fmla="*/ 2 w 1615"/>
                  <a:gd name="T27" fmla="*/ 690 h 1922"/>
                  <a:gd name="T28" fmla="*/ 0 w 1615"/>
                  <a:gd name="T29" fmla="*/ 719 h 1922"/>
                  <a:gd name="T30" fmla="*/ 12 w 1615"/>
                  <a:gd name="T31" fmla="*/ 738 h 1922"/>
                  <a:gd name="T32" fmla="*/ 7 w 1615"/>
                  <a:gd name="T33" fmla="*/ 871 h 1922"/>
                  <a:gd name="T34" fmla="*/ 0 w 1615"/>
                  <a:gd name="T35" fmla="*/ 897 h 1922"/>
                  <a:gd name="T36" fmla="*/ 7 w 1615"/>
                  <a:gd name="T37" fmla="*/ 924 h 1922"/>
                  <a:gd name="T38" fmla="*/ 132 w 1615"/>
                  <a:gd name="T39" fmla="*/ 999 h 1922"/>
                  <a:gd name="T40" fmla="*/ 31 w 1615"/>
                  <a:gd name="T41" fmla="*/ 1075 h 1922"/>
                  <a:gd name="T42" fmla="*/ 38 w 1615"/>
                  <a:gd name="T43" fmla="*/ 1103 h 1922"/>
                  <a:gd name="T44" fmla="*/ 57 w 1615"/>
                  <a:gd name="T45" fmla="*/ 1119 h 1922"/>
                  <a:gd name="T46" fmla="*/ 102 w 1615"/>
                  <a:gd name="T47" fmla="*/ 1243 h 1922"/>
                  <a:gd name="T48" fmla="*/ 97 w 1615"/>
                  <a:gd name="T49" fmla="*/ 1268 h 1922"/>
                  <a:gd name="T50" fmla="*/ 117 w 1615"/>
                  <a:gd name="T51" fmla="*/ 1297 h 1922"/>
                  <a:gd name="T52" fmla="*/ 238 w 1615"/>
                  <a:gd name="T53" fmla="*/ 1346 h 1922"/>
                  <a:gd name="T54" fmla="*/ 191 w 1615"/>
                  <a:gd name="T55" fmla="*/ 1434 h 1922"/>
                  <a:gd name="T56" fmla="*/ 208 w 1615"/>
                  <a:gd name="T57" fmla="*/ 1458 h 1922"/>
                  <a:gd name="T58" fmla="*/ 322 w 1615"/>
                  <a:gd name="T59" fmla="*/ 1438 h 1922"/>
                  <a:gd name="T60" fmla="*/ 312 w 1615"/>
                  <a:gd name="T61" fmla="*/ 1579 h 1922"/>
                  <a:gd name="T62" fmla="*/ 327 w 1615"/>
                  <a:gd name="T63" fmla="*/ 1599 h 1922"/>
                  <a:gd name="T64" fmla="*/ 350 w 1615"/>
                  <a:gd name="T65" fmla="*/ 1609 h 1922"/>
                  <a:gd name="T66" fmla="*/ 460 w 1615"/>
                  <a:gd name="T67" fmla="*/ 1679 h 1922"/>
                  <a:gd name="T68" fmla="*/ 466 w 1615"/>
                  <a:gd name="T69" fmla="*/ 1717 h 1922"/>
                  <a:gd name="T70" fmla="*/ 490 w 1615"/>
                  <a:gd name="T71" fmla="*/ 1730 h 1922"/>
                  <a:gd name="T72" fmla="*/ 597 w 1615"/>
                  <a:gd name="T73" fmla="*/ 1662 h 1922"/>
                  <a:gd name="T74" fmla="*/ 626 w 1615"/>
                  <a:gd name="T75" fmla="*/ 1809 h 1922"/>
                  <a:gd name="T76" fmla="*/ 650 w 1615"/>
                  <a:gd name="T77" fmla="*/ 1822 h 1922"/>
                  <a:gd name="T78" fmla="*/ 673 w 1615"/>
                  <a:gd name="T79" fmla="*/ 1824 h 1922"/>
                  <a:gd name="T80" fmla="*/ 799 w 1615"/>
                  <a:gd name="T81" fmla="*/ 1851 h 1922"/>
                  <a:gd name="T82" fmla="*/ 815 w 1615"/>
                  <a:gd name="T83" fmla="*/ 1883 h 1922"/>
                  <a:gd name="T84" fmla="*/ 843 w 1615"/>
                  <a:gd name="T85" fmla="*/ 1890 h 1922"/>
                  <a:gd name="T86" fmla="*/ 883 w 1615"/>
                  <a:gd name="T87" fmla="*/ 1855 h 1922"/>
                  <a:gd name="T88" fmla="*/ 996 w 1615"/>
                  <a:gd name="T89" fmla="*/ 1913 h 1922"/>
                  <a:gd name="T90" fmla="*/ 1020 w 1615"/>
                  <a:gd name="T91" fmla="*/ 1921 h 1922"/>
                  <a:gd name="T92" fmla="*/ 1046 w 1615"/>
                  <a:gd name="T93" fmla="*/ 1918 h 1922"/>
                  <a:gd name="T94" fmla="*/ 1158 w 1615"/>
                  <a:gd name="T95" fmla="*/ 1858 h 1922"/>
                  <a:gd name="T96" fmla="*/ 1199 w 1615"/>
                  <a:gd name="T97" fmla="*/ 1921 h 1922"/>
                  <a:gd name="T98" fmla="*/ 1231 w 1615"/>
                  <a:gd name="T99" fmla="*/ 1919 h 1922"/>
                  <a:gd name="T100" fmla="*/ 1246 w 1615"/>
                  <a:gd name="T101" fmla="*/ 1904 h 1922"/>
                  <a:gd name="T102" fmla="*/ 1377 w 1615"/>
                  <a:gd name="T103" fmla="*/ 1882 h 1922"/>
                  <a:gd name="T104" fmla="*/ 1400 w 1615"/>
                  <a:gd name="T105" fmla="*/ 1889 h 1922"/>
                  <a:gd name="T106" fmla="*/ 1426 w 1615"/>
                  <a:gd name="T107" fmla="*/ 1880 h 1922"/>
                  <a:gd name="T108" fmla="*/ 1444 w 1615"/>
                  <a:gd name="T109" fmla="*/ 1769 h 1922"/>
                  <a:gd name="T110" fmla="*/ 1576 w 1615"/>
                  <a:gd name="T111" fmla="*/ 1826 h 1922"/>
                  <a:gd name="T112" fmla="*/ 1601 w 1615"/>
                  <a:gd name="T113" fmla="*/ 1816 h 1922"/>
                  <a:gd name="T114" fmla="*/ 1615 w 1615"/>
                  <a:gd name="T115" fmla="*/ 1795 h 1922"/>
                  <a:gd name="T116" fmla="*/ 1429 w 1615"/>
                  <a:gd name="T117" fmla="*/ 1601 h 1922"/>
                  <a:gd name="T118" fmla="*/ 530 w 1615"/>
                  <a:gd name="T119" fmla="*/ 1424 h 1922"/>
                  <a:gd name="T120" fmla="*/ 292 w 1615"/>
                  <a:gd name="T121" fmla="*/ 583 h 1922"/>
                  <a:gd name="T122" fmla="*/ 423 w 1615"/>
                  <a:gd name="T123" fmla="*/ 40 h 1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5" h="1922">
                    <a:moveTo>
                      <a:pt x="331" y="2"/>
                    </a:moveTo>
                    <a:lnTo>
                      <a:pt x="331" y="2"/>
                    </a:lnTo>
                    <a:lnTo>
                      <a:pt x="329" y="5"/>
                    </a:lnTo>
                    <a:lnTo>
                      <a:pt x="329" y="5"/>
                    </a:lnTo>
                    <a:lnTo>
                      <a:pt x="327" y="6"/>
                    </a:lnTo>
                    <a:lnTo>
                      <a:pt x="327" y="6"/>
                    </a:lnTo>
                    <a:lnTo>
                      <a:pt x="325" y="8"/>
                    </a:lnTo>
                    <a:lnTo>
                      <a:pt x="325" y="8"/>
                    </a:lnTo>
                    <a:lnTo>
                      <a:pt x="321" y="12"/>
                    </a:lnTo>
                    <a:lnTo>
                      <a:pt x="321" y="12"/>
                    </a:lnTo>
                    <a:lnTo>
                      <a:pt x="321" y="14"/>
                    </a:lnTo>
                    <a:lnTo>
                      <a:pt x="321" y="14"/>
                    </a:lnTo>
                    <a:lnTo>
                      <a:pt x="317" y="16"/>
                    </a:lnTo>
                    <a:lnTo>
                      <a:pt x="317" y="16"/>
                    </a:lnTo>
                    <a:lnTo>
                      <a:pt x="317" y="17"/>
                    </a:lnTo>
                    <a:lnTo>
                      <a:pt x="317" y="17"/>
                    </a:lnTo>
                    <a:lnTo>
                      <a:pt x="315" y="20"/>
                    </a:lnTo>
                    <a:lnTo>
                      <a:pt x="315" y="20"/>
                    </a:lnTo>
                    <a:lnTo>
                      <a:pt x="315" y="20"/>
                    </a:lnTo>
                    <a:lnTo>
                      <a:pt x="315" y="20"/>
                    </a:lnTo>
                    <a:lnTo>
                      <a:pt x="314" y="22"/>
                    </a:lnTo>
                    <a:lnTo>
                      <a:pt x="314" y="22"/>
                    </a:lnTo>
                    <a:lnTo>
                      <a:pt x="312" y="24"/>
                    </a:lnTo>
                    <a:lnTo>
                      <a:pt x="312" y="24"/>
                    </a:lnTo>
                    <a:lnTo>
                      <a:pt x="312" y="27"/>
                    </a:lnTo>
                    <a:lnTo>
                      <a:pt x="312" y="27"/>
                    </a:lnTo>
                    <a:lnTo>
                      <a:pt x="311" y="27"/>
                    </a:lnTo>
                    <a:lnTo>
                      <a:pt x="311" y="27"/>
                    </a:lnTo>
                    <a:lnTo>
                      <a:pt x="311" y="31"/>
                    </a:lnTo>
                    <a:lnTo>
                      <a:pt x="311" y="31"/>
                    </a:lnTo>
                    <a:lnTo>
                      <a:pt x="311" y="32"/>
                    </a:lnTo>
                    <a:lnTo>
                      <a:pt x="311" y="32"/>
                    </a:lnTo>
                    <a:lnTo>
                      <a:pt x="314" y="42"/>
                    </a:lnTo>
                    <a:lnTo>
                      <a:pt x="314" y="42"/>
                    </a:lnTo>
                    <a:lnTo>
                      <a:pt x="314" y="42"/>
                    </a:lnTo>
                    <a:lnTo>
                      <a:pt x="314" y="42"/>
                    </a:lnTo>
                    <a:lnTo>
                      <a:pt x="314" y="42"/>
                    </a:lnTo>
                    <a:lnTo>
                      <a:pt x="317" y="55"/>
                    </a:lnTo>
                    <a:lnTo>
                      <a:pt x="325" y="73"/>
                    </a:lnTo>
                    <a:lnTo>
                      <a:pt x="325" y="73"/>
                    </a:lnTo>
                    <a:lnTo>
                      <a:pt x="335" y="95"/>
                    </a:lnTo>
                    <a:lnTo>
                      <a:pt x="346" y="114"/>
                    </a:lnTo>
                    <a:lnTo>
                      <a:pt x="355" y="129"/>
                    </a:lnTo>
                    <a:lnTo>
                      <a:pt x="363" y="141"/>
                    </a:lnTo>
                    <a:lnTo>
                      <a:pt x="363" y="141"/>
                    </a:lnTo>
                    <a:lnTo>
                      <a:pt x="335" y="173"/>
                    </a:lnTo>
                    <a:lnTo>
                      <a:pt x="335" y="173"/>
                    </a:lnTo>
                    <a:lnTo>
                      <a:pt x="322" y="168"/>
                    </a:lnTo>
                    <a:lnTo>
                      <a:pt x="307" y="161"/>
                    </a:lnTo>
                    <a:lnTo>
                      <a:pt x="286" y="155"/>
                    </a:lnTo>
                    <a:lnTo>
                      <a:pt x="262" y="148"/>
                    </a:lnTo>
                    <a:lnTo>
                      <a:pt x="262" y="148"/>
                    </a:lnTo>
                    <a:lnTo>
                      <a:pt x="243" y="145"/>
                    </a:lnTo>
                    <a:lnTo>
                      <a:pt x="230" y="142"/>
                    </a:lnTo>
                    <a:lnTo>
                      <a:pt x="230" y="142"/>
                    </a:lnTo>
                    <a:lnTo>
                      <a:pt x="229" y="142"/>
                    </a:lnTo>
                    <a:lnTo>
                      <a:pt x="229" y="142"/>
                    </a:lnTo>
                    <a:lnTo>
                      <a:pt x="224" y="142"/>
                    </a:lnTo>
                    <a:lnTo>
                      <a:pt x="224" y="142"/>
                    </a:lnTo>
                    <a:lnTo>
                      <a:pt x="223" y="142"/>
                    </a:lnTo>
                    <a:lnTo>
                      <a:pt x="223" y="142"/>
                    </a:lnTo>
                    <a:lnTo>
                      <a:pt x="219" y="142"/>
                    </a:lnTo>
                    <a:lnTo>
                      <a:pt x="219" y="142"/>
                    </a:lnTo>
                    <a:lnTo>
                      <a:pt x="218" y="142"/>
                    </a:lnTo>
                    <a:lnTo>
                      <a:pt x="218" y="142"/>
                    </a:lnTo>
                    <a:lnTo>
                      <a:pt x="215" y="143"/>
                    </a:lnTo>
                    <a:lnTo>
                      <a:pt x="215" y="143"/>
                    </a:lnTo>
                    <a:lnTo>
                      <a:pt x="214" y="143"/>
                    </a:lnTo>
                    <a:lnTo>
                      <a:pt x="214" y="143"/>
                    </a:lnTo>
                    <a:lnTo>
                      <a:pt x="212" y="145"/>
                    </a:lnTo>
                    <a:lnTo>
                      <a:pt x="212" y="145"/>
                    </a:lnTo>
                    <a:lnTo>
                      <a:pt x="210" y="146"/>
                    </a:lnTo>
                    <a:lnTo>
                      <a:pt x="210" y="146"/>
                    </a:lnTo>
                    <a:lnTo>
                      <a:pt x="208" y="147"/>
                    </a:lnTo>
                    <a:lnTo>
                      <a:pt x="208" y="147"/>
                    </a:lnTo>
                    <a:lnTo>
                      <a:pt x="208" y="147"/>
                    </a:lnTo>
                    <a:lnTo>
                      <a:pt x="208" y="147"/>
                    </a:lnTo>
                    <a:lnTo>
                      <a:pt x="205" y="151"/>
                    </a:lnTo>
                    <a:lnTo>
                      <a:pt x="205" y="151"/>
                    </a:lnTo>
                    <a:lnTo>
                      <a:pt x="204" y="151"/>
                    </a:lnTo>
                    <a:lnTo>
                      <a:pt x="204" y="151"/>
                    </a:lnTo>
                    <a:lnTo>
                      <a:pt x="203" y="153"/>
                    </a:lnTo>
                    <a:lnTo>
                      <a:pt x="203" y="153"/>
                    </a:lnTo>
                    <a:lnTo>
                      <a:pt x="201" y="156"/>
                    </a:lnTo>
                    <a:lnTo>
                      <a:pt x="201" y="156"/>
                    </a:lnTo>
                    <a:lnTo>
                      <a:pt x="199" y="160"/>
                    </a:lnTo>
                    <a:lnTo>
                      <a:pt x="199" y="160"/>
                    </a:lnTo>
                    <a:lnTo>
                      <a:pt x="196" y="163"/>
                    </a:lnTo>
                    <a:lnTo>
                      <a:pt x="196" y="163"/>
                    </a:lnTo>
                    <a:lnTo>
                      <a:pt x="195" y="163"/>
                    </a:lnTo>
                    <a:lnTo>
                      <a:pt x="195" y="163"/>
                    </a:lnTo>
                    <a:lnTo>
                      <a:pt x="194" y="167"/>
                    </a:lnTo>
                    <a:lnTo>
                      <a:pt x="194" y="167"/>
                    </a:lnTo>
                    <a:lnTo>
                      <a:pt x="193" y="167"/>
                    </a:lnTo>
                    <a:lnTo>
                      <a:pt x="193" y="167"/>
                    </a:lnTo>
                    <a:lnTo>
                      <a:pt x="191" y="171"/>
                    </a:lnTo>
                    <a:lnTo>
                      <a:pt x="191" y="171"/>
                    </a:lnTo>
                    <a:lnTo>
                      <a:pt x="191" y="172"/>
                    </a:lnTo>
                    <a:lnTo>
                      <a:pt x="191" y="172"/>
                    </a:lnTo>
                    <a:lnTo>
                      <a:pt x="190" y="175"/>
                    </a:lnTo>
                    <a:lnTo>
                      <a:pt x="190" y="175"/>
                    </a:lnTo>
                    <a:lnTo>
                      <a:pt x="190" y="175"/>
                    </a:lnTo>
                    <a:lnTo>
                      <a:pt x="190" y="175"/>
                    </a:lnTo>
                    <a:lnTo>
                      <a:pt x="189" y="179"/>
                    </a:lnTo>
                    <a:lnTo>
                      <a:pt x="189" y="179"/>
                    </a:lnTo>
                    <a:lnTo>
                      <a:pt x="189" y="179"/>
                    </a:lnTo>
                    <a:lnTo>
                      <a:pt x="189" y="179"/>
                    </a:lnTo>
                    <a:lnTo>
                      <a:pt x="190" y="182"/>
                    </a:lnTo>
                    <a:lnTo>
                      <a:pt x="190" y="182"/>
                    </a:lnTo>
                    <a:lnTo>
                      <a:pt x="190" y="184"/>
                    </a:lnTo>
                    <a:lnTo>
                      <a:pt x="190" y="184"/>
                    </a:lnTo>
                    <a:lnTo>
                      <a:pt x="191" y="187"/>
                    </a:lnTo>
                    <a:lnTo>
                      <a:pt x="191" y="187"/>
                    </a:lnTo>
                    <a:lnTo>
                      <a:pt x="191" y="189"/>
                    </a:lnTo>
                    <a:lnTo>
                      <a:pt x="191" y="189"/>
                    </a:lnTo>
                    <a:lnTo>
                      <a:pt x="193" y="194"/>
                    </a:lnTo>
                    <a:lnTo>
                      <a:pt x="193" y="194"/>
                    </a:lnTo>
                    <a:lnTo>
                      <a:pt x="194" y="194"/>
                    </a:lnTo>
                    <a:lnTo>
                      <a:pt x="194" y="194"/>
                    </a:lnTo>
                    <a:lnTo>
                      <a:pt x="194" y="194"/>
                    </a:lnTo>
                    <a:lnTo>
                      <a:pt x="194" y="194"/>
                    </a:lnTo>
                    <a:lnTo>
                      <a:pt x="200" y="206"/>
                    </a:lnTo>
                    <a:lnTo>
                      <a:pt x="210" y="221"/>
                    </a:lnTo>
                    <a:lnTo>
                      <a:pt x="210" y="221"/>
                    </a:lnTo>
                    <a:lnTo>
                      <a:pt x="224" y="243"/>
                    </a:lnTo>
                    <a:lnTo>
                      <a:pt x="238" y="259"/>
                    </a:lnTo>
                    <a:lnTo>
                      <a:pt x="249" y="273"/>
                    </a:lnTo>
                    <a:lnTo>
                      <a:pt x="259" y="282"/>
                    </a:lnTo>
                    <a:lnTo>
                      <a:pt x="259" y="282"/>
                    </a:lnTo>
                    <a:lnTo>
                      <a:pt x="238" y="320"/>
                    </a:lnTo>
                    <a:lnTo>
                      <a:pt x="238" y="320"/>
                    </a:lnTo>
                    <a:lnTo>
                      <a:pt x="225" y="316"/>
                    </a:lnTo>
                    <a:lnTo>
                      <a:pt x="208" y="312"/>
                    </a:lnTo>
                    <a:lnTo>
                      <a:pt x="186" y="308"/>
                    </a:lnTo>
                    <a:lnTo>
                      <a:pt x="161" y="307"/>
                    </a:lnTo>
                    <a:lnTo>
                      <a:pt x="161" y="307"/>
                    </a:lnTo>
                    <a:lnTo>
                      <a:pt x="142" y="306"/>
                    </a:lnTo>
                    <a:lnTo>
                      <a:pt x="128" y="306"/>
                    </a:lnTo>
                    <a:lnTo>
                      <a:pt x="128" y="306"/>
                    </a:lnTo>
                    <a:lnTo>
                      <a:pt x="128" y="306"/>
                    </a:lnTo>
                    <a:lnTo>
                      <a:pt x="128" y="306"/>
                    </a:lnTo>
                    <a:lnTo>
                      <a:pt x="128" y="306"/>
                    </a:lnTo>
                    <a:lnTo>
                      <a:pt x="128" y="306"/>
                    </a:lnTo>
                    <a:lnTo>
                      <a:pt x="122" y="307"/>
                    </a:lnTo>
                    <a:lnTo>
                      <a:pt x="122" y="307"/>
                    </a:lnTo>
                    <a:lnTo>
                      <a:pt x="122" y="307"/>
                    </a:lnTo>
                    <a:lnTo>
                      <a:pt x="122" y="307"/>
                    </a:lnTo>
                    <a:lnTo>
                      <a:pt x="118" y="308"/>
                    </a:lnTo>
                    <a:lnTo>
                      <a:pt x="118" y="308"/>
                    </a:lnTo>
                    <a:lnTo>
                      <a:pt x="117" y="308"/>
                    </a:lnTo>
                    <a:lnTo>
                      <a:pt x="117" y="308"/>
                    </a:lnTo>
                    <a:lnTo>
                      <a:pt x="113" y="310"/>
                    </a:lnTo>
                    <a:lnTo>
                      <a:pt x="113" y="310"/>
                    </a:lnTo>
                    <a:lnTo>
                      <a:pt x="113" y="310"/>
                    </a:lnTo>
                    <a:lnTo>
                      <a:pt x="113" y="310"/>
                    </a:lnTo>
                    <a:lnTo>
                      <a:pt x="111" y="312"/>
                    </a:lnTo>
                    <a:lnTo>
                      <a:pt x="111" y="312"/>
                    </a:lnTo>
                    <a:lnTo>
                      <a:pt x="109" y="313"/>
                    </a:lnTo>
                    <a:lnTo>
                      <a:pt x="109" y="313"/>
                    </a:lnTo>
                    <a:lnTo>
                      <a:pt x="108" y="315"/>
                    </a:lnTo>
                    <a:lnTo>
                      <a:pt x="108" y="315"/>
                    </a:lnTo>
                    <a:lnTo>
                      <a:pt x="108" y="316"/>
                    </a:lnTo>
                    <a:lnTo>
                      <a:pt x="108" y="316"/>
                    </a:lnTo>
                    <a:lnTo>
                      <a:pt x="106" y="318"/>
                    </a:lnTo>
                    <a:lnTo>
                      <a:pt x="106" y="318"/>
                    </a:lnTo>
                    <a:lnTo>
                      <a:pt x="106" y="320"/>
                    </a:lnTo>
                    <a:lnTo>
                      <a:pt x="106" y="320"/>
                    </a:lnTo>
                    <a:lnTo>
                      <a:pt x="103" y="323"/>
                    </a:lnTo>
                    <a:lnTo>
                      <a:pt x="103" y="323"/>
                    </a:lnTo>
                    <a:lnTo>
                      <a:pt x="103" y="325"/>
                    </a:lnTo>
                    <a:lnTo>
                      <a:pt x="103" y="325"/>
                    </a:lnTo>
                    <a:lnTo>
                      <a:pt x="101" y="328"/>
                    </a:lnTo>
                    <a:lnTo>
                      <a:pt x="101" y="328"/>
                    </a:lnTo>
                    <a:lnTo>
                      <a:pt x="99" y="332"/>
                    </a:lnTo>
                    <a:lnTo>
                      <a:pt x="99" y="332"/>
                    </a:lnTo>
                    <a:lnTo>
                      <a:pt x="98" y="333"/>
                    </a:lnTo>
                    <a:lnTo>
                      <a:pt x="98" y="333"/>
                    </a:lnTo>
                    <a:lnTo>
                      <a:pt x="97" y="337"/>
                    </a:lnTo>
                    <a:lnTo>
                      <a:pt x="97" y="337"/>
                    </a:lnTo>
                    <a:lnTo>
                      <a:pt x="97" y="339"/>
                    </a:lnTo>
                    <a:lnTo>
                      <a:pt x="97" y="339"/>
                    </a:lnTo>
                    <a:lnTo>
                      <a:pt x="96" y="341"/>
                    </a:lnTo>
                    <a:lnTo>
                      <a:pt x="96" y="341"/>
                    </a:lnTo>
                    <a:lnTo>
                      <a:pt x="96" y="342"/>
                    </a:lnTo>
                    <a:lnTo>
                      <a:pt x="96" y="342"/>
                    </a:lnTo>
                    <a:lnTo>
                      <a:pt x="94" y="345"/>
                    </a:lnTo>
                    <a:lnTo>
                      <a:pt x="94" y="345"/>
                    </a:lnTo>
                    <a:lnTo>
                      <a:pt x="94" y="346"/>
                    </a:lnTo>
                    <a:lnTo>
                      <a:pt x="94" y="346"/>
                    </a:lnTo>
                    <a:lnTo>
                      <a:pt x="96" y="350"/>
                    </a:lnTo>
                    <a:lnTo>
                      <a:pt x="96" y="350"/>
                    </a:lnTo>
                    <a:lnTo>
                      <a:pt x="96" y="350"/>
                    </a:lnTo>
                    <a:lnTo>
                      <a:pt x="96" y="350"/>
                    </a:lnTo>
                    <a:lnTo>
                      <a:pt x="96" y="354"/>
                    </a:lnTo>
                    <a:lnTo>
                      <a:pt x="96" y="354"/>
                    </a:lnTo>
                    <a:lnTo>
                      <a:pt x="97" y="354"/>
                    </a:lnTo>
                    <a:lnTo>
                      <a:pt x="97" y="354"/>
                    </a:lnTo>
                    <a:lnTo>
                      <a:pt x="102" y="364"/>
                    </a:lnTo>
                    <a:lnTo>
                      <a:pt x="102" y="364"/>
                    </a:lnTo>
                    <a:lnTo>
                      <a:pt x="102" y="364"/>
                    </a:lnTo>
                    <a:lnTo>
                      <a:pt x="102" y="364"/>
                    </a:lnTo>
                    <a:lnTo>
                      <a:pt x="102" y="364"/>
                    </a:lnTo>
                    <a:lnTo>
                      <a:pt x="111" y="374"/>
                    </a:lnTo>
                    <a:lnTo>
                      <a:pt x="123" y="388"/>
                    </a:lnTo>
                    <a:lnTo>
                      <a:pt x="123" y="388"/>
                    </a:lnTo>
                    <a:lnTo>
                      <a:pt x="141" y="407"/>
                    </a:lnTo>
                    <a:lnTo>
                      <a:pt x="157" y="420"/>
                    </a:lnTo>
                    <a:lnTo>
                      <a:pt x="171" y="432"/>
                    </a:lnTo>
                    <a:lnTo>
                      <a:pt x="183" y="439"/>
                    </a:lnTo>
                    <a:lnTo>
                      <a:pt x="183" y="439"/>
                    </a:lnTo>
                    <a:lnTo>
                      <a:pt x="167" y="480"/>
                    </a:lnTo>
                    <a:lnTo>
                      <a:pt x="167" y="480"/>
                    </a:lnTo>
                    <a:lnTo>
                      <a:pt x="154" y="478"/>
                    </a:lnTo>
                    <a:lnTo>
                      <a:pt x="136" y="478"/>
                    </a:lnTo>
                    <a:lnTo>
                      <a:pt x="115" y="478"/>
                    </a:lnTo>
                    <a:lnTo>
                      <a:pt x="89" y="481"/>
                    </a:lnTo>
                    <a:lnTo>
                      <a:pt x="89" y="481"/>
                    </a:lnTo>
                    <a:lnTo>
                      <a:pt x="70" y="483"/>
                    </a:lnTo>
                    <a:lnTo>
                      <a:pt x="58" y="486"/>
                    </a:lnTo>
                    <a:lnTo>
                      <a:pt x="58" y="486"/>
                    </a:lnTo>
                    <a:lnTo>
                      <a:pt x="58" y="486"/>
                    </a:lnTo>
                    <a:lnTo>
                      <a:pt x="58" y="486"/>
                    </a:lnTo>
                    <a:lnTo>
                      <a:pt x="57" y="486"/>
                    </a:lnTo>
                    <a:lnTo>
                      <a:pt x="57" y="486"/>
                    </a:lnTo>
                    <a:lnTo>
                      <a:pt x="48" y="490"/>
                    </a:lnTo>
                    <a:lnTo>
                      <a:pt x="48" y="490"/>
                    </a:lnTo>
                    <a:lnTo>
                      <a:pt x="46" y="490"/>
                    </a:lnTo>
                    <a:lnTo>
                      <a:pt x="46" y="490"/>
                    </a:lnTo>
                    <a:lnTo>
                      <a:pt x="44" y="492"/>
                    </a:lnTo>
                    <a:lnTo>
                      <a:pt x="44" y="492"/>
                    </a:lnTo>
                    <a:lnTo>
                      <a:pt x="43" y="492"/>
                    </a:lnTo>
                    <a:lnTo>
                      <a:pt x="43" y="492"/>
                    </a:lnTo>
                    <a:lnTo>
                      <a:pt x="40" y="495"/>
                    </a:lnTo>
                    <a:lnTo>
                      <a:pt x="40" y="495"/>
                    </a:lnTo>
                    <a:lnTo>
                      <a:pt x="40" y="495"/>
                    </a:lnTo>
                    <a:lnTo>
                      <a:pt x="40" y="495"/>
                    </a:lnTo>
                    <a:lnTo>
                      <a:pt x="39" y="497"/>
                    </a:lnTo>
                    <a:lnTo>
                      <a:pt x="39" y="497"/>
                    </a:lnTo>
                    <a:lnTo>
                      <a:pt x="39" y="498"/>
                    </a:lnTo>
                    <a:lnTo>
                      <a:pt x="39" y="498"/>
                    </a:lnTo>
                    <a:lnTo>
                      <a:pt x="38" y="502"/>
                    </a:lnTo>
                    <a:lnTo>
                      <a:pt x="38" y="502"/>
                    </a:lnTo>
                    <a:lnTo>
                      <a:pt x="36" y="502"/>
                    </a:lnTo>
                    <a:lnTo>
                      <a:pt x="36" y="502"/>
                    </a:lnTo>
                    <a:lnTo>
                      <a:pt x="36" y="506"/>
                    </a:lnTo>
                    <a:lnTo>
                      <a:pt x="36" y="506"/>
                    </a:lnTo>
                    <a:lnTo>
                      <a:pt x="35" y="509"/>
                    </a:lnTo>
                    <a:lnTo>
                      <a:pt x="35" y="509"/>
                    </a:lnTo>
                    <a:lnTo>
                      <a:pt x="34" y="512"/>
                    </a:lnTo>
                    <a:lnTo>
                      <a:pt x="34" y="512"/>
                    </a:lnTo>
                    <a:lnTo>
                      <a:pt x="33" y="516"/>
                    </a:lnTo>
                    <a:lnTo>
                      <a:pt x="33" y="516"/>
                    </a:lnTo>
                    <a:lnTo>
                      <a:pt x="33" y="519"/>
                    </a:lnTo>
                    <a:lnTo>
                      <a:pt x="33" y="519"/>
                    </a:lnTo>
                    <a:lnTo>
                      <a:pt x="31" y="521"/>
                    </a:lnTo>
                    <a:lnTo>
                      <a:pt x="31" y="521"/>
                    </a:lnTo>
                    <a:lnTo>
                      <a:pt x="31" y="522"/>
                    </a:lnTo>
                    <a:lnTo>
                      <a:pt x="31" y="522"/>
                    </a:lnTo>
                    <a:lnTo>
                      <a:pt x="31" y="526"/>
                    </a:lnTo>
                    <a:lnTo>
                      <a:pt x="31" y="526"/>
                    </a:lnTo>
                    <a:lnTo>
                      <a:pt x="31" y="527"/>
                    </a:lnTo>
                    <a:lnTo>
                      <a:pt x="31" y="527"/>
                    </a:lnTo>
                    <a:lnTo>
                      <a:pt x="31" y="530"/>
                    </a:lnTo>
                    <a:lnTo>
                      <a:pt x="31" y="530"/>
                    </a:lnTo>
                    <a:lnTo>
                      <a:pt x="31" y="531"/>
                    </a:lnTo>
                    <a:lnTo>
                      <a:pt x="31" y="531"/>
                    </a:lnTo>
                    <a:lnTo>
                      <a:pt x="31" y="534"/>
                    </a:lnTo>
                    <a:lnTo>
                      <a:pt x="31" y="534"/>
                    </a:lnTo>
                    <a:lnTo>
                      <a:pt x="33" y="535"/>
                    </a:lnTo>
                    <a:lnTo>
                      <a:pt x="33" y="535"/>
                    </a:lnTo>
                    <a:lnTo>
                      <a:pt x="34" y="538"/>
                    </a:lnTo>
                    <a:lnTo>
                      <a:pt x="34" y="538"/>
                    </a:lnTo>
                    <a:lnTo>
                      <a:pt x="34" y="539"/>
                    </a:lnTo>
                    <a:lnTo>
                      <a:pt x="34" y="539"/>
                    </a:lnTo>
                    <a:lnTo>
                      <a:pt x="36" y="543"/>
                    </a:lnTo>
                    <a:lnTo>
                      <a:pt x="36" y="543"/>
                    </a:lnTo>
                    <a:lnTo>
                      <a:pt x="36" y="543"/>
                    </a:lnTo>
                    <a:lnTo>
                      <a:pt x="36" y="543"/>
                    </a:lnTo>
                    <a:lnTo>
                      <a:pt x="40" y="546"/>
                    </a:lnTo>
                    <a:lnTo>
                      <a:pt x="40" y="546"/>
                    </a:lnTo>
                    <a:lnTo>
                      <a:pt x="41" y="546"/>
                    </a:lnTo>
                    <a:lnTo>
                      <a:pt x="41" y="546"/>
                    </a:lnTo>
                    <a:lnTo>
                      <a:pt x="41" y="546"/>
                    </a:lnTo>
                    <a:lnTo>
                      <a:pt x="41" y="546"/>
                    </a:lnTo>
                    <a:lnTo>
                      <a:pt x="52" y="555"/>
                    </a:lnTo>
                    <a:lnTo>
                      <a:pt x="65" y="568"/>
                    </a:lnTo>
                    <a:lnTo>
                      <a:pt x="65" y="568"/>
                    </a:lnTo>
                    <a:lnTo>
                      <a:pt x="87" y="582"/>
                    </a:lnTo>
                    <a:lnTo>
                      <a:pt x="106" y="593"/>
                    </a:lnTo>
                    <a:lnTo>
                      <a:pt x="121" y="602"/>
                    </a:lnTo>
                    <a:lnTo>
                      <a:pt x="133" y="607"/>
                    </a:lnTo>
                    <a:lnTo>
                      <a:pt x="133" y="607"/>
                    </a:lnTo>
                    <a:lnTo>
                      <a:pt x="126" y="650"/>
                    </a:lnTo>
                    <a:lnTo>
                      <a:pt x="126" y="650"/>
                    </a:lnTo>
                    <a:lnTo>
                      <a:pt x="112" y="651"/>
                    </a:lnTo>
                    <a:lnTo>
                      <a:pt x="94" y="653"/>
                    </a:lnTo>
                    <a:lnTo>
                      <a:pt x="73" y="657"/>
                    </a:lnTo>
                    <a:lnTo>
                      <a:pt x="49" y="663"/>
                    </a:lnTo>
                    <a:lnTo>
                      <a:pt x="49" y="663"/>
                    </a:lnTo>
                    <a:lnTo>
                      <a:pt x="31" y="670"/>
                    </a:lnTo>
                    <a:lnTo>
                      <a:pt x="19" y="675"/>
                    </a:lnTo>
                    <a:lnTo>
                      <a:pt x="19" y="675"/>
                    </a:lnTo>
                    <a:lnTo>
                      <a:pt x="19" y="675"/>
                    </a:lnTo>
                    <a:lnTo>
                      <a:pt x="17" y="675"/>
                    </a:lnTo>
                    <a:lnTo>
                      <a:pt x="17" y="675"/>
                    </a:lnTo>
                    <a:lnTo>
                      <a:pt x="12" y="677"/>
                    </a:lnTo>
                    <a:lnTo>
                      <a:pt x="12" y="677"/>
                    </a:lnTo>
                    <a:lnTo>
                      <a:pt x="12" y="677"/>
                    </a:lnTo>
                    <a:lnTo>
                      <a:pt x="12" y="677"/>
                    </a:lnTo>
                    <a:lnTo>
                      <a:pt x="9" y="680"/>
                    </a:lnTo>
                    <a:lnTo>
                      <a:pt x="9" y="680"/>
                    </a:lnTo>
                    <a:lnTo>
                      <a:pt x="9" y="681"/>
                    </a:lnTo>
                    <a:lnTo>
                      <a:pt x="9" y="681"/>
                    </a:lnTo>
                    <a:lnTo>
                      <a:pt x="6" y="684"/>
                    </a:lnTo>
                    <a:lnTo>
                      <a:pt x="6" y="684"/>
                    </a:lnTo>
                    <a:lnTo>
                      <a:pt x="5" y="684"/>
                    </a:lnTo>
                    <a:lnTo>
                      <a:pt x="5" y="684"/>
                    </a:lnTo>
                    <a:lnTo>
                      <a:pt x="4" y="686"/>
                    </a:lnTo>
                    <a:lnTo>
                      <a:pt x="4" y="686"/>
                    </a:lnTo>
                    <a:lnTo>
                      <a:pt x="4" y="687"/>
                    </a:lnTo>
                    <a:lnTo>
                      <a:pt x="4" y="687"/>
                    </a:lnTo>
                    <a:lnTo>
                      <a:pt x="2" y="690"/>
                    </a:lnTo>
                    <a:lnTo>
                      <a:pt x="2" y="690"/>
                    </a:lnTo>
                    <a:lnTo>
                      <a:pt x="2" y="691"/>
                    </a:lnTo>
                    <a:lnTo>
                      <a:pt x="2" y="691"/>
                    </a:lnTo>
                    <a:lnTo>
                      <a:pt x="1" y="695"/>
                    </a:lnTo>
                    <a:lnTo>
                      <a:pt x="1" y="695"/>
                    </a:lnTo>
                    <a:lnTo>
                      <a:pt x="1" y="695"/>
                    </a:lnTo>
                    <a:lnTo>
                      <a:pt x="1" y="695"/>
                    </a:lnTo>
                    <a:lnTo>
                      <a:pt x="1" y="699"/>
                    </a:lnTo>
                    <a:lnTo>
                      <a:pt x="1" y="699"/>
                    </a:lnTo>
                    <a:lnTo>
                      <a:pt x="1" y="700"/>
                    </a:lnTo>
                    <a:lnTo>
                      <a:pt x="1" y="700"/>
                    </a:lnTo>
                    <a:lnTo>
                      <a:pt x="0" y="705"/>
                    </a:lnTo>
                    <a:lnTo>
                      <a:pt x="0" y="705"/>
                    </a:lnTo>
                    <a:lnTo>
                      <a:pt x="0" y="709"/>
                    </a:lnTo>
                    <a:lnTo>
                      <a:pt x="0" y="709"/>
                    </a:lnTo>
                    <a:lnTo>
                      <a:pt x="0" y="711"/>
                    </a:lnTo>
                    <a:lnTo>
                      <a:pt x="0" y="711"/>
                    </a:lnTo>
                    <a:lnTo>
                      <a:pt x="0" y="715"/>
                    </a:lnTo>
                    <a:lnTo>
                      <a:pt x="0" y="715"/>
                    </a:lnTo>
                    <a:lnTo>
                      <a:pt x="0" y="715"/>
                    </a:lnTo>
                    <a:lnTo>
                      <a:pt x="0" y="715"/>
                    </a:lnTo>
                    <a:lnTo>
                      <a:pt x="0" y="719"/>
                    </a:lnTo>
                    <a:lnTo>
                      <a:pt x="0" y="719"/>
                    </a:lnTo>
                    <a:lnTo>
                      <a:pt x="0" y="720"/>
                    </a:lnTo>
                    <a:lnTo>
                      <a:pt x="0" y="720"/>
                    </a:lnTo>
                    <a:lnTo>
                      <a:pt x="0" y="723"/>
                    </a:lnTo>
                    <a:lnTo>
                      <a:pt x="0" y="723"/>
                    </a:lnTo>
                    <a:lnTo>
                      <a:pt x="0" y="724"/>
                    </a:lnTo>
                    <a:lnTo>
                      <a:pt x="0" y="724"/>
                    </a:lnTo>
                    <a:lnTo>
                      <a:pt x="1" y="726"/>
                    </a:lnTo>
                    <a:lnTo>
                      <a:pt x="1" y="726"/>
                    </a:lnTo>
                    <a:lnTo>
                      <a:pt x="2" y="728"/>
                    </a:lnTo>
                    <a:lnTo>
                      <a:pt x="2" y="728"/>
                    </a:lnTo>
                    <a:lnTo>
                      <a:pt x="4" y="730"/>
                    </a:lnTo>
                    <a:lnTo>
                      <a:pt x="4" y="730"/>
                    </a:lnTo>
                    <a:lnTo>
                      <a:pt x="5" y="730"/>
                    </a:lnTo>
                    <a:lnTo>
                      <a:pt x="5" y="730"/>
                    </a:lnTo>
                    <a:lnTo>
                      <a:pt x="7" y="734"/>
                    </a:lnTo>
                    <a:lnTo>
                      <a:pt x="7" y="734"/>
                    </a:lnTo>
                    <a:lnTo>
                      <a:pt x="7" y="734"/>
                    </a:lnTo>
                    <a:lnTo>
                      <a:pt x="7" y="734"/>
                    </a:lnTo>
                    <a:lnTo>
                      <a:pt x="12" y="738"/>
                    </a:lnTo>
                    <a:lnTo>
                      <a:pt x="12" y="738"/>
                    </a:lnTo>
                    <a:lnTo>
                      <a:pt x="12" y="738"/>
                    </a:lnTo>
                    <a:lnTo>
                      <a:pt x="12" y="738"/>
                    </a:lnTo>
                    <a:lnTo>
                      <a:pt x="12" y="738"/>
                    </a:lnTo>
                    <a:lnTo>
                      <a:pt x="24" y="744"/>
                    </a:lnTo>
                    <a:lnTo>
                      <a:pt x="41" y="754"/>
                    </a:lnTo>
                    <a:lnTo>
                      <a:pt x="41" y="754"/>
                    </a:lnTo>
                    <a:lnTo>
                      <a:pt x="64" y="764"/>
                    </a:lnTo>
                    <a:lnTo>
                      <a:pt x="84" y="772"/>
                    </a:lnTo>
                    <a:lnTo>
                      <a:pt x="101" y="778"/>
                    </a:lnTo>
                    <a:lnTo>
                      <a:pt x="113" y="781"/>
                    </a:lnTo>
                    <a:lnTo>
                      <a:pt x="113" y="781"/>
                    </a:lnTo>
                    <a:lnTo>
                      <a:pt x="113" y="825"/>
                    </a:lnTo>
                    <a:lnTo>
                      <a:pt x="113" y="825"/>
                    </a:lnTo>
                    <a:lnTo>
                      <a:pt x="101" y="827"/>
                    </a:lnTo>
                    <a:lnTo>
                      <a:pt x="84" y="834"/>
                    </a:lnTo>
                    <a:lnTo>
                      <a:pt x="64" y="841"/>
                    </a:lnTo>
                    <a:lnTo>
                      <a:pt x="41" y="852"/>
                    </a:lnTo>
                    <a:lnTo>
                      <a:pt x="41" y="852"/>
                    </a:lnTo>
                    <a:lnTo>
                      <a:pt x="24" y="861"/>
                    </a:lnTo>
                    <a:lnTo>
                      <a:pt x="12" y="868"/>
                    </a:lnTo>
                    <a:lnTo>
                      <a:pt x="12" y="868"/>
                    </a:lnTo>
                    <a:lnTo>
                      <a:pt x="12" y="868"/>
                    </a:lnTo>
                    <a:lnTo>
                      <a:pt x="12" y="868"/>
                    </a:lnTo>
                    <a:lnTo>
                      <a:pt x="12" y="868"/>
                    </a:lnTo>
                    <a:lnTo>
                      <a:pt x="12" y="868"/>
                    </a:lnTo>
                    <a:lnTo>
                      <a:pt x="7" y="871"/>
                    </a:lnTo>
                    <a:lnTo>
                      <a:pt x="7" y="871"/>
                    </a:lnTo>
                    <a:lnTo>
                      <a:pt x="7" y="871"/>
                    </a:lnTo>
                    <a:lnTo>
                      <a:pt x="7" y="871"/>
                    </a:lnTo>
                    <a:lnTo>
                      <a:pt x="5" y="875"/>
                    </a:lnTo>
                    <a:lnTo>
                      <a:pt x="5" y="875"/>
                    </a:lnTo>
                    <a:lnTo>
                      <a:pt x="4" y="875"/>
                    </a:lnTo>
                    <a:lnTo>
                      <a:pt x="4" y="875"/>
                    </a:lnTo>
                    <a:lnTo>
                      <a:pt x="0" y="881"/>
                    </a:lnTo>
                    <a:lnTo>
                      <a:pt x="0" y="881"/>
                    </a:lnTo>
                    <a:lnTo>
                      <a:pt x="0" y="883"/>
                    </a:lnTo>
                    <a:lnTo>
                      <a:pt x="0" y="883"/>
                    </a:lnTo>
                    <a:lnTo>
                      <a:pt x="0" y="885"/>
                    </a:lnTo>
                    <a:lnTo>
                      <a:pt x="0" y="885"/>
                    </a:lnTo>
                    <a:lnTo>
                      <a:pt x="0" y="886"/>
                    </a:lnTo>
                    <a:lnTo>
                      <a:pt x="0" y="886"/>
                    </a:lnTo>
                    <a:lnTo>
                      <a:pt x="0" y="890"/>
                    </a:lnTo>
                    <a:lnTo>
                      <a:pt x="0" y="890"/>
                    </a:lnTo>
                    <a:lnTo>
                      <a:pt x="0" y="891"/>
                    </a:lnTo>
                    <a:lnTo>
                      <a:pt x="0" y="891"/>
                    </a:lnTo>
                    <a:lnTo>
                      <a:pt x="0" y="894"/>
                    </a:lnTo>
                    <a:lnTo>
                      <a:pt x="0" y="894"/>
                    </a:lnTo>
                    <a:lnTo>
                      <a:pt x="0" y="897"/>
                    </a:lnTo>
                    <a:lnTo>
                      <a:pt x="0" y="897"/>
                    </a:lnTo>
                    <a:lnTo>
                      <a:pt x="0" y="900"/>
                    </a:lnTo>
                    <a:lnTo>
                      <a:pt x="0" y="900"/>
                    </a:lnTo>
                    <a:lnTo>
                      <a:pt x="1" y="905"/>
                    </a:lnTo>
                    <a:lnTo>
                      <a:pt x="1" y="905"/>
                    </a:lnTo>
                    <a:lnTo>
                      <a:pt x="1" y="907"/>
                    </a:lnTo>
                    <a:lnTo>
                      <a:pt x="1" y="907"/>
                    </a:lnTo>
                    <a:lnTo>
                      <a:pt x="1" y="910"/>
                    </a:lnTo>
                    <a:lnTo>
                      <a:pt x="1" y="910"/>
                    </a:lnTo>
                    <a:lnTo>
                      <a:pt x="1" y="910"/>
                    </a:lnTo>
                    <a:lnTo>
                      <a:pt x="1" y="910"/>
                    </a:lnTo>
                    <a:lnTo>
                      <a:pt x="2" y="914"/>
                    </a:lnTo>
                    <a:lnTo>
                      <a:pt x="2" y="914"/>
                    </a:lnTo>
                    <a:lnTo>
                      <a:pt x="2" y="915"/>
                    </a:lnTo>
                    <a:lnTo>
                      <a:pt x="2" y="915"/>
                    </a:lnTo>
                    <a:lnTo>
                      <a:pt x="4" y="918"/>
                    </a:lnTo>
                    <a:lnTo>
                      <a:pt x="4" y="918"/>
                    </a:lnTo>
                    <a:lnTo>
                      <a:pt x="4" y="919"/>
                    </a:lnTo>
                    <a:lnTo>
                      <a:pt x="4" y="919"/>
                    </a:lnTo>
                    <a:lnTo>
                      <a:pt x="5" y="922"/>
                    </a:lnTo>
                    <a:lnTo>
                      <a:pt x="5" y="922"/>
                    </a:lnTo>
                    <a:lnTo>
                      <a:pt x="5" y="922"/>
                    </a:lnTo>
                    <a:lnTo>
                      <a:pt x="5" y="922"/>
                    </a:lnTo>
                    <a:lnTo>
                      <a:pt x="7" y="924"/>
                    </a:lnTo>
                    <a:lnTo>
                      <a:pt x="7" y="924"/>
                    </a:lnTo>
                    <a:lnTo>
                      <a:pt x="9" y="926"/>
                    </a:lnTo>
                    <a:lnTo>
                      <a:pt x="9" y="926"/>
                    </a:lnTo>
                    <a:lnTo>
                      <a:pt x="12" y="927"/>
                    </a:lnTo>
                    <a:lnTo>
                      <a:pt x="12" y="927"/>
                    </a:lnTo>
                    <a:lnTo>
                      <a:pt x="12" y="928"/>
                    </a:lnTo>
                    <a:lnTo>
                      <a:pt x="12" y="928"/>
                    </a:lnTo>
                    <a:lnTo>
                      <a:pt x="17" y="931"/>
                    </a:lnTo>
                    <a:lnTo>
                      <a:pt x="17" y="931"/>
                    </a:lnTo>
                    <a:lnTo>
                      <a:pt x="17" y="931"/>
                    </a:lnTo>
                    <a:lnTo>
                      <a:pt x="17" y="931"/>
                    </a:lnTo>
                    <a:lnTo>
                      <a:pt x="17" y="931"/>
                    </a:lnTo>
                    <a:lnTo>
                      <a:pt x="17" y="931"/>
                    </a:lnTo>
                    <a:lnTo>
                      <a:pt x="30" y="936"/>
                    </a:lnTo>
                    <a:lnTo>
                      <a:pt x="49" y="942"/>
                    </a:lnTo>
                    <a:lnTo>
                      <a:pt x="49" y="942"/>
                    </a:lnTo>
                    <a:lnTo>
                      <a:pt x="73" y="948"/>
                    </a:lnTo>
                    <a:lnTo>
                      <a:pt x="94" y="952"/>
                    </a:lnTo>
                    <a:lnTo>
                      <a:pt x="112" y="954"/>
                    </a:lnTo>
                    <a:lnTo>
                      <a:pt x="125" y="956"/>
                    </a:lnTo>
                    <a:lnTo>
                      <a:pt x="125" y="956"/>
                    </a:lnTo>
                    <a:lnTo>
                      <a:pt x="132" y="999"/>
                    </a:lnTo>
                    <a:lnTo>
                      <a:pt x="132" y="999"/>
                    </a:lnTo>
                    <a:lnTo>
                      <a:pt x="120" y="1005"/>
                    </a:lnTo>
                    <a:lnTo>
                      <a:pt x="104" y="1012"/>
                    </a:lnTo>
                    <a:lnTo>
                      <a:pt x="87" y="1024"/>
                    </a:lnTo>
                    <a:lnTo>
                      <a:pt x="65" y="1038"/>
                    </a:lnTo>
                    <a:lnTo>
                      <a:pt x="65" y="1038"/>
                    </a:lnTo>
                    <a:lnTo>
                      <a:pt x="50" y="1050"/>
                    </a:lnTo>
                    <a:lnTo>
                      <a:pt x="40" y="1059"/>
                    </a:lnTo>
                    <a:lnTo>
                      <a:pt x="40" y="1059"/>
                    </a:lnTo>
                    <a:lnTo>
                      <a:pt x="40" y="1059"/>
                    </a:lnTo>
                    <a:lnTo>
                      <a:pt x="40" y="1059"/>
                    </a:lnTo>
                    <a:lnTo>
                      <a:pt x="40" y="1059"/>
                    </a:lnTo>
                    <a:lnTo>
                      <a:pt x="40" y="1059"/>
                    </a:lnTo>
                    <a:lnTo>
                      <a:pt x="36" y="1064"/>
                    </a:lnTo>
                    <a:lnTo>
                      <a:pt x="36" y="1064"/>
                    </a:lnTo>
                    <a:lnTo>
                      <a:pt x="36" y="1064"/>
                    </a:lnTo>
                    <a:lnTo>
                      <a:pt x="36" y="1064"/>
                    </a:lnTo>
                    <a:lnTo>
                      <a:pt x="34" y="1067"/>
                    </a:lnTo>
                    <a:lnTo>
                      <a:pt x="34" y="1067"/>
                    </a:lnTo>
                    <a:lnTo>
                      <a:pt x="34" y="1068"/>
                    </a:lnTo>
                    <a:lnTo>
                      <a:pt x="34" y="1068"/>
                    </a:lnTo>
                    <a:lnTo>
                      <a:pt x="31" y="1072"/>
                    </a:lnTo>
                    <a:lnTo>
                      <a:pt x="31" y="1075"/>
                    </a:lnTo>
                    <a:lnTo>
                      <a:pt x="31" y="1075"/>
                    </a:lnTo>
                    <a:lnTo>
                      <a:pt x="31" y="1075"/>
                    </a:lnTo>
                    <a:lnTo>
                      <a:pt x="31" y="1075"/>
                    </a:lnTo>
                    <a:lnTo>
                      <a:pt x="31" y="1079"/>
                    </a:lnTo>
                    <a:lnTo>
                      <a:pt x="31" y="1079"/>
                    </a:lnTo>
                    <a:lnTo>
                      <a:pt x="31" y="1079"/>
                    </a:lnTo>
                    <a:lnTo>
                      <a:pt x="31" y="1079"/>
                    </a:lnTo>
                    <a:lnTo>
                      <a:pt x="31" y="1083"/>
                    </a:lnTo>
                    <a:lnTo>
                      <a:pt x="31" y="1083"/>
                    </a:lnTo>
                    <a:lnTo>
                      <a:pt x="31" y="1084"/>
                    </a:lnTo>
                    <a:lnTo>
                      <a:pt x="31" y="1084"/>
                    </a:lnTo>
                    <a:lnTo>
                      <a:pt x="33" y="1088"/>
                    </a:lnTo>
                    <a:lnTo>
                      <a:pt x="33" y="1088"/>
                    </a:lnTo>
                    <a:lnTo>
                      <a:pt x="33" y="1089"/>
                    </a:lnTo>
                    <a:lnTo>
                      <a:pt x="33" y="1089"/>
                    </a:lnTo>
                    <a:lnTo>
                      <a:pt x="34" y="1093"/>
                    </a:lnTo>
                    <a:lnTo>
                      <a:pt x="34" y="1093"/>
                    </a:lnTo>
                    <a:lnTo>
                      <a:pt x="35" y="1097"/>
                    </a:lnTo>
                    <a:lnTo>
                      <a:pt x="35" y="1097"/>
                    </a:lnTo>
                    <a:lnTo>
                      <a:pt x="36" y="1099"/>
                    </a:lnTo>
                    <a:lnTo>
                      <a:pt x="36" y="1099"/>
                    </a:lnTo>
                    <a:lnTo>
                      <a:pt x="36" y="1102"/>
                    </a:lnTo>
                    <a:lnTo>
                      <a:pt x="36" y="1102"/>
                    </a:lnTo>
                    <a:lnTo>
                      <a:pt x="38" y="1103"/>
                    </a:lnTo>
                    <a:lnTo>
                      <a:pt x="38" y="1103"/>
                    </a:lnTo>
                    <a:lnTo>
                      <a:pt x="39" y="1107"/>
                    </a:lnTo>
                    <a:lnTo>
                      <a:pt x="39" y="1107"/>
                    </a:lnTo>
                    <a:lnTo>
                      <a:pt x="39" y="1108"/>
                    </a:lnTo>
                    <a:lnTo>
                      <a:pt x="39" y="1108"/>
                    </a:lnTo>
                    <a:lnTo>
                      <a:pt x="40" y="1109"/>
                    </a:lnTo>
                    <a:lnTo>
                      <a:pt x="40" y="1109"/>
                    </a:lnTo>
                    <a:lnTo>
                      <a:pt x="40" y="1111"/>
                    </a:lnTo>
                    <a:lnTo>
                      <a:pt x="40" y="1111"/>
                    </a:lnTo>
                    <a:lnTo>
                      <a:pt x="43" y="1113"/>
                    </a:lnTo>
                    <a:lnTo>
                      <a:pt x="43" y="1113"/>
                    </a:lnTo>
                    <a:lnTo>
                      <a:pt x="43" y="1113"/>
                    </a:lnTo>
                    <a:lnTo>
                      <a:pt x="43" y="1113"/>
                    </a:lnTo>
                    <a:lnTo>
                      <a:pt x="46" y="1116"/>
                    </a:lnTo>
                    <a:lnTo>
                      <a:pt x="46" y="1116"/>
                    </a:lnTo>
                    <a:lnTo>
                      <a:pt x="46" y="1116"/>
                    </a:lnTo>
                    <a:lnTo>
                      <a:pt x="46" y="1116"/>
                    </a:lnTo>
                    <a:lnTo>
                      <a:pt x="50" y="1117"/>
                    </a:lnTo>
                    <a:lnTo>
                      <a:pt x="50" y="1117"/>
                    </a:lnTo>
                    <a:lnTo>
                      <a:pt x="52" y="1118"/>
                    </a:lnTo>
                    <a:lnTo>
                      <a:pt x="52" y="1118"/>
                    </a:lnTo>
                    <a:lnTo>
                      <a:pt x="57" y="1119"/>
                    </a:lnTo>
                    <a:lnTo>
                      <a:pt x="57" y="1119"/>
                    </a:lnTo>
                    <a:lnTo>
                      <a:pt x="57" y="1119"/>
                    </a:lnTo>
                    <a:lnTo>
                      <a:pt x="57" y="1119"/>
                    </a:lnTo>
                    <a:lnTo>
                      <a:pt x="57" y="1119"/>
                    </a:lnTo>
                    <a:lnTo>
                      <a:pt x="57" y="1119"/>
                    </a:lnTo>
                    <a:lnTo>
                      <a:pt x="70" y="1122"/>
                    </a:lnTo>
                    <a:lnTo>
                      <a:pt x="89" y="1125"/>
                    </a:lnTo>
                    <a:lnTo>
                      <a:pt x="89" y="1125"/>
                    </a:lnTo>
                    <a:lnTo>
                      <a:pt x="115" y="1127"/>
                    </a:lnTo>
                    <a:lnTo>
                      <a:pt x="136" y="1128"/>
                    </a:lnTo>
                    <a:lnTo>
                      <a:pt x="154" y="1127"/>
                    </a:lnTo>
                    <a:lnTo>
                      <a:pt x="166" y="1126"/>
                    </a:lnTo>
                    <a:lnTo>
                      <a:pt x="166" y="1126"/>
                    </a:lnTo>
                    <a:lnTo>
                      <a:pt x="181" y="1167"/>
                    </a:lnTo>
                    <a:lnTo>
                      <a:pt x="181" y="1167"/>
                    </a:lnTo>
                    <a:lnTo>
                      <a:pt x="170" y="1175"/>
                    </a:lnTo>
                    <a:lnTo>
                      <a:pt x="156" y="1185"/>
                    </a:lnTo>
                    <a:lnTo>
                      <a:pt x="141" y="1200"/>
                    </a:lnTo>
                    <a:lnTo>
                      <a:pt x="123" y="1218"/>
                    </a:lnTo>
                    <a:lnTo>
                      <a:pt x="123" y="1218"/>
                    </a:lnTo>
                    <a:lnTo>
                      <a:pt x="109" y="1232"/>
                    </a:lnTo>
                    <a:lnTo>
                      <a:pt x="102" y="1243"/>
                    </a:lnTo>
                    <a:lnTo>
                      <a:pt x="102" y="1243"/>
                    </a:lnTo>
                    <a:lnTo>
                      <a:pt x="102" y="1243"/>
                    </a:lnTo>
                    <a:lnTo>
                      <a:pt x="101" y="1243"/>
                    </a:lnTo>
                    <a:lnTo>
                      <a:pt x="101" y="1243"/>
                    </a:lnTo>
                    <a:lnTo>
                      <a:pt x="98" y="1248"/>
                    </a:lnTo>
                    <a:lnTo>
                      <a:pt x="98" y="1248"/>
                    </a:lnTo>
                    <a:lnTo>
                      <a:pt x="98" y="1248"/>
                    </a:lnTo>
                    <a:lnTo>
                      <a:pt x="98" y="1248"/>
                    </a:lnTo>
                    <a:lnTo>
                      <a:pt x="96" y="1252"/>
                    </a:lnTo>
                    <a:lnTo>
                      <a:pt x="96" y="1252"/>
                    </a:lnTo>
                    <a:lnTo>
                      <a:pt x="96" y="1252"/>
                    </a:lnTo>
                    <a:lnTo>
                      <a:pt x="96" y="1252"/>
                    </a:lnTo>
                    <a:lnTo>
                      <a:pt x="94" y="1256"/>
                    </a:lnTo>
                    <a:lnTo>
                      <a:pt x="94" y="1259"/>
                    </a:lnTo>
                    <a:lnTo>
                      <a:pt x="94" y="1259"/>
                    </a:lnTo>
                    <a:lnTo>
                      <a:pt x="94" y="1261"/>
                    </a:lnTo>
                    <a:lnTo>
                      <a:pt x="94" y="1261"/>
                    </a:lnTo>
                    <a:lnTo>
                      <a:pt x="96" y="1263"/>
                    </a:lnTo>
                    <a:lnTo>
                      <a:pt x="96" y="1263"/>
                    </a:lnTo>
                    <a:lnTo>
                      <a:pt x="96" y="1264"/>
                    </a:lnTo>
                    <a:lnTo>
                      <a:pt x="96" y="1264"/>
                    </a:lnTo>
                    <a:lnTo>
                      <a:pt x="97" y="1268"/>
                    </a:lnTo>
                    <a:lnTo>
                      <a:pt x="97" y="1268"/>
                    </a:lnTo>
                    <a:lnTo>
                      <a:pt x="97" y="1268"/>
                    </a:lnTo>
                    <a:lnTo>
                      <a:pt x="97" y="1268"/>
                    </a:lnTo>
                    <a:lnTo>
                      <a:pt x="98" y="1272"/>
                    </a:lnTo>
                    <a:lnTo>
                      <a:pt x="98" y="1272"/>
                    </a:lnTo>
                    <a:lnTo>
                      <a:pt x="99" y="1273"/>
                    </a:lnTo>
                    <a:lnTo>
                      <a:pt x="99" y="1273"/>
                    </a:lnTo>
                    <a:lnTo>
                      <a:pt x="101" y="1277"/>
                    </a:lnTo>
                    <a:lnTo>
                      <a:pt x="101" y="1277"/>
                    </a:lnTo>
                    <a:lnTo>
                      <a:pt x="103" y="1281"/>
                    </a:lnTo>
                    <a:lnTo>
                      <a:pt x="103" y="1281"/>
                    </a:lnTo>
                    <a:lnTo>
                      <a:pt x="103" y="1282"/>
                    </a:lnTo>
                    <a:lnTo>
                      <a:pt x="103" y="1282"/>
                    </a:lnTo>
                    <a:lnTo>
                      <a:pt x="106" y="1286"/>
                    </a:lnTo>
                    <a:lnTo>
                      <a:pt x="106" y="1286"/>
                    </a:lnTo>
                    <a:lnTo>
                      <a:pt x="106" y="1286"/>
                    </a:lnTo>
                    <a:lnTo>
                      <a:pt x="106" y="1286"/>
                    </a:lnTo>
                    <a:lnTo>
                      <a:pt x="108" y="1290"/>
                    </a:lnTo>
                    <a:lnTo>
                      <a:pt x="108" y="1290"/>
                    </a:lnTo>
                    <a:lnTo>
                      <a:pt x="108" y="1290"/>
                    </a:lnTo>
                    <a:lnTo>
                      <a:pt x="108" y="1290"/>
                    </a:lnTo>
                    <a:lnTo>
                      <a:pt x="109" y="1292"/>
                    </a:lnTo>
                    <a:lnTo>
                      <a:pt x="109" y="1292"/>
                    </a:lnTo>
                    <a:lnTo>
                      <a:pt x="111" y="1293"/>
                    </a:lnTo>
                    <a:lnTo>
                      <a:pt x="111" y="1293"/>
                    </a:lnTo>
                    <a:lnTo>
                      <a:pt x="117" y="1297"/>
                    </a:lnTo>
                    <a:lnTo>
                      <a:pt x="117" y="1297"/>
                    </a:lnTo>
                    <a:lnTo>
                      <a:pt x="117" y="1297"/>
                    </a:lnTo>
                    <a:lnTo>
                      <a:pt x="117" y="1297"/>
                    </a:lnTo>
                    <a:lnTo>
                      <a:pt x="121" y="1298"/>
                    </a:lnTo>
                    <a:lnTo>
                      <a:pt x="121" y="1298"/>
                    </a:lnTo>
                    <a:lnTo>
                      <a:pt x="122" y="1298"/>
                    </a:lnTo>
                    <a:lnTo>
                      <a:pt x="122" y="1298"/>
                    </a:lnTo>
                    <a:lnTo>
                      <a:pt x="127" y="1300"/>
                    </a:lnTo>
                    <a:lnTo>
                      <a:pt x="127" y="1300"/>
                    </a:lnTo>
                    <a:lnTo>
                      <a:pt x="128" y="1300"/>
                    </a:lnTo>
                    <a:lnTo>
                      <a:pt x="128" y="1300"/>
                    </a:lnTo>
                    <a:lnTo>
                      <a:pt x="141" y="1300"/>
                    </a:lnTo>
                    <a:lnTo>
                      <a:pt x="161" y="1298"/>
                    </a:lnTo>
                    <a:lnTo>
                      <a:pt x="161" y="1298"/>
                    </a:lnTo>
                    <a:lnTo>
                      <a:pt x="186" y="1297"/>
                    </a:lnTo>
                    <a:lnTo>
                      <a:pt x="206" y="1293"/>
                    </a:lnTo>
                    <a:lnTo>
                      <a:pt x="224" y="1290"/>
                    </a:lnTo>
                    <a:lnTo>
                      <a:pt x="237" y="1286"/>
                    </a:lnTo>
                    <a:lnTo>
                      <a:pt x="237" y="1286"/>
                    </a:lnTo>
                    <a:lnTo>
                      <a:pt x="259" y="1324"/>
                    </a:lnTo>
                    <a:lnTo>
                      <a:pt x="259" y="1324"/>
                    </a:lnTo>
                    <a:lnTo>
                      <a:pt x="249" y="1334"/>
                    </a:lnTo>
                    <a:lnTo>
                      <a:pt x="238" y="1346"/>
                    </a:lnTo>
                    <a:lnTo>
                      <a:pt x="224" y="1363"/>
                    </a:lnTo>
                    <a:lnTo>
                      <a:pt x="210" y="1384"/>
                    </a:lnTo>
                    <a:lnTo>
                      <a:pt x="210" y="1384"/>
                    </a:lnTo>
                    <a:lnTo>
                      <a:pt x="200" y="1400"/>
                    </a:lnTo>
                    <a:lnTo>
                      <a:pt x="193" y="1413"/>
                    </a:lnTo>
                    <a:lnTo>
                      <a:pt x="193" y="1413"/>
                    </a:lnTo>
                    <a:lnTo>
                      <a:pt x="193" y="1413"/>
                    </a:lnTo>
                    <a:lnTo>
                      <a:pt x="193" y="1413"/>
                    </a:lnTo>
                    <a:lnTo>
                      <a:pt x="191" y="1418"/>
                    </a:lnTo>
                    <a:lnTo>
                      <a:pt x="191" y="1418"/>
                    </a:lnTo>
                    <a:lnTo>
                      <a:pt x="190" y="1418"/>
                    </a:lnTo>
                    <a:lnTo>
                      <a:pt x="190" y="1418"/>
                    </a:lnTo>
                    <a:lnTo>
                      <a:pt x="190" y="1422"/>
                    </a:lnTo>
                    <a:lnTo>
                      <a:pt x="190" y="1422"/>
                    </a:lnTo>
                    <a:lnTo>
                      <a:pt x="190" y="1423"/>
                    </a:lnTo>
                    <a:lnTo>
                      <a:pt x="190" y="1423"/>
                    </a:lnTo>
                    <a:lnTo>
                      <a:pt x="189" y="1427"/>
                    </a:lnTo>
                    <a:lnTo>
                      <a:pt x="190" y="1431"/>
                    </a:lnTo>
                    <a:lnTo>
                      <a:pt x="190" y="1431"/>
                    </a:lnTo>
                    <a:lnTo>
                      <a:pt x="190" y="1431"/>
                    </a:lnTo>
                    <a:lnTo>
                      <a:pt x="190" y="1431"/>
                    </a:lnTo>
                    <a:lnTo>
                      <a:pt x="191" y="1434"/>
                    </a:lnTo>
                    <a:lnTo>
                      <a:pt x="191" y="1434"/>
                    </a:lnTo>
                    <a:lnTo>
                      <a:pt x="191" y="1434"/>
                    </a:lnTo>
                    <a:lnTo>
                      <a:pt x="191" y="1434"/>
                    </a:lnTo>
                    <a:lnTo>
                      <a:pt x="193" y="1438"/>
                    </a:lnTo>
                    <a:lnTo>
                      <a:pt x="193" y="1438"/>
                    </a:lnTo>
                    <a:lnTo>
                      <a:pt x="194" y="1438"/>
                    </a:lnTo>
                    <a:lnTo>
                      <a:pt x="194" y="1438"/>
                    </a:lnTo>
                    <a:lnTo>
                      <a:pt x="195" y="1442"/>
                    </a:lnTo>
                    <a:lnTo>
                      <a:pt x="195" y="1442"/>
                    </a:lnTo>
                    <a:lnTo>
                      <a:pt x="196" y="1443"/>
                    </a:lnTo>
                    <a:lnTo>
                      <a:pt x="196" y="1443"/>
                    </a:lnTo>
                    <a:lnTo>
                      <a:pt x="199" y="1447"/>
                    </a:lnTo>
                    <a:lnTo>
                      <a:pt x="199" y="1447"/>
                    </a:lnTo>
                    <a:lnTo>
                      <a:pt x="201" y="1451"/>
                    </a:lnTo>
                    <a:lnTo>
                      <a:pt x="201" y="1451"/>
                    </a:lnTo>
                    <a:lnTo>
                      <a:pt x="203" y="1451"/>
                    </a:lnTo>
                    <a:lnTo>
                      <a:pt x="203" y="1451"/>
                    </a:lnTo>
                    <a:lnTo>
                      <a:pt x="204" y="1455"/>
                    </a:lnTo>
                    <a:lnTo>
                      <a:pt x="204" y="1455"/>
                    </a:lnTo>
                    <a:lnTo>
                      <a:pt x="205" y="1455"/>
                    </a:lnTo>
                    <a:lnTo>
                      <a:pt x="205" y="1455"/>
                    </a:lnTo>
                    <a:lnTo>
                      <a:pt x="208" y="1458"/>
                    </a:lnTo>
                    <a:lnTo>
                      <a:pt x="208" y="1458"/>
                    </a:lnTo>
                    <a:lnTo>
                      <a:pt x="208" y="1458"/>
                    </a:lnTo>
                    <a:lnTo>
                      <a:pt x="208" y="1458"/>
                    </a:lnTo>
                    <a:lnTo>
                      <a:pt x="210" y="1460"/>
                    </a:lnTo>
                    <a:lnTo>
                      <a:pt x="210" y="1460"/>
                    </a:lnTo>
                    <a:lnTo>
                      <a:pt x="210" y="1461"/>
                    </a:lnTo>
                    <a:lnTo>
                      <a:pt x="210" y="1461"/>
                    </a:lnTo>
                    <a:lnTo>
                      <a:pt x="218" y="1463"/>
                    </a:lnTo>
                    <a:lnTo>
                      <a:pt x="218" y="1463"/>
                    </a:lnTo>
                    <a:lnTo>
                      <a:pt x="218" y="1463"/>
                    </a:lnTo>
                    <a:lnTo>
                      <a:pt x="218" y="1463"/>
                    </a:lnTo>
                    <a:lnTo>
                      <a:pt x="223" y="1463"/>
                    </a:lnTo>
                    <a:lnTo>
                      <a:pt x="223" y="1463"/>
                    </a:lnTo>
                    <a:lnTo>
                      <a:pt x="223" y="1463"/>
                    </a:lnTo>
                    <a:lnTo>
                      <a:pt x="223" y="1463"/>
                    </a:lnTo>
                    <a:lnTo>
                      <a:pt x="229" y="1463"/>
                    </a:lnTo>
                    <a:lnTo>
                      <a:pt x="229" y="1463"/>
                    </a:lnTo>
                    <a:lnTo>
                      <a:pt x="229" y="1463"/>
                    </a:lnTo>
                    <a:lnTo>
                      <a:pt x="229" y="1463"/>
                    </a:lnTo>
                    <a:lnTo>
                      <a:pt x="243" y="1462"/>
                    </a:lnTo>
                    <a:lnTo>
                      <a:pt x="262" y="1457"/>
                    </a:lnTo>
                    <a:lnTo>
                      <a:pt x="262" y="1457"/>
                    </a:lnTo>
                    <a:lnTo>
                      <a:pt x="286" y="1451"/>
                    </a:lnTo>
                    <a:lnTo>
                      <a:pt x="306" y="1444"/>
                    </a:lnTo>
                    <a:lnTo>
                      <a:pt x="322" y="1438"/>
                    </a:lnTo>
                    <a:lnTo>
                      <a:pt x="334" y="1432"/>
                    </a:lnTo>
                    <a:lnTo>
                      <a:pt x="334" y="1432"/>
                    </a:lnTo>
                    <a:lnTo>
                      <a:pt x="363" y="1466"/>
                    </a:lnTo>
                    <a:lnTo>
                      <a:pt x="363" y="1466"/>
                    </a:lnTo>
                    <a:lnTo>
                      <a:pt x="354" y="1477"/>
                    </a:lnTo>
                    <a:lnTo>
                      <a:pt x="345" y="1491"/>
                    </a:lnTo>
                    <a:lnTo>
                      <a:pt x="335" y="1510"/>
                    </a:lnTo>
                    <a:lnTo>
                      <a:pt x="325" y="1533"/>
                    </a:lnTo>
                    <a:lnTo>
                      <a:pt x="325" y="1533"/>
                    </a:lnTo>
                    <a:lnTo>
                      <a:pt x="317" y="1552"/>
                    </a:lnTo>
                    <a:lnTo>
                      <a:pt x="314" y="1564"/>
                    </a:lnTo>
                    <a:lnTo>
                      <a:pt x="314" y="1564"/>
                    </a:lnTo>
                    <a:lnTo>
                      <a:pt x="314" y="1564"/>
                    </a:lnTo>
                    <a:lnTo>
                      <a:pt x="314" y="1564"/>
                    </a:lnTo>
                    <a:lnTo>
                      <a:pt x="312" y="1569"/>
                    </a:lnTo>
                    <a:lnTo>
                      <a:pt x="312" y="1569"/>
                    </a:lnTo>
                    <a:lnTo>
                      <a:pt x="312" y="1570"/>
                    </a:lnTo>
                    <a:lnTo>
                      <a:pt x="312" y="1570"/>
                    </a:lnTo>
                    <a:lnTo>
                      <a:pt x="311" y="1574"/>
                    </a:lnTo>
                    <a:lnTo>
                      <a:pt x="311" y="1574"/>
                    </a:lnTo>
                    <a:lnTo>
                      <a:pt x="311" y="1575"/>
                    </a:lnTo>
                    <a:lnTo>
                      <a:pt x="311" y="1575"/>
                    </a:lnTo>
                    <a:lnTo>
                      <a:pt x="312" y="1579"/>
                    </a:lnTo>
                    <a:lnTo>
                      <a:pt x="312" y="1579"/>
                    </a:lnTo>
                    <a:lnTo>
                      <a:pt x="312" y="1579"/>
                    </a:lnTo>
                    <a:lnTo>
                      <a:pt x="312" y="1579"/>
                    </a:lnTo>
                    <a:lnTo>
                      <a:pt x="312" y="1582"/>
                    </a:lnTo>
                    <a:lnTo>
                      <a:pt x="312" y="1582"/>
                    </a:lnTo>
                    <a:lnTo>
                      <a:pt x="314" y="1583"/>
                    </a:lnTo>
                    <a:lnTo>
                      <a:pt x="314" y="1583"/>
                    </a:lnTo>
                    <a:lnTo>
                      <a:pt x="315" y="1586"/>
                    </a:lnTo>
                    <a:lnTo>
                      <a:pt x="315" y="1586"/>
                    </a:lnTo>
                    <a:lnTo>
                      <a:pt x="315" y="1586"/>
                    </a:lnTo>
                    <a:lnTo>
                      <a:pt x="315" y="1586"/>
                    </a:lnTo>
                    <a:lnTo>
                      <a:pt x="317" y="1589"/>
                    </a:lnTo>
                    <a:lnTo>
                      <a:pt x="317" y="1589"/>
                    </a:lnTo>
                    <a:lnTo>
                      <a:pt x="319" y="1589"/>
                    </a:lnTo>
                    <a:lnTo>
                      <a:pt x="319" y="1589"/>
                    </a:lnTo>
                    <a:lnTo>
                      <a:pt x="321" y="1592"/>
                    </a:lnTo>
                    <a:lnTo>
                      <a:pt x="321" y="1592"/>
                    </a:lnTo>
                    <a:lnTo>
                      <a:pt x="321" y="1593"/>
                    </a:lnTo>
                    <a:lnTo>
                      <a:pt x="321" y="1593"/>
                    </a:lnTo>
                    <a:lnTo>
                      <a:pt x="325" y="1597"/>
                    </a:lnTo>
                    <a:lnTo>
                      <a:pt x="325" y="1597"/>
                    </a:lnTo>
                    <a:lnTo>
                      <a:pt x="327" y="1599"/>
                    </a:lnTo>
                    <a:lnTo>
                      <a:pt x="327" y="1599"/>
                    </a:lnTo>
                    <a:lnTo>
                      <a:pt x="329" y="1601"/>
                    </a:lnTo>
                    <a:lnTo>
                      <a:pt x="329" y="1601"/>
                    </a:lnTo>
                    <a:lnTo>
                      <a:pt x="331" y="1603"/>
                    </a:lnTo>
                    <a:lnTo>
                      <a:pt x="331" y="1603"/>
                    </a:lnTo>
                    <a:lnTo>
                      <a:pt x="332" y="1603"/>
                    </a:lnTo>
                    <a:lnTo>
                      <a:pt x="332" y="1603"/>
                    </a:lnTo>
                    <a:lnTo>
                      <a:pt x="335" y="1606"/>
                    </a:lnTo>
                    <a:lnTo>
                      <a:pt x="335" y="1606"/>
                    </a:lnTo>
                    <a:lnTo>
                      <a:pt x="335" y="1606"/>
                    </a:lnTo>
                    <a:lnTo>
                      <a:pt x="335" y="1606"/>
                    </a:lnTo>
                    <a:lnTo>
                      <a:pt x="338" y="1608"/>
                    </a:lnTo>
                    <a:lnTo>
                      <a:pt x="338" y="1608"/>
                    </a:lnTo>
                    <a:lnTo>
                      <a:pt x="339" y="1608"/>
                    </a:lnTo>
                    <a:lnTo>
                      <a:pt x="339" y="1608"/>
                    </a:lnTo>
                    <a:lnTo>
                      <a:pt x="343" y="1609"/>
                    </a:lnTo>
                    <a:lnTo>
                      <a:pt x="343" y="1609"/>
                    </a:lnTo>
                    <a:lnTo>
                      <a:pt x="343" y="1609"/>
                    </a:lnTo>
                    <a:lnTo>
                      <a:pt x="343" y="1609"/>
                    </a:lnTo>
                    <a:lnTo>
                      <a:pt x="346" y="1609"/>
                    </a:lnTo>
                    <a:lnTo>
                      <a:pt x="346" y="1609"/>
                    </a:lnTo>
                    <a:lnTo>
                      <a:pt x="346" y="1609"/>
                    </a:lnTo>
                    <a:lnTo>
                      <a:pt x="346" y="1609"/>
                    </a:lnTo>
                    <a:lnTo>
                      <a:pt x="350" y="1609"/>
                    </a:lnTo>
                    <a:lnTo>
                      <a:pt x="350" y="1609"/>
                    </a:lnTo>
                    <a:lnTo>
                      <a:pt x="351" y="1609"/>
                    </a:lnTo>
                    <a:lnTo>
                      <a:pt x="351" y="1609"/>
                    </a:lnTo>
                    <a:lnTo>
                      <a:pt x="356" y="1608"/>
                    </a:lnTo>
                    <a:lnTo>
                      <a:pt x="356" y="1608"/>
                    </a:lnTo>
                    <a:lnTo>
                      <a:pt x="356" y="1608"/>
                    </a:lnTo>
                    <a:lnTo>
                      <a:pt x="356" y="1608"/>
                    </a:lnTo>
                    <a:lnTo>
                      <a:pt x="370" y="1603"/>
                    </a:lnTo>
                    <a:lnTo>
                      <a:pt x="388" y="1597"/>
                    </a:lnTo>
                    <a:lnTo>
                      <a:pt x="388" y="1597"/>
                    </a:lnTo>
                    <a:lnTo>
                      <a:pt x="411" y="1586"/>
                    </a:lnTo>
                    <a:lnTo>
                      <a:pt x="429" y="1575"/>
                    </a:lnTo>
                    <a:lnTo>
                      <a:pt x="445" y="1567"/>
                    </a:lnTo>
                    <a:lnTo>
                      <a:pt x="455" y="1559"/>
                    </a:lnTo>
                    <a:lnTo>
                      <a:pt x="455" y="1559"/>
                    </a:lnTo>
                    <a:lnTo>
                      <a:pt x="489" y="1587"/>
                    </a:lnTo>
                    <a:lnTo>
                      <a:pt x="489" y="1587"/>
                    </a:lnTo>
                    <a:lnTo>
                      <a:pt x="484" y="1599"/>
                    </a:lnTo>
                    <a:lnTo>
                      <a:pt x="476" y="1616"/>
                    </a:lnTo>
                    <a:lnTo>
                      <a:pt x="470" y="1636"/>
                    </a:lnTo>
                    <a:lnTo>
                      <a:pt x="463" y="1660"/>
                    </a:lnTo>
                    <a:lnTo>
                      <a:pt x="463" y="1660"/>
                    </a:lnTo>
                    <a:lnTo>
                      <a:pt x="460" y="1679"/>
                    </a:lnTo>
                    <a:lnTo>
                      <a:pt x="457" y="1693"/>
                    </a:lnTo>
                    <a:lnTo>
                      <a:pt x="457" y="1693"/>
                    </a:lnTo>
                    <a:lnTo>
                      <a:pt x="457" y="1698"/>
                    </a:lnTo>
                    <a:lnTo>
                      <a:pt x="457" y="1698"/>
                    </a:lnTo>
                    <a:lnTo>
                      <a:pt x="457" y="1699"/>
                    </a:lnTo>
                    <a:lnTo>
                      <a:pt x="457" y="1699"/>
                    </a:lnTo>
                    <a:lnTo>
                      <a:pt x="457" y="1703"/>
                    </a:lnTo>
                    <a:lnTo>
                      <a:pt x="457" y="1703"/>
                    </a:lnTo>
                    <a:lnTo>
                      <a:pt x="457" y="1704"/>
                    </a:lnTo>
                    <a:lnTo>
                      <a:pt x="457" y="1704"/>
                    </a:lnTo>
                    <a:lnTo>
                      <a:pt x="458" y="1708"/>
                    </a:lnTo>
                    <a:lnTo>
                      <a:pt x="458" y="1708"/>
                    </a:lnTo>
                    <a:lnTo>
                      <a:pt x="458" y="1708"/>
                    </a:lnTo>
                    <a:lnTo>
                      <a:pt x="458" y="1708"/>
                    </a:lnTo>
                    <a:lnTo>
                      <a:pt x="461" y="1710"/>
                    </a:lnTo>
                    <a:lnTo>
                      <a:pt x="461" y="1710"/>
                    </a:lnTo>
                    <a:lnTo>
                      <a:pt x="461" y="1712"/>
                    </a:lnTo>
                    <a:lnTo>
                      <a:pt x="461" y="1712"/>
                    </a:lnTo>
                    <a:lnTo>
                      <a:pt x="463" y="1713"/>
                    </a:lnTo>
                    <a:lnTo>
                      <a:pt x="463" y="1713"/>
                    </a:lnTo>
                    <a:lnTo>
                      <a:pt x="463" y="1714"/>
                    </a:lnTo>
                    <a:lnTo>
                      <a:pt x="463" y="1714"/>
                    </a:lnTo>
                    <a:lnTo>
                      <a:pt x="466" y="1717"/>
                    </a:lnTo>
                    <a:lnTo>
                      <a:pt x="466" y="1717"/>
                    </a:lnTo>
                    <a:lnTo>
                      <a:pt x="467" y="1717"/>
                    </a:lnTo>
                    <a:lnTo>
                      <a:pt x="467" y="1717"/>
                    </a:lnTo>
                    <a:lnTo>
                      <a:pt x="470" y="1719"/>
                    </a:lnTo>
                    <a:lnTo>
                      <a:pt x="470" y="1719"/>
                    </a:lnTo>
                    <a:lnTo>
                      <a:pt x="471" y="1719"/>
                    </a:lnTo>
                    <a:lnTo>
                      <a:pt x="471" y="1719"/>
                    </a:lnTo>
                    <a:lnTo>
                      <a:pt x="475" y="1722"/>
                    </a:lnTo>
                    <a:lnTo>
                      <a:pt x="475" y="1722"/>
                    </a:lnTo>
                    <a:lnTo>
                      <a:pt x="479" y="1724"/>
                    </a:lnTo>
                    <a:lnTo>
                      <a:pt x="479" y="1724"/>
                    </a:lnTo>
                    <a:lnTo>
                      <a:pt x="480" y="1725"/>
                    </a:lnTo>
                    <a:lnTo>
                      <a:pt x="480" y="1725"/>
                    </a:lnTo>
                    <a:lnTo>
                      <a:pt x="482" y="1728"/>
                    </a:lnTo>
                    <a:lnTo>
                      <a:pt x="482" y="1728"/>
                    </a:lnTo>
                    <a:lnTo>
                      <a:pt x="484" y="1728"/>
                    </a:lnTo>
                    <a:lnTo>
                      <a:pt x="484" y="1728"/>
                    </a:lnTo>
                    <a:lnTo>
                      <a:pt x="486" y="1729"/>
                    </a:lnTo>
                    <a:lnTo>
                      <a:pt x="486" y="1729"/>
                    </a:lnTo>
                    <a:lnTo>
                      <a:pt x="487" y="1730"/>
                    </a:lnTo>
                    <a:lnTo>
                      <a:pt x="487" y="1730"/>
                    </a:lnTo>
                    <a:lnTo>
                      <a:pt x="490" y="1730"/>
                    </a:lnTo>
                    <a:lnTo>
                      <a:pt x="490" y="1730"/>
                    </a:lnTo>
                    <a:lnTo>
                      <a:pt x="490" y="1732"/>
                    </a:lnTo>
                    <a:lnTo>
                      <a:pt x="490" y="1732"/>
                    </a:lnTo>
                    <a:lnTo>
                      <a:pt x="494" y="1732"/>
                    </a:lnTo>
                    <a:lnTo>
                      <a:pt x="494" y="1732"/>
                    </a:lnTo>
                    <a:lnTo>
                      <a:pt x="494" y="1732"/>
                    </a:lnTo>
                    <a:lnTo>
                      <a:pt x="494" y="1732"/>
                    </a:lnTo>
                    <a:lnTo>
                      <a:pt x="498" y="1732"/>
                    </a:lnTo>
                    <a:lnTo>
                      <a:pt x="498" y="1732"/>
                    </a:lnTo>
                    <a:lnTo>
                      <a:pt x="499" y="1732"/>
                    </a:lnTo>
                    <a:lnTo>
                      <a:pt x="499" y="1732"/>
                    </a:lnTo>
                    <a:lnTo>
                      <a:pt x="501" y="1730"/>
                    </a:lnTo>
                    <a:lnTo>
                      <a:pt x="501" y="1730"/>
                    </a:lnTo>
                    <a:lnTo>
                      <a:pt x="503" y="1730"/>
                    </a:lnTo>
                    <a:lnTo>
                      <a:pt x="503" y="1730"/>
                    </a:lnTo>
                    <a:lnTo>
                      <a:pt x="508" y="1728"/>
                    </a:lnTo>
                    <a:lnTo>
                      <a:pt x="508" y="1728"/>
                    </a:lnTo>
                    <a:lnTo>
                      <a:pt x="520" y="1722"/>
                    </a:lnTo>
                    <a:lnTo>
                      <a:pt x="537" y="1712"/>
                    </a:lnTo>
                    <a:lnTo>
                      <a:pt x="537" y="1712"/>
                    </a:lnTo>
                    <a:lnTo>
                      <a:pt x="558" y="1696"/>
                    </a:lnTo>
                    <a:lnTo>
                      <a:pt x="574" y="1684"/>
                    </a:lnTo>
                    <a:lnTo>
                      <a:pt x="587" y="1672"/>
                    </a:lnTo>
                    <a:lnTo>
                      <a:pt x="597" y="1662"/>
                    </a:lnTo>
                    <a:lnTo>
                      <a:pt x="597" y="1662"/>
                    </a:lnTo>
                    <a:lnTo>
                      <a:pt x="635" y="1685"/>
                    </a:lnTo>
                    <a:lnTo>
                      <a:pt x="635" y="1685"/>
                    </a:lnTo>
                    <a:lnTo>
                      <a:pt x="631" y="1698"/>
                    </a:lnTo>
                    <a:lnTo>
                      <a:pt x="627" y="1714"/>
                    </a:lnTo>
                    <a:lnTo>
                      <a:pt x="625" y="1735"/>
                    </a:lnTo>
                    <a:lnTo>
                      <a:pt x="622" y="1761"/>
                    </a:lnTo>
                    <a:lnTo>
                      <a:pt x="622" y="1761"/>
                    </a:lnTo>
                    <a:lnTo>
                      <a:pt x="621" y="1781"/>
                    </a:lnTo>
                    <a:lnTo>
                      <a:pt x="622" y="1795"/>
                    </a:lnTo>
                    <a:lnTo>
                      <a:pt x="622" y="1795"/>
                    </a:lnTo>
                    <a:lnTo>
                      <a:pt x="622" y="1795"/>
                    </a:lnTo>
                    <a:lnTo>
                      <a:pt x="622" y="1795"/>
                    </a:lnTo>
                    <a:lnTo>
                      <a:pt x="622" y="1800"/>
                    </a:lnTo>
                    <a:lnTo>
                      <a:pt x="622" y="1800"/>
                    </a:lnTo>
                    <a:lnTo>
                      <a:pt x="624" y="1801"/>
                    </a:lnTo>
                    <a:lnTo>
                      <a:pt x="624" y="1801"/>
                    </a:lnTo>
                    <a:lnTo>
                      <a:pt x="624" y="1803"/>
                    </a:lnTo>
                    <a:lnTo>
                      <a:pt x="624" y="1803"/>
                    </a:lnTo>
                    <a:lnTo>
                      <a:pt x="625" y="1805"/>
                    </a:lnTo>
                    <a:lnTo>
                      <a:pt x="625" y="1805"/>
                    </a:lnTo>
                    <a:lnTo>
                      <a:pt x="626" y="1809"/>
                    </a:lnTo>
                    <a:lnTo>
                      <a:pt x="626" y="1809"/>
                    </a:lnTo>
                    <a:lnTo>
                      <a:pt x="626" y="1809"/>
                    </a:lnTo>
                    <a:lnTo>
                      <a:pt x="626" y="1809"/>
                    </a:lnTo>
                    <a:lnTo>
                      <a:pt x="629" y="1811"/>
                    </a:lnTo>
                    <a:lnTo>
                      <a:pt x="629" y="1811"/>
                    </a:lnTo>
                    <a:lnTo>
                      <a:pt x="629" y="1811"/>
                    </a:lnTo>
                    <a:lnTo>
                      <a:pt x="629" y="1811"/>
                    </a:lnTo>
                    <a:lnTo>
                      <a:pt x="631" y="1814"/>
                    </a:lnTo>
                    <a:lnTo>
                      <a:pt x="631" y="1814"/>
                    </a:lnTo>
                    <a:lnTo>
                      <a:pt x="631" y="1814"/>
                    </a:lnTo>
                    <a:lnTo>
                      <a:pt x="631" y="1814"/>
                    </a:lnTo>
                    <a:lnTo>
                      <a:pt x="635" y="1815"/>
                    </a:lnTo>
                    <a:lnTo>
                      <a:pt x="635" y="1815"/>
                    </a:lnTo>
                    <a:lnTo>
                      <a:pt x="636" y="1816"/>
                    </a:lnTo>
                    <a:lnTo>
                      <a:pt x="636" y="1816"/>
                    </a:lnTo>
                    <a:lnTo>
                      <a:pt x="639" y="1817"/>
                    </a:lnTo>
                    <a:lnTo>
                      <a:pt x="639" y="1817"/>
                    </a:lnTo>
                    <a:lnTo>
                      <a:pt x="640" y="1819"/>
                    </a:lnTo>
                    <a:lnTo>
                      <a:pt x="640" y="1819"/>
                    </a:lnTo>
                    <a:lnTo>
                      <a:pt x="644" y="1820"/>
                    </a:lnTo>
                    <a:lnTo>
                      <a:pt x="644" y="1820"/>
                    </a:lnTo>
                    <a:lnTo>
                      <a:pt x="647" y="1821"/>
                    </a:lnTo>
                    <a:lnTo>
                      <a:pt x="647" y="1821"/>
                    </a:lnTo>
                    <a:lnTo>
                      <a:pt x="650" y="1822"/>
                    </a:lnTo>
                    <a:lnTo>
                      <a:pt x="650" y="1822"/>
                    </a:lnTo>
                    <a:lnTo>
                      <a:pt x="652" y="1824"/>
                    </a:lnTo>
                    <a:lnTo>
                      <a:pt x="652" y="1824"/>
                    </a:lnTo>
                    <a:lnTo>
                      <a:pt x="654" y="1824"/>
                    </a:lnTo>
                    <a:lnTo>
                      <a:pt x="654" y="1824"/>
                    </a:lnTo>
                    <a:lnTo>
                      <a:pt x="658" y="1825"/>
                    </a:lnTo>
                    <a:lnTo>
                      <a:pt x="658" y="1825"/>
                    </a:lnTo>
                    <a:lnTo>
                      <a:pt x="658" y="1825"/>
                    </a:lnTo>
                    <a:lnTo>
                      <a:pt x="658" y="1825"/>
                    </a:lnTo>
                    <a:lnTo>
                      <a:pt x="660" y="1826"/>
                    </a:lnTo>
                    <a:lnTo>
                      <a:pt x="660" y="1826"/>
                    </a:lnTo>
                    <a:lnTo>
                      <a:pt x="661" y="1826"/>
                    </a:lnTo>
                    <a:lnTo>
                      <a:pt x="661" y="1826"/>
                    </a:lnTo>
                    <a:lnTo>
                      <a:pt x="664" y="1826"/>
                    </a:lnTo>
                    <a:lnTo>
                      <a:pt x="664" y="1826"/>
                    </a:lnTo>
                    <a:lnTo>
                      <a:pt x="665" y="1826"/>
                    </a:lnTo>
                    <a:lnTo>
                      <a:pt x="665" y="1826"/>
                    </a:lnTo>
                    <a:lnTo>
                      <a:pt x="669" y="1825"/>
                    </a:lnTo>
                    <a:lnTo>
                      <a:pt x="669" y="1825"/>
                    </a:lnTo>
                    <a:lnTo>
                      <a:pt x="669" y="1825"/>
                    </a:lnTo>
                    <a:lnTo>
                      <a:pt x="669" y="1825"/>
                    </a:lnTo>
                    <a:lnTo>
                      <a:pt x="673" y="1824"/>
                    </a:lnTo>
                    <a:lnTo>
                      <a:pt x="673" y="1824"/>
                    </a:lnTo>
                    <a:lnTo>
                      <a:pt x="674" y="1824"/>
                    </a:lnTo>
                    <a:lnTo>
                      <a:pt x="674" y="1824"/>
                    </a:lnTo>
                    <a:lnTo>
                      <a:pt x="678" y="1820"/>
                    </a:lnTo>
                    <a:lnTo>
                      <a:pt x="678" y="1820"/>
                    </a:lnTo>
                    <a:lnTo>
                      <a:pt x="678" y="1820"/>
                    </a:lnTo>
                    <a:lnTo>
                      <a:pt x="678" y="1820"/>
                    </a:lnTo>
                    <a:lnTo>
                      <a:pt x="678" y="1820"/>
                    </a:lnTo>
                    <a:lnTo>
                      <a:pt x="689" y="1811"/>
                    </a:lnTo>
                    <a:lnTo>
                      <a:pt x="704" y="1798"/>
                    </a:lnTo>
                    <a:lnTo>
                      <a:pt x="704" y="1798"/>
                    </a:lnTo>
                    <a:lnTo>
                      <a:pt x="722" y="1781"/>
                    </a:lnTo>
                    <a:lnTo>
                      <a:pt x="736" y="1764"/>
                    </a:lnTo>
                    <a:lnTo>
                      <a:pt x="746" y="1752"/>
                    </a:lnTo>
                    <a:lnTo>
                      <a:pt x="753" y="1741"/>
                    </a:lnTo>
                    <a:lnTo>
                      <a:pt x="753" y="1741"/>
                    </a:lnTo>
                    <a:lnTo>
                      <a:pt x="795" y="1756"/>
                    </a:lnTo>
                    <a:lnTo>
                      <a:pt x="795" y="1756"/>
                    </a:lnTo>
                    <a:lnTo>
                      <a:pt x="794" y="1768"/>
                    </a:lnTo>
                    <a:lnTo>
                      <a:pt x="794" y="1786"/>
                    </a:lnTo>
                    <a:lnTo>
                      <a:pt x="794" y="1807"/>
                    </a:lnTo>
                    <a:lnTo>
                      <a:pt x="796" y="1831"/>
                    </a:lnTo>
                    <a:lnTo>
                      <a:pt x="796" y="1831"/>
                    </a:lnTo>
                    <a:lnTo>
                      <a:pt x="799" y="1851"/>
                    </a:lnTo>
                    <a:lnTo>
                      <a:pt x="802" y="1865"/>
                    </a:lnTo>
                    <a:lnTo>
                      <a:pt x="802" y="1865"/>
                    </a:lnTo>
                    <a:lnTo>
                      <a:pt x="802" y="1865"/>
                    </a:lnTo>
                    <a:lnTo>
                      <a:pt x="802" y="1865"/>
                    </a:lnTo>
                    <a:lnTo>
                      <a:pt x="804" y="1870"/>
                    </a:lnTo>
                    <a:lnTo>
                      <a:pt x="804" y="1870"/>
                    </a:lnTo>
                    <a:lnTo>
                      <a:pt x="804" y="1872"/>
                    </a:lnTo>
                    <a:lnTo>
                      <a:pt x="804" y="1872"/>
                    </a:lnTo>
                    <a:lnTo>
                      <a:pt x="805" y="1874"/>
                    </a:lnTo>
                    <a:lnTo>
                      <a:pt x="805" y="1874"/>
                    </a:lnTo>
                    <a:lnTo>
                      <a:pt x="806" y="1875"/>
                    </a:lnTo>
                    <a:lnTo>
                      <a:pt x="806" y="1875"/>
                    </a:lnTo>
                    <a:lnTo>
                      <a:pt x="809" y="1878"/>
                    </a:lnTo>
                    <a:lnTo>
                      <a:pt x="809" y="1878"/>
                    </a:lnTo>
                    <a:lnTo>
                      <a:pt x="809" y="1879"/>
                    </a:lnTo>
                    <a:lnTo>
                      <a:pt x="809" y="1879"/>
                    </a:lnTo>
                    <a:lnTo>
                      <a:pt x="811" y="1880"/>
                    </a:lnTo>
                    <a:lnTo>
                      <a:pt x="811" y="1880"/>
                    </a:lnTo>
                    <a:lnTo>
                      <a:pt x="811" y="1882"/>
                    </a:lnTo>
                    <a:lnTo>
                      <a:pt x="811" y="1882"/>
                    </a:lnTo>
                    <a:lnTo>
                      <a:pt x="814" y="1883"/>
                    </a:lnTo>
                    <a:lnTo>
                      <a:pt x="814" y="1883"/>
                    </a:lnTo>
                    <a:lnTo>
                      <a:pt x="815" y="1883"/>
                    </a:lnTo>
                    <a:lnTo>
                      <a:pt x="815" y="1883"/>
                    </a:lnTo>
                    <a:lnTo>
                      <a:pt x="818" y="1884"/>
                    </a:lnTo>
                    <a:lnTo>
                      <a:pt x="818" y="1884"/>
                    </a:lnTo>
                    <a:lnTo>
                      <a:pt x="819" y="1884"/>
                    </a:lnTo>
                    <a:lnTo>
                      <a:pt x="819" y="1884"/>
                    </a:lnTo>
                    <a:lnTo>
                      <a:pt x="823" y="1885"/>
                    </a:lnTo>
                    <a:lnTo>
                      <a:pt x="823" y="1885"/>
                    </a:lnTo>
                    <a:lnTo>
                      <a:pt x="824" y="1885"/>
                    </a:lnTo>
                    <a:lnTo>
                      <a:pt x="824" y="1885"/>
                    </a:lnTo>
                    <a:lnTo>
                      <a:pt x="828" y="1887"/>
                    </a:lnTo>
                    <a:lnTo>
                      <a:pt x="828" y="1887"/>
                    </a:lnTo>
                    <a:lnTo>
                      <a:pt x="833" y="1888"/>
                    </a:lnTo>
                    <a:lnTo>
                      <a:pt x="833" y="1888"/>
                    </a:lnTo>
                    <a:lnTo>
                      <a:pt x="834" y="1888"/>
                    </a:lnTo>
                    <a:lnTo>
                      <a:pt x="834" y="1888"/>
                    </a:lnTo>
                    <a:lnTo>
                      <a:pt x="836" y="1889"/>
                    </a:lnTo>
                    <a:lnTo>
                      <a:pt x="836" y="1889"/>
                    </a:lnTo>
                    <a:lnTo>
                      <a:pt x="838" y="1889"/>
                    </a:lnTo>
                    <a:lnTo>
                      <a:pt x="838" y="1889"/>
                    </a:lnTo>
                    <a:lnTo>
                      <a:pt x="841" y="1890"/>
                    </a:lnTo>
                    <a:lnTo>
                      <a:pt x="841" y="1890"/>
                    </a:lnTo>
                    <a:lnTo>
                      <a:pt x="843" y="1890"/>
                    </a:lnTo>
                    <a:lnTo>
                      <a:pt x="843" y="1890"/>
                    </a:lnTo>
                    <a:lnTo>
                      <a:pt x="845" y="1890"/>
                    </a:lnTo>
                    <a:lnTo>
                      <a:pt x="845" y="1890"/>
                    </a:lnTo>
                    <a:lnTo>
                      <a:pt x="847" y="1890"/>
                    </a:lnTo>
                    <a:lnTo>
                      <a:pt x="847" y="1890"/>
                    </a:lnTo>
                    <a:lnTo>
                      <a:pt x="849" y="1889"/>
                    </a:lnTo>
                    <a:lnTo>
                      <a:pt x="849" y="1889"/>
                    </a:lnTo>
                    <a:lnTo>
                      <a:pt x="849" y="1889"/>
                    </a:lnTo>
                    <a:lnTo>
                      <a:pt x="849" y="1889"/>
                    </a:lnTo>
                    <a:lnTo>
                      <a:pt x="853" y="1888"/>
                    </a:lnTo>
                    <a:lnTo>
                      <a:pt x="853" y="1888"/>
                    </a:lnTo>
                    <a:lnTo>
                      <a:pt x="854" y="1888"/>
                    </a:lnTo>
                    <a:lnTo>
                      <a:pt x="854" y="1888"/>
                    </a:lnTo>
                    <a:lnTo>
                      <a:pt x="857" y="1885"/>
                    </a:lnTo>
                    <a:lnTo>
                      <a:pt x="857" y="1885"/>
                    </a:lnTo>
                    <a:lnTo>
                      <a:pt x="858" y="1885"/>
                    </a:lnTo>
                    <a:lnTo>
                      <a:pt x="858" y="1885"/>
                    </a:lnTo>
                    <a:lnTo>
                      <a:pt x="862" y="1882"/>
                    </a:lnTo>
                    <a:lnTo>
                      <a:pt x="862" y="1882"/>
                    </a:lnTo>
                    <a:lnTo>
                      <a:pt x="862" y="1882"/>
                    </a:lnTo>
                    <a:lnTo>
                      <a:pt x="862" y="1882"/>
                    </a:lnTo>
                    <a:lnTo>
                      <a:pt x="870" y="1870"/>
                    </a:lnTo>
                    <a:lnTo>
                      <a:pt x="883" y="1855"/>
                    </a:lnTo>
                    <a:lnTo>
                      <a:pt x="883" y="1855"/>
                    </a:lnTo>
                    <a:lnTo>
                      <a:pt x="897" y="1835"/>
                    </a:lnTo>
                    <a:lnTo>
                      <a:pt x="908" y="1817"/>
                    </a:lnTo>
                    <a:lnTo>
                      <a:pt x="917" y="1802"/>
                    </a:lnTo>
                    <a:lnTo>
                      <a:pt x="922" y="1790"/>
                    </a:lnTo>
                    <a:lnTo>
                      <a:pt x="922" y="1790"/>
                    </a:lnTo>
                    <a:lnTo>
                      <a:pt x="965" y="1797"/>
                    </a:lnTo>
                    <a:lnTo>
                      <a:pt x="965" y="1797"/>
                    </a:lnTo>
                    <a:lnTo>
                      <a:pt x="966" y="1811"/>
                    </a:lnTo>
                    <a:lnTo>
                      <a:pt x="969" y="1827"/>
                    </a:lnTo>
                    <a:lnTo>
                      <a:pt x="974" y="1849"/>
                    </a:lnTo>
                    <a:lnTo>
                      <a:pt x="980" y="1872"/>
                    </a:lnTo>
                    <a:lnTo>
                      <a:pt x="980" y="1872"/>
                    </a:lnTo>
                    <a:lnTo>
                      <a:pt x="986" y="1892"/>
                    </a:lnTo>
                    <a:lnTo>
                      <a:pt x="991" y="1904"/>
                    </a:lnTo>
                    <a:lnTo>
                      <a:pt x="991" y="1904"/>
                    </a:lnTo>
                    <a:lnTo>
                      <a:pt x="991" y="1904"/>
                    </a:lnTo>
                    <a:lnTo>
                      <a:pt x="991" y="1904"/>
                    </a:lnTo>
                    <a:lnTo>
                      <a:pt x="994" y="1909"/>
                    </a:lnTo>
                    <a:lnTo>
                      <a:pt x="994" y="1909"/>
                    </a:lnTo>
                    <a:lnTo>
                      <a:pt x="994" y="1911"/>
                    </a:lnTo>
                    <a:lnTo>
                      <a:pt x="994" y="1911"/>
                    </a:lnTo>
                    <a:lnTo>
                      <a:pt x="996" y="1913"/>
                    </a:lnTo>
                    <a:lnTo>
                      <a:pt x="996" y="1913"/>
                    </a:lnTo>
                    <a:lnTo>
                      <a:pt x="996" y="1913"/>
                    </a:lnTo>
                    <a:lnTo>
                      <a:pt x="996" y="1913"/>
                    </a:lnTo>
                    <a:lnTo>
                      <a:pt x="1000" y="1916"/>
                    </a:lnTo>
                    <a:lnTo>
                      <a:pt x="1000" y="1916"/>
                    </a:lnTo>
                    <a:lnTo>
                      <a:pt x="1000" y="1916"/>
                    </a:lnTo>
                    <a:lnTo>
                      <a:pt x="1000" y="1916"/>
                    </a:lnTo>
                    <a:lnTo>
                      <a:pt x="1003" y="1918"/>
                    </a:lnTo>
                    <a:lnTo>
                      <a:pt x="1003" y="1918"/>
                    </a:lnTo>
                    <a:lnTo>
                      <a:pt x="1004" y="1918"/>
                    </a:lnTo>
                    <a:lnTo>
                      <a:pt x="1004" y="1918"/>
                    </a:lnTo>
                    <a:lnTo>
                      <a:pt x="1007" y="1919"/>
                    </a:lnTo>
                    <a:lnTo>
                      <a:pt x="1007" y="1919"/>
                    </a:lnTo>
                    <a:lnTo>
                      <a:pt x="1007" y="1919"/>
                    </a:lnTo>
                    <a:lnTo>
                      <a:pt x="1007" y="1919"/>
                    </a:lnTo>
                    <a:lnTo>
                      <a:pt x="1010" y="1919"/>
                    </a:lnTo>
                    <a:lnTo>
                      <a:pt x="1010" y="1919"/>
                    </a:lnTo>
                    <a:lnTo>
                      <a:pt x="1012" y="1919"/>
                    </a:lnTo>
                    <a:lnTo>
                      <a:pt x="1012" y="1919"/>
                    </a:lnTo>
                    <a:lnTo>
                      <a:pt x="1015" y="1921"/>
                    </a:lnTo>
                    <a:lnTo>
                      <a:pt x="1015" y="1921"/>
                    </a:lnTo>
                    <a:lnTo>
                      <a:pt x="1017" y="1921"/>
                    </a:lnTo>
                    <a:lnTo>
                      <a:pt x="1017" y="1921"/>
                    </a:lnTo>
                    <a:lnTo>
                      <a:pt x="1020" y="1921"/>
                    </a:lnTo>
                    <a:lnTo>
                      <a:pt x="1020" y="1921"/>
                    </a:lnTo>
                    <a:lnTo>
                      <a:pt x="1025" y="1921"/>
                    </a:lnTo>
                    <a:lnTo>
                      <a:pt x="1025" y="1921"/>
                    </a:lnTo>
                    <a:lnTo>
                      <a:pt x="1027" y="1922"/>
                    </a:lnTo>
                    <a:lnTo>
                      <a:pt x="1027" y="1922"/>
                    </a:lnTo>
                    <a:lnTo>
                      <a:pt x="1029" y="1922"/>
                    </a:lnTo>
                    <a:lnTo>
                      <a:pt x="1029" y="1922"/>
                    </a:lnTo>
                    <a:lnTo>
                      <a:pt x="1030" y="1922"/>
                    </a:lnTo>
                    <a:lnTo>
                      <a:pt x="1030" y="1922"/>
                    </a:lnTo>
                    <a:lnTo>
                      <a:pt x="1034" y="1922"/>
                    </a:lnTo>
                    <a:lnTo>
                      <a:pt x="1034" y="1922"/>
                    </a:lnTo>
                    <a:lnTo>
                      <a:pt x="1035" y="1922"/>
                    </a:lnTo>
                    <a:lnTo>
                      <a:pt x="1035" y="1922"/>
                    </a:lnTo>
                    <a:lnTo>
                      <a:pt x="1038" y="1921"/>
                    </a:lnTo>
                    <a:lnTo>
                      <a:pt x="1038" y="1921"/>
                    </a:lnTo>
                    <a:lnTo>
                      <a:pt x="1039" y="1921"/>
                    </a:lnTo>
                    <a:lnTo>
                      <a:pt x="1039" y="1921"/>
                    </a:lnTo>
                    <a:lnTo>
                      <a:pt x="1042" y="1919"/>
                    </a:lnTo>
                    <a:lnTo>
                      <a:pt x="1042" y="1919"/>
                    </a:lnTo>
                    <a:lnTo>
                      <a:pt x="1042" y="1919"/>
                    </a:lnTo>
                    <a:lnTo>
                      <a:pt x="1042" y="1919"/>
                    </a:lnTo>
                    <a:lnTo>
                      <a:pt x="1046" y="1918"/>
                    </a:lnTo>
                    <a:lnTo>
                      <a:pt x="1046" y="1918"/>
                    </a:lnTo>
                    <a:lnTo>
                      <a:pt x="1046" y="1917"/>
                    </a:lnTo>
                    <a:lnTo>
                      <a:pt x="1046" y="1917"/>
                    </a:lnTo>
                    <a:lnTo>
                      <a:pt x="1048" y="1914"/>
                    </a:lnTo>
                    <a:lnTo>
                      <a:pt x="1048" y="1914"/>
                    </a:lnTo>
                    <a:lnTo>
                      <a:pt x="1049" y="1914"/>
                    </a:lnTo>
                    <a:lnTo>
                      <a:pt x="1049" y="1914"/>
                    </a:lnTo>
                    <a:lnTo>
                      <a:pt x="1052" y="1911"/>
                    </a:lnTo>
                    <a:lnTo>
                      <a:pt x="1052" y="1911"/>
                    </a:lnTo>
                    <a:lnTo>
                      <a:pt x="1052" y="1909"/>
                    </a:lnTo>
                    <a:lnTo>
                      <a:pt x="1052" y="1909"/>
                    </a:lnTo>
                    <a:lnTo>
                      <a:pt x="1059" y="1898"/>
                    </a:lnTo>
                    <a:lnTo>
                      <a:pt x="1070" y="1880"/>
                    </a:lnTo>
                    <a:lnTo>
                      <a:pt x="1070" y="1880"/>
                    </a:lnTo>
                    <a:lnTo>
                      <a:pt x="1080" y="1858"/>
                    </a:lnTo>
                    <a:lnTo>
                      <a:pt x="1087" y="1839"/>
                    </a:lnTo>
                    <a:lnTo>
                      <a:pt x="1093" y="1822"/>
                    </a:lnTo>
                    <a:lnTo>
                      <a:pt x="1096" y="1809"/>
                    </a:lnTo>
                    <a:lnTo>
                      <a:pt x="1096" y="1809"/>
                    </a:lnTo>
                    <a:lnTo>
                      <a:pt x="1140" y="1809"/>
                    </a:lnTo>
                    <a:lnTo>
                      <a:pt x="1140" y="1809"/>
                    </a:lnTo>
                    <a:lnTo>
                      <a:pt x="1144" y="1822"/>
                    </a:lnTo>
                    <a:lnTo>
                      <a:pt x="1149" y="1839"/>
                    </a:lnTo>
                    <a:lnTo>
                      <a:pt x="1158" y="1858"/>
                    </a:lnTo>
                    <a:lnTo>
                      <a:pt x="1168" y="1880"/>
                    </a:lnTo>
                    <a:lnTo>
                      <a:pt x="1168" y="1880"/>
                    </a:lnTo>
                    <a:lnTo>
                      <a:pt x="1177" y="1898"/>
                    </a:lnTo>
                    <a:lnTo>
                      <a:pt x="1184" y="1911"/>
                    </a:lnTo>
                    <a:lnTo>
                      <a:pt x="1184" y="1911"/>
                    </a:lnTo>
                    <a:lnTo>
                      <a:pt x="1185" y="1911"/>
                    </a:lnTo>
                    <a:lnTo>
                      <a:pt x="1185" y="1911"/>
                    </a:lnTo>
                    <a:lnTo>
                      <a:pt x="1188" y="1914"/>
                    </a:lnTo>
                    <a:lnTo>
                      <a:pt x="1188" y="1914"/>
                    </a:lnTo>
                    <a:lnTo>
                      <a:pt x="1189" y="1914"/>
                    </a:lnTo>
                    <a:lnTo>
                      <a:pt x="1189" y="1914"/>
                    </a:lnTo>
                    <a:lnTo>
                      <a:pt x="1192" y="1917"/>
                    </a:lnTo>
                    <a:lnTo>
                      <a:pt x="1192" y="1917"/>
                    </a:lnTo>
                    <a:lnTo>
                      <a:pt x="1192" y="1918"/>
                    </a:lnTo>
                    <a:lnTo>
                      <a:pt x="1192" y="1918"/>
                    </a:lnTo>
                    <a:lnTo>
                      <a:pt x="1194" y="1919"/>
                    </a:lnTo>
                    <a:lnTo>
                      <a:pt x="1194" y="1919"/>
                    </a:lnTo>
                    <a:lnTo>
                      <a:pt x="1195" y="1919"/>
                    </a:lnTo>
                    <a:lnTo>
                      <a:pt x="1195" y="1919"/>
                    </a:lnTo>
                    <a:lnTo>
                      <a:pt x="1198" y="1921"/>
                    </a:lnTo>
                    <a:lnTo>
                      <a:pt x="1198" y="1921"/>
                    </a:lnTo>
                    <a:lnTo>
                      <a:pt x="1199" y="1921"/>
                    </a:lnTo>
                    <a:lnTo>
                      <a:pt x="1199" y="1921"/>
                    </a:lnTo>
                    <a:lnTo>
                      <a:pt x="1202" y="1922"/>
                    </a:lnTo>
                    <a:lnTo>
                      <a:pt x="1202" y="1922"/>
                    </a:lnTo>
                    <a:lnTo>
                      <a:pt x="1202" y="1922"/>
                    </a:lnTo>
                    <a:lnTo>
                      <a:pt x="1202" y="1922"/>
                    </a:lnTo>
                    <a:lnTo>
                      <a:pt x="1206" y="1922"/>
                    </a:lnTo>
                    <a:lnTo>
                      <a:pt x="1206" y="1922"/>
                    </a:lnTo>
                    <a:lnTo>
                      <a:pt x="1207" y="1922"/>
                    </a:lnTo>
                    <a:lnTo>
                      <a:pt x="1207" y="1922"/>
                    </a:lnTo>
                    <a:lnTo>
                      <a:pt x="1211" y="1922"/>
                    </a:lnTo>
                    <a:lnTo>
                      <a:pt x="1211" y="1922"/>
                    </a:lnTo>
                    <a:lnTo>
                      <a:pt x="1212" y="1921"/>
                    </a:lnTo>
                    <a:lnTo>
                      <a:pt x="1212" y="1921"/>
                    </a:lnTo>
                    <a:lnTo>
                      <a:pt x="1217" y="1921"/>
                    </a:lnTo>
                    <a:lnTo>
                      <a:pt x="1217" y="1921"/>
                    </a:lnTo>
                    <a:lnTo>
                      <a:pt x="1221" y="1921"/>
                    </a:lnTo>
                    <a:lnTo>
                      <a:pt x="1221" y="1921"/>
                    </a:lnTo>
                    <a:lnTo>
                      <a:pt x="1222" y="1921"/>
                    </a:lnTo>
                    <a:lnTo>
                      <a:pt x="1222" y="1921"/>
                    </a:lnTo>
                    <a:lnTo>
                      <a:pt x="1226" y="1919"/>
                    </a:lnTo>
                    <a:lnTo>
                      <a:pt x="1226" y="1919"/>
                    </a:lnTo>
                    <a:lnTo>
                      <a:pt x="1227" y="1919"/>
                    </a:lnTo>
                    <a:lnTo>
                      <a:pt x="1227" y="1919"/>
                    </a:lnTo>
                    <a:lnTo>
                      <a:pt x="1231" y="1919"/>
                    </a:lnTo>
                    <a:lnTo>
                      <a:pt x="1231" y="1919"/>
                    </a:lnTo>
                    <a:lnTo>
                      <a:pt x="1231" y="1919"/>
                    </a:lnTo>
                    <a:lnTo>
                      <a:pt x="1231" y="1919"/>
                    </a:lnTo>
                    <a:lnTo>
                      <a:pt x="1233" y="1918"/>
                    </a:lnTo>
                    <a:lnTo>
                      <a:pt x="1233" y="1918"/>
                    </a:lnTo>
                    <a:lnTo>
                      <a:pt x="1235" y="1918"/>
                    </a:lnTo>
                    <a:lnTo>
                      <a:pt x="1235" y="1918"/>
                    </a:lnTo>
                    <a:lnTo>
                      <a:pt x="1237" y="1917"/>
                    </a:lnTo>
                    <a:lnTo>
                      <a:pt x="1237" y="1917"/>
                    </a:lnTo>
                    <a:lnTo>
                      <a:pt x="1237" y="1916"/>
                    </a:lnTo>
                    <a:lnTo>
                      <a:pt x="1237" y="1916"/>
                    </a:lnTo>
                    <a:lnTo>
                      <a:pt x="1240" y="1913"/>
                    </a:lnTo>
                    <a:lnTo>
                      <a:pt x="1240" y="1913"/>
                    </a:lnTo>
                    <a:lnTo>
                      <a:pt x="1241" y="1913"/>
                    </a:lnTo>
                    <a:lnTo>
                      <a:pt x="1241" y="1913"/>
                    </a:lnTo>
                    <a:lnTo>
                      <a:pt x="1242" y="1911"/>
                    </a:lnTo>
                    <a:lnTo>
                      <a:pt x="1242" y="1911"/>
                    </a:lnTo>
                    <a:lnTo>
                      <a:pt x="1243" y="1909"/>
                    </a:lnTo>
                    <a:lnTo>
                      <a:pt x="1243" y="1909"/>
                    </a:lnTo>
                    <a:lnTo>
                      <a:pt x="1245" y="1906"/>
                    </a:lnTo>
                    <a:lnTo>
                      <a:pt x="1245" y="1906"/>
                    </a:lnTo>
                    <a:lnTo>
                      <a:pt x="1246" y="1904"/>
                    </a:lnTo>
                    <a:lnTo>
                      <a:pt x="1246" y="1904"/>
                    </a:lnTo>
                    <a:lnTo>
                      <a:pt x="1246" y="1904"/>
                    </a:lnTo>
                    <a:lnTo>
                      <a:pt x="1246" y="1904"/>
                    </a:lnTo>
                    <a:lnTo>
                      <a:pt x="1251" y="1892"/>
                    </a:lnTo>
                    <a:lnTo>
                      <a:pt x="1257" y="1872"/>
                    </a:lnTo>
                    <a:lnTo>
                      <a:pt x="1257" y="1872"/>
                    </a:lnTo>
                    <a:lnTo>
                      <a:pt x="1264" y="1849"/>
                    </a:lnTo>
                    <a:lnTo>
                      <a:pt x="1267" y="1827"/>
                    </a:lnTo>
                    <a:lnTo>
                      <a:pt x="1270" y="1811"/>
                    </a:lnTo>
                    <a:lnTo>
                      <a:pt x="1271" y="1797"/>
                    </a:lnTo>
                    <a:lnTo>
                      <a:pt x="1271" y="1797"/>
                    </a:lnTo>
                    <a:lnTo>
                      <a:pt x="1315" y="1790"/>
                    </a:lnTo>
                    <a:lnTo>
                      <a:pt x="1315" y="1790"/>
                    </a:lnTo>
                    <a:lnTo>
                      <a:pt x="1320" y="1802"/>
                    </a:lnTo>
                    <a:lnTo>
                      <a:pt x="1329" y="1817"/>
                    </a:lnTo>
                    <a:lnTo>
                      <a:pt x="1340" y="1835"/>
                    </a:lnTo>
                    <a:lnTo>
                      <a:pt x="1354" y="1855"/>
                    </a:lnTo>
                    <a:lnTo>
                      <a:pt x="1354" y="1855"/>
                    </a:lnTo>
                    <a:lnTo>
                      <a:pt x="1367" y="1872"/>
                    </a:lnTo>
                    <a:lnTo>
                      <a:pt x="1376" y="1882"/>
                    </a:lnTo>
                    <a:lnTo>
                      <a:pt x="1376" y="1882"/>
                    </a:lnTo>
                    <a:lnTo>
                      <a:pt x="1376" y="1882"/>
                    </a:lnTo>
                    <a:lnTo>
                      <a:pt x="1376" y="1882"/>
                    </a:lnTo>
                    <a:lnTo>
                      <a:pt x="1377" y="1882"/>
                    </a:lnTo>
                    <a:lnTo>
                      <a:pt x="1377" y="1882"/>
                    </a:lnTo>
                    <a:lnTo>
                      <a:pt x="1379" y="1885"/>
                    </a:lnTo>
                    <a:lnTo>
                      <a:pt x="1379" y="1885"/>
                    </a:lnTo>
                    <a:lnTo>
                      <a:pt x="1381" y="1885"/>
                    </a:lnTo>
                    <a:lnTo>
                      <a:pt x="1381" y="1885"/>
                    </a:lnTo>
                    <a:lnTo>
                      <a:pt x="1383" y="1888"/>
                    </a:lnTo>
                    <a:lnTo>
                      <a:pt x="1383" y="1888"/>
                    </a:lnTo>
                    <a:lnTo>
                      <a:pt x="1384" y="1888"/>
                    </a:lnTo>
                    <a:lnTo>
                      <a:pt x="1384" y="1888"/>
                    </a:lnTo>
                    <a:lnTo>
                      <a:pt x="1388" y="1889"/>
                    </a:lnTo>
                    <a:lnTo>
                      <a:pt x="1388" y="1889"/>
                    </a:lnTo>
                    <a:lnTo>
                      <a:pt x="1388" y="1889"/>
                    </a:lnTo>
                    <a:lnTo>
                      <a:pt x="1388" y="1889"/>
                    </a:lnTo>
                    <a:lnTo>
                      <a:pt x="1391" y="1890"/>
                    </a:lnTo>
                    <a:lnTo>
                      <a:pt x="1391" y="1890"/>
                    </a:lnTo>
                    <a:lnTo>
                      <a:pt x="1392" y="1890"/>
                    </a:lnTo>
                    <a:lnTo>
                      <a:pt x="1392" y="1890"/>
                    </a:lnTo>
                    <a:lnTo>
                      <a:pt x="1395" y="1890"/>
                    </a:lnTo>
                    <a:lnTo>
                      <a:pt x="1395" y="1890"/>
                    </a:lnTo>
                    <a:lnTo>
                      <a:pt x="1396" y="1890"/>
                    </a:lnTo>
                    <a:lnTo>
                      <a:pt x="1396" y="1890"/>
                    </a:lnTo>
                    <a:lnTo>
                      <a:pt x="1400" y="1889"/>
                    </a:lnTo>
                    <a:lnTo>
                      <a:pt x="1400" y="1889"/>
                    </a:lnTo>
                    <a:lnTo>
                      <a:pt x="1401" y="1889"/>
                    </a:lnTo>
                    <a:lnTo>
                      <a:pt x="1401" y="1889"/>
                    </a:lnTo>
                    <a:lnTo>
                      <a:pt x="1403" y="1888"/>
                    </a:lnTo>
                    <a:lnTo>
                      <a:pt x="1403" y="1888"/>
                    </a:lnTo>
                    <a:lnTo>
                      <a:pt x="1405" y="1888"/>
                    </a:lnTo>
                    <a:lnTo>
                      <a:pt x="1405" y="1888"/>
                    </a:lnTo>
                    <a:lnTo>
                      <a:pt x="1408" y="1887"/>
                    </a:lnTo>
                    <a:lnTo>
                      <a:pt x="1408" y="1887"/>
                    </a:lnTo>
                    <a:lnTo>
                      <a:pt x="1413" y="1885"/>
                    </a:lnTo>
                    <a:lnTo>
                      <a:pt x="1413" y="1885"/>
                    </a:lnTo>
                    <a:lnTo>
                      <a:pt x="1415" y="1885"/>
                    </a:lnTo>
                    <a:lnTo>
                      <a:pt x="1415" y="1885"/>
                    </a:lnTo>
                    <a:lnTo>
                      <a:pt x="1418" y="1884"/>
                    </a:lnTo>
                    <a:lnTo>
                      <a:pt x="1418" y="1884"/>
                    </a:lnTo>
                    <a:lnTo>
                      <a:pt x="1418" y="1884"/>
                    </a:lnTo>
                    <a:lnTo>
                      <a:pt x="1418" y="1884"/>
                    </a:lnTo>
                    <a:lnTo>
                      <a:pt x="1422" y="1883"/>
                    </a:lnTo>
                    <a:lnTo>
                      <a:pt x="1422" y="1883"/>
                    </a:lnTo>
                    <a:lnTo>
                      <a:pt x="1422" y="1883"/>
                    </a:lnTo>
                    <a:lnTo>
                      <a:pt x="1422" y="1883"/>
                    </a:lnTo>
                    <a:lnTo>
                      <a:pt x="1425" y="1882"/>
                    </a:lnTo>
                    <a:lnTo>
                      <a:pt x="1425" y="1882"/>
                    </a:lnTo>
                    <a:lnTo>
                      <a:pt x="1426" y="1880"/>
                    </a:lnTo>
                    <a:lnTo>
                      <a:pt x="1426" y="1880"/>
                    </a:lnTo>
                    <a:lnTo>
                      <a:pt x="1429" y="1879"/>
                    </a:lnTo>
                    <a:lnTo>
                      <a:pt x="1429" y="1879"/>
                    </a:lnTo>
                    <a:lnTo>
                      <a:pt x="1429" y="1878"/>
                    </a:lnTo>
                    <a:lnTo>
                      <a:pt x="1429" y="1878"/>
                    </a:lnTo>
                    <a:lnTo>
                      <a:pt x="1431" y="1875"/>
                    </a:lnTo>
                    <a:lnTo>
                      <a:pt x="1431" y="1875"/>
                    </a:lnTo>
                    <a:lnTo>
                      <a:pt x="1431" y="1875"/>
                    </a:lnTo>
                    <a:lnTo>
                      <a:pt x="1431" y="1875"/>
                    </a:lnTo>
                    <a:lnTo>
                      <a:pt x="1432" y="1872"/>
                    </a:lnTo>
                    <a:lnTo>
                      <a:pt x="1432" y="1872"/>
                    </a:lnTo>
                    <a:lnTo>
                      <a:pt x="1434" y="1870"/>
                    </a:lnTo>
                    <a:lnTo>
                      <a:pt x="1434" y="1870"/>
                    </a:lnTo>
                    <a:lnTo>
                      <a:pt x="1435" y="1866"/>
                    </a:lnTo>
                    <a:lnTo>
                      <a:pt x="1435" y="1866"/>
                    </a:lnTo>
                    <a:lnTo>
                      <a:pt x="1435" y="1865"/>
                    </a:lnTo>
                    <a:lnTo>
                      <a:pt x="1435" y="1865"/>
                    </a:lnTo>
                    <a:lnTo>
                      <a:pt x="1437" y="1851"/>
                    </a:lnTo>
                    <a:lnTo>
                      <a:pt x="1441" y="1831"/>
                    </a:lnTo>
                    <a:lnTo>
                      <a:pt x="1441" y="1831"/>
                    </a:lnTo>
                    <a:lnTo>
                      <a:pt x="1442" y="1807"/>
                    </a:lnTo>
                    <a:lnTo>
                      <a:pt x="1444" y="1786"/>
                    </a:lnTo>
                    <a:lnTo>
                      <a:pt x="1444" y="1769"/>
                    </a:lnTo>
                    <a:lnTo>
                      <a:pt x="1442" y="1756"/>
                    </a:lnTo>
                    <a:lnTo>
                      <a:pt x="1442" y="1756"/>
                    </a:lnTo>
                    <a:lnTo>
                      <a:pt x="1484" y="1741"/>
                    </a:lnTo>
                    <a:lnTo>
                      <a:pt x="1484" y="1741"/>
                    </a:lnTo>
                    <a:lnTo>
                      <a:pt x="1492" y="1752"/>
                    </a:lnTo>
                    <a:lnTo>
                      <a:pt x="1502" y="1766"/>
                    </a:lnTo>
                    <a:lnTo>
                      <a:pt x="1516" y="1781"/>
                    </a:lnTo>
                    <a:lnTo>
                      <a:pt x="1533" y="1798"/>
                    </a:lnTo>
                    <a:lnTo>
                      <a:pt x="1533" y="1798"/>
                    </a:lnTo>
                    <a:lnTo>
                      <a:pt x="1551" y="1815"/>
                    </a:lnTo>
                    <a:lnTo>
                      <a:pt x="1563" y="1824"/>
                    </a:lnTo>
                    <a:lnTo>
                      <a:pt x="1563" y="1824"/>
                    </a:lnTo>
                    <a:lnTo>
                      <a:pt x="1565" y="1824"/>
                    </a:lnTo>
                    <a:lnTo>
                      <a:pt x="1565" y="1824"/>
                    </a:lnTo>
                    <a:lnTo>
                      <a:pt x="1568" y="1825"/>
                    </a:lnTo>
                    <a:lnTo>
                      <a:pt x="1568" y="1825"/>
                    </a:lnTo>
                    <a:lnTo>
                      <a:pt x="1568" y="1825"/>
                    </a:lnTo>
                    <a:lnTo>
                      <a:pt x="1568" y="1825"/>
                    </a:lnTo>
                    <a:lnTo>
                      <a:pt x="1572" y="1826"/>
                    </a:lnTo>
                    <a:lnTo>
                      <a:pt x="1572" y="1826"/>
                    </a:lnTo>
                    <a:lnTo>
                      <a:pt x="1572" y="1826"/>
                    </a:lnTo>
                    <a:lnTo>
                      <a:pt x="1572" y="1826"/>
                    </a:lnTo>
                    <a:lnTo>
                      <a:pt x="1576" y="1826"/>
                    </a:lnTo>
                    <a:lnTo>
                      <a:pt x="1576" y="1826"/>
                    </a:lnTo>
                    <a:lnTo>
                      <a:pt x="1576" y="1826"/>
                    </a:lnTo>
                    <a:lnTo>
                      <a:pt x="1576" y="1826"/>
                    </a:lnTo>
                    <a:lnTo>
                      <a:pt x="1580" y="1825"/>
                    </a:lnTo>
                    <a:lnTo>
                      <a:pt x="1580" y="1825"/>
                    </a:lnTo>
                    <a:lnTo>
                      <a:pt x="1580" y="1825"/>
                    </a:lnTo>
                    <a:lnTo>
                      <a:pt x="1580" y="1825"/>
                    </a:lnTo>
                    <a:lnTo>
                      <a:pt x="1584" y="1824"/>
                    </a:lnTo>
                    <a:lnTo>
                      <a:pt x="1584" y="1824"/>
                    </a:lnTo>
                    <a:lnTo>
                      <a:pt x="1585" y="1824"/>
                    </a:lnTo>
                    <a:lnTo>
                      <a:pt x="1585" y="1824"/>
                    </a:lnTo>
                    <a:lnTo>
                      <a:pt x="1587" y="1822"/>
                    </a:lnTo>
                    <a:lnTo>
                      <a:pt x="1587" y="1822"/>
                    </a:lnTo>
                    <a:lnTo>
                      <a:pt x="1589" y="1822"/>
                    </a:lnTo>
                    <a:lnTo>
                      <a:pt x="1589" y="1822"/>
                    </a:lnTo>
                    <a:lnTo>
                      <a:pt x="1592" y="1820"/>
                    </a:lnTo>
                    <a:lnTo>
                      <a:pt x="1592" y="1820"/>
                    </a:lnTo>
                    <a:lnTo>
                      <a:pt x="1597" y="1817"/>
                    </a:lnTo>
                    <a:lnTo>
                      <a:pt x="1597" y="1817"/>
                    </a:lnTo>
                    <a:lnTo>
                      <a:pt x="1597" y="1817"/>
                    </a:lnTo>
                    <a:lnTo>
                      <a:pt x="1597" y="1817"/>
                    </a:lnTo>
                    <a:lnTo>
                      <a:pt x="1601" y="1816"/>
                    </a:lnTo>
                    <a:lnTo>
                      <a:pt x="1601" y="1816"/>
                    </a:lnTo>
                    <a:lnTo>
                      <a:pt x="1602" y="1816"/>
                    </a:lnTo>
                    <a:lnTo>
                      <a:pt x="1602" y="1816"/>
                    </a:lnTo>
                    <a:lnTo>
                      <a:pt x="1605" y="1814"/>
                    </a:lnTo>
                    <a:lnTo>
                      <a:pt x="1605" y="1814"/>
                    </a:lnTo>
                    <a:lnTo>
                      <a:pt x="1606" y="1814"/>
                    </a:lnTo>
                    <a:lnTo>
                      <a:pt x="1606" y="1814"/>
                    </a:lnTo>
                    <a:lnTo>
                      <a:pt x="1607" y="1811"/>
                    </a:lnTo>
                    <a:lnTo>
                      <a:pt x="1607" y="1811"/>
                    </a:lnTo>
                    <a:lnTo>
                      <a:pt x="1609" y="1811"/>
                    </a:lnTo>
                    <a:lnTo>
                      <a:pt x="1609" y="1811"/>
                    </a:lnTo>
                    <a:lnTo>
                      <a:pt x="1610" y="1809"/>
                    </a:lnTo>
                    <a:lnTo>
                      <a:pt x="1610" y="1809"/>
                    </a:lnTo>
                    <a:lnTo>
                      <a:pt x="1611" y="1809"/>
                    </a:lnTo>
                    <a:lnTo>
                      <a:pt x="1611" y="1809"/>
                    </a:lnTo>
                    <a:lnTo>
                      <a:pt x="1613" y="1805"/>
                    </a:lnTo>
                    <a:lnTo>
                      <a:pt x="1613" y="1805"/>
                    </a:lnTo>
                    <a:lnTo>
                      <a:pt x="1613" y="1805"/>
                    </a:lnTo>
                    <a:lnTo>
                      <a:pt x="1613" y="1805"/>
                    </a:lnTo>
                    <a:lnTo>
                      <a:pt x="1614" y="1801"/>
                    </a:lnTo>
                    <a:lnTo>
                      <a:pt x="1614" y="1801"/>
                    </a:lnTo>
                    <a:lnTo>
                      <a:pt x="1614" y="1800"/>
                    </a:lnTo>
                    <a:lnTo>
                      <a:pt x="1614" y="1800"/>
                    </a:lnTo>
                    <a:lnTo>
                      <a:pt x="1615" y="1795"/>
                    </a:lnTo>
                    <a:lnTo>
                      <a:pt x="1615" y="1795"/>
                    </a:lnTo>
                    <a:lnTo>
                      <a:pt x="1615" y="1795"/>
                    </a:lnTo>
                    <a:lnTo>
                      <a:pt x="1615" y="1795"/>
                    </a:lnTo>
                    <a:lnTo>
                      <a:pt x="1615" y="1781"/>
                    </a:lnTo>
                    <a:lnTo>
                      <a:pt x="1615" y="1761"/>
                    </a:lnTo>
                    <a:lnTo>
                      <a:pt x="1615" y="1761"/>
                    </a:lnTo>
                    <a:lnTo>
                      <a:pt x="1613" y="1735"/>
                    </a:lnTo>
                    <a:lnTo>
                      <a:pt x="1610" y="1715"/>
                    </a:lnTo>
                    <a:lnTo>
                      <a:pt x="1606" y="1698"/>
                    </a:lnTo>
                    <a:lnTo>
                      <a:pt x="1602" y="1685"/>
                    </a:lnTo>
                    <a:lnTo>
                      <a:pt x="1602" y="1685"/>
                    </a:lnTo>
                    <a:lnTo>
                      <a:pt x="1606" y="1683"/>
                    </a:lnTo>
                    <a:lnTo>
                      <a:pt x="1606" y="1683"/>
                    </a:lnTo>
                    <a:lnTo>
                      <a:pt x="1601" y="1652"/>
                    </a:lnTo>
                    <a:lnTo>
                      <a:pt x="1601" y="1652"/>
                    </a:lnTo>
                    <a:lnTo>
                      <a:pt x="1590" y="1584"/>
                    </a:lnTo>
                    <a:lnTo>
                      <a:pt x="1587" y="1553"/>
                    </a:lnTo>
                    <a:lnTo>
                      <a:pt x="1584" y="1521"/>
                    </a:lnTo>
                    <a:lnTo>
                      <a:pt x="1584" y="1521"/>
                    </a:lnTo>
                    <a:lnTo>
                      <a:pt x="1547" y="1544"/>
                    </a:lnTo>
                    <a:lnTo>
                      <a:pt x="1508" y="1565"/>
                    </a:lnTo>
                    <a:lnTo>
                      <a:pt x="1469" y="1584"/>
                    </a:lnTo>
                    <a:lnTo>
                      <a:pt x="1429" y="1601"/>
                    </a:lnTo>
                    <a:lnTo>
                      <a:pt x="1387" y="1616"/>
                    </a:lnTo>
                    <a:lnTo>
                      <a:pt x="1345" y="1628"/>
                    </a:lnTo>
                    <a:lnTo>
                      <a:pt x="1303" y="1640"/>
                    </a:lnTo>
                    <a:lnTo>
                      <a:pt x="1258" y="1647"/>
                    </a:lnTo>
                    <a:lnTo>
                      <a:pt x="1214" y="1654"/>
                    </a:lnTo>
                    <a:lnTo>
                      <a:pt x="1170" y="1657"/>
                    </a:lnTo>
                    <a:lnTo>
                      <a:pt x="1125" y="1659"/>
                    </a:lnTo>
                    <a:lnTo>
                      <a:pt x="1080" y="1659"/>
                    </a:lnTo>
                    <a:lnTo>
                      <a:pt x="1034" y="1655"/>
                    </a:lnTo>
                    <a:lnTo>
                      <a:pt x="989" y="1649"/>
                    </a:lnTo>
                    <a:lnTo>
                      <a:pt x="944" y="1641"/>
                    </a:lnTo>
                    <a:lnTo>
                      <a:pt x="898" y="1630"/>
                    </a:lnTo>
                    <a:lnTo>
                      <a:pt x="898" y="1630"/>
                    </a:lnTo>
                    <a:lnTo>
                      <a:pt x="855" y="1617"/>
                    </a:lnTo>
                    <a:lnTo>
                      <a:pt x="814" y="1603"/>
                    </a:lnTo>
                    <a:lnTo>
                      <a:pt x="775" y="1587"/>
                    </a:lnTo>
                    <a:lnTo>
                      <a:pt x="736" y="1568"/>
                    </a:lnTo>
                    <a:lnTo>
                      <a:pt x="698" y="1549"/>
                    </a:lnTo>
                    <a:lnTo>
                      <a:pt x="661" y="1526"/>
                    </a:lnTo>
                    <a:lnTo>
                      <a:pt x="627" y="1504"/>
                    </a:lnTo>
                    <a:lnTo>
                      <a:pt x="593" y="1478"/>
                    </a:lnTo>
                    <a:lnTo>
                      <a:pt x="562" y="1452"/>
                    </a:lnTo>
                    <a:lnTo>
                      <a:pt x="530" y="1424"/>
                    </a:lnTo>
                    <a:lnTo>
                      <a:pt x="501" y="1395"/>
                    </a:lnTo>
                    <a:lnTo>
                      <a:pt x="474" y="1365"/>
                    </a:lnTo>
                    <a:lnTo>
                      <a:pt x="447" y="1334"/>
                    </a:lnTo>
                    <a:lnTo>
                      <a:pt x="423" y="1301"/>
                    </a:lnTo>
                    <a:lnTo>
                      <a:pt x="399" y="1267"/>
                    </a:lnTo>
                    <a:lnTo>
                      <a:pt x="378" y="1232"/>
                    </a:lnTo>
                    <a:lnTo>
                      <a:pt x="359" y="1195"/>
                    </a:lnTo>
                    <a:lnTo>
                      <a:pt x="340" y="1159"/>
                    </a:lnTo>
                    <a:lnTo>
                      <a:pt x="325" y="1121"/>
                    </a:lnTo>
                    <a:lnTo>
                      <a:pt x="310" y="1082"/>
                    </a:lnTo>
                    <a:lnTo>
                      <a:pt x="297" y="1043"/>
                    </a:lnTo>
                    <a:lnTo>
                      <a:pt x="287" y="1002"/>
                    </a:lnTo>
                    <a:lnTo>
                      <a:pt x="278" y="962"/>
                    </a:lnTo>
                    <a:lnTo>
                      <a:pt x="272" y="922"/>
                    </a:lnTo>
                    <a:lnTo>
                      <a:pt x="267" y="880"/>
                    </a:lnTo>
                    <a:lnTo>
                      <a:pt x="264" y="837"/>
                    </a:lnTo>
                    <a:lnTo>
                      <a:pt x="263" y="796"/>
                    </a:lnTo>
                    <a:lnTo>
                      <a:pt x="264" y="753"/>
                    </a:lnTo>
                    <a:lnTo>
                      <a:pt x="268" y="710"/>
                    </a:lnTo>
                    <a:lnTo>
                      <a:pt x="275" y="669"/>
                    </a:lnTo>
                    <a:lnTo>
                      <a:pt x="282" y="626"/>
                    </a:lnTo>
                    <a:lnTo>
                      <a:pt x="292" y="583"/>
                    </a:lnTo>
                    <a:lnTo>
                      <a:pt x="292" y="583"/>
                    </a:lnTo>
                    <a:lnTo>
                      <a:pt x="303" y="545"/>
                    </a:lnTo>
                    <a:lnTo>
                      <a:pt x="316" y="510"/>
                    </a:lnTo>
                    <a:lnTo>
                      <a:pt x="330" y="475"/>
                    </a:lnTo>
                    <a:lnTo>
                      <a:pt x="345" y="441"/>
                    </a:lnTo>
                    <a:lnTo>
                      <a:pt x="361" y="407"/>
                    </a:lnTo>
                    <a:lnTo>
                      <a:pt x="379" y="375"/>
                    </a:lnTo>
                    <a:lnTo>
                      <a:pt x="398" y="344"/>
                    </a:lnTo>
                    <a:lnTo>
                      <a:pt x="418" y="313"/>
                    </a:lnTo>
                    <a:lnTo>
                      <a:pt x="440" y="283"/>
                    </a:lnTo>
                    <a:lnTo>
                      <a:pt x="462" y="255"/>
                    </a:lnTo>
                    <a:lnTo>
                      <a:pt x="486" y="228"/>
                    </a:lnTo>
                    <a:lnTo>
                      <a:pt x="511" y="202"/>
                    </a:lnTo>
                    <a:lnTo>
                      <a:pt x="537" y="177"/>
                    </a:lnTo>
                    <a:lnTo>
                      <a:pt x="563" y="153"/>
                    </a:lnTo>
                    <a:lnTo>
                      <a:pt x="591" y="131"/>
                    </a:lnTo>
                    <a:lnTo>
                      <a:pt x="620" y="109"/>
                    </a:lnTo>
                    <a:lnTo>
                      <a:pt x="620" y="109"/>
                    </a:lnTo>
                    <a:lnTo>
                      <a:pt x="566" y="95"/>
                    </a:lnTo>
                    <a:lnTo>
                      <a:pt x="538" y="87"/>
                    </a:lnTo>
                    <a:lnTo>
                      <a:pt x="510" y="78"/>
                    </a:lnTo>
                    <a:lnTo>
                      <a:pt x="482" y="66"/>
                    </a:lnTo>
                    <a:lnTo>
                      <a:pt x="453" y="54"/>
                    </a:lnTo>
                    <a:lnTo>
                      <a:pt x="423" y="40"/>
                    </a:lnTo>
                    <a:lnTo>
                      <a:pt x="392" y="24"/>
                    </a:lnTo>
                    <a:lnTo>
                      <a:pt x="392" y="24"/>
                    </a:lnTo>
                    <a:lnTo>
                      <a:pt x="334" y="0"/>
                    </a:lnTo>
                    <a:lnTo>
                      <a:pt x="334" y="0"/>
                    </a:lnTo>
                    <a:lnTo>
                      <a:pt x="332" y="2"/>
                    </a:lnTo>
                    <a:lnTo>
                      <a:pt x="332" y="2"/>
                    </a:lnTo>
                    <a:lnTo>
                      <a:pt x="331" y="2"/>
                    </a:lnTo>
                    <a:lnTo>
                      <a:pt x="331"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5" name="Freeform 44"/>
              <p:cNvSpPr>
                <a:spLocks/>
              </p:cNvSpPr>
              <p:nvPr/>
            </p:nvSpPr>
            <p:spPr bwMode="auto">
              <a:xfrm>
                <a:off x="5938074" y="4933009"/>
                <a:ext cx="438503" cy="939094"/>
              </a:xfrm>
              <a:custGeom>
                <a:avLst/>
                <a:gdLst>
                  <a:gd name="T0" fmla="*/ 278 w 676"/>
                  <a:gd name="T1" fmla="*/ 1043 h 1451"/>
                  <a:gd name="T2" fmla="*/ 237 w 676"/>
                  <a:gd name="T3" fmla="*/ 458 h 1451"/>
                  <a:gd name="T4" fmla="*/ 600 w 676"/>
                  <a:gd name="T5" fmla="*/ 49 h 1451"/>
                  <a:gd name="T6" fmla="*/ 555 w 676"/>
                  <a:gd name="T7" fmla="*/ 0 h 1451"/>
                  <a:gd name="T8" fmla="*/ 537 w 676"/>
                  <a:gd name="T9" fmla="*/ 5 h 1451"/>
                  <a:gd name="T10" fmla="*/ 528 w 676"/>
                  <a:gd name="T11" fmla="*/ 17 h 1451"/>
                  <a:gd name="T12" fmla="*/ 445 w 676"/>
                  <a:gd name="T13" fmla="*/ 44 h 1451"/>
                  <a:gd name="T14" fmla="*/ 428 w 676"/>
                  <a:gd name="T15" fmla="*/ 44 h 1451"/>
                  <a:gd name="T16" fmla="*/ 413 w 676"/>
                  <a:gd name="T17" fmla="*/ 54 h 1451"/>
                  <a:gd name="T18" fmla="*/ 394 w 676"/>
                  <a:gd name="T19" fmla="*/ 149 h 1451"/>
                  <a:gd name="T20" fmla="*/ 326 w 676"/>
                  <a:gd name="T21" fmla="*/ 104 h 1451"/>
                  <a:gd name="T22" fmla="*/ 310 w 676"/>
                  <a:gd name="T23" fmla="*/ 112 h 1451"/>
                  <a:gd name="T24" fmla="*/ 301 w 676"/>
                  <a:gd name="T25" fmla="*/ 127 h 1451"/>
                  <a:gd name="T26" fmla="*/ 237 w 676"/>
                  <a:gd name="T27" fmla="*/ 185 h 1451"/>
                  <a:gd name="T28" fmla="*/ 222 w 676"/>
                  <a:gd name="T29" fmla="*/ 186 h 1451"/>
                  <a:gd name="T30" fmla="*/ 208 w 676"/>
                  <a:gd name="T31" fmla="*/ 200 h 1451"/>
                  <a:gd name="T32" fmla="*/ 228 w 676"/>
                  <a:gd name="T33" fmla="*/ 263 h 1451"/>
                  <a:gd name="T34" fmla="*/ 142 w 676"/>
                  <a:gd name="T35" fmla="*/ 280 h 1451"/>
                  <a:gd name="T36" fmla="*/ 130 w 676"/>
                  <a:gd name="T37" fmla="*/ 294 h 1451"/>
                  <a:gd name="T38" fmla="*/ 126 w 676"/>
                  <a:gd name="T39" fmla="*/ 308 h 1451"/>
                  <a:gd name="T40" fmla="*/ 86 w 676"/>
                  <a:gd name="T41" fmla="*/ 389 h 1451"/>
                  <a:gd name="T42" fmla="*/ 72 w 676"/>
                  <a:gd name="T43" fmla="*/ 394 h 1451"/>
                  <a:gd name="T44" fmla="*/ 64 w 676"/>
                  <a:gd name="T45" fmla="*/ 411 h 1451"/>
                  <a:gd name="T46" fmla="*/ 93 w 676"/>
                  <a:gd name="T47" fmla="*/ 454 h 1451"/>
                  <a:gd name="T48" fmla="*/ 29 w 676"/>
                  <a:gd name="T49" fmla="*/ 511 h 1451"/>
                  <a:gd name="T50" fmla="*/ 23 w 676"/>
                  <a:gd name="T51" fmla="*/ 527 h 1451"/>
                  <a:gd name="T52" fmla="*/ 23 w 676"/>
                  <a:gd name="T53" fmla="*/ 541 h 1451"/>
                  <a:gd name="T54" fmla="*/ 33 w 676"/>
                  <a:gd name="T55" fmla="*/ 624 h 1451"/>
                  <a:gd name="T56" fmla="*/ 2 w 676"/>
                  <a:gd name="T57" fmla="*/ 639 h 1451"/>
                  <a:gd name="T58" fmla="*/ 0 w 676"/>
                  <a:gd name="T59" fmla="*/ 658 h 1451"/>
                  <a:gd name="T60" fmla="*/ 9 w 676"/>
                  <a:gd name="T61" fmla="*/ 672 h 1451"/>
                  <a:gd name="T62" fmla="*/ 6 w 676"/>
                  <a:gd name="T63" fmla="*/ 760 h 1451"/>
                  <a:gd name="T64" fmla="*/ 0 w 676"/>
                  <a:gd name="T65" fmla="*/ 777 h 1451"/>
                  <a:gd name="T66" fmla="*/ 4 w 676"/>
                  <a:gd name="T67" fmla="*/ 793 h 1451"/>
                  <a:gd name="T68" fmla="*/ 88 w 676"/>
                  <a:gd name="T69" fmla="*/ 845 h 1451"/>
                  <a:gd name="T70" fmla="*/ 21 w 676"/>
                  <a:gd name="T71" fmla="*/ 895 h 1451"/>
                  <a:gd name="T72" fmla="*/ 25 w 676"/>
                  <a:gd name="T73" fmla="*/ 913 h 1451"/>
                  <a:gd name="T74" fmla="*/ 38 w 676"/>
                  <a:gd name="T75" fmla="*/ 924 h 1451"/>
                  <a:gd name="T76" fmla="*/ 67 w 676"/>
                  <a:gd name="T77" fmla="*/ 1005 h 1451"/>
                  <a:gd name="T78" fmla="*/ 65 w 676"/>
                  <a:gd name="T79" fmla="*/ 1024 h 1451"/>
                  <a:gd name="T80" fmla="*/ 78 w 676"/>
                  <a:gd name="T81" fmla="*/ 1040 h 1451"/>
                  <a:gd name="T82" fmla="*/ 138 w 676"/>
                  <a:gd name="T83" fmla="*/ 1098 h 1451"/>
                  <a:gd name="T84" fmla="*/ 128 w 676"/>
                  <a:gd name="T85" fmla="*/ 1133 h 1451"/>
                  <a:gd name="T86" fmla="*/ 138 w 676"/>
                  <a:gd name="T87" fmla="*/ 1148 h 1451"/>
                  <a:gd name="T88" fmla="*/ 239 w 676"/>
                  <a:gd name="T89" fmla="*/ 1152 h 1451"/>
                  <a:gd name="T90" fmla="*/ 206 w 676"/>
                  <a:gd name="T91" fmla="*/ 1229 h 1451"/>
                  <a:gd name="T92" fmla="*/ 219 w 676"/>
                  <a:gd name="T93" fmla="*/ 1242 h 1451"/>
                  <a:gd name="T94" fmla="*/ 232 w 676"/>
                  <a:gd name="T95" fmla="*/ 1247 h 1451"/>
                  <a:gd name="T96" fmla="*/ 302 w 676"/>
                  <a:gd name="T97" fmla="*/ 1305 h 1451"/>
                  <a:gd name="T98" fmla="*/ 309 w 676"/>
                  <a:gd name="T99" fmla="*/ 1317 h 1451"/>
                  <a:gd name="T100" fmla="*/ 324 w 676"/>
                  <a:gd name="T101" fmla="*/ 1326 h 1451"/>
                  <a:gd name="T102" fmla="*/ 418 w 676"/>
                  <a:gd name="T103" fmla="*/ 1296 h 1451"/>
                  <a:gd name="T104" fmla="*/ 413 w 676"/>
                  <a:gd name="T105" fmla="*/ 1378 h 1451"/>
                  <a:gd name="T106" fmla="*/ 428 w 676"/>
                  <a:gd name="T107" fmla="*/ 1386 h 1451"/>
                  <a:gd name="T108" fmla="*/ 443 w 676"/>
                  <a:gd name="T109" fmla="*/ 1388 h 1451"/>
                  <a:gd name="T110" fmla="*/ 529 w 676"/>
                  <a:gd name="T111" fmla="*/ 1415 h 1451"/>
                  <a:gd name="T112" fmla="*/ 539 w 676"/>
                  <a:gd name="T113" fmla="*/ 1427 h 1451"/>
                  <a:gd name="T114" fmla="*/ 557 w 676"/>
                  <a:gd name="T115" fmla="*/ 1431 h 1451"/>
                  <a:gd name="T116" fmla="*/ 598 w 676"/>
                  <a:gd name="T117" fmla="*/ 1383 h 1451"/>
                  <a:gd name="T118" fmla="*/ 659 w 676"/>
                  <a:gd name="T119" fmla="*/ 1448 h 1451"/>
                  <a:gd name="T120" fmla="*/ 671 w 676"/>
                  <a:gd name="T121" fmla="*/ 1398 h 1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76" h="1451">
                    <a:moveTo>
                      <a:pt x="673" y="1344"/>
                    </a:moveTo>
                    <a:lnTo>
                      <a:pt x="673" y="1344"/>
                    </a:lnTo>
                    <a:lnTo>
                      <a:pt x="676" y="1276"/>
                    </a:lnTo>
                    <a:lnTo>
                      <a:pt x="676" y="1276"/>
                    </a:lnTo>
                    <a:lnTo>
                      <a:pt x="635" y="1269"/>
                    </a:lnTo>
                    <a:lnTo>
                      <a:pt x="613" y="1265"/>
                    </a:lnTo>
                    <a:lnTo>
                      <a:pt x="592" y="1259"/>
                    </a:lnTo>
                    <a:lnTo>
                      <a:pt x="592" y="1259"/>
                    </a:lnTo>
                    <a:lnTo>
                      <a:pt x="564" y="1252"/>
                    </a:lnTo>
                    <a:lnTo>
                      <a:pt x="537" y="1242"/>
                    </a:lnTo>
                    <a:lnTo>
                      <a:pt x="510" y="1231"/>
                    </a:lnTo>
                    <a:lnTo>
                      <a:pt x="485" y="1219"/>
                    </a:lnTo>
                    <a:lnTo>
                      <a:pt x="460" y="1206"/>
                    </a:lnTo>
                    <a:lnTo>
                      <a:pt x="436" y="1192"/>
                    </a:lnTo>
                    <a:lnTo>
                      <a:pt x="413" y="1176"/>
                    </a:lnTo>
                    <a:lnTo>
                      <a:pt x="392" y="1160"/>
                    </a:lnTo>
                    <a:lnTo>
                      <a:pt x="370" y="1143"/>
                    </a:lnTo>
                    <a:lnTo>
                      <a:pt x="350" y="1124"/>
                    </a:lnTo>
                    <a:lnTo>
                      <a:pt x="330" y="1106"/>
                    </a:lnTo>
                    <a:lnTo>
                      <a:pt x="312" y="1085"/>
                    </a:lnTo>
                    <a:lnTo>
                      <a:pt x="295" y="1064"/>
                    </a:lnTo>
                    <a:lnTo>
                      <a:pt x="278" y="1043"/>
                    </a:lnTo>
                    <a:lnTo>
                      <a:pt x="263" y="1020"/>
                    </a:lnTo>
                    <a:lnTo>
                      <a:pt x="249" y="997"/>
                    </a:lnTo>
                    <a:lnTo>
                      <a:pt x="237" y="973"/>
                    </a:lnTo>
                    <a:lnTo>
                      <a:pt x="225" y="949"/>
                    </a:lnTo>
                    <a:lnTo>
                      <a:pt x="214" y="924"/>
                    </a:lnTo>
                    <a:lnTo>
                      <a:pt x="205" y="899"/>
                    </a:lnTo>
                    <a:lnTo>
                      <a:pt x="196" y="874"/>
                    </a:lnTo>
                    <a:lnTo>
                      <a:pt x="190" y="847"/>
                    </a:lnTo>
                    <a:lnTo>
                      <a:pt x="184" y="821"/>
                    </a:lnTo>
                    <a:lnTo>
                      <a:pt x="179" y="793"/>
                    </a:lnTo>
                    <a:lnTo>
                      <a:pt x="176" y="765"/>
                    </a:lnTo>
                    <a:lnTo>
                      <a:pt x="175" y="739"/>
                    </a:lnTo>
                    <a:lnTo>
                      <a:pt x="174" y="711"/>
                    </a:lnTo>
                    <a:lnTo>
                      <a:pt x="175" y="682"/>
                    </a:lnTo>
                    <a:lnTo>
                      <a:pt x="177" y="655"/>
                    </a:lnTo>
                    <a:lnTo>
                      <a:pt x="181" y="627"/>
                    </a:lnTo>
                    <a:lnTo>
                      <a:pt x="186" y="598"/>
                    </a:lnTo>
                    <a:lnTo>
                      <a:pt x="194" y="570"/>
                    </a:lnTo>
                    <a:lnTo>
                      <a:pt x="194" y="570"/>
                    </a:lnTo>
                    <a:lnTo>
                      <a:pt x="205" y="531"/>
                    </a:lnTo>
                    <a:lnTo>
                      <a:pt x="219" y="495"/>
                    </a:lnTo>
                    <a:lnTo>
                      <a:pt x="237" y="458"/>
                    </a:lnTo>
                    <a:lnTo>
                      <a:pt x="256" y="424"/>
                    </a:lnTo>
                    <a:lnTo>
                      <a:pt x="277" y="391"/>
                    </a:lnTo>
                    <a:lnTo>
                      <a:pt x="300" y="361"/>
                    </a:lnTo>
                    <a:lnTo>
                      <a:pt x="325" y="332"/>
                    </a:lnTo>
                    <a:lnTo>
                      <a:pt x="353" y="306"/>
                    </a:lnTo>
                    <a:lnTo>
                      <a:pt x="380" y="280"/>
                    </a:lnTo>
                    <a:lnTo>
                      <a:pt x="411" y="258"/>
                    </a:lnTo>
                    <a:lnTo>
                      <a:pt x="442" y="236"/>
                    </a:lnTo>
                    <a:lnTo>
                      <a:pt x="476" y="217"/>
                    </a:lnTo>
                    <a:lnTo>
                      <a:pt x="510" y="201"/>
                    </a:lnTo>
                    <a:lnTo>
                      <a:pt x="545" y="187"/>
                    </a:lnTo>
                    <a:lnTo>
                      <a:pt x="581" y="176"/>
                    </a:lnTo>
                    <a:lnTo>
                      <a:pt x="618" y="166"/>
                    </a:lnTo>
                    <a:lnTo>
                      <a:pt x="618" y="166"/>
                    </a:lnTo>
                    <a:lnTo>
                      <a:pt x="616" y="139"/>
                    </a:lnTo>
                    <a:lnTo>
                      <a:pt x="616" y="139"/>
                    </a:lnTo>
                    <a:lnTo>
                      <a:pt x="612" y="103"/>
                    </a:lnTo>
                    <a:lnTo>
                      <a:pt x="610" y="66"/>
                    </a:lnTo>
                    <a:lnTo>
                      <a:pt x="610" y="66"/>
                    </a:lnTo>
                    <a:lnTo>
                      <a:pt x="608" y="66"/>
                    </a:lnTo>
                    <a:lnTo>
                      <a:pt x="608" y="66"/>
                    </a:lnTo>
                    <a:lnTo>
                      <a:pt x="600" y="49"/>
                    </a:lnTo>
                    <a:lnTo>
                      <a:pt x="592" y="36"/>
                    </a:lnTo>
                    <a:lnTo>
                      <a:pt x="582" y="22"/>
                    </a:lnTo>
                    <a:lnTo>
                      <a:pt x="582" y="22"/>
                    </a:lnTo>
                    <a:lnTo>
                      <a:pt x="568" y="6"/>
                    </a:lnTo>
                    <a:lnTo>
                      <a:pt x="568" y="6"/>
                    </a:lnTo>
                    <a:lnTo>
                      <a:pt x="568" y="6"/>
                    </a:lnTo>
                    <a:lnTo>
                      <a:pt x="568" y="6"/>
                    </a:lnTo>
                    <a:lnTo>
                      <a:pt x="568" y="6"/>
                    </a:lnTo>
                    <a:lnTo>
                      <a:pt x="568" y="6"/>
                    </a:lnTo>
                    <a:lnTo>
                      <a:pt x="563" y="2"/>
                    </a:lnTo>
                    <a:lnTo>
                      <a:pt x="563" y="2"/>
                    </a:lnTo>
                    <a:lnTo>
                      <a:pt x="563" y="1"/>
                    </a:lnTo>
                    <a:lnTo>
                      <a:pt x="563" y="1"/>
                    </a:lnTo>
                    <a:lnTo>
                      <a:pt x="560" y="0"/>
                    </a:lnTo>
                    <a:lnTo>
                      <a:pt x="560" y="0"/>
                    </a:lnTo>
                    <a:lnTo>
                      <a:pt x="560" y="0"/>
                    </a:lnTo>
                    <a:lnTo>
                      <a:pt x="560" y="0"/>
                    </a:lnTo>
                    <a:lnTo>
                      <a:pt x="558" y="0"/>
                    </a:lnTo>
                    <a:lnTo>
                      <a:pt x="558" y="0"/>
                    </a:lnTo>
                    <a:lnTo>
                      <a:pt x="557" y="0"/>
                    </a:lnTo>
                    <a:lnTo>
                      <a:pt x="557" y="0"/>
                    </a:lnTo>
                    <a:lnTo>
                      <a:pt x="555" y="0"/>
                    </a:lnTo>
                    <a:lnTo>
                      <a:pt x="555" y="0"/>
                    </a:lnTo>
                    <a:lnTo>
                      <a:pt x="554" y="0"/>
                    </a:lnTo>
                    <a:lnTo>
                      <a:pt x="554" y="0"/>
                    </a:lnTo>
                    <a:lnTo>
                      <a:pt x="553" y="0"/>
                    </a:lnTo>
                    <a:lnTo>
                      <a:pt x="553" y="0"/>
                    </a:lnTo>
                    <a:lnTo>
                      <a:pt x="552" y="0"/>
                    </a:lnTo>
                    <a:lnTo>
                      <a:pt x="552" y="0"/>
                    </a:lnTo>
                    <a:lnTo>
                      <a:pt x="549" y="1"/>
                    </a:lnTo>
                    <a:lnTo>
                      <a:pt x="549" y="1"/>
                    </a:lnTo>
                    <a:lnTo>
                      <a:pt x="548" y="1"/>
                    </a:lnTo>
                    <a:lnTo>
                      <a:pt x="548" y="1"/>
                    </a:lnTo>
                    <a:lnTo>
                      <a:pt x="545" y="2"/>
                    </a:lnTo>
                    <a:lnTo>
                      <a:pt x="545" y="2"/>
                    </a:lnTo>
                    <a:lnTo>
                      <a:pt x="543" y="2"/>
                    </a:lnTo>
                    <a:lnTo>
                      <a:pt x="543" y="2"/>
                    </a:lnTo>
                    <a:lnTo>
                      <a:pt x="542" y="2"/>
                    </a:lnTo>
                    <a:lnTo>
                      <a:pt x="542" y="2"/>
                    </a:lnTo>
                    <a:lnTo>
                      <a:pt x="539" y="3"/>
                    </a:lnTo>
                    <a:lnTo>
                      <a:pt x="539" y="3"/>
                    </a:lnTo>
                    <a:lnTo>
                      <a:pt x="539" y="3"/>
                    </a:lnTo>
                    <a:lnTo>
                      <a:pt x="539" y="3"/>
                    </a:lnTo>
                    <a:lnTo>
                      <a:pt x="537" y="5"/>
                    </a:lnTo>
                    <a:lnTo>
                      <a:pt x="537" y="5"/>
                    </a:lnTo>
                    <a:lnTo>
                      <a:pt x="537" y="5"/>
                    </a:lnTo>
                    <a:lnTo>
                      <a:pt x="537" y="5"/>
                    </a:lnTo>
                    <a:lnTo>
                      <a:pt x="534" y="6"/>
                    </a:lnTo>
                    <a:lnTo>
                      <a:pt x="534" y="6"/>
                    </a:lnTo>
                    <a:lnTo>
                      <a:pt x="534" y="6"/>
                    </a:lnTo>
                    <a:lnTo>
                      <a:pt x="534" y="6"/>
                    </a:lnTo>
                    <a:lnTo>
                      <a:pt x="533" y="7"/>
                    </a:lnTo>
                    <a:lnTo>
                      <a:pt x="533" y="7"/>
                    </a:lnTo>
                    <a:lnTo>
                      <a:pt x="532" y="8"/>
                    </a:lnTo>
                    <a:lnTo>
                      <a:pt x="532" y="8"/>
                    </a:lnTo>
                    <a:lnTo>
                      <a:pt x="532" y="10"/>
                    </a:lnTo>
                    <a:lnTo>
                      <a:pt x="532" y="10"/>
                    </a:lnTo>
                    <a:lnTo>
                      <a:pt x="530" y="10"/>
                    </a:lnTo>
                    <a:lnTo>
                      <a:pt x="530" y="10"/>
                    </a:lnTo>
                    <a:lnTo>
                      <a:pt x="529" y="13"/>
                    </a:lnTo>
                    <a:lnTo>
                      <a:pt x="529" y="13"/>
                    </a:lnTo>
                    <a:lnTo>
                      <a:pt x="529" y="13"/>
                    </a:lnTo>
                    <a:lnTo>
                      <a:pt x="529" y="13"/>
                    </a:lnTo>
                    <a:lnTo>
                      <a:pt x="528" y="16"/>
                    </a:lnTo>
                    <a:lnTo>
                      <a:pt x="528" y="16"/>
                    </a:lnTo>
                    <a:lnTo>
                      <a:pt x="528" y="17"/>
                    </a:lnTo>
                    <a:lnTo>
                      <a:pt x="528" y="17"/>
                    </a:lnTo>
                    <a:lnTo>
                      <a:pt x="525" y="37"/>
                    </a:lnTo>
                    <a:lnTo>
                      <a:pt x="525" y="37"/>
                    </a:lnTo>
                    <a:lnTo>
                      <a:pt x="523" y="55"/>
                    </a:lnTo>
                    <a:lnTo>
                      <a:pt x="523" y="69"/>
                    </a:lnTo>
                    <a:lnTo>
                      <a:pt x="524" y="89"/>
                    </a:lnTo>
                    <a:lnTo>
                      <a:pt x="524" y="89"/>
                    </a:lnTo>
                    <a:lnTo>
                      <a:pt x="497" y="99"/>
                    </a:lnTo>
                    <a:lnTo>
                      <a:pt x="497" y="99"/>
                    </a:lnTo>
                    <a:lnTo>
                      <a:pt x="485" y="83"/>
                    </a:lnTo>
                    <a:lnTo>
                      <a:pt x="476" y="71"/>
                    </a:lnTo>
                    <a:lnTo>
                      <a:pt x="463" y="60"/>
                    </a:lnTo>
                    <a:lnTo>
                      <a:pt x="463" y="60"/>
                    </a:lnTo>
                    <a:lnTo>
                      <a:pt x="448" y="46"/>
                    </a:lnTo>
                    <a:lnTo>
                      <a:pt x="448" y="46"/>
                    </a:lnTo>
                    <a:lnTo>
                      <a:pt x="448" y="46"/>
                    </a:lnTo>
                    <a:lnTo>
                      <a:pt x="448" y="46"/>
                    </a:lnTo>
                    <a:lnTo>
                      <a:pt x="447" y="46"/>
                    </a:lnTo>
                    <a:lnTo>
                      <a:pt x="447" y="46"/>
                    </a:lnTo>
                    <a:lnTo>
                      <a:pt x="445" y="44"/>
                    </a:lnTo>
                    <a:lnTo>
                      <a:pt x="445" y="44"/>
                    </a:lnTo>
                    <a:lnTo>
                      <a:pt x="445" y="44"/>
                    </a:lnTo>
                    <a:lnTo>
                      <a:pt x="445" y="44"/>
                    </a:lnTo>
                    <a:lnTo>
                      <a:pt x="442" y="42"/>
                    </a:lnTo>
                    <a:lnTo>
                      <a:pt x="442" y="42"/>
                    </a:lnTo>
                    <a:lnTo>
                      <a:pt x="441" y="42"/>
                    </a:lnTo>
                    <a:lnTo>
                      <a:pt x="441" y="42"/>
                    </a:lnTo>
                    <a:lnTo>
                      <a:pt x="440" y="41"/>
                    </a:lnTo>
                    <a:lnTo>
                      <a:pt x="440" y="41"/>
                    </a:lnTo>
                    <a:lnTo>
                      <a:pt x="438" y="41"/>
                    </a:lnTo>
                    <a:lnTo>
                      <a:pt x="438" y="41"/>
                    </a:lnTo>
                    <a:lnTo>
                      <a:pt x="436" y="41"/>
                    </a:lnTo>
                    <a:lnTo>
                      <a:pt x="436" y="41"/>
                    </a:lnTo>
                    <a:lnTo>
                      <a:pt x="436" y="41"/>
                    </a:lnTo>
                    <a:lnTo>
                      <a:pt x="436" y="41"/>
                    </a:lnTo>
                    <a:lnTo>
                      <a:pt x="433" y="42"/>
                    </a:lnTo>
                    <a:lnTo>
                      <a:pt x="433" y="42"/>
                    </a:lnTo>
                    <a:lnTo>
                      <a:pt x="433" y="42"/>
                    </a:lnTo>
                    <a:lnTo>
                      <a:pt x="433" y="42"/>
                    </a:lnTo>
                    <a:lnTo>
                      <a:pt x="431" y="42"/>
                    </a:lnTo>
                    <a:lnTo>
                      <a:pt x="431" y="42"/>
                    </a:lnTo>
                    <a:lnTo>
                      <a:pt x="431" y="42"/>
                    </a:lnTo>
                    <a:lnTo>
                      <a:pt x="431" y="42"/>
                    </a:lnTo>
                    <a:lnTo>
                      <a:pt x="428" y="44"/>
                    </a:lnTo>
                    <a:lnTo>
                      <a:pt x="428" y="44"/>
                    </a:lnTo>
                    <a:lnTo>
                      <a:pt x="427" y="45"/>
                    </a:lnTo>
                    <a:lnTo>
                      <a:pt x="427" y="45"/>
                    </a:lnTo>
                    <a:lnTo>
                      <a:pt x="424" y="46"/>
                    </a:lnTo>
                    <a:lnTo>
                      <a:pt x="424" y="46"/>
                    </a:lnTo>
                    <a:lnTo>
                      <a:pt x="422" y="47"/>
                    </a:lnTo>
                    <a:lnTo>
                      <a:pt x="422" y="47"/>
                    </a:lnTo>
                    <a:lnTo>
                      <a:pt x="421" y="47"/>
                    </a:lnTo>
                    <a:lnTo>
                      <a:pt x="421" y="47"/>
                    </a:lnTo>
                    <a:lnTo>
                      <a:pt x="418" y="49"/>
                    </a:lnTo>
                    <a:lnTo>
                      <a:pt x="418" y="49"/>
                    </a:lnTo>
                    <a:lnTo>
                      <a:pt x="418" y="49"/>
                    </a:lnTo>
                    <a:lnTo>
                      <a:pt x="418" y="49"/>
                    </a:lnTo>
                    <a:lnTo>
                      <a:pt x="416" y="50"/>
                    </a:lnTo>
                    <a:lnTo>
                      <a:pt x="416" y="50"/>
                    </a:lnTo>
                    <a:lnTo>
                      <a:pt x="416" y="50"/>
                    </a:lnTo>
                    <a:lnTo>
                      <a:pt x="416" y="50"/>
                    </a:lnTo>
                    <a:lnTo>
                      <a:pt x="414" y="51"/>
                    </a:lnTo>
                    <a:lnTo>
                      <a:pt x="414" y="51"/>
                    </a:lnTo>
                    <a:lnTo>
                      <a:pt x="414" y="52"/>
                    </a:lnTo>
                    <a:lnTo>
                      <a:pt x="414" y="52"/>
                    </a:lnTo>
                    <a:lnTo>
                      <a:pt x="413" y="54"/>
                    </a:lnTo>
                    <a:lnTo>
                      <a:pt x="413" y="54"/>
                    </a:lnTo>
                    <a:lnTo>
                      <a:pt x="412" y="54"/>
                    </a:lnTo>
                    <a:lnTo>
                      <a:pt x="412" y="54"/>
                    </a:lnTo>
                    <a:lnTo>
                      <a:pt x="412" y="56"/>
                    </a:lnTo>
                    <a:lnTo>
                      <a:pt x="412" y="56"/>
                    </a:lnTo>
                    <a:lnTo>
                      <a:pt x="411" y="56"/>
                    </a:lnTo>
                    <a:lnTo>
                      <a:pt x="411" y="56"/>
                    </a:lnTo>
                    <a:lnTo>
                      <a:pt x="411" y="60"/>
                    </a:lnTo>
                    <a:lnTo>
                      <a:pt x="411" y="60"/>
                    </a:lnTo>
                    <a:lnTo>
                      <a:pt x="411" y="60"/>
                    </a:lnTo>
                    <a:lnTo>
                      <a:pt x="411" y="60"/>
                    </a:lnTo>
                    <a:lnTo>
                      <a:pt x="411" y="64"/>
                    </a:lnTo>
                    <a:lnTo>
                      <a:pt x="411" y="64"/>
                    </a:lnTo>
                    <a:lnTo>
                      <a:pt x="411" y="64"/>
                    </a:lnTo>
                    <a:lnTo>
                      <a:pt x="411" y="64"/>
                    </a:lnTo>
                    <a:lnTo>
                      <a:pt x="411" y="85"/>
                    </a:lnTo>
                    <a:lnTo>
                      <a:pt x="411" y="85"/>
                    </a:lnTo>
                    <a:lnTo>
                      <a:pt x="412" y="102"/>
                    </a:lnTo>
                    <a:lnTo>
                      <a:pt x="414" y="115"/>
                    </a:lnTo>
                    <a:lnTo>
                      <a:pt x="418" y="136"/>
                    </a:lnTo>
                    <a:lnTo>
                      <a:pt x="418" y="136"/>
                    </a:lnTo>
                    <a:lnTo>
                      <a:pt x="394" y="149"/>
                    </a:lnTo>
                    <a:lnTo>
                      <a:pt x="394" y="149"/>
                    </a:lnTo>
                    <a:lnTo>
                      <a:pt x="379" y="136"/>
                    </a:lnTo>
                    <a:lnTo>
                      <a:pt x="368" y="127"/>
                    </a:lnTo>
                    <a:lnTo>
                      <a:pt x="354" y="117"/>
                    </a:lnTo>
                    <a:lnTo>
                      <a:pt x="354" y="117"/>
                    </a:lnTo>
                    <a:lnTo>
                      <a:pt x="336" y="107"/>
                    </a:lnTo>
                    <a:lnTo>
                      <a:pt x="336" y="107"/>
                    </a:lnTo>
                    <a:lnTo>
                      <a:pt x="336" y="107"/>
                    </a:lnTo>
                    <a:lnTo>
                      <a:pt x="336" y="107"/>
                    </a:lnTo>
                    <a:lnTo>
                      <a:pt x="336" y="107"/>
                    </a:lnTo>
                    <a:lnTo>
                      <a:pt x="332" y="105"/>
                    </a:lnTo>
                    <a:lnTo>
                      <a:pt x="332" y="105"/>
                    </a:lnTo>
                    <a:lnTo>
                      <a:pt x="332" y="105"/>
                    </a:lnTo>
                    <a:lnTo>
                      <a:pt x="332" y="105"/>
                    </a:lnTo>
                    <a:lnTo>
                      <a:pt x="330" y="104"/>
                    </a:lnTo>
                    <a:lnTo>
                      <a:pt x="330" y="104"/>
                    </a:lnTo>
                    <a:lnTo>
                      <a:pt x="329" y="104"/>
                    </a:lnTo>
                    <a:lnTo>
                      <a:pt x="329" y="104"/>
                    </a:lnTo>
                    <a:lnTo>
                      <a:pt x="326" y="104"/>
                    </a:lnTo>
                    <a:lnTo>
                      <a:pt x="326" y="104"/>
                    </a:lnTo>
                    <a:lnTo>
                      <a:pt x="326" y="104"/>
                    </a:lnTo>
                    <a:lnTo>
                      <a:pt x="326" y="104"/>
                    </a:lnTo>
                    <a:lnTo>
                      <a:pt x="324" y="104"/>
                    </a:lnTo>
                    <a:lnTo>
                      <a:pt x="324" y="104"/>
                    </a:lnTo>
                    <a:lnTo>
                      <a:pt x="324" y="104"/>
                    </a:lnTo>
                    <a:lnTo>
                      <a:pt x="324" y="104"/>
                    </a:lnTo>
                    <a:lnTo>
                      <a:pt x="321" y="104"/>
                    </a:lnTo>
                    <a:lnTo>
                      <a:pt x="321" y="104"/>
                    </a:lnTo>
                    <a:lnTo>
                      <a:pt x="321" y="105"/>
                    </a:lnTo>
                    <a:lnTo>
                      <a:pt x="321" y="105"/>
                    </a:lnTo>
                    <a:lnTo>
                      <a:pt x="319" y="107"/>
                    </a:lnTo>
                    <a:lnTo>
                      <a:pt x="319" y="107"/>
                    </a:lnTo>
                    <a:lnTo>
                      <a:pt x="319" y="107"/>
                    </a:lnTo>
                    <a:lnTo>
                      <a:pt x="319" y="107"/>
                    </a:lnTo>
                    <a:lnTo>
                      <a:pt x="316" y="108"/>
                    </a:lnTo>
                    <a:lnTo>
                      <a:pt x="316" y="108"/>
                    </a:lnTo>
                    <a:lnTo>
                      <a:pt x="316" y="108"/>
                    </a:lnTo>
                    <a:lnTo>
                      <a:pt x="316" y="108"/>
                    </a:lnTo>
                    <a:lnTo>
                      <a:pt x="314" y="110"/>
                    </a:lnTo>
                    <a:lnTo>
                      <a:pt x="314" y="110"/>
                    </a:lnTo>
                    <a:lnTo>
                      <a:pt x="311" y="112"/>
                    </a:lnTo>
                    <a:lnTo>
                      <a:pt x="311" y="112"/>
                    </a:lnTo>
                    <a:lnTo>
                      <a:pt x="310" y="112"/>
                    </a:lnTo>
                    <a:lnTo>
                      <a:pt x="310" y="112"/>
                    </a:lnTo>
                    <a:lnTo>
                      <a:pt x="307" y="114"/>
                    </a:lnTo>
                    <a:lnTo>
                      <a:pt x="307" y="114"/>
                    </a:lnTo>
                    <a:lnTo>
                      <a:pt x="307" y="114"/>
                    </a:lnTo>
                    <a:lnTo>
                      <a:pt x="307" y="114"/>
                    </a:lnTo>
                    <a:lnTo>
                      <a:pt x="306" y="115"/>
                    </a:lnTo>
                    <a:lnTo>
                      <a:pt x="306" y="115"/>
                    </a:lnTo>
                    <a:lnTo>
                      <a:pt x="305" y="117"/>
                    </a:lnTo>
                    <a:lnTo>
                      <a:pt x="305" y="117"/>
                    </a:lnTo>
                    <a:lnTo>
                      <a:pt x="303" y="118"/>
                    </a:lnTo>
                    <a:lnTo>
                      <a:pt x="303" y="118"/>
                    </a:lnTo>
                    <a:lnTo>
                      <a:pt x="303" y="118"/>
                    </a:lnTo>
                    <a:lnTo>
                      <a:pt x="303" y="118"/>
                    </a:lnTo>
                    <a:lnTo>
                      <a:pt x="302" y="120"/>
                    </a:lnTo>
                    <a:lnTo>
                      <a:pt x="302" y="120"/>
                    </a:lnTo>
                    <a:lnTo>
                      <a:pt x="302" y="120"/>
                    </a:lnTo>
                    <a:lnTo>
                      <a:pt x="302" y="120"/>
                    </a:lnTo>
                    <a:lnTo>
                      <a:pt x="302" y="123"/>
                    </a:lnTo>
                    <a:lnTo>
                      <a:pt x="302" y="123"/>
                    </a:lnTo>
                    <a:lnTo>
                      <a:pt x="302" y="123"/>
                    </a:lnTo>
                    <a:lnTo>
                      <a:pt x="302" y="123"/>
                    </a:lnTo>
                    <a:lnTo>
                      <a:pt x="301" y="127"/>
                    </a:lnTo>
                    <a:lnTo>
                      <a:pt x="301" y="127"/>
                    </a:lnTo>
                    <a:lnTo>
                      <a:pt x="301" y="127"/>
                    </a:lnTo>
                    <a:lnTo>
                      <a:pt x="301" y="127"/>
                    </a:lnTo>
                    <a:lnTo>
                      <a:pt x="302" y="131"/>
                    </a:lnTo>
                    <a:lnTo>
                      <a:pt x="302" y="131"/>
                    </a:lnTo>
                    <a:lnTo>
                      <a:pt x="302" y="131"/>
                    </a:lnTo>
                    <a:lnTo>
                      <a:pt x="302" y="131"/>
                    </a:lnTo>
                    <a:lnTo>
                      <a:pt x="302" y="131"/>
                    </a:lnTo>
                    <a:lnTo>
                      <a:pt x="302" y="131"/>
                    </a:lnTo>
                    <a:lnTo>
                      <a:pt x="306" y="151"/>
                    </a:lnTo>
                    <a:lnTo>
                      <a:pt x="306" y="151"/>
                    </a:lnTo>
                    <a:lnTo>
                      <a:pt x="310" y="167"/>
                    </a:lnTo>
                    <a:lnTo>
                      <a:pt x="315" y="181"/>
                    </a:lnTo>
                    <a:lnTo>
                      <a:pt x="322" y="200"/>
                    </a:lnTo>
                    <a:lnTo>
                      <a:pt x="322" y="200"/>
                    </a:lnTo>
                    <a:lnTo>
                      <a:pt x="301" y="217"/>
                    </a:lnTo>
                    <a:lnTo>
                      <a:pt x="301" y="217"/>
                    </a:lnTo>
                    <a:lnTo>
                      <a:pt x="285" y="206"/>
                    </a:lnTo>
                    <a:lnTo>
                      <a:pt x="272" y="200"/>
                    </a:lnTo>
                    <a:lnTo>
                      <a:pt x="256" y="192"/>
                    </a:lnTo>
                    <a:lnTo>
                      <a:pt x="256" y="192"/>
                    </a:lnTo>
                    <a:lnTo>
                      <a:pt x="237" y="185"/>
                    </a:lnTo>
                    <a:lnTo>
                      <a:pt x="237" y="185"/>
                    </a:lnTo>
                    <a:lnTo>
                      <a:pt x="237" y="185"/>
                    </a:lnTo>
                    <a:lnTo>
                      <a:pt x="237" y="185"/>
                    </a:lnTo>
                    <a:lnTo>
                      <a:pt x="235" y="185"/>
                    </a:lnTo>
                    <a:lnTo>
                      <a:pt x="235" y="185"/>
                    </a:lnTo>
                    <a:lnTo>
                      <a:pt x="233" y="185"/>
                    </a:lnTo>
                    <a:lnTo>
                      <a:pt x="233" y="185"/>
                    </a:lnTo>
                    <a:lnTo>
                      <a:pt x="233" y="185"/>
                    </a:lnTo>
                    <a:lnTo>
                      <a:pt x="233" y="185"/>
                    </a:lnTo>
                    <a:lnTo>
                      <a:pt x="229" y="183"/>
                    </a:lnTo>
                    <a:lnTo>
                      <a:pt x="229" y="183"/>
                    </a:lnTo>
                    <a:lnTo>
                      <a:pt x="229" y="183"/>
                    </a:lnTo>
                    <a:lnTo>
                      <a:pt x="229" y="183"/>
                    </a:lnTo>
                    <a:lnTo>
                      <a:pt x="227" y="185"/>
                    </a:lnTo>
                    <a:lnTo>
                      <a:pt x="227" y="185"/>
                    </a:lnTo>
                    <a:lnTo>
                      <a:pt x="227" y="185"/>
                    </a:lnTo>
                    <a:lnTo>
                      <a:pt x="227" y="185"/>
                    </a:lnTo>
                    <a:lnTo>
                      <a:pt x="224" y="185"/>
                    </a:lnTo>
                    <a:lnTo>
                      <a:pt x="224" y="185"/>
                    </a:lnTo>
                    <a:lnTo>
                      <a:pt x="223" y="185"/>
                    </a:lnTo>
                    <a:lnTo>
                      <a:pt x="223" y="185"/>
                    </a:lnTo>
                    <a:lnTo>
                      <a:pt x="222" y="186"/>
                    </a:lnTo>
                    <a:lnTo>
                      <a:pt x="222" y="186"/>
                    </a:lnTo>
                    <a:lnTo>
                      <a:pt x="222" y="186"/>
                    </a:lnTo>
                    <a:lnTo>
                      <a:pt x="222" y="186"/>
                    </a:lnTo>
                    <a:lnTo>
                      <a:pt x="219" y="188"/>
                    </a:lnTo>
                    <a:lnTo>
                      <a:pt x="219" y="188"/>
                    </a:lnTo>
                    <a:lnTo>
                      <a:pt x="219" y="188"/>
                    </a:lnTo>
                    <a:lnTo>
                      <a:pt x="219" y="188"/>
                    </a:lnTo>
                    <a:lnTo>
                      <a:pt x="217" y="190"/>
                    </a:lnTo>
                    <a:lnTo>
                      <a:pt x="217" y="190"/>
                    </a:lnTo>
                    <a:lnTo>
                      <a:pt x="217" y="191"/>
                    </a:lnTo>
                    <a:lnTo>
                      <a:pt x="217" y="191"/>
                    </a:lnTo>
                    <a:lnTo>
                      <a:pt x="214" y="192"/>
                    </a:lnTo>
                    <a:lnTo>
                      <a:pt x="214" y="192"/>
                    </a:lnTo>
                    <a:lnTo>
                      <a:pt x="213" y="195"/>
                    </a:lnTo>
                    <a:lnTo>
                      <a:pt x="213" y="195"/>
                    </a:lnTo>
                    <a:lnTo>
                      <a:pt x="212" y="196"/>
                    </a:lnTo>
                    <a:lnTo>
                      <a:pt x="212" y="196"/>
                    </a:lnTo>
                    <a:lnTo>
                      <a:pt x="210" y="197"/>
                    </a:lnTo>
                    <a:lnTo>
                      <a:pt x="210" y="197"/>
                    </a:lnTo>
                    <a:lnTo>
                      <a:pt x="209" y="197"/>
                    </a:lnTo>
                    <a:lnTo>
                      <a:pt x="209" y="197"/>
                    </a:lnTo>
                    <a:lnTo>
                      <a:pt x="208" y="200"/>
                    </a:lnTo>
                    <a:lnTo>
                      <a:pt x="208" y="200"/>
                    </a:lnTo>
                    <a:lnTo>
                      <a:pt x="208" y="200"/>
                    </a:lnTo>
                    <a:lnTo>
                      <a:pt x="208" y="200"/>
                    </a:lnTo>
                    <a:lnTo>
                      <a:pt x="206" y="202"/>
                    </a:lnTo>
                    <a:lnTo>
                      <a:pt x="206" y="202"/>
                    </a:lnTo>
                    <a:lnTo>
                      <a:pt x="206" y="202"/>
                    </a:lnTo>
                    <a:lnTo>
                      <a:pt x="206" y="202"/>
                    </a:lnTo>
                    <a:lnTo>
                      <a:pt x="205" y="205"/>
                    </a:lnTo>
                    <a:lnTo>
                      <a:pt x="205" y="205"/>
                    </a:lnTo>
                    <a:lnTo>
                      <a:pt x="205" y="205"/>
                    </a:lnTo>
                    <a:lnTo>
                      <a:pt x="205" y="205"/>
                    </a:lnTo>
                    <a:lnTo>
                      <a:pt x="205" y="207"/>
                    </a:lnTo>
                    <a:lnTo>
                      <a:pt x="205" y="207"/>
                    </a:lnTo>
                    <a:lnTo>
                      <a:pt x="205" y="207"/>
                    </a:lnTo>
                    <a:lnTo>
                      <a:pt x="205" y="207"/>
                    </a:lnTo>
                    <a:lnTo>
                      <a:pt x="206" y="215"/>
                    </a:lnTo>
                    <a:lnTo>
                      <a:pt x="206" y="215"/>
                    </a:lnTo>
                    <a:lnTo>
                      <a:pt x="206" y="215"/>
                    </a:lnTo>
                    <a:lnTo>
                      <a:pt x="206" y="215"/>
                    </a:lnTo>
                    <a:lnTo>
                      <a:pt x="214" y="235"/>
                    </a:lnTo>
                    <a:lnTo>
                      <a:pt x="214" y="235"/>
                    </a:lnTo>
                    <a:lnTo>
                      <a:pt x="222" y="250"/>
                    </a:lnTo>
                    <a:lnTo>
                      <a:pt x="228" y="263"/>
                    </a:lnTo>
                    <a:lnTo>
                      <a:pt x="239" y="279"/>
                    </a:lnTo>
                    <a:lnTo>
                      <a:pt x="239" y="279"/>
                    </a:lnTo>
                    <a:lnTo>
                      <a:pt x="222" y="301"/>
                    </a:lnTo>
                    <a:lnTo>
                      <a:pt x="222" y="301"/>
                    </a:lnTo>
                    <a:lnTo>
                      <a:pt x="203" y="293"/>
                    </a:lnTo>
                    <a:lnTo>
                      <a:pt x="189" y="288"/>
                    </a:lnTo>
                    <a:lnTo>
                      <a:pt x="172" y="284"/>
                    </a:lnTo>
                    <a:lnTo>
                      <a:pt x="172" y="284"/>
                    </a:lnTo>
                    <a:lnTo>
                      <a:pt x="152" y="280"/>
                    </a:lnTo>
                    <a:lnTo>
                      <a:pt x="152" y="280"/>
                    </a:lnTo>
                    <a:lnTo>
                      <a:pt x="151" y="280"/>
                    </a:lnTo>
                    <a:lnTo>
                      <a:pt x="151" y="280"/>
                    </a:lnTo>
                    <a:lnTo>
                      <a:pt x="147" y="280"/>
                    </a:lnTo>
                    <a:lnTo>
                      <a:pt x="147" y="280"/>
                    </a:lnTo>
                    <a:lnTo>
                      <a:pt x="147" y="280"/>
                    </a:lnTo>
                    <a:lnTo>
                      <a:pt x="147" y="280"/>
                    </a:lnTo>
                    <a:lnTo>
                      <a:pt x="145" y="280"/>
                    </a:lnTo>
                    <a:lnTo>
                      <a:pt x="145" y="280"/>
                    </a:lnTo>
                    <a:lnTo>
                      <a:pt x="143" y="280"/>
                    </a:lnTo>
                    <a:lnTo>
                      <a:pt x="143" y="280"/>
                    </a:lnTo>
                    <a:lnTo>
                      <a:pt x="142" y="280"/>
                    </a:lnTo>
                    <a:lnTo>
                      <a:pt x="142" y="280"/>
                    </a:lnTo>
                    <a:lnTo>
                      <a:pt x="141" y="280"/>
                    </a:lnTo>
                    <a:lnTo>
                      <a:pt x="141" y="280"/>
                    </a:lnTo>
                    <a:lnTo>
                      <a:pt x="140" y="282"/>
                    </a:lnTo>
                    <a:lnTo>
                      <a:pt x="140" y="282"/>
                    </a:lnTo>
                    <a:lnTo>
                      <a:pt x="140" y="283"/>
                    </a:lnTo>
                    <a:lnTo>
                      <a:pt x="140" y="283"/>
                    </a:lnTo>
                    <a:lnTo>
                      <a:pt x="137" y="283"/>
                    </a:lnTo>
                    <a:lnTo>
                      <a:pt x="137" y="283"/>
                    </a:lnTo>
                    <a:lnTo>
                      <a:pt x="137" y="284"/>
                    </a:lnTo>
                    <a:lnTo>
                      <a:pt x="137" y="284"/>
                    </a:lnTo>
                    <a:lnTo>
                      <a:pt x="136" y="285"/>
                    </a:lnTo>
                    <a:lnTo>
                      <a:pt x="136" y="285"/>
                    </a:lnTo>
                    <a:lnTo>
                      <a:pt x="135" y="287"/>
                    </a:lnTo>
                    <a:lnTo>
                      <a:pt x="135" y="287"/>
                    </a:lnTo>
                    <a:lnTo>
                      <a:pt x="133" y="288"/>
                    </a:lnTo>
                    <a:lnTo>
                      <a:pt x="133" y="288"/>
                    </a:lnTo>
                    <a:lnTo>
                      <a:pt x="133" y="289"/>
                    </a:lnTo>
                    <a:lnTo>
                      <a:pt x="133" y="289"/>
                    </a:lnTo>
                    <a:lnTo>
                      <a:pt x="132" y="292"/>
                    </a:lnTo>
                    <a:lnTo>
                      <a:pt x="132" y="292"/>
                    </a:lnTo>
                    <a:lnTo>
                      <a:pt x="130" y="294"/>
                    </a:lnTo>
                    <a:lnTo>
                      <a:pt x="130" y="294"/>
                    </a:lnTo>
                    <a:lnTo>
                      <a:pt x="130" y="294"/>
                    </a:lnTo>
                    <a:lnTo>
                      <a:pt x="130" y="294"/>
                    </a:lnTo>
                    <a:lnTo>
                      <a:pt x="128" y="297"/>
                    </a:lnTo>
                    <a:lnTo>
                      <a:pt x="128" y="297"/>
                    </a:lnTo>
                    <a:lnTo>
                      <a:pt x="127" y="297"/>
                    </a:lnTo>
                    <a:lnTo>
                      <a:pt x="127" y="297"/>
                    </a:lnTo>
                    <a:lnTo>
                      <a:pt x="126" y="299"/>
                    </a:lnTo>
                    <a:lnTo>
                      <a:pt x="126" y="299"/>
                    </a:lnTo>
                    <a:lnTo>
                      <a:pt x="126" y="299"/>
                    </a:lnTo>
                    <a:lnTo>
                      <a:pt x="126" y="299"/>
                    </a:lnTo>
                    <a:lnTo>
                      <a:pt x="126" y="302"/>
                    </a:lnTo>
                    <a:lnTo>
                      <a:pt x="126" y="302"/>
                    </a:lnTo>
                    <a:lnTo>
                      <a:pt x="126" y="302"/>
                    </a:lnTo>
                    <a:lnTo>
                      <a:pt x="126" y="302"/>
                    </a:lnTo>
                    <a:lnTo>
                      <a:pt x="125" y="304"/>
                    </a:lnTo>
                    <a:lnTo>
                      <a:pt x="125" y="304"/>
                    </a:lnTo>
                    <a:lnTo>
                      <a:pt x="125" y="304"/>
                    </a:lnTo>
                    <a:lnTo>
                      <a:pt x="125" y="304"/>
                    </a:lnTo>
                    <a:lnTo>
                      <a:pt x="126" y="307"/>
                    </a:lnTo>
                    <a:lnTo>
                      <a:pt x="126" y="307"/>
                    </a:lnTo>
                    <a:lnTo>
                      <a:pt x="126" y="308"/>
                    </a:lnTo>
                    <a:lnTo>
                      <a:pt x="126" y="308"/>
                    </a:lnTo>
                    <a:lnTo>
                      <a:pt x="126" y="311"/>
                    </a:lnTo>
                    <a:lnTo>
                      <a:pt x="126" y="311"/>
                    </a:lnTo>
                    <a:lnTo>
                      <a:pt x="126" y="311"/>
                    </a:lnTo>
                    <a:lnTo>
                      <a:pt x="126" y="311"/>
                    </a:lnTo>
                    <a:lnTo>
                      <a:pt x="128" y="314"/>
                    </a:lnTo>
                    <a:lnTo>
                      <a:pt x="128" y="314"/>
                    </a:lnTo>
                    <a:lnTo>
                      <a:pt x="128" y="314"/>
                    </a:lnTo>
                    <a:lnTo>
                      <a:pt x="128" y="314"/>
                    </a:lnTo>
                    <a:lnTo>
                      <a:pt x="138" y="332"/>
                    </a:lnTo>
                    <a:lnTo>
                      <a:pt x="138" y="332"/>
                    </a:lnTo>
                    <a:lnTo>
                      <a:pt x="149" y="346"/>
                    </a:lnTo>
                    <a:lnTo>
                      <a:pt x="157" y="357"/>
                    </a:lnTo>
                    <a:lnTo>
                      <a:pt x="171" y="372"/>
                    </a:lnTo>
                    <a:lnTo>
                      <a:pt x="171" y="372"/>
                    </a:lnTo>
                    <a:lnTo>
                      <a:pt x="157" y="396"/>
                    </a:lnTo>
                    <a:lnTo>
                      <a:pt x="157" y="396"/>
                    </a:lnTo>
                    <a:lnTo>
                      <a:pt x="137" y="393"/>
                    </a:lnTo>
                    <a:lnTo>
                      <a:pt x="123" y="390"/>
                    </a:lnTo>
                    <a:lnTo>
                      <a:pt x="107" y="389"/>
                    </a:lnTo>
                    <a:lnTo>
                      <a:pt x="107" y="389"/>
                    </a:lnTo>
                    <a:lnTo>
                      <a:pt x="86" y="389"/>
                    </a:lnTo>
                    <a:lnTo>
                      <a:pt x="86" y="389"/>
                    </a:lnTo>
                    <a:lnTo>
                      <a:pt x="86" y="389"/>
                    </a:lnTo>
                    <a:lnTo>
                      <a:pt x="86" y="389"/>
                    </a:lnTo>
                    <a:lnTo>
                      <a:pt x="84" y="389"/>
                    </a:lnTo>
                    <a:lnTo>
                      <a:pt x="84" y="389"/>
                    </a:lnTo>
                    <a:lnTo>
                      <a:pt x="82" y="389"/>
                    </a:lnTo>
                    <a:lnTo>
                      <a:pt x="82" y="389"/>
                    </a:lnTo>
                    <a:lnTo>
                      <a:pt x="80" y="389"/>
                    </a:lnTo>
                    <a:lnTo>
                      <a:pt x="80" y="389"/>
                    </a:lnTo>
                    <a:lnTo>
                      <a:pt x="78" y="390"/>
                    </a:lnTo>
                    <a:lnTo>
                      <a:pt x="78" y="390"/>
                    </a:lnTo>
                    <a:lnTo>
                      <a:pt x="78" y="390"/>
                    </a:lnTo>
                    <a:lnTo>
                      <a:pt x="78" y="390"/>
                    </a:lnTo>
                    <a:lnTo>
                      <a:pt x="75" y="391"/>
                    </a:lnTo>
                    <a:lnTo>
                      <a:pt x="75" y="391"/>
                    </a:lnTo>
                    <a:lnTo>
                      <a:pt x="75" y="391"/>
                    </a:lnTo>
                    <a:lnTo>
                      <a:pt x="75" y="391"/>
                    </a:lnTo>
                    <a:lnTo>
                      <a:pt x="73" y="393"/>
                    </a:lnTo>
                    <a:lnTo>
                      <a:pt x="73" y="393"/>
                    </a:lnTo>
                    <a:lnTo>
                      <a:pt x="73" y="393"/>
                    </a:lnTo>
                    <a:lnTo>
                      <a:pt x="73" y="393"/>
                    </a:lnTo>
                    <a:lnTo>
                      <a:pt x="72" y="394"/>
                    </a:lnTo>
                    <a:lnTo>
                      <a:pt x="72" y="394"/>
                    </a:lnTo>
                    <a:lnTo>
                      <a:pt x="72" y="395"/>
                    </a:lnTo>
                    <a:lnTo>
                      <a:pt x="72" y="395"/>
                    </a:lnTo>
                    <a:lnTo>
                      <a:pt x="70" y="396"/>
                    </a:lnTo>
                    <a:lnTo>
                      <a:pt x="70" y="396"/>
                    </a:lnTo>
                    <a:lnTo>
                      <a:pt x="70" y="398"/>
                    </a:lnTo>
                    <a:lnTo>
                      <a:pt x="70" y="398"/>
                    </a:lnTo>
                    <a:lnTo>
                      <a:pt x="69" y="399"/>
                    </a:lnTo>
                    <a:lnTo>
                      <a:pt x="69" y="399"/>
                    </a:lnTo>
                    <a:lnTo>
                      <a:pt x="68" y="400"/>
                    </a:lnTo>
                    <a:lnTo>
                      <a:pt x="68" y="400"/>
                    </a:lnTo>
                    <a:lnTo>
                      <a:pt x="67" y="403"/>
                    </a:lnTo>
                    <a:lnTo>
                      <a:pt x="67" y="403"/>
                    </a:lnTo>
                    <a:lnTo>
                      <a:pt x="65" y="405"/>
                    </a:lnTo>
                    <a:lnTo>
                      <a:pt x="65" y="405"/>
                    </a:lnTo>
                    <a:lnTo>
                      <a:pt x="65" y="406"/>
                    </a:lnTo>
                    <a:lnTo>
                      <a:pt x="65" y="406"/>
                    </a:lnTo>
                    <a:lnTo>
                      <a:pt x="64" y="409"/>
                    </a:lnTo>
                    <a:lnTo>
                      <a:pt x="64" y="409"/>
                    </a:lnTo>
                    <a:lnTo>
                      <a:pt x="64" y="409"/>
                    </a:lnTo>
                    <a:lnTo>
                      <a:pt x="64" y="409"/>
                    </a:lnTo>
                    <a:lnTo>
                      <a:pt x="64" y="411"/>
                    </a:lnTo>
                    <a:lnTo>
                      <a:pt x="64" y="411"/>
                    </a:lnTo>
                    <a:lnTo>
                      <a:pt x="63" y="413"/>
                    </a:lnTo>
                    <a:lnTo>
                      <a:pt x="63" y="413"/>
                    </a:lnTo>
                    <a:lnTo>
                      <a:pt x="63" y="414"/>
                    </a:lnTo>
                    <a:lnTo>
                      <a:pt x="63" y="414"/>
                    </a:lnTo>
                    <a:lnTo>
                      <a:pt x="63" y="414"/>
                    </a:lnTo>
                    <a:lnTo>
                      <a:pt x="63" y="414"/>
                    </a:lnTo>
                    <a:lnTo>
                      <a:pt x="63" y="416"/>
                    </a:lnTo>
                    <a:lnTo>
                      <a:pt x="63" y="416"/>
                    </a:lnTo>
                    <a:lnTo>
                      <a:pt x="63" y="418"/>
                    </a:lnTo>
                    <a:lnTo>
                      <a:pt x="63" y="418"/>
                    </a:lnTo>
                    <a:lnTo>
                      <a:pt x="64" y="419"/>
                    </a:lnTo>
                    <a:lnTo>
                      <a:pt x="64" y="419"/>
                    </a:lnTo>
                    <a:lnTo>
                      <a:pt x="64" y="420"/>
                    </a:lnTo>
                    <a:lnTo>
                      <a:pt x="64" y="420"/>
                    </a:lnTo>
                    <a:lnTo>
                      <a:pt x="68" y="425"/>
                    </a:lnTo>
                    <a:lnTo>
                      <a:pt x="68" y="425"/>
                    </a:lnTo>
                    <a:lnTo>
                      <a:pt x="68" y="427"/>
                    </a:lnTo>
                    <a:lnTo>
                      <a:pt x="68" y="427"/>
                    </a:lnTo>
                    <a:lnTo>
                      <a:pt x="68" y="427"/>
                    </a:lnTo>
                    <a:lnTo>
                      <a:pt x="82" y="442"/>
                    </a:lnTo>
                    <a:lnTo>
                      <a:pt x="82" y="442"/>
                    </a:lnTo>
                    <a:lnTo>
                      <a:pt x="93" y="454"/>
                    </a:lnTo>
                    <a:lnTo>
                      <a:pt x="104" y="463"/>
                    </a:lnTo>
                    <a:lnTo>
                      <a:pt x="121" y="476"/>
                    </a:lnTo>
                    <a:lnTo>
                      <a:pt x="121" y="476"/>
                    </a:lnTo>
                    <a:lnTo>
                      <a:pt x="111" y="502"/>
                    </a:lnTo>
                    <a:lnTo>
                      <a:pt x="111" y="502"/>
                    </a:lnTo>
                    <a:lnTo>
                      <a:pt x="91" y="501"/>
                    </a:lnTo>
                    <a:lnTo>
                      <a:pt x="77" y="502"/>
                    </a:lnTo>
                    <a:lnTo>
                      <a:pt x="59" y="503"/>
                    </a:lnTo>
                    <a:lnTo>
                      <a:pt x="59" y="503"/>
                    </a:lnTo>
                    <a:lnTo>
                      <a:pt x="48" y="505"/>
                    </a:lnTo>
                    <a:lnTo>
                      <a:pt x="39" y="507"/>
                    </a:lnTo>
                    <a:lnTo>
                      <a:pt x="39" y="507"/>
                    </a:lnTo>
                    <a:lnTo>
                      <a:pt x="39" y="506"/>
                    </a:lnTo>
                    <a:lnTo>
                      <a:pt x="39" y="506"/>
                    </a:lnTo>
                    <a:lnTo>
                      <a:pt x="38" y="507"/>
                    </a:lnTo>
                    <a:lnTo>
                      <a:pt x="38" y="507"/>
                    </a:lnTo>
                    <a:lnTo>
                      <a:pt x="31" y="508"/>
                    </a:lnTo>
                    <a:lnTo>
                      <a:pt x="31" y="508"/>
                    </a:lnTo>
                    <a:lnTo>
                      <a:pt x="31" y="510"/>
                    </a:lnTo>
                    <a:lnTo>
                      <a:pt x="31" y="510"/>
                    </a:lnTo>
                    <a:lnTo>
                      <a:pt x="29" y="511"/>
                    </a:lnTo>
                    <a:lnTo>
                      <a:pt x="29" y="511"/>
                    </a:lnTo>
                    <a:lnTo>
                      <a:pt x="29" y="511"/>
                    </a:lnTo>
                    <a:lnTo>
                      <a:pt x="29" y="511"/>
                    </a:lnTo>
                    <a:lnTo>
                      <a:pt x="28" y="512"/>
                    </a:lnTo>
                    <a:lnTo>
                      <a:pt x="28" y="512"/>
                    </a:lnTo>
                    <a:lnTo>
                      <a:pt x="28" y="513"/>
                    </a:lnTo>
                    <a:lnTo>
                      <a:pt x="28" y="513"/>
                    </a:lnTo>
                    <a:lnTo>
                      <a:pt x="26" y="515"/>
                    </a:lnTo>
                    <a:lnTo>
                      <a:pt x="26" y="515"/>
                    </a:lnTo>
                    <a:lnTo>
                      <a:pt x="26" y="515"/>
                    </a:lnTo>
                    <a:lnTo>
                      <a:pt x="26" y="515"/>
                    </a:lnTo>
                    <a:lnTo>
                      <a:pt x="25" y="517"/>
                    </a:lnTo>
                    <a:lnTo>
                      <a:pt x="25" y="517"/>
                    </a:lnTo>
                    <a:lnTo>
                      <a:pt x="25" y="517"/>
                    </a:lnTo>
                    <a:lnTo>
                      <a:pt x="25" y="517"/>
                    </a:lnTo>
                    <a:lnTo>
                      <a:pt x="24" y="520"/>
                    </a:lnTo>
                    <a:lnTo>
                      <a:pt x="24" y="520"/>
                    </a:lnTo>
                    <a:lnTo>
                      <a:pt x="24" y="521"/>
                    </a:lnTo>
                    <a:lnTo>
                      <a:pt x="24" y="521"/>
                    </a:lnTo>
                    <a:lnTo>
                      <a:pt x="23" y="524"/>
                    </a:lnTo>
                    <a:lnTo>
                      <a:pt x="23" y="524"/>
                    </a:lnTo>
                    <a:lnTo>
                      <a:pt x="23" y="527"/>
                    </a:lnTo>
                    <a:lnTo>
                      <a:pt x="23" y="527"/>
                    </a:lnTo>
                    <a:lnTo>
                      <a:pt x="23" y="527"/>
                    </a:lnTo>
                    <a:lnTo>
                      <a:pt x="23" y="527"/>
                    </a:lnTo>
                    <a:lnTo>
                      <a:pt x="21" y="530"/>
                    </a:lnTo>
                    <a:lnTo>
                      <a:pt x="21" y="530"/>
                    </a:lnTo>
                    <a:lnTo>
                      <a:pt x="21" y="531"/>
                    </a:lnTo>
                    <a:lnTo>
                      <a:pt x="21" y="531"/>
                    </a:lnTo>
                    <a:lnTo>
                      <a:pt x="21" y="534"/>
                    </a:lnTo>
                    <a:lnTo>
                      <a:pt x="21" y="534"/>
                    </a:lnTo>
                    <a:lnTo>
                      <a:pt x="21" y="534"/>
                    </a:lnTo>
                    <a:lnTo>
                      <a:pt x="21" y="534"/>
                    </a:lnTo>
                    <a:lnTo>
                      <a:pt x="21" y="536"/>
                    </a:lnTo>
                    <a:lnTo>
                      <a:pt x="21" y="536"/>
                    </a:lnTo>
                    <a:lnTo>
                      <a:pt x="21" y="536"/>
                    </a:lnTo>
                    <a:lnTo>
                      <a:pt x="21" y="536"/>
                    </a:lnTo>
                    <a:lnTo>
                      <a:pt x="21" y="539"/>
                    </a:lnTo>
                    <a:lnTo>
                      <a:pt x="21" y="539"/>
                    </a:lnTo>
                    <a:lnTo>
                      <a:pt x="21" y="539"/>
                    </a:lnTo>
                    <a:lnTo>
                      <a:pt x="21" y="539"/>
                    </a:lnTo>
                    <a:lnTo>
                      <a:pt x="23" y="541"/>
                    </a:lnTo>
                    <a:lnTo>
                      <a:pt x="23" y="541"/>
                    </a:lnTo>
                    <a:lnTo>
                      <a:pt x="23" y="541"/>
                    </a:lnTo>
                    <a:lnTo>
                      <a:pt x="23" y="541"/>
                    </a:lnTo>
                    <a:lnTo>
                      <a:pt x="25" y="544"/>
                    </a:lnTo>
                    <a:lnTo>
                      <a:pt x="25" y="544"/>
                    </a:lnTo>
                    <a:lnTo>
                      <a:pt x="25" y="544"/>
                    </a:lnTo>
                    <a:lnTo>
                      <a:pt x="25" y="544"/>
                    </a:lnTo>
                    <a:lnTo>
                      <a:pt x="28" y="546"/>
                    </a:lnTo>
                    <a:lnTo>
                      <a:pt x="28" y="546"/>
                    </a:lnTo>
                    <a:lnTo>
                      <a:pt x="28" y="546"/>
                    </a:lnTo>
                    <a:lnTo>
                      <a:pt x="28" y="546"/>
                    </a:lnTo>
                    <a:lnTo>
                      <a:pt x="28" y="546"/>
                    </a:lnTo>
                    <a:lnTo>
                      <a:pt x="28" y="546"/>
                    </a:lnTo>
                    <a:lnTo>
                      <a:pt x="34" y="553"/>
                    </a:lnTo>
                    <a:lnTo>
                      <a:pt x="44" y="560"/>
                    </a:lnTo>
                    <a:lnTo>
                      <a:pt x="44" y="560"/>
                    </a:lnTo>
                    <a:lnTo>
                      <a:pt x="58" y="570"/>
                    </a:lnTo>
                    <a:lnTo>
                      <a:pt x="70" y="578"/>
                    </a:lnTo>
                    <a:lnTo>
                      <a:pt x="88" y="587"/>
                    </a:lnTo>
                    <a:lnTo>
                      <a:pt x="88" y="587"/>
                    </a:lnTo>
                    <a:lnTo>
                      <a:pt x="83" y="614"/>
                    </a:lnTo>
                    <a:lnTo>
                      <a:pt x="83" y="614"/>
                    </a:lnTo>
                    <a:lnTo>
                      <a:pt x="63" y="617"/>
                    </a:lnTo>
                    <a:lnTo>
                      <a:pt x="49" y="619"/>
                    </a:lnTo>
                    <a:lnTo>
                      <a:pt x="33" y="624"/>
                    </a:lnTo>
                    <a:lnTo>
                      <a:pt x="33" y="624"/>
                    </a:lnTo>
                    <a:lnTo>
                      <a:pt x="12" y="631"/>
                    </a:lnTo>
                    <a:lnTo>
                      <a:pt x="12" y="631"/>
                    </a:lnTo>
                    <a:lnTo>
                      <a:pt x="12" y="631"/>
                    </a:lnTo>
                    <a:lnTo>
                      <a:pt x="12" y="631"/>
                    </a:lnTo>
                    <a:lnTo>
                      <a:pt x="12" y="631"/>
                    </a:lnTo>
                    <a:lnTo>
                      <a:pt x="9" y="633"/>
                    </a:lnTo>
                    <a:lnTo>
                      <a:pt x="9" y="633"/>
                    </a:lnTo>
                    <a:lnTo>
                      <a:pt x="9" y="633"/>
                    </a:lnTo>
                    <a:lnTo>
                      <a:pt x="9" y="633"/>
                    </a:lnTo>
                    <a:lnTo>
                      <a:pt x="6" y="634"/>
                    </a:lnTo>
                    <a:lnTo>
                      <a:pt x="6" y="634"/>
                    </a:lnTo>
                    <a:lnTo>
                      <a:pt x="6" y="634"/>
                    </a:lnTo>
                    <a:lnTo>
                      <a:pt x="6" y="634"/>
                    </a:lnTo>
                    <a:lnTo>
                      <a:pt x="5" y="637"/>
                    </a:lnTo>
                    <a:lnTo>
                      <a:pt x="5" y="637"/>
                    </a:lnTo>
                    <a:lnTo>
                      <a:pt x="4" y="637"/>
                    </a:lnTo>
                    <a:lnTo>
                      <a:pt x="4" y="637"/>
                    </a:lnTo>
                    <a:lnTo>
                      <a:pt x="2" y="638"/>
                    </a:lnTo>
                    <a:lnTo>
                      <a:pt x="2" y="638"/>
                    </a:lnTo>
                    <a:lnTo>
                      <a:pt x="2" y="639"/>
                    </a:lnTo>
                    <a:lnTo>
                      <a:pt x="2" y="639"/>
                    </a:lnTo>
                    <a:lnTo>
                      <a:pt x="2" y="641"/>
                    </a:lnTo>
                    <a:lnTo>
                      <a:pt x="2" y="641"/>
                    </a:lnTo>
                    <a:lnTo>
                      <a:pt x="2" y="642"/>
                    </a:lnTo>
                    <a:lnTo>
                      <a:pt x="2" y="642"/>
                    </a:lnTo>
                    <a:lnTo>
                      <a:pt x="1" y="644"/>
                    </a:lnTo>
                    <a:lnTo>
                      <a:pt x="1" y="644"/>
                    </a:lnTo>
                    <a:lnTo>
                      <a:pt x="1" y="644"/>
                    </a:lnTo>
                    <a:lnTo>
                      <a:pt x="1" y="644"/>
                    </a:lnTo>
                    <a:lnTo>
                      <a:pt x="1" y="647"/>
                    </a:lnTo>
                    <a:lnTo>
                      <a:pt x="1" y="647"/>
                    </a:lnTo>
                    <a:lnTo>
                      <a:pt x="1" y="648"/>
                    </a:lnTo>
                    <a:lnTo>
                      <a:pt x="1" y="648"/>
                    </a:lnTo>
                    <a:lnTo>
                      <a:pt x="1" y="651"/>
                    </a:lnTo>
                    <a:lnTo>
                      <a:pt x="1" y="651"/>
                    </a:lnTo>
                    <a:lnTo>
                      <a:pt x="0" y="653"/>
                    </a:lnTo>
                    <a:lnTo>
                      <a:pt x="0" y="653"/>
                    </a:lnTo>
                    <a:lnTo>
                      <a:pt x="0" y="655"/>
                    </a:lnTo>
                    <a:lnTo>
                      <a:pt x="0" y="655"/>
                    </a:lnTo>
                    <a:lnTo>
                      <a:pt x="0" y="657"/>
                    </a:lnTo>
                    <a:lnTo>
                      <a:pt x="0" y="657"/>
                    </a:lnTo>
                    <a:lnTo>
                      <a:pt x="0" y="658"/>
                    </a:lnTo>
                    <a:lnTo>
                      <a:pt x="0" y="658"/>
                    </a:lnTo>
                    <a:lnTo>
                      <a:pt x="0" y="661"/>
                    </a:lnTo>
                    <a:lnTo>
                      <a:pt x="0" y="661"/>
                    </a:lnTo>
                    <a:lnTo>
                      <a:pt x="0" y="661"/>
                    </a:lnTo>
                    <a:lnTo>
                      <a:pt x="0" y="661"/>
                    </a:lnTo>
                    <a:lnTo>
                      <a:pt x="1" y="662"/>
                    </a:lnTo>
                    <a:lnTo>
                      <a:pt x="1" y="662"/>
                    </a:lnTo>
                    <a:lnTo>
                      <a:pt x="1" y="663"/>
                    </a:lnTo>
                    <a:lnTo>
                      <a:pt x="1" y="663"/>
                    </a:lnTo>
                    <a:lnTo>
                      <a:pt x="1" y="665"/>
                    </a:lnTo>
                    <a:lnTo>
                      <a:pt x="1" y="665"/>
                    </a:lnTo>
                    <a:lnTo>
                      <a:pt x="2" y="666"/>
                    </a:lnTo>
                    <a:lnTo>
                      <a:pt x="2" y="666"/>
                    </a:lnTo>
                    <a:lnTo>
                      <a:pt x="4" y="667"/>
                    </a:lnTo>
                    <a:lnTo>
                      <a:pt x="4" y="667"/>
                    </a:lnTo>
                    <a:lnTo>
                      <a:pt x="4" y="668"/>
                    </a:lnTo>
                    <a:lnTo>
                      <a:pt x="4" y="668"/>
                    </a:lnTo>
                    <a:lnTo>
                      <a:pt x="5" y="670"/>
                    </a:lnTo>
                    <a:lnTo>
                      <a:pt x="5" y="670"/>
                    </a:lnTo>
                    <a:lnTo>
                      <a:pt x="6" y="670"/>
                    </a:lnTo>
                    <a:lnTo>
                      <a:pt x="6" y="670"/>
                    </a:lnTo>
                    <a:lnTo>
                      <a:pt x="9" y="672"/>
                    </a:lnTo>
                    <a:lnTo>
                      <a:pt x="9" y="672"/>
                    </a:lnTo>
                    <a:lnTo>
                      <a:pt x="9" y="672"/>
                    </a:lnTo>
                    <a:lnTo>
                      <a:pt x="9" y="672"/>
                    </a:lnTo>
                    <a:lnTo>
                      <a:pt x="28" y="684"/>
                    </a:lnTo>
                    <a:lnTo>
                      <a:pt x="28" y="684"/>
                    </a:lnTo>
                    <a:lnTo>
                      <a:pt x="43" y="690"/>
                    </a:lnTo>
                    <a:lnTo>
                      <a:pt x="55" y="695"/>
                    </a:lnTo>
                    <a:lnTo>
                      <a:pt x="75" y="701"/>
                    </a:lnTo>
                    <a:lnTo>
                      <a:pt x="75" y="701"/>
                    </a:lnTo>
                    <a:lnTo>
                      <a:pt x="75" y="730"/>
                    </a:lnTo>
                    <a:lnTo>
                      <a:pt x="75" y="730"/>
                    </a:lnTo>
                    <a:lnTo>
                      <a:pt x="55" y="735"/>
                    </a:lnTo>
                    <a:lnTo>
                      <a:pt x="43" y="740"/>
                    </a:lnTo>
                    <a:lnTo>
                      <a:pt x="28" y="748"/>
                    </a:lnTo>
                    <a:lnTo>
                      <a:pt x="28" y="748"/>
                    </a:lnTo>
                    <a:lnTo>
                      <a:pt x="9" y="758"/>
                    </a:lnTo>
                    <a:lnTo>
                      <a:pt x="9" y="758"/>
                    </a:lnTo>
                    <a:lnTo>
                      <a:pt x="9" y="758"/>
                    </a:lnTo>
                    <a:lnTo>
                      <a:pt x="9" y="758"/>
                    </a:lnTo>
                    <a:lnTo>
                      <a:pt x="9" y="758"/>
                    </a:lnTo>
                    <a:lnTo>
                      <a:pt x="9" y="758"/>
                    </a:lnTo>
                    <a:lnTo>
                      <a:pt x="6" y="760"/>
                    </a:lnTo>
                    <a:lnTo>
                      <a:pt x="6" y="760"/>
                    </a:lnTo>
                    <a:lnTo>
                      <a:pt x="5" y="760"/>
                    </a:lnTo>
                    <a:lnTo>
                      <a:pt x="5" y="760"/>
                    </a:lnTo>
                    <a:lnTo>
                      <a:pt x="4" y="763"/>
                    </a:lnTo>
                    <a:lnTo>
                      <a:pt x="4" y="763"/>
                    </a:lnTo>
                    <a:lnTo>
                      <a:pt x="4" y="763"/>
                    </a:lnTo>
                    <a:lnTo>
                      <a:pt x="4" y="763"/>
                    </a:lnTo>
                    <a:lnTo>
                      <a:pt x="1" y="768"/>
                    </a:lnTo>
                    <a:lnTo>
                      <a:pt x="1" y="768"/>
                    </a:lnTo>
                    <a:lnTo>
                      <a:pt x="1" y="768"/>
                    </a:lnTo>
                    <a:lnTo>
                      <a:pt x="1" y="768"/>
                    </a:lnTo>
                    <a:lnTo>
                      <a:pt x="0" y="770"/>
                    </a:lnTo>
                    <a:lnTo>
                      <a:pt x="0" y="770"/>
                    </a:lnTo>
                    <a:lnTo>
                      <a:pt x="0" y="770"/>
                    </a:lnTo>
                    <a:lnTo>
                      <a:pt x="0" y="770"/>
                    </a:lnTo>
                    <a:lnTo>
                      <a:pt x="0" y="773"/>
                    </a:lnTo>
                    <a:lnTo>
                      <a:pt x="0" y="773"/>
                    </a:lnTo>
                    <a:lnTo>
                      <a:pt x="0" y="773"/>
                    </a:lnTo>
                    <a:lnTo>
                      <a:pt x="0" y="773"/>
                    </a:lnTo>
                    <a:lnTo>
                      <a:pt x="0" y="775"/>
                    </a:lnTo>
                    <a:lnTo>
                      <a:pt x="0" y="775"/>
                    </a:lnTo>
                    <a:lnTo>
                      <a:pt x="0" y="777"/>
                    </a:lnTo>
                    <a:lnTo>
                      <a:pt x="0" y="777"/>
                    </a:lnTo>
                    <a:lnTo>
                      <a:pt x="1" y="779"/>
                    </a:lnTo>
                    <a:lnTo>
                      <a:pt x="1" y="779"/>
                    </a:lnTo>
                    <a:lnTo>
                      <a:pt x="1" y="783"/>
                    </a:lnTo>
                    <a:lnTo>
                      <a:pt x="1" y="783"/>
                    </a:lnTo>
                    <a:lnTo>
                      <a:pt x="1" y="783"/>
                    </a:lnTo>
                    <a:lnTo>
                      <a:pt x="1" y="783"/>
                    </a:lnTo>
                    <a:lnTo>
                      <a:pt x="1" y="786"/>
                    </a:lnTo>
                    <a:lnTo>
                      <a:pt x="1" y="786"/>
                    </a:lnTo>
                    <a:lnTo>
                      <a:pt x="1" y="787"/>
                    </a:lnTo>
                    <a:lnTo>
                      <a:pt x="1" y="787"/>
                    </a:lnTo>
                    <a:lnTo>
                      <a:pt x="2" y="789"/>
                    </a:lnTo>
                    <a:lnTo>
                      <a:pt x="2" y="789"/>
                    </a:lnTo>
                    <a:lnTo>
                      <a:pt x="2" y="789"/>
                    </a:lnTo>
                    <a:lnTo>
                      <a:pt x="2" y="789"/>
                    </a:lnTo>
                    <a:lnTo>
                      <a:pt x="2" y="791"/>
                    </a:lnTo>
                    <a:lnTo>
                      <a:pt x="2" y="791"/>
                    </a:lnTo>
                    <a:lnTo>
                      <a:pt x="2" y="792"/>
                    </a:lnTo>
                    <a:lnTo>
                      <a:pt x="2" y="792"/>
                    </a:lnTo>
                    <a:lnTo>
                      <a:pt x="4" y="793"/>
                    </a:lnTo>
                    <a:lnTo>
                      <a:pt x="4" y="793"/>
                    </a:lnTo>
                    <a:lnTo>
                      <a:pt x="4" y="793"/>
                    </a:lnTo>
                    <a:lnTo>
                      <a:pt x="4" y="793"/>
                    </a:lnTo>
                    <a:lnTo>
                      <a:pt x="6" y="796"/>
                    </a:lnTo>
                    <a:lnTo>
                      <a:pt x="6" y="796"/>
                    </a:lnTo>
                    <a:lnTo>
                      <a:pt x="6" y="796"/>
                    </a:lnTo>
                    <a:lnTo>
                      <a:pt x="6" y="796"/>
                    </a:lnTo>
                    <a:lnTo>
                      <a:pt x="9" y="797"/>
                    </a:lnTo>
                    <a:lnTo>
                      <a:pt x="9" y="797"/>
                    </a:lnTo>
                    <a:lnTo>
                      <a:pt x="9" y="798"/>
                    </a:lnTo>
                    <a:lnTo>
                      <a:pt x="9" y="798"/>
                    </a:lnTo>
                    <a:lnTo>
                      <a:pt x="12" y="799"/>
                    </a:lnTo>
                    <a:lnTo>
                      <a:pt x="12" y="799"/>
                    </a:lnTo>
                    <a:lnTo>
                      <a:pt x="12" y="799"/>
                    </a:lnTo>
                    <a:lnTo>
                      <a:pt x="12" y="799"/>
                    </a:lnTo>
                    <a:lnTo>
                      <a:pt x="12" y="799"/>
                    </a:lnTo>
                    <a:lnTo>
                      <a:pt x="12" y="799"/>
                    </a:lnTo>
                    <a:lnTo>
                      <a:pt x="21" y="803"/>
                    </a:lnTo>
                    <a:lnTo>
                      <a:pt x="33" y="807"/>
                    </a:lnTo>
                    <a:lnTo>
                      <a:pt x="33" y="807"/>
                    </a:lnTo>
                    <a:lnTo>
                      <a:pt x="49" y="811"/>
                    </a:lnTo>
                    <a:lnTo>
                      <a:pt x="63" y="813"/>
                    </a:lnTo>
                    <a:lnTo>
                      <a:pt x="83" y="816"/>
                    </a:lnTo>
                    <a:lnTo>
                      <a:pt x="83" y="816"/>
                    </a:lnTo>
                    <a:lnTo>
                      <a:pt x="88" y="845"/>
                    </a:lnTo>
                    <a:lnTo>
                      <a:pt x="88" y="845"/>
                    </a:lnTo>
                    <a:lnTo>
                      <a:pt x="69" y="854"/>
                    </a:lnTo>
                    <a:lnTo>
                      <a:pt x="58" y="861"/>
                    </a:lnTo>
                    <a:lnTo>
                      <a:pt x="44" y="870"/>
                    </a:lnTo>
                    <a:lnTo>
                      <a:pt x="44" y="870"/>
                    </a:lnTo>
                    <a:lnTo>
                      <a:pt x="28" y="884"/>
                    </a:lnTo>
                    <a:lnTo>
                      <a:pt x="28" y="884"/>
                    </a:lnTo>
                    <a:lnTo>
                      <a:pt x="28" y="884"/>
                    </a:lnTo>
                    <a:lnTo>
                      <a:pt x="28" y="884"/>
                    </a:lnTo>
                    <a:lnTo>
                      <a:pt x="28" y="884"/>
                    </a:lnTo>
                    <a:lnTo>
                      <a:pt x="28" y="884"/>
                    </a:lnTo>
                    <a:lnTo>
                      <a:pt x="25" y="886"/>
                    </a:lnTo>
                    <a:lnTo>
                      <a:pt x="25" y="886"/>
                    </a:lnTo>
                    <a:lnTo>
                      <a:pt x="24" y="888"/>
                    </a:lnTo>
                    <a:lnTo>
                      <a:pt x="24" y="888"/>
                    </a:lnTo>
                    <a:lnTo>
                      <a:pt x="23" y="889"/>
                    </a:lnTo>
                    <a:lnTo>
                      <a:pt x="23" y="889"/>
                    </a:lnTo>
                    <a:lnTo>
                      <a:pt x="23" y="890"/>
                    </a:lnTo>
                    <a:lnTo>
                      <a:pt x="23" y="890"/>
                    </a:lnTo>
                    <a:lnTo>
                      <a:pt x="21" y="894"/>
                    </a:lnTo>
                    <a:lnTo>
                      <a:pt x="21" y="894"/>
                    </a:lnTo>
                    <a:lnTo>
                      <a:pt x="21" y="895"/>
                    </a:lnTo>
                    <a:lnTo>
                      <a:pt x="21" y="895"/>
                    </a:lnTo>
                    <a:lnTo>
                      <a:pt x="21" y="896"/>
                    </a:lnTo>
                    <a:lnTo>
                      <a:pt x="21" y="896"/>
                    </a:lnTo>
                    <a:lnTo>
                      <a:pt x="21" y="898"/>
                    </a:lnTo>
                    <a:lnTo>
                      <a:pt x="21" y="898"/>
                    </a:lnTo>
                    <a:lnTo>
                      <a:pt x="21" y="900"/>
                    </a:lnTo>
                    <a:lnTo>
                      <a:pt x="21" y="900"/>
                    </a:lnTo>
                    <a:lnTo>
                      <a:pt x="21" y="900"/>
                    </a:lnTo>
                    <a:lnTo>
                      <a:pt x="21" y="900"/>
                    </a:lnTo>
                    <a:lnTo>
                      <a:pt x="23" y="903"/>
                    </a:lnTo>
                    <a:lnTo>
                      <a:pt x="23" y="903"/>
                    </a:lnTo>
                    <a:lnTo>
                      <a:pt x="23" y="904"/>
                    </a:lnTo>
                    <a:lnTo>
                      <a:pt x="23" y="904"/>
                    </a:lnTo>
                    <a:lnTo>
                      <a:pt x="23" y="906"/>
                    </a:lnTo>
                    <a:lnTo>
                      <a:pt x="23" y="906"/>
                    </a:lnTo>
                    <a:lnTo>
                      <a:pt x="24" y="909"/>
                    </a:lnTo>
                    <a:lnTo>
                      <a:pt x="24" y="909"/>
                    </a:lnTo>
                    <a:lnTo>
                      <a:pt x="24" y="910"/>
                    </a:lnTo>
                    <a:lnTo>
                      <a:pt x="24" y="910"/>
                    </a:lnTo>
                    <a:lnTo>
                      <a:pt x="25" y="913"/>
                    </a:lnTo>
                    <a:lnTo>
                      <a:pt x="25" y="913"/>
                    </a:lnTo>
                    <a:lnTo>
                      <a:pt x="25" y="913"/>
                    </a:lnTo>
                    <a:lnTo>
                      <a:pt x="25" y="913"/>
                    </a:lnTo>
                    <a:lnTo>
                      <a:pt x="26" y="915"/>
                    </a:lnTo>
                    <a:lnTo>
                      <a:pt x="26" y="915"/>
                    </a:lnTo>
                    <a:lnTo>
                      <a:pt x="26" y="915"/>
                    </a:lnTo>
                    <a:lnTo>
                      <a:pt x="26" y="915"/>
                    </a:lnTo>
                    <a:lnTo>
                      <a:pt x="28" y="918"/>
                    </a:lnTo>
                    <a:lnTo>
                      <a:pt x="28" y="918"/>
                    </a:lnTo>
                    <a:lnTo>
                      <a:pt x="28" y="918"/>
                    </a:lnTo>
                    <a:lnTo>
                      <a:pt x="28" y="918"/>
                    </a:lnTo>
                    <a:lnTo>
                      <a:pt x="29" y="919"/>
                    </a:lnTo>
                    <a:lnTo>
                      <a:pt x="29" y="919"/>
                    </a:lnTo>
                    <a:lnTo>
                      <a:pt x="29" y="920"/>
                    </a:lnTo>
                    <a:lnTo>
                      <a:pt x="29" y="920"/>
                    </a:lnTo>
                    <a:lnTo>
                      <a:pt x="31" y="922"/>
                    </a:lnTo>
                    <a:lnTo>
                      <a:pt x="31" y="922"/>
                    </a:lnTo>
                    <a:lnTo>
                      <a:pt x="31" y="922"/>
                    </a:lnTo>
                    <a:lnTo>
                      <a:pt x="31" y="922"/>
                    </a:lnTo>
                    <a:lnTo>
                      <a:pt x="34" y="923"/>
                    </a:lnTo>
                    <a:lnTo>
                      <a:pt x="34" y="923"/>
                    </a:lnTo>
                    <a:lnTo>
                      <a:pt x="34" y="923"/>
                    </a:lnTo>
                    <a:lnTo>
                      <a:pt x="34" y="923"/>
                    </a:lnTo>
                    <a:lnTo>
                      <a:pt x="38" y="924"/>
                    </a:lnTo>
                    <a:lnTo>
                      <a:pt x="38" y="924"/>
                    </a:lnTo>
                    <a:lnTo>
                      <a:pt x="38" y="924"/>
                    </a:lnTo>
                    <a:lnTo>
                      <a:pt x="38" y="924"/>
                    </a:lnTo>
                    <a:lnTo>
                      <a:pt x="38" y="924"/>
                    </a:lnTo>
                    <a:lnTo>
                      <a:pt x="38" y="924"/>
                    </a:lnTo>
                    <a:lnTo>
                      <a:pt x="59" y="928"/>
                    </a:lnTo>
                    <a:lnTo>
                      <a:pt x="59" y="928"/>
                    </a:lnTo>
                    <a:lnTo>
                      <a:pt x="75" y="929"/>
                    </a:lnTo>
                    <a:lnTo>
                      <a:pt x="89" y="929"/>
                    </a:lnTo>
                    <a:lnTo>
                      <a:pt x="111" y="928"/>
                    </a:lnTo>
                    <a:lnTo>
                      <a:pt x="111" y="928"/>
                    </a:lnTo>
                    <a:lnTo>
                      <a:pt x="120" y="956"/>
                    </a:lnTo>
                    <a:lnTo>
                      <a:pt x="120" y="956"/>
                    </a:lnTo>
                    <a:lnTo>
                      <a:pt x="103" y="967"/>
                    </a:lnTo>
                    <a:lnTo>
                      <a:pt x="93" y="977"/>
                    </a:lnTo>
                    <a:lnTo>
                      <a:pt x="82" y="988"/>
                    </a:lnTo>
                    <a:lnTo>
                      <a:pt x="82" y="988"/>
                    </a:lnTo>
                    <a:lnTo>
                      <a:pt x="68" y="1005"/>
                    </a:lnTo>
                    <a:lnTo>
                      <a:pt x="68" y="1005"/>
                    </a:lnTo>
                    <a:lnTo>
                      <a:pt x="68" y="1005"/>
                    </a:lnTo>
                    <a:lnTo>
                      <a:pt x="67" y="1005"/>
                    </a:lnTo>
                    <a:lnTo>
                      <a:pt x="67" y="1005"/>
                    </a:lnTo>
                    <a:lnTo>
                      <a:pt x="65" y="1009"/>
                    </a:lnTo>
                    <a:lnTo>
                      <a:pt x="65" y="1009"/>
                    </a:lnTo>
                    <a:lnTo>
                      <a:pt x="65" y="1009"/>
                    </a:lnTo>
                    <a:lnTo>
                      <a:pt x="65" y="1009"/>
                    </a:lnTo>
                    <a:lnTo>
                      <a:pt x="64" y="1011"/>
                    </a:lnTo>
                    <a:lnTo>
                      <a:pt x="64" y="1011"/>
                    </a:lnTo>
                    <a:lnTo>
                      <a:pt x="64" y="1011"/>
                    </a:lnTo>
                    <a:lnTo>
                      <a:pt x="64" y="1011"/>
                    </a:lnTo>
                    <a:lnTo>
                      <a:pt x="63" y="1016"/>
                    </a:lnTo>
                    <a:lnTo>
                      <a:pt x="63" y="1016"/>
                    </a:lnTo>
                    <a:lnTo>
                      <a:pt x="63" y="1016"/>
                    </a:lnTo>
                    <a:lnTo>
                      <a:pt x="63" y="1016"/>
                    </a:lnTo>
                    <a:lnTo>
                      <a:pt x="63" y="1019"/>
                    </a:lnTo>
                    <a:lnTo>
                      <a:pt x="63" y="1019"/>
                    </a:lnTo>
                    <a:lnTo>
                      <a:pt x="64" y="1019"/>
                    </a:lnTo>
                    <a:lnTo>
                      <a:pt x="64" y="1019"/>
                    </a:lnTo>
                    <a:lnTo>
                      <a:pt x="64" y="1021"/>
                    </a:lnTo>
                    <a:lnTo>
                      <a:pt x="64" y="1021"/>
                    </a:lnTo>
                    <a:lnTo>
                      <a:pt x="64" y="1021"/>
                    </a:lnTo>
                    <a:lnTo>
                      <a:pt x="64" y="1021"/>
                    </a:lnTo>
                    <a:lnTo>
                      <a:pt x="65" y="1024"/>
                    </a:lnTo>
                    <a:lnTo>
                      <a:pt x="65" y="1024"/>
                    </a:lnTo>
                    <a:lnTo>
                      <a:pt x="65" y="1025"/>
                    </a:lnTo>
                    <a:lnTo>
                      <a:pt x="65" y="1025"/>
                    </a:lnTo>
                    <a:lnTo>
                      <a:pt x="67" y="1027"/>
                    </a:lnTo>
                    <a:lnTo>
                      <a:pt x="67" y="1027"/>
                    </a:lnTo>
                    <a:lnTo>
                      <a:pt x="68" y="1030"/>
                    </a:lnTo>
                    <a:lnTo>
                      <a:pt x="68" y="1030"/>
                    </a:lnTo>
                    <a:lnTo>
                      <a:pt x="69" y="1031"/>
                    </a:lnTo>
                    <a:lnTo>
                      <a:pt x="69" y="1031"/>
                    </a:lnTo>
                    <a:lnTo>
                      <a:pt x="70" y="1034"/>
                    </a:lnTo>
                    <a:lnTo>
                      <a:pt x="70" y="1034"/>
                    </a:lnTo>
                    <a:lnTo>
                      <a:pt x="70" y="1034"/>
                    </a:lnTo>
                    <a:lnTo>
                      <a:pt x="70" y="1034"/>
                    </a:lnTo>
                    <a:lnTo>
                      <a:pt x="72" y="1036"/>
                    </a:lnTo>
                    <a:lnTo>
                      <a:pt x="72" y="1036"/>
                    </a:lnTo>
                    <a:lnTo>
                      <a:pt x="72" y="1036"/>
                    </a:lnTo>
                    <a:lnTo>
                      <a:pt x="72" y="1036"/>
                    </a:lnTo>
                    <a:lnTo>
                      <a:pt x="73" y="1037"/>
                    </a:lnTo>
                    <a:lnTo>
                      <a:pt x="73" y="1037"/>
                    </a:lnTo>
                    <a:lnTo>
                      <a:pt x="73" y="1037"/>
                    </a:lnTo>
                    <a:lnTo>
                      <a:pt x="73" y="1037"/>
                    </a:lnTo>
                    <a:lnTo>
                      <a:pt x="78" y="1040"/>
                    </a:lnTo>
                    <a:lnTo>
                      <a:pt x="78" y="1040"/>
                    </a:lnTo>
                    <a:lnTo>
                      <a:pt x="78" y="1041"/>
                    </a:lnTo>
                    <a:lnTo>
                      <a:pt x="78" y="1041"/>
                    </a:lnTo>
                    <a:lnTo>
                      <a:pt x="80" y="1041"/>
                    </a:lnTo>
                    <a:lnTo>
                      <a:pt x="80" y="1041"/>
                    </a:lnTo>
                    <a:lnTo>
                      <a:pt x="80" y="1041"/>
                    </a:lnTo>
                    <a:lnTo>
                      <a:pt x="80" y="1041"/>
                    </a:lnTo>
                    <a:lnTo>
                      <a:pt x="84" y="1043"/>
                    </a:lnTo>
                    <a:lnTo>
                      <a:pt x="84" y="1043"/>
                    </a:lnTo>
                    <a:lnTo>
                      <a:pt x="84" y="1043"/>
                    </a:lnTo>
                    <a:lnTo>
                      <a:pt x="84" y="1043"/>
                    </a:lnTo>
                    <a:lnTo>
                      <a:pt x="107" y="1041"/>
                    </a:lnTo>
                    <a:lnTo>
                      <a:pt x="107" y="1041"/>
                    </a:lnTo>
                    <a:lnTo>
                      <a:pt x="123" y="1040"/>
                    </a:lnTo>
                    <a:lnTo>
                      <a:pt x="137" y="1039"/>
                    </a:lnTo>
                    <a:lnTo>
                      <a:pt x="156" y="1034"/>
                    </a:lnTo>
                    <a:lnTo>
                      <a:pt x="156" y="1034"/>
                    </a:lnTo>
                    <a:lnTo>
                      <a:pt x="171" y="1059"/>
                    </a:lnTo>
                    <a:lnTo>
                      <a:pt x="171" y="1059"/>
                    </a:lnTo>
                    <a:lnTo>
                      <a:pt x="157" y="1073"/>
                    </a:lnTo>
                    <a:lnTo>
                      <a:pt x="149" y="1084"/>
                    </a:lnTo>
                    <a:lnTo>
                      <a:pt x="138" y="1098"/>
                    </a:lnTo>
                    <a:lnTo>
                      <a:pt x="138" y="1098"/>
                    </a:lnTo>
                    <a:lnTo>
                      <a:pt x="132" y="1108"/>
                    </a:lnTo>
                    <a:lnTo>
                      <a:pt x="128" y="1117"/>
                    </a:lnTo>
                    <a:lnTo>
                      <a:pt x="128" y="1117"/>
                    </a:lnTo>
                    <a:lnTo>
                      <a:pt x="127" y="1117"/>
                    </a:lnTo>
                    <a:lnTo>
                      <a:pt x="127" y="1117"/>
                    </a:lnTo>
                    <a:lnTo>
                      <a:pt x="126" y="1121"/>
                    </a:lnTo>
                    <a:lnTo>
                      <a:pt x="126" y="1121"/>
                    </a:lnTo>
                    <a:lnTo>
                      <a:pt x="126" y="1121"/>
                    </a:lnTo>
                    <a:lnTo>
                      <a:pt x="126" y="1121"/>
                    </a:lnTo>
                    <a:lnTo>
                      <a:pt x="126" y="1123"/>
                    </a:lnTo>
                    <a:lnTo>
                      <a:pt x="126" y="1123"/>
                    </a:lnTo>
                    <a:lnTo>
                      <a:pt x="126" y="1123"/>
                    </a:lnTo>
                    <a:lnTo>
                      <a:pt x="126" y="1123"/>
                    </a:lnTo>
                    <a:lnTo>
                      <a:pt x="126" y="1128"/>
                    </a:lnTo>
                    <a:lnTo>
                      <a:pt x="126" y="1128"/>
                    </a:lnTo>
                    <a:lnTo>
                      <a:pt x="126" y="1129"/>
                    </a:lnTo>
                    <a:lnTo>
                      <a:pt x="126" y="1129"/>
                    </a:lnTo>
                    <a:lnTo>
                      <a:pt x="126" y="1131"/>
                    </a:lnTo>
                    <a:lnTo>
                      <a:pt x="126" y="1131"/>
                    </a:lnTo>
                    <a:lnTo>
                      <a:pt x="127" y="1131"/>
                    </a:lnTo>
                    <a:lnTo>
                      <a:pt x="127" y="1131"/>
                    </a:lnTo>
                    <a:lnTo>
                      <a:pt x="128" y="1133"/>
                    </a:lnTo>
                    <a:lnTo>
                      <a:pt x="128" y="1133"/>
                    </a:lnTo>
                    <a:lnTo>
                      <a:pt x="128" y="1133"/>
                    </a:lnTo>
                    <a:lnTo>
                      <a:pt x="128" y="1133"/>
                    </a:lnTo>
                    <a:lnTo>
                      <a:pt x="130" y="1136"/>
                    </a:lnTo>
                    <a:lnTo>
                      <a:pt x="130" y="1136"/>
                    </a:lnTo>
                    <a:lnTo>
                      <a:pt x="130" y="1137"/>
                    </a:lnTo>
                    <a:lnTo>
                      <a:pt x="130" y="1137"/>
                    </a:lnTo>
                    <a:lnTo>
                      <a:pt x="132" y="1140"/>
                    </a:lnTo>
                    <a:lnTo>
                      <a:pt x="132" y="1140"/>
                    </a:lnTo>
                    <a:lnTo>
                      <a:pt x="133" y="1142"/>
                    </a:lnTo>
                    <a:lnTo>
                      <a:pt x="133" y="1142"/>
                    </a:lnTo>
                    <a:lnTo>
                      <a:pt x="133" y="1142"/>
                    </a:lnTo>
                    <a:lnTo>
                      <a:pt x="133" y="1142"/>
                    </a:lnTo>
                    <a:lnTo>
                      <a:pt x="135" y="1145"/>
                    </a:lnTo>
                    <a:lnTo>
                      <a:pt x="135" y="1145"/>
                    </a:lnTo>
                    <a:lnTo>
                      <a:pt x="136" y="1145"/>
                    </a:lnTo>
                    <a:lnTo>
                      <a:pt x="136" y="1145"/>
                    </a:lnTo>
                    <a:lnTo>
                      <a:pt x="137" y="1147"/>
                    </a:lnTo>
                    <a:lnTo>
                      <a:pt x="137" y="1147"/>
                    </a:lnTo>
                    <a:lnTo>
                      <a:pt x="137" y="1147"/>
                    </a:lnTo>
                    <a:lnTo>
                      <a:pt x="137" y="1147"/>
                    </a:lnTo>
                    <a:lnTo>
                      <a:pt x="138" y="1148"/>
                    </a:lnTo>
                    <a:lnTo>
                      <a:pt x="138" y="1148"/>
                    </a:lnTo>
                    <a:lnTo>
                      <a:pt x="140" y="1148"/>
                    </a:lnTo>
                    <a:lnTo>
                      <a:pt x="140" y="1148"/>
                    </a:lnTo>
                    <a:lnTo>
                      <a:pt x="143" y="1150"/>
                    </a:lnTo>
                    <a:lnTo>
                      <a:pt x="143" y="1150"/>
                    </a:lnTo>
                    <a:lnTo>
                      <a:pt x="145" y="1150"/>
                    </a:lnTo>
                    <a:lnTo>
                      <a:pt x="145" y="1150"/>
                    </a:lnTo>
                    <a:lnTo>
                      <a:pt x="147" y="1151"/>
                    </a:lnTo>
                    <a:lnTo>
                      <a:pt x="147" y="1151"/>
                    </a:lnTo>
                    <a:lnTo>
                      <a:pt x="147" y="1151"/>
                    </a:lnTo>
                    <a:lnTo>
                      <a:pt x="147" y="1151"/>
                    </a:lnTo>
                    <a:lnTo>
                      <a:pt x="151" y="1151"/>
                    </a:lnTo>
                    <a:lnTo>
                      <a:pt x="151" y="1151"/>
                    </a:lnTo>
                    <a:lnTo>
                      <a:pt x="151" y="1151"/>
                    </a:lnTo>
                    <a:lnTo>
                      <a:pt x="151" y="1151"/>
                    </a:lnTo>
                    <a:lnTo>
                      <a:pt x="172" y="1146"/>
                    </a:lnTo>
                    <a:lnTo>
                      <a:pt x="172" y="1146"/>
                    </a:lnTo>
                    <a:lnTo>
                      <a:pt x="189" y="1142"/>
                    </a:lnTo>
                    <a:lnTo>
                      <a:pt x="201" y="1137"/>
                    </a:lnTo>
                    <a:lnTo>
                      <a:pt x="220" y="1129"/>
                    </a:lnTo>
                    <a:lnTo>
                      <a:pt x="220" y="1129"/>
                    </a:lnTo>
                    <a:lnTo>
                      <a:pt x="239" y="1152"/>
                    </a:lnTo>
                    <a:lnTo>
                      <a:pt x="239" y="1152"/>
                    </a:lnTo>
                    <a:lnTo>
                      <a:pt x="228" y="1168"/>
                    </a:lnTo>
                    <a:lnTo>
                      <a:pt x="222" y="1181"/>
                    </a:lnTo>
                    <a:lnTo>
                      <a:pt x="214" y="1196"/>
                    </a:lnTo>
                    <a:lnTo>
                      <a:pt x="214" y="1196"/>
                    </a:lnTo>
                    <a:lnTo>
                      <a:pt x="209" y="1208"/>
                    </a:lnTo>
                    <a:lnTo>
                      <a:pt x="206" y="1216"/>
                    </a:lnTo>
                    <a:lnTo>
                      <a:pt x="206" y="1216"/>
                    </a:lnTo>
                    <a:lnTo>
                      <a:pt x="206" y="1216"/>
                    </a:lnTo>
                    <a:lnTo>
                      <a:pt x="206" y="1216"/>
                    </a:lnTo>
                    <a:lnTo>
                      <a:pt x="205" y="1220"/>
                    </a:lnTo>
                    <a:lnTo>
                      <a:pt x="205" y="1220"/>
                    </a:lnTo>
                    <a:lnTo>
                      <a:pt x="205" y="1220"/>
                    </a:lnTo>
                    <a:lnTo>
                      <a:pt x="205" y="1220"/>
                    </a:lnTo>
                    <a:lnTo>
                      <a:pt x="205" y="1223"/>
                    </a:lnTo>
                    <a:lnTo>
                      <a:pt x="205" y="1223"/>
                    </a:lnTo>
                    <a:lnTo>
                      <a:pt x="205" y="1224"/>
                    </a:lnTo>
                    <a:lnTo>
                      <a:pt x="205" y="1224"/>
                    </a:lnTo>
                    <a:lnTo>
                      <a:pt x="205" y="1226"/>
                    </a:lnTo>
                    <a:lnTo>
                      <a:pt x="206" y="1226"/>
                    </a:lnTo>
                    <a:lnTo>
                      <a:pt x="206" y="1226"/>
                    </a:lnTo>
                    <a:lnTo>
                      <a:pt x="206" y="1229"/>
                    </a:lnTo>
                    <a:lnTo>
                      <a:pt x="206" y="1229"/>
                    </a:lnTo>
                    <a:lnTo>
                      <a:pt x="206" y="1229"/>
                    </a:lnTo>
                    <a:lnTo>
                      <a:pt x="206" y="1229"/>
                    </a:lnTo>
                    <a:lnTo>
                      <a:pt x="208" y="1230"/>
                    </a:lnTo>
                    <a:lnTo>
                      <a:pt x="208" y="1230"/>
                    </a:lnTo>
                    <a:lnTo>
                      <a:pt x="208" y="1231"/>
                    </a:lnTo>
                    <a:lnTo>
                      <a:pt x="208" y="1231"/>
                    </a:lnTo>
                    <a:lnTo>
                      <a:pt x="209" y="1233"/>
                    </a:lnTo>
                    <a:lnTo>
                      <a:pt x="209" y="1233"/>
                    </a:lnTo>
                    <a:lnTo>
                      <a:pt x="210" y="1233"/>
                    </a:lnTo>
                    <a:lnTo>
                      <a:pt x="210" y="1233"/>
                    </a:lnTo>
                    <a:lnTo>
                      <a:pt x="212" y="1235"/>
                    </a:lnTo>
                    <a:lnTo>
                      <a:pt x="212" y="1235"/>
                    </a:lnTo>
                    <a:lnTo>
                      <a:pt x="213" y="1235"/>
                    </a:lnTo>
                    <a:lnTo>
                      <a:pt x="213" y="1235"/>
                    </a:lnTo>
                    <a:lnTo>
                      <a:pt x="214" y="1238"/>
                    </a:lnTo>
                    <a:lnTo>
                      <a:pt x="214" y="1238"/>
                    </a:lnTo>
                    <a:lnTo>
                      <a:pt x="217" y="1240"/>
                    </a:lnTo>
                    <a:lnTo>
                      <a:pt x="217" y="1240"/>
                    </a:lnTo>
                    <a:lnTo>
                      <a:pt x="217" y="1240"/>
                    </a:lnTo>
                    <a:lnTo>
                      <a:pt x="217" y="1240"/>
                    </a:lnTo>
                    <a:lnTo>
                      <a:pt x="219" y="1242"/>
                    </a:lnTo>
                    <a:lnTo>
                      <a:pt x="219" y="1242"/>
                    </a:lnTo>
                    <a:lnTo>
                      <a:pt x="219" y="1243"/>
                    </a:lnTo>
                    <a:lnTo>
                      <a:pt x="219" y="1243"/>
                    </a:lnTo>
                    <a:lnTo>
                      <a:pt x="222" y="1244"/>
                    </a:lnTo>
                    <a:lnTo>
                      <a:pt x="222" y="1244"/>
                    </a:lnTo>
                    <a:lnTo>
                      <a:pt x="222" y="1244"/>
                    </a:lnTo>
                    <a:lnTo>
                      <a:pt x="222" y="1244"/>
                    </a:lnTo>
                    <a:lnTo>
                      <a:pt x="223" y="1245"/>
                    </a:lnTo>
                    <a:lnTo>
                      <a:pt x="223" y="1245"/>
                    </a:lnTo>
                    <a:lnTo>
                      <a:pt x="224" y="1245"/>
                    </a:lnTo>
                    <a:lnTo>
                      <a:pt x="224" y="1245"/>
                    </a:lnTo>
                    <a:lnTo>
                      <a:pt x="225" y="1247"/>
                    </a:lnTo>
                    <a:lnTo>
                      <a:pt x="225" y="1247"/>
                    </a:lnTo>
                    <a:lnTo>
                      <a:pt x="225" y="1247"/>
                    </a:lnTo>
                    <a:lnTo>
                      <a:pt x="225" y="1247"/>
                    </a:lnTo>
                    <a:lnTo>
                      <a:pt x="228" y="1247"/>
                    </a:lnTo>
                    <a:lnTo>
                      <a:pt x="228" y="1247"/>
                    </a:lnTo>
                    <a:lnTo>
                      <a:pt x="229" y="1247"/>
                    </a:lnTo>
                    <a:lnTo>
                      <a:pt x="229" y="1247"/>
                    </a:lnTo>
                    <a:lnTo>
                      <a:pt x="232" y="1247"/>
                    </a:lnTo>
                    <a:lnTo>
                      <a:pt x="232" y="1247"/>
                    </a:lnTo>
                    <a:lnTo>
                      <a:pt x="232" y="1247"/>
                    </a:lnTo>
                    <a:lnTo>
                      <a:pt x="232" y="1247"/>
                    </a:lnTo>
                    <a:lnTo>
                      <a:pt x="235" y="1245"/>
                    </a:lnTo>
                    <a:lnTo>
                      <a:pt x="235" y="1245"/>
                    </a:lnTo>
                    <a:lnTo>
                      <a:pt x="235" y="1245"/>
                    </a:lnTo>
                    <a:lnTo>
                      <a:pt x="244" y="1243"/>
                    </a:lnTo>
                    <a:lnTo>
                      <a:pt x="256" y="1238"/>
                    </a:lnTo>
                    <a:lnTo>
                      <a:pt x="256" y="1238"/>
                    </a:lnTo>
                    <a:lnTo>
                      <a:pt x="271" y="1230"/>
                    </a:lnTo>
                    <a:lnTo>
                      <a:pt x="283" y="1224"/>
                    </a:lnTo>
                    <a:lnTo>
                      <a:pt x="300" y="1213"/>
                    </a:lnTo>
                    <a:lnTo>
                      <a:pt x="300" y="1213"/>
                    </a:lnTo>
                    <a:lnTo>
                      <a:pt x="322" y="1231"/>
                    </a:lnTo>
                    <a:lnTo>
                      <a:pt x="322" y="1231"/>
                    </a:lnTo>
                    <a:lnTo>
                      <a:pt x="315" y="1250"/>
                    </a:lnTo>
                    <a:lnTo>
                      <a:pt x="310" y="1263"/>
                    </a:lnTo>
                    <a:lnTo>
                      <a:pt x="306" y="1279"/>
                    </a:lnTo>
                    <a:lnTo>
                      <a:pt x="306" y="1279"/>
                    </a:lnTo>
                    <a:lnTo>
                      <a:pt x="303" y="1292"/>
                    </a:lnTo>
                    <a:lnTo>
                      <a:pt x="302" y="1301"/>
                    </a:lnTo>
                    <a:lnTo>
                      <a:pt x="302" y="1301"/>
                    </a:lnTo>
                    <a:lnTo>
                      <a:pt x="302" y="1305"/>
                    </a:lnTo>
                    <a:lnTo>
                      <a:pt x="302" y="1305"/>
                    </a:lnTo>
                    <a:lnTo>
                      <a:pt x="302" y="1306"/>
                    </a:lnTo>
                    <a:lnTo>
                      <a:pt x="302" y="1306"/>
                    </a:lnTo>
                    <a:lnTo>
                      <a:pt x="302" y="1308"/>
                    </a:lnTo>
                    <a:lnTo>
                      <a:pt x="302" y="1308"/>
                    </a:lnTo>
                    <a:lnTo>
                      <a:pt x="302" y="1308"/>
                    </a:lnTo>
                    <a:lnTo>
                      <a:pt x="302" y="1308"/>
                    </a:lnTo>
                    <a:lnTo>
                      <a:pt x="302" y="1311"/>
                    </a:lnTo>
                    <a:lnTo>
                      <a:pt x="302" y="1311"/>
                    </a:lnTo>
                    <a:lnTo>
                      <a:pt x="302" y="1311"/>
                    </a:lnTo>
                    <a:lnTo>
                      <a:pt x="302" y="1311"/>
                    </a:lnTo>
                    <a:lnTo>
                      <a:pt x="303" y="1312"/>
                    </a:lnTo>
                    <a:lnTo>
                      <a:pt x="303" y="1312"/>
                    </a:lnTo>
                    <a:lnTo>
                      <a:pt x="303" y="1313"/>
                    </a:lnTo>
                    <a:lnTo>
                      <a:pt x="303" y="1313"/>
                    </a:lnTo>
                    <a:lnTo>
                      <a:pt x="306" y="1315"/>
                    </a:lnTo>
                    <a:lnTo>
                      <a:pt x="306" y="1315"/>
                    </a:lnTo>
                    <a:lnTo>
                      <a:pt x="306" y="1315"/>
                    </a:lnTo>
                    <a:lnTo>
                      <a:pt x="306" y="1315"/>
                    </a:lnTo>
                    <a:lnTo>
                      <a:pt x="307" y="1317"/>
                    </a:lnTo>
                    <a:lnTo>
                      <a:pt x="307" y="1317"/>
                    </a:lnTo>
                    <a:lnTo>
                      <a:pt x="309" y="1317"/>
                    </a:lnTo>
                    <a:lnTo>
                      <a:pt x="309" y="1317"/>
                    </a:lnTo>
                    <a:lnTo>
                      <a:pt x="310" y="1318"/>
                    </a:lnTo>
                    <a:lnTo>
                      <a:pt x="310" y="1318"/>
                    </a:lnTo>
                    <a:lnTo>
                      <a:pt x="311" y="1318"/>
                    </a:lnTo>
                    <a:lnTo>
                      <a:pt x="311" y="1318"/>
                    </a:lnTo>
                    <a:lnTo>
                      <a:pt x="314" y="1321"/>
                    </a:lnTo>
                    <a:lnTo>
                      <a:pt x="314" y="1321"/>
                    </a:lnTo>
                    <a:lnTo>
                      <a:pt x="316" y="1322"/>
                    </a:lnTo>
                    <a:lnTo>
                      <a:pt x="316" y="1322"/>
                    </a:lnTo>
                    <a:lnTo>
                      <a:pt x="316" y="1322"/>
                    </a:lnTo>
                    <a:lnTo>
                      <a:pt x="316" y="1322"/>
                    </a:lnTo>
                    <a:lnTo>
                      <a:pt x="319" y="1323"/>
                    </a:lnTo>
                    <a:lnTo>
                      <a:pt x="319" y="1323"/>
                    </a:lnTo>
                    <a:lnTo>
                      <a:pt x="319" y="1325"/>
                    </a:lnTo>
                    <a:lnTo>
                      <a:pt x="319" y="1325"/>
                    </a:lnTo>
                    <a:lnTo>
                      <a:pt x="321" y="1326"/>
                    </a:lnTo>
                    <a:lnTo>
                      <a:pt x="321" y="1326"/>
                    </a:lnTo>
                    <a:lnTo>
                      <a:pt x="321" y="1326"/>
                    </a:lnTo>
                    <a:lnTo>
                      <a:pt x="321" y="1326"/>
                    </a:lnTo>
                    <a:lnTo>
                      <a:pt x="322" y="1326"/>
                    </a:lnTo>
                    <a:lnTo>
                      <a:pt x="322" y="1326"/>
                    </a:lnTo>
                    <a:lnTo>
                      <a:pt x="324" y="1326"/>
                    </a:lnTo>
                    <a:lnTo>
                      <a:pt x="324" y="1326"/>
                    </a:lnTo>
                    <a:lnTo>
                      <a:pt x="325" y="1327"/>
                    </a:lnTo>
                    <a:lnTo>
                      <a:pt x="325" y="1327"/>
                    </a:lnTo>
                    <a:lnTo>
                      <a:pt x="326" y="1327"/>
                    </a:lnTo>
                    <a:lnTo>
                      <a:pt x="326" y="1327"/>
                    </a:lnTo>
                    <a:lnTo>
                      <a:pt x="329" y="1327"/>
                    </a:lnTo>
                    <a:lnTo>
                      <a:pt x="329" y="1327"/>
                    </a:lnTo>
                    <a:lnTo>
                      <a:pt x="329" y="1327"/>
                    </a:lnTo>
                    <a:lnTo>
                      <a:pt x="329" y="1327"/>
                    </a:lnTo>
                    <a:lnTo>
                      <a:pt x="331" y="1326"/>
                    </a:lnTo>
                    <a:lnTo>
                      <a:pt x="331" y="1326"/>
                    </a:lnTo>
                    <a:lnTo>
                      <a:pt x="331" y="1326"/>
                    </a:lnTo>
                    <a:lnTo>
                      <a:pt x="331" y="1326"/>
                    </a:lnTo>
                    <a:lnTo>
                      <a:pt x="335" y="1325"/>
                    </a:lnTo>
                    <a:lnTo>
                      <a:pt x="335" y="1325"/>
                    </a:lnTo>
                    <a:lnTo>
                      <a:pt x="343" y="1320"/>
                    </a:lnTo>
                    <a:lnTo>
                      <a:pt x="354" y="1313"/>
                    </a:lnTo>
                    <a:lnTo>
                      <a:pt x="354" y="1313"/>
                    </a:lnTo>
                    <a:lnTo>
                      <a:pt x="368" y="1303"/>
                    </a:lnTo>
                    <a:lnTo>
                      <a:pt x="379" y="1296"/>
                    </a:lnTo>
                    <a:lnTo>
                      <a:pt x="393" y="1282"/>
                    </a:lnTo>
                    <a:lnTo>
                      <a:pt x="393" y="1282"/>
                    </a:lnTo>
                    <a:lnTo>
                      <a:pt x="418" y="1296"/>
                    </a:lnTo>
                    <a:lnTo>
                      <a:pt x="418" y="1296"/>
                    </a:lnTo>
                    <a:lnTo>
                      <a:pt x="414" y="1316"/>
                    </a:lnTo>
                    <a:lnTo>
                      <a:pt x="412" y="1330"/>
                    </a:lnTo>
                    <a:lnTo>
                      <a:pt x="411" y="1346"/>
                    </a:lnTo>
                    <a:lnTo>
                      <a:pt x="411" y="1346"/>
                    </a:lnTo>
                    <a:lnTo>
                      <a:pt x="409" y="1359"/>
                    </a:lnTo>
                    <a:lnTo>
                      <a:pt x="411" y="1368"/>
                    </a:lnTo>
                    <a:lnTo>
                      <a:pt x="411" y="1368"/>
                    </a:lnTo>
                    <a:lnTo>
                      <a:pt x="411" y="1368"/>
                    </a:lnTo>
                    <a:lnTo>
                      <a:pt x="411" y="1368"/>
                    </a:lnTo>
                    <a:lnTo>
                      <a:pt x="411" y="1371"/>
                    </a:lnTo>
                    <a:lnTo>
                      <a:pt x="411" y="1371"/>
                    </a:lnTo>
                    <a:lnTo>
                      <a:pt x="411" y="1373"/>
                    </a:lnTo>
                    <a:lnTo>
                      <a:pt x="411" y="1373"/>
                    </a:lnTo>
                    <a:lnTo>
                      <a:pt x="412" y="1374"/>
                    </a:lnTo>
                    <a:lnTo>
                      <a:pt x="412" y="1374"/>
                    </a:lnTo>
                    <a:lnTo>
                      <a:pt x="412" y="1375"/>
                    </a:lnTo>
                    <a:lnTo>
                      <a:pt x="412" y="1375"/>
                    </a:lnTo>
                    <a:lnTo>
                      <a:pt x="413" y="1378"/>
                    </a:lnTo>
                    <a:lnTo>
                      <a:pt x="413" y="1378"/>
                    </a:lnTo>
                    <a:lnTo>
                      <a:pt x="413" y="1378"/>
                    </a:lnTo>
                    <a:lnTo>
                      <a:pt x="413" y="1378"/>
                    </a:lnTo>
                    <a:lnTo>
                      <a:pt x="414" y="1379"/>
                    </a:lnTo>
                    <a:lnTo>
                      <a:pt x="414" y="1379"/>
                    </a:lnTo>
                    <a:lnTo>
                      <a:pt x="414" y="1379"/>
                    </a:lnTo>
                    <a:lnTo>
                      <a:pt x="414" y="1379"/>
                    </a:lnTo>
                    <a:lnTo>
                      <a:pt x="416" y="1380"/>
                    </a:lnTo>
                    <a:lnTo>
                      <a:pt x="416" y="1380"/>
                    </a:lnTo>
                    <a:lnTo>
                      <a:pt x="417" y="1380"/>
                    </a:lnTo>
                    <a:lnTo>
                      <a:pt x="417" y="1380"/>
                    </a:lnTo>
                    <a:lnTo>
                      <a:pt x="418" y="1381"/>
                    </a:lnTo>
                    <a:lnTo>
                      <a:pt x="418" y="1381"/>
                    </a:lnTo>
                    <a:lnTo>
                      <a:pt x="419" y="1383"/>
                    </a:lnTo>
                    <a:lnTo>
                      <a:pt x="419" y="1383"/>
                    </a:lnTo>
                    <a:lnTo>
                      <a:pt x="421" y="1383"/>
                    </a:lnTo>
                    <a:lnTo>
                      <a:pt x="421" y="1383"/>
                    </a:lnTo>
                    <a:lnTo>
                      <a:pt x="422" y="1384"/>
                    </a:lnTo>
                    <a:lnTo>
                      <a:pt x="422" y="1384"/>
                    </a:lnTo>
                    <a:lnTo>
                      <a:pt x="424" y="1385"/>
                    </a:lnTo>
                    <a:lnTo>
                      <a:pt x="424" y="1385"/>
                    </a:lnTo>
                    <a:lnTo>
                      <a:pt x="427" y="1386"/>
                    </a:lnTo>
                    <a:lnTo>
                      <a:pt x="427" y="1386"/>
                    </a:lnTo>
                    <a:lnTo>
                      <a:pt x="428" y="1386"/>
                    </a:lnTo>
                    <a:lnTo>
                      <a:pt x="428" y="1386"/>
                    </a:lnTo>
                    <a:lnTo>
                      <a:pt x="431" y="1388"/>
                    </a:lnTo>
                    <a:lnTo>
                      <a:pt x="431" y="1388"/>
                    </a:lnTo>
                    <a:lnTo>
                      <a:pt x="431" y="1388"/>
                    </a:lnTo>
                    <a:lnTo>
                      <a:pt x="431" y="1388"/>
                    </a:lnTo>
                    <a:lnTo>
                      <a:pt x="433" y="1389"/>
                    </a:lnTo>
                    <a:lnTo>
                      <a:pt x="433" y="1389"/>
                    </a:lnTo>
                    <a:lnTo>
                      <a:pt x="433" y="1389"/>
                    </a:lnTo>
                    <a:lnTo>
                      <a:pt x="433" y="1389"/>
                    </a:lnTo>
                    <a:lnTo>
                      <a:pt x="436" y="1389"/>
                    </a:lnTo>
                    <a:lnTo>
                      <a:pt x="436" y="1389"/>
                    </a:lnTo>
                    <a:lnTo>
                      <a:pt x="436" y="1389"/>
                    </a:lnTo>
                    <a:lnTo>
                      <a:pt x="436" y="1389"/>
                    </a:lnTo>
                    <a:lnTo>
                      <a:pt x="438" y="1389"/>
                    </a:lnTo>
                    <a:lnTo>
                      <a:pt x="438" y="1389"/>
                    </a:lnTo>
                    <a:lnTo>
                      <a:pt x="438" y="1389"/>
                    </a:lnTo>
                    <a:lnTo>
                      <a:pt x="438" y="1389"/>
                    </a:lnTo>
                    <a:lnTo>
                      <a:pt x="441" y="1389"/>
                    </a:lnTo>
                    <a:lnTo>
                      <a:pt x="441" y="1389"/>
                    </a:lnTo>
                    <a:lnTo>
                      <a:pt x="441" y="1388"/>
                    </a:lnTo>
                    <a:lnTo>
                      <a:pt x="441" y="1388"/>
                    </a:lnTo>
                    <a:lnTo>
                      <a:pt x="443" y="1388"/>
                    </a:lnTo>
                    <a:lnTo>
                      <a:pt x="443" y="1388"/>
                    </a:lnTo>
                    <a:lnTo>
                      <a:pt x="443" y="1386"/>
                    </a:lnTo>
                    <a:lnTo>
                      <a:pt x="443" y="1386"/>
                    </a:lnTo>
                    <a:lnTo>
                      <a:pt x="447" y="1385"/>
                    </a:lnTo>
                    <a:lnTo>
                      <a:pt x="447" y="1385"/>
                    </a:lnTo>
                    <a:lnTo>
                      <a:pt x="447" y="1385"/>
                    </a:lnTo>
                    <a:lnTo>
                      <a:pt x="447" y="1385"/>
                    </a:lnTo>
                    <a:lnTo>
                      <a:pt x="463" y="1370"/>
                    </a:lnTo>
                    <a:lnTo>
                      <a:pt x="463" y="1370"/>
                    </a:lnTo>
                    <a:lnTo>
                      <a:pt x="475" y="1359"/>
                    </a:lnTo>
                    <a:lnTo>
                      <a:pt x="485" y="1349"/>
                    </a:lnTo>
                    <a:lnTo>
                      <a:pt x="496" y="1332"/>
                    </a:lnTo>
                    <a:lnTo>
                      <a:pt x="496" y="1332"/>
                    </a:lnTo>
                    <a:lnTo>
                      <a:pt x="524" y="1342"/>
                    </a:lnTo>
                    <a:lnTo>
                      <a:pt x="524" y="1342"/>
                    </a:lnTo>
                    <a:lnTo>
                      <a:pt x="523" y="1362"/>
                    </a:lnTo>
                    <a:lnTo>
                      <a:pt x="523" y="1376"/>
                    </a:lnTo>
                    <a:lnTo>
                      <a:pt x="525" y="1393"/>
                    </a:lnTo>
                    <a:lnTo>
                      <a:pt x="525" y="1393"/>
                    </a:lnTo>
                    <a:lnTo>
                      <a:pt x="526" y="1405"/>
                    </a:lnTo>
                    <a:lnTo>
                      <a:pt x="529" y="1414"/>
                    </a:lnTo>
                    <a:lnTo>
                      <a:pt x="529" y="1414"/>
                    </a:lnTo>
                    <a:lnTo>
                      <a:pt x="529" y="1415"/>
                    </a:lnTo>
                    <a:lnTo>
                      <a:pt x="529" y="1415"/>
                    </a:lnTo>
                    <a:lnTo>
                      <a:pt x="529" y="1418"/>
                    </a:lnTo>
                    <a:lnTo>
                      <a:pt x="529" y="1418"/>
                    </a:lnTo>
                    <a:lnTo>
                      <a:pt x="530" y="1419"/>
                    </a:lnTo>
                    <a:lnTo>
                      <a:pt x="530" y="1419"/>
                    </a:lnTo>
                    <a:lnTo>
                      <a:pt x="530" y="1420"/>
                    </a:lnTo>
                    <a:lnTo>
                      <a:pt x="530" y="1420"/>
                    </a:lnTo>
                    <a:lnTo>
                      <a:pt x="532" y="1422"/>
                    </a:lnTo>
                    <a:lnTo>
                      <a:pt x="532" y="1422"/>
                    </a:lnTo>
                    <a:lnTo>
                      <a:pt x="533" y="1423"/>
                    </a:lnTo>
                    <a:lnTo>
                      <a:pt x="533" y="1423"/>
                    </a:lnTo>
                    <a:lnTo>
                      <a:pt x="533" y="1423"/>
                    </a:lnTo>
                    <a:lnTo>
                      <a:pt x="533" y="1423"/>
                    </a:lnTo>
                    <a:lnTo>
                      <a:pt x="534" y="1424"/>
                    </a:lnTo>
                    <a:lnTo>
                      <a:pt x="534" y="1424"/>
                    </a:lnTo>
                    <a:lnTo>
                      <a:pt x="535" y="1425"/>
                    </a:lnTo>
                    <a:lnTo>
                      <a:pt x="535" y="1425"/>
                    </a:lnTo>
                    <a:lnTo>
                      <a:pt x="537" y="1425"/>
                    </a:lnTo>
                    <a:lnTo>
                      <a:pt x="537" y="1425"/>
                    </a:lnTo>
                    <a:lnTo>
                      <a:pt x="537" y="1427"/>
                    </a:lnTo>
                    <a:lnTo>
                      <a:pt x="537" y="1427"/>
                    </a:lnTo>
                    <a:lnTo>
                      <a:pt x="539" y="1427"/>
                    </a:lnTo>
                    <a:lnTo>
                      <a:pt x="539" y="1427"/>
                    </a:lnTo>
                    <a:lnTo>
                      <a:pt x="540" y="1427"/>
                    </a:lnTo>
                    <a:lnTo>
                      <a:pt x="540" y="1427"/>
                    </a:lnTo>
                    <a:lnTo>
                      <a:pt x="542" y="1428"/>
                    </a:lnTo>
                    <a:lnTo>
                      <a:pt x="542" y="1428"/>
                    </a:lnTo>
                    <a:lnTo>
                      <a:pt x="543" y="1428"/>
                    </a:lnTo>
                    <a:lnTo>
                      <a:pt x="543" y="1428"/>
                    </a:lnTo>
                    <a:lnTo>
                      <a:pt x="545" y="1429"/>
                    </a:lnTo>
                    <a:lnTo>
                      <a:pt x="545" y="1429"/>
                    </a:lnTo>
                    <a:lnTo>
                      <a:pt x="548" y="1429"/>
                    </a:lnTo>
                    <a:lnTo>
                      <a:pt x="548" y="1429"/>
                    </a:lnTo>
                    <a:lnTo>
                      <a:pt x="549" y="1431"/>
                    </a:lnTo>
                    <a:lnTo>
                      <a:pt x="549" y="1431"/>
                    </a:lnTo>
                    <a:lnTo>
                      <a:pt x="552" y="1431"/>
                    </a:lnTo>
                    <a:lnTo>
                      <a:pt x="552" y="1431"/>
                    </a:lnTo>
                    <a:lnTo>
                      <a:pt x="552" y="1431"/>
                    </a:lnTo>
                    <a:lnTo>
                      <a:pt x="552" y="1431"/>
                    </a:lnTo>
                    <a:lnTo>
                      <a:pt x="554" y="1431"/>
                    </a:lnTo>
                    <a:lnTo>
                      <a:pt x="554" y="1431"/>
                    </a:lnTo>
                    <a:lnTo>
                      <a:pt x="555" y="1431"/>
                    </a:lnTo>
                    <a:lnTo>
                      <a:pt x="555" y="1431"/>
                    </a:lnTo>
                    <a:lnTo>
                      <a:pt x="557" y="1431"/>
                    </a:lnTo>
                    <a:lnTo>
                      <a:pt x="557" y="1431"/>
                    </a:lnTo>
                    <a:lnTo>
                      <a:pt x="558" y="1431"/>
                    </a:lnTo>
                    <a:lnTo>
                      <a:pt x="558" y="1431"/>
                    </a:lnTo>
                    <a:lnTo>
                      <a:pt x="559" y="1431"/>
                    </a:lnTo>
                    <a:lnTo>
                      <a:pt x="559" y="1431"/>
                    </a:lnTo>
                    <a:lnTo>
                      <a:pt x="559" y="1431"/>
                    </a:lnTo>
                    <a:lnTo>
                      <a:pt x="559" y="1431"/>
                    </a:lnTo>
                    <a:lnTo>
                      <a:pt x="562" y="1429"/>
                    </a:lnTo>
                    <a:lnTo>
                      <a:pt x="562" y="1429"/>
                    </a:lnTo>
                    <a:lnTo>
                      <a:pt x="563" y="1429"/>
                    </a:lnTo>
                    <a:lnTo>
                      <a:pt x="563" y="1429"/>
                    </a:lnTo>
                    <a:lnTo>
                      <a:pt x="564" y="1428"/>
                    </a:lnTo>
                    <a:lnTo>
                      <a:pt x="564" y="1428"/>
                    </a:lnTo>
                    <a:lnTo>
                      <a:pt x="566" y="1428"/>
                    </a:lnTo>
                    <a:lnTo>
                      <a:pt x="566" y="1428"/>
                    </a:lnTo>
                    <a:lnTo>
                      <a:pt x="568" y="1425"/>
                    </a:lnTo>
                    <a:lnTo>
                      <a:pt x="568" y="1425"/>
                    </a:lnTo>
                    <a:lnTo>
                      <a:pt x="574" y="1418"/>
                    </a:lnTo>
                    <a:lnTo>
                      <a:pt x="582" y="1408"/>
                    </a:lnTo>
                    <a:lnTo>
                      <a:pt x="582" y="1408"/>
                    </a:lnTo>
                    <a:lnTo>
                      <a:pt x="591" y="1395"/>
                    </a:lnTo>
                    <a:lnTo>
                      <a:pt x="598" y="1383"/>
                    </a:lnTo>
                    <a:lnTo>
                      <a:pt x="607" y="1365"/>
                    </a:lnTo>
                    <a:lnTo>
                      <a:pt x="607" y="1365"/>
                    </a:lnTo>
                    <a:lnTo>
                      <a:pt x="636" y="1370"/>
                    </a:lnTo>
                    <a:lnTo>
                      <a:pt x="636" y="1370"/>
                    </a:lnTo>
                    <a:lnTo>
                      <a:pt x="639" y="1390"/>
                    </a:lnTo>
                    <a:lnTo>
                      <a:pt x="641" y="1404"/>
                    </a:lnTo>
                    <a:lnTo>
                      <a:pt x="646" y="1419"/>
                    </a:lnTo>
                    <a:lnTo>
                      <a:pt x="646" y="1419"/>
                    </a:lnTo>
                    <a:lnTo>
                      <a:pt x="650" y="1432"/>
                    </a:lnTo>
                    <a:lnTo>
                      <a:pt x="654" y="1441"/>
                    </a:lnTo>
                    <a:lnTo>
                      <a:pt x="654" y="1441"/>
                    </a:lnTo>
                    <a:lnTo>
                      <a:pt x="654" y="1441"/>
                    </a:lnTo>
                    <a:lnTo>
                      <a:pt x="654" y="1441"/>
                    </a:lnTo>
                    <a:lnTo>
                      <a:pt x="655" y="1443"/>
                    </a:lnTo>
                    <a:lnTo>
                      <a:pt x="655" y="1443"/>
                    </a:lnTo>
                    <a:lnTo>
                      <a:pt x="655" y="1444"/>
                    </a:lnTo>
                    <a:lnTo>
                      <a:pt x="655" y="1444"/>
                    </a:lnTo>
                    <a:lnTo>
                      <a:pt x="656" y="1446"/>
                    </a:lnTo>
                    <a:lnTo>
                      <a:pt x="656" y="1446"/>
                    </a:lnTo>
                    <a:lnTo>
                      <a:pt x="658" y="1447"/>
                    </a:lnTo>
                    <a:lnTo>
                      <a:pt x="658" y="1447"/>
                    </a:lnTo>
                    <a:lnTo>
                      <a:pt x="659" y="1448"/>
                    </a:lnTo>
                    <a:lnTo>
                      <a:pt x="659" y="1448"/>
                    </a:lnTo>
                    <a:lnTo>
                      <a:pt x="659" y="1448"/>
                    </a:lnTo>
                    <a:lnTo>
                      <a:pt x="659" y="1448"/>
                    </a:lnTo>
                    <a:lnTo>
                      <a:pt x="660" y="1449"/>
                    </a:lnTo>
                    <a:lnTo>
                      <a:pt x="660" y="1449"/>
                    </a:lnTo>
                    <a:lnTo>
                      <a:pt x="661" y="1449"/>
                    </a:lnTo>
                    <a:lnTo>
                      <a:pt x="661" y="1449"/>
                    </a:lnTo>
                    <a:lnTo>
                      <a:pt x="663" y="1451"/>
                    </a:lnTo>
                    <a:lnTo>
                      <a:pt x="663" y="1451"/>
                    </a:lnTo>
                    <a:lnTo>
                      <a:pt x="664" y="1451"/>
                    </a:lnTo>
                    <a:lnTo>
                      <a:pt x="664" y="1451"/>
                    </a:lnTo>
                    <a:lnTo>
                      <a:pt x="666" y="1451"/>
                    </a:lnTo>
                    <a:lnTo>
                      <a:pt x="666" y="1451"/>
                    </a:lnTo>
                    <a:lnTo>
                      <a:pt x="666" y="1451"/>
                    </a:lnTo>
                    <a:lnTo>
                      <a:pt x="666" y="1451"/>
                    </a:lnTo>
                    <a:lnTo>
                      <a:pt x="669" y="1451"/>
                    </a:lnTo>
                    <a:lnTo>
                      <a:pt x="669" y="1451"/>
                    </a:lnTo>
                    <a:lnTo>
                      <a:pt x="670" y="1451"/>
                    </a:lnTo>
                    <a:lnTo>
                      <a:pt x="670" y="1451"/>
                    </a:lnTo>
                    <a:lnTo>
                      <a:pt x="670" y="1451"/>
                    </a:lnTo>
                    <a:lnTo>
                      <a:pt x="670" y="1451"/>
                    </a:lnTo>
                    <a:lnTo>
                      <a:pt x="671" y="1398"/>
                    </a:lnTo>
                    <a:lnTo>
                      <a:pt x="673" y="1344"/>
                    </a:lnTo>
                    <a:lnTo>
                      <a:pt x="673" y="134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6" name="Freeform 45"/>
              <p:cNvSpPr>
                <a:spLocks noEditPoints="1"/>
              </p:cNvSpPr>
              <p:nvPr/>
            </p:nvSpPr>
            <p:spPr bwMode="auto">
              <a:xfrm>
                <a:off x="3507552" y="5773796"/>
                <a:ext cx="627357" cy="627357"/>
              </a:xfrm>
              <a:custGeom>
                <a:avLst/>
                <a:gdLst>
                  <a:gd name="T0" fmla="*/ 919 w 970"/>
                  <a:gd name="T1" fmla="*/ 480 h 970"/>
                  <a:gd name="T2" fmla="*/ 958 w 970"/>
                  <a:gd name="T3" fmla="*/ 374 h 970"/>
                  <a:gd name="T4" fmla="*/ 953 w 970"/>
                  <a:gd name="T5" fmla="*/ 353 h 970"/>
                  <a:gd name="T6" fmla="*/ 941 w 970"/>
                  <a:gd name="T7" fmla="*/ 339 h 970"/>
                  <a:gd name="T8" fmla="*/ 891 w 970"/>
                  <a:gd name="T9" fmla="*/ 227 h 970"/>
                  <a:gd name="T10" fmla="*/ 886 w 970"/>
                  <a:gd name="T11" fmla="*/ 209 h 970"/>
                  <a:gd name="T12" fmla="*/ 871 w 970"/>
                  <a:gd name="T13" fmla="*/ 193 h 970"/>
                  <a:gd name="T14" fmla="*/ 761 w 970"/>
                  <a:gd name="T15" fmla="*/ 174 h 970"/>
                  <a:gd name="T16" fmla="*/ 775 w 970"/>
                  <a:gd name="T17" fmla="*/ 95 h 970"/>
                  <a:gd name="T18" fmla="*/ 756 w 970"/>
                  <a:gd name="T19" fmla="*/ 81 h 970"/>
                  <a:gd name="T20" fmla="*/ 730 w 970"/>
                  <a:gd name="T21" fmla="*/ 86 h 970"/>
                  <a:gd name="T22" fmla="*/ 628 w 970"/>
                  <a:gd name="T23" fmla="*/ 24 h 970"/>
                  <a:gd name="T24" fmla="*/ 605 w 970"/>
                  <a:gd name="T25" fmla="*/ 14 h 970"/>
                  <a:gd name="T26" fmla="*/ 556 w 970"/>
                  <a:gd name="T27" fmla="*/ 58 h 970"/>
                  <a:gd name="T28" fmla="*/ 459 w 970"/>
                  <a:gd name="T29" fmla="*/ 1 h 970"/>
                  <a:gd name="T30" fmla="*/ 435 w 970"/>
                  <a:gd name="T31" fmla="*/ 1 h 970"/>
                  <a:gd name="T32" fmla="*/ 421 w 970"/>
                  <a:gd name="T33" fmla="*/ 13 h 970"/>
                  <a:gd name="T34" fmla="*/ 301 w 970"/>
                  <a:gd name="T35" fmla="*/ 42 h 970"/>
                  <a:gd name="T36" fmla="*/ 276 w 970"/>
                  <a:gd name="T37" fmla="*/ 47 h 970"/>
                  <a:gd name="T38" fmla="*/ 264 w 970"/>
                  <a:gd name="T39" fmla="*/ 91 h 970"/>
                  <a:gd name="T40" fmla="*/ 155 w 970"/>
                  <a:gd name="T41" fmla="*/ 131 h 970"/>
                  <a:gd name="T42" fmla="*/ 133 w 970"/>
                  <a:gd name="T43" fmla="*/ 151 h 970"/>
                  <a:gd name="T44" fmla="*/ 174 w 970"/>
                  <a:gd name="T45" fmla="*/ 247 h 970"/>
                  <a:gd name="T46" fmla="*/ 53 w 970"/>
                  <a:gd name="T47" fmla="*/ 266 h 970"/>
                  <a:gd name="T48" fmla="*/ 42 w 970"/>
                  <a:gd name="T49" fmla="*/ 286 h 970"/>
                  <a:gd name="T50" fmla="*/ 77 w 970"/>
                  <a:gd name="T51" fmla="*/ 342 h 970"/>
                  <a:gd name="T52" fmla="*/ 7 w 970"/>
                  <a:gd name="T53" fmla="*/ 425 h 970"/>
                  <a:gd name="T54" fmla="*/ 0 w 970"/>
                  <a:gd name="T55" fmla="*/ 447 h 970"/>
                  <a:gd name="T56" fmla="*/ 8 w 970"/>
                  <a:gd name="T57" fmla="*/ 466 h 970"/>
                  <a:gd name="T58" fmla="*/ 19 w 970"/>
                  <a:gd name="T59" fmla="*/ 586 h 970"/>
                  <a:gd name="T60" fmla="*/ 14 w 970"/>
                  <a:gd name="T61" fmla="*/ 604 h 970"/>
                  <a:gd name="T62" fmla="*/ 22 w 970"/>
                  <a:gd name="T63" fmla="*/ 625 h 970"/>
                  <a:gd name="T64" fmla="*/ 123 w 970"/>
                  <a:gd name="T65" fmla="*/ 635 h 970"/>
                  <a:gd name="T66" fmla="*/ 80 w 970"/>
                  <a:gd name="T67" fmla="*/ 750 h 970"/>
                  <a:gd name="T68" fmla="*/ 92 w 970"/>
                  <a:gd name="T69" fmla="*/ 770 h 970"/>
                  <a:gd name="T70" fmla="*/ 135 w 970"/>
                  <a:gd name="T71" fmla="*/ 772 h 970"/>
                  <a:gd name="T72" fmla="*/ 194 w 970"/>
                  <a:gd name="T73" fmla="*/ 869 h 970"/>
                  <a:gd name="T74" fmla="*/ 207 w 970"/>
                  <a:gd name="T75" fmla="*/ 883 h 970"/>
                  <a:gd name="T76" fmla="*/ 226 w 970"/>
                  <a:gd name="T77" fmla="*/ 890 h 970"/>
                  <a:gd name="T78" fmla="*/ 341 w 970"/>
                  <a:gd name="T79" fmla="*/ 941 h 970"/>
                  <a:gd name="T80" fmla="*/ 357 w 970"/>
                  <a:gd name="T81" fmla="*/ 954 h 970"/>
                  <a:gd name="T82" fmla="*/ 377 w 970"/>
                  <a:gd name="T83" fmla="*/ 956 h 970"/>
                  <a:gd name="T84" fmla="*/ 475 w 970"/>
                  <a:gd name="T85" fmla="*/ 901 h 970"/>
                  <a:gd name="T86" fmla="*/ 516 w 970"/>
                  <a:gd name="T87" fmla="*/ 969 h 970"/>
                  <a:gd name="T88" fmla="*/ 538 w 970"/>
                  <a:gd name="T89" fmla="*/ 968 h 970"/>
                  <a:gd name="T90" fmla="*/ 565 w 970"/>
                  <a:gd name="T91" fmla="*/ 911 h 970"/>
                  <a:gd name="T92" fmla="*/ 676 w 970"/>
                  <a:gd name="T93" fmla="*/ 930 h 970"/>
                  <a:gd name="T94" fmla="*/ 697 w 970"/>
                  <a:gd name="T95" fmla="*/ 922 h 970"/>
                  <a:gd name="T96" fmla="*/ 708 w 970"/>
                  <a:gd name="T97" fmla="*/ 897 h 970"/>
                  <a:gd name="T98" fmla="*/ 814 w 970"/>
                  <a:gd name="T99" fmla="*/ 839 h 970"/>
                  <a:gd name="T100" fmla="*/ 832 w 970"/>
                  <a:gd name="T101" fmla="*/ 827 h 970"/>
                  <a:gd name="T102" fmla="*/ 839 w 970"/>
                  <a:gd name="T103" fmla="*/ 811 h 970"/>
                  <a:gd name="T104" fmla="*/ 910 w 970"/>
                  <a:gd name="T105" fmla="*/ 707 h 970"/>
                  <a:gd name="T106" fmla="*/ 924 w 970"/>
                  <a:gd name="T107" fmla="*/ 697 h 970"/>
                  <a:gd name="T108" fmla="*/ 931 w 970"/>
                  <a:gd name="T109" fmla="*/ 675 h 970"/>
                  <a:gd name="T110" fmla="*/ 866 w 970"/>
                  <a:gd name="T111" fmla="*/ 587 h 970"/>
                  <a:gd name="T112" fmla="*/ 968 w 970"/>
                  <a:gd name="T113" fmla="*/ 541 h 970"/>
                  <a:gd name="T114" fmla="*/ 970 w 970"/>
                  <a:gd name="T115" fmla="*/ 519 h 970"/>
                  <a:gd name="T116" fmla="*/ 227 w 970"/>
                  <a:gd name="T117" fmla="*/ 720 h 970"/>
                  <a:gd name="T118" fmla="*/ 170 w 970"/>
                  <a:gd name="T119" fmla="*/ 333 h 970"/>
                  <a:gd name="T120" fmla="*/ 503 w 970"/>
                  <a:gd name="T121" fmla="*/ 135 h 970"/>
                  <a:gd name="T122" fmla="*/ 819 w 970"/>
                  <a:gd name="T123" fmla="*/ 381 h 970"/>
                  <a:gd name="T124" fmla="*/ 708 w 970"/>
                  <a:gd name="T125" fmla="*/ 75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0" h="970">
                    <a:moveTo>
                      <a:pt x="970" y="514"/>
                    </a:moveTo>
                    <a:lnTo>
                      <a:pt x="970" y="514"/>
                    </a:lnTo>
                    <a:lnTo>
                      <a:pt x="970" y="514"/>
                    </a:lnTo>
                    <a:lnTo>
                      <a:pt x="970" y="514"/>
                    </a:lnTo>
                    <a:lnTo>
                      <a:pt x="969" y="512"/>
                    </a:lnTo>
                    <a:lnTo>
                      <a:pt x="969" y="512"/>
                    </a:lnTo>
                    <a:lnTo>
                      <a:pt x="969" y="512"/>
                    </a:lnTo>
                    <a:lnTo>
                      <a:pt x="969" y="512"/>
                    </a:lnTo>
                    <a:lnTo>
                      <a:pt x="968" y="509"/>
                    </a:lnTo>
                    <a:lnTo>
                      <a:pt x="968" y="509"/>
                    </a:lnTo>
                    <a:lnTo>
                      <a:pt x="968" y="509"/>
                    </a:lnTo>
                    <a:lnTo>
                      <a:pt x="968" y="509"/>
                    </a:lnTo>
                    <a:lnTo>
                      <a:pt x="967" y="507"/>
                    </a:lnTo>
                    <a:lnTo>
                      <a:pt x="967" y="507"/>
                    </a:lnTo>
                    <a:lnTo>
                      <a:pt x="967" y="507"/>
                    </a:lnTo>
                    <a:lnTo>
                      <a:pt x="967" y="507"/>
                    </a:lnTo>
                    <a:lnTo>
                      <a:pt x="964" y="504"/>
                    </a:lnTo>
                    <a:lnTo>
                      <a:pt x="964" y="504"/>
                    </a:lnTo>
                    <a:lnTo>
                      <a:pt x="963" y="504"/>
                    </a:lnTo>
                    <a:lnTo>
                      <a:pt x="963" y="504"/>
                    </a:lnTo>
                    <a:lnTo>
                      <a:pt x="963" y="504"/>
                    </a:lnTo>
                    <a:lnTo>
                      <a:pt x="954" y="498"/>
                    </a:lnTo>
                    <a:lnTo>
                      <a:pt x="939" y="490"/>
                    </a:lnTo>
                    <a:lnTo>
                      <a:pt x="939" y="490"/>
                    </a:lnTo>
                    <a:lnTo>
                      <a:pt x="919" y="480"/>
                    </a:lnTo>
                    <a:lnTo>
                      <a:pt x="902" y="474"/>
                    </a:lnTo>
                    <a:lnTo>
                      <a:pt x="889" y="470"/>
                    </a:lnTo>
                    <a:lnTo>
                      <a:pt x="878" y="468"/>
                    </a:lnTo>
                    <a:lnTo>
                      <a:pt x="878" y="468"/>
                    </a:lnTo>
                    <a:lnTo>
                      <a:pt x="876" y="434"/>
                    </a:lnTo>
                    <a:lnTo>
                      <a:pt x="876" y="434"/>
                    </a:lnTo>
                    <a:lnTo>
                      <a:pt x="885" y="430"/>
                    </a:lnTo>
                    <a:lnTo>
                      <a:pt x="897" y="423"/>
                    </a:lnTo>
                    <a:lnTo>
                      <a:pt x="913" y="415"/>
                    </a:lnTo>
                    <a:lnTo>
                      <a:pt x="930" y="402"/>
                    </a:lnTo>
                    <a:lnTo>
                      <a:pt x="930" y="402"/>
                    </a:lnTo>
                    <a:lnTo>
                      <a:pt x="944" y="391"/>
                    </a:lnTo>
                    <a:lnTo>
                      <a:pt x="953" y="383"/>
                    </a:lnTo>
                    <a:lnTo>
                      <a:pt x="953" y="383"/>
                    </a:lnTo>
                    <a:lnTo>
                      <a:pt x="953" y="383"/>
                    </a:lnTo>
                    <a:lnTo>
                      <a:pt x="953" y="383"/>
                    </a:lnTo>
                    <a:lnTo>
                      <a:pt x="953" y="383"/>
                    </a:lnTo>
                    <a:lnTo>
                      <a:pt x="953" y="383"/>
                    </a:lnTo>
                    <a:lnTo>
                      <a:pt x="957" y="377"/>
                    </a:lnTo>
                    <a:lnTo>
                      <a:pt x="957" y="377"/>
                    </a:lnTo>
                    <a:lnTo>
                      <a:pt x="957" y="377"/>
                    </a:lnTo>
                    <a:lnTo>
                      <a:pt x="957" y="377"/>
                    </a:lnTo>
                    <a:lnTo>
                      <a:pt x="958" y="376"/>
                    </a:lnTo>
                    <a:lnTo>
                      <a:pt x="958" y="376"/>
                    </a:lnTo>
                    <a:lnTo>
                      <a:pt x="958" y="374"/>
                    </a:lnTo>
                    <a:lnTo>
                      <a:pt x="958" y="374"/>
                    </a:lnTo>
                    <a:lnTo>
                      <a:pt x="958" y="372"/>
                    </a:lnTo>
                    <a:lnTo>
                      <a:pt x="958" y="372"/>
                    </a:lnTo>
                    <a:lnTo>
                      <a:pt x="958" y="372"/>
                    </a:lnTo>
                    <a:lnTo>
                      <a:pt x="958" y="372"/>
                    </a:lnTo>
                    <a:lnTo>
                      <a:pt x="958" y="369"/>
                    </a:lnTo>
                    <a:lnTo>
                      <a:pt x="958" y="369"/>
                    </a:lnTo>
                    <a:lnTo>
                      <a:pt x="958" y="369"/>
                    </a:lnTo>
                    <a:lnTo>
                      <a:pt x="958" y="369"/>
                    </a:lnTo>
                    <a:lnTo>
                      <a:pt x="957" y="367"/>
                    </a:lnTo>
                    <a:lnTo>
                      <a:pt x="957" y="367"/>
                    </a:lnTo>
                    <a:lnTo>
                      <a:pt x="957" y="366"/>
                    </a:lnTo>
                    <a:lnTo>
                      <a:pt x="957" y="366"/>
                    </a:lnTo>
                    <a:lnTo>
                      <a:pt x="957" y="363"/>
                    </a:lnTo>
                    <a:lnTo>
                      <a:pt x="957" y="363"/>
                    </a:lnTo>
                    <a:lnTo>
                      <a:pt x="957" y="362"/>
                    </a:lnTo>
                    <a:lnTo>
                      <a:pt x="957" y="362"/>
                    </a:lnTo>
                    <a:lnTo>
                      <a:pt x="955" y="359"/>
                    </a:lnTo>
                    <a:lnTo>
                      <a:pt x="955" y="359"/>
                    </a:lnTo>
                    <a:lnTo>
                      <a:pt x="954" y="355"/>
                    </a:lnTo>
                    <a:lnTo>
                      <a:pt x="954" y="355"/>
                    </a:lnTo>
                    <a:lnTo>
                      <a:pt x="954" y="355"/>
                    </a:lnTo>
                    <a:lnTo>
                      <a:pt x="954" y="355"/>
                    </a:lnTo>
                    <a:lnTo>
                      <a:pt x="953" y="353"/>
                    </a:lnTo>
                    <a:lnTo>
                      <a:pt x="953" y="353"/>
                    </a:lnTo>
                    <a:lnTo>
                      <a:pt x="953" y="352"/>
                    </a:lnTo>
                    <a:lnTo>
                      <a:pt x="953" y="352"/>
                    </a:lnTo>
                    <a:lnTo>
                      <a:pt x="953" y="349"/>
                    </a:lnTo>
                    <a:lnTo>
                      <a:pt x="953" y="349"/>
                    </a:lnTo>
                    <a:lnTo>
                      <a:pt x="952" y="349"/>
                    </a:lnTo>
                    <a:lnTo>
                      <a:pt x="952" y="349"/>
                    </a:lnTo>
                    <a:lnTo>
                      <a:pt x="952" y="347"/>
                    </a:lnTo>
                    <a:lnTo>
                      <a:pt x="952" y="347"/>
                    </a:lnTo>
                    <a:lnTo>
                      <a:pt x="950" y="347"/>
                    </a:lnTo>
                    <a:lnTo>
                      <a:pt x="950" y="347"/>
                    </a:lnTo>
                    <a:lnTo>
                      <a:pt x="949" y="345"/>
                    </a:lnTo>
                    <a:lnTo>
                      <a:pt x="949" y="345"/>
                    </a:lnTo>
                    <a:lnTo>
                      <a:pt x="949" y="344"/>
                    </a:lnTo>
                    <a:lnTo>
                      <a:pt x="949" y="344"/>
                    </a:lnTo>
                    <a:lnTo>
                      <a:pt x="948" y="343"/>
                    </a:lnTo>
                    <a:lnTo>
                      <a:pt x="948" y="343"/>
                    </a:lnTo>
                    <a:lnTo>
                      <a:pt x="947" y="343"/>
                    </a:lnTo>
                    <a:lnTo>
                      <a:pt x="947" y="343"/>
                    </a:lnTo>
                    <a:lnTo>
                      <a:pt x="944" y="342"/>
                    </a:lnTo>
                    <a:lnTo>
                      <a:pt x="944" y="342"/>
                    </a:lnTo>
                    <a:lnTo>
                      <a:pt x="944" y="340"/>
                    </a:lnTo>
                    <a:lnTo>
                      <a:pt x="944" y="340"/>
                    </a:lnTo>
                    <a:lnTo>
                      <a:pt x="941" y="340"/>
                    </a:lnTo>
                    <a:lnTo>
                      <a:pt x="941" y="340"/>
                    </a:lnTo>
                    <a:lnTo>
                      <a:pt x="941" y="339"/>
                    </a:lnTo>
                    <a:lnTo>
                      <a:pt x="941" y="339"/>
                    </a:lnTo>
                    <a:lnTo>
                      <a:pt x="941" y="339"/>
                    </a:lnTo>
                    <a:lnTo>
                      <a:pt x="930" y="337"/>
                    </a:lnTo>
                    <a:lnTo>
                      <a:pt x="913" y="334"/>
                    </a:lnTo>
                    <a:lnTo>
                      <a:pt x="913" y="334"/>
                    </a:lnTo>
                    <a:lnTo>
                      <a:pt x="891" y="333"/>
                    </a:lnTo>
                    <a:lnTo>
                      <a:pt x="872" y="333"/>
                    </a:lnTo>
                    <a:lnTo>
                      <a:pt x="858" y="333"/>
                    </a:lnTo>
                    <a:lnTo>
                      <a:pt x="848" y="334"/>
                    </a:lnTo>
                    <a:lnTo>
                      <a:pt x="848" y="334"/>
                    </a:lnTo>
                    <a:lnTo>
                      <a:pt x="842" y="319"/>
                    </a:lnTo>
                    <a:lnTo>
                      <a:pt x="834" y="304"/>
                    </a:lnTo>
                    <a:lnTo>
                      <a:pt x="834" y="304"/>
                    </a:lnTo>
                    <a:lnTo>
                      <a:pt x="842" y="296"/>
                    </a:lnTo>
                    <a:lnTo>
                      <a:pt x="851" y="286"/>
                    </a:lnTo>
                    <a:lnTo>
                      <a:pt x="862" y="272"/>
                    </a:lnTo>
                    <a:lnTo>
                      <a:pt x="875" y="255"/>
                    </a:lnTo>
                    <a:lnTo>
                      <a:pt x="875" y="255"/>
                    </a:lnTo>
                    <a:lnTo>
                      <a:pt x="885" y="240"/>
                    </a:lnTo>
                    <a:lnTo>
                      <a:pt x="890" y="229"/>
                    </a:lnTo>
                    <a:lnTo>
                      <a:pt x="890" y="229"/>
                    </a:lnTo>
                    <a:lnTo>
                      <a:pt x="890" y="229"/>
                    </a:lnTo>
                    <a:lnTo>
                      <a:pt x="890" y="229"/>
                    </a:lnTo>
                    <a:lnTo>
                      <a:pt x="890" y="229"/>
                    </a:lnTo>
                    <a:lnTo>
                      <a:pt x="891" y="227"/>
                    </a:lnTo>
                    <a:lnTo>
                      <a:pt x="891" y="227"/>
                    </a:lnTo>
                    <a:lnTo>
                      <a:pt x="891" y="226"/>
                    </a:lnTo>
                    <a:lnTo>
                      <a:pt x="891" y="226"/>
                    </a:lnTo>
                    <a:lnTo>
                      <a:pt x="891" y="223"/>
                    </a:lnTo>
                    <a:lnTo>
                      <a:pt x="891" y="223"/>
                    </a:lnTo>
                    <a:lnTo>
                      <a:pt x="891" y="223"/>
                    </a:lnTo>
                    <a:lnTo>
                      <a:pt x="891" y="223"/>
                    </a:lnTo>
                    <a:lnTo>
                      <a:pt x="891" y="221"/>
                    </a:lnTo>
                    <a:lnTo>
                      <a:pt x="891" y="221"/>
                    </a:lnTo>
                    <a:lnTo>
                      <a:pt x="891" y="219"/>
                    </a:lnTo>
                    <a:lnTo>
                      <a:pt x="891" y="219"/>
                    </a:lnTo>
                    <a:lnTo>
                      <a:pt x="891" y="218"/>
                    </a:lnTo>
                    <a:lnTo>
                      <a:pt x="891" y="218"/>
                    </a:lnTo>
                    <a:lnTo>
                      <a:pt x="891" y="217"/>
                    </a:lnTo>
                    <a:lnTo>
                      <a:pt x="891" y="217"/>
                    </a:lnTo>
                    <a:lnTo>
                      <a:pt x="890" y="214"/>
                    </a:lnTo>
                    <a:lnTo>
                      <a:pt x="890" y="214"/>
                    </a:lnTo>
                    <a:lnTo>
                      <a:pt x="890" y="214"/>
                    </a:lnTo>
                    <a:lnTo>
                      <a:pt x="890" y="214"/>
                    </a:lnTo>
                    <a:lnTo>
                      <a:pt x="889" y="213"/>
                    </a:lnTo>
                    <a:lnTo>
                      <a:pt x="889" y="213"/>
                    </a:lnTo>
                    <a:lnTo>
                      <a:pt x="887" y="212"/>
                    </a:lnTo>
                    <a:lnTo>
                      <a:pt x="887" y="212"/>
                    </a:lnTo>
                    <a:lnTo>
                      <a:pt x="886" y="209"/>
                    </a:lnTo>
                    <a:lnTo>
                      <a:pt x="886" y="209"/>
                    </a:lnTo>
                    <a:lnTo>
                      <a:pt x="886" y="208"/>
                    </a:lnTo>
                    <a:lnTo>
                      <a:pt x="886" y="208"/>
                    </a:lnTo>
                    <a:lnTo>
                      <a:pt x="884" y="206"/>
                    </a:lnTo>
                    <a:lnTo>
                      <a:pt x="884" y="206"/>
                    </a:lnTo>
                    <a:lnTo>
                      <a:pt x="882" y="203"/>
                    </a:lnTo>
                    <a:lnTo>
                      <a:pt x="882" y="203"/>
                    </a:lnTo>
                    <a:lnTo>
                      <a:pt x="881" y="203"/>
                    </a:lnTo>
                    <a:lnTo>
                      <a:pt x="881" y="203"/>
                    </a:lnTo>
                    <a:lnTo>
                      <a:pt x="880" y="201"/>
                    </a:lnTo>
                    <a:lnTo>
                      <a:pt x="880" y="201"/>
                    </a:lnTo>
                    <a:lnTo>
                      <a:pt x="880" y="199"/>
                    </a:lnTo>
                    <a:lnTo>
                      <a:pt x="880" y="199"/>
                    </a:lnTo>
                    <a:lnTo>
                      <a:pt x="877" y="198"/>
                    </a:lnTo>
                    <a:lnTo>
                      <a:pt x="877" y="198"/>
                    </a:lnTo>
                    <a:lnTo>
                      <a:pt x="877" y="198"/>
                    </a:lnTo>
                    <a:lnTo>
                      <a:pt x="877" y="198"/>
                    </a:lnTo>
                    <a:lnTo>
                      <a:pt x="876" y="195"/>
                    </a:lnTo>
                    <a:lnTo>
                      <a:pt x="876" y="195"/>
                    </a:lnTo>
                    <a:lnTo>
                      <a:pt x="875" y="195"/>
                    </a:lnTo>
                    <a:lnTo>
                      <a:pt x="875" y="195"/>
                    </a:lnTo>
                    <a:lnTo>
                      <a:pt x="873" y="194"/>
                    </a:lnTo>
                    <a:lnTo>
                      <a:pt x="873" y="194"/>
                    </a:lnTo>
                    <a:lnTo>
                      <a:pt x="873" y="194"/>
                    </a:lnTo>
                    <a:lnTo>
                      <a:pt x="873" y="194"/>
                    </a:lnTo>
                    <a:lnTo>
                      <a:pt x="871" y="193"/>
                    </a:lnTo>
                    <a:lnTo>
                      <a:pt x="871" y="193"/>
                    </a:lnTo>
                    <a:lnTo>
                      <a:pt x="871" y="193"/>
                    </a:lnTo>
                    <a:lnTo>
                      <a:pt x="871" y="193"/>
                    </a:lnTo>
                    <a:lnTo>
                      <a:pt x="867" y="193"/>
                    </a:lnTo>
                    <a:lnTo>
                      <a:pt x="867" y="193"/>
                    </a:lnTo>
                    <a:lnTo>
                      <a:pt x="867" y="193"/>
                    </a:lnTo>
                    <a:lnTo>
                      <a:pt x="867" y="193"/>
                    </a:lnTo>
                    <a:lnTo>
                      <a:pt x="863" y="193"/>
                    </a:lnTo>
                    <a:lnTo>
                      <a:pt x="863" y="193"/>
                    </a:lnTo>
                    <a:lnTo>
                      <a:pt x="863" y="193"/>
                    </a:lnTo>
                    <a:lnTo>
                      <a:pt x="863" y="193"/>
                    </a:lnTo>
                    <a:lnTo>
                      <a:pt x="863" y="193"/>
                    </a:lnTo>
                    <a:lnTo>
                      <a:pt x="863" y="193"/>
                    </a:lnTo>
                    <a:lnTo>
                      <a:pt x="852" y="194"/>
                    </a:lnTo>
                    <a:lnTo>
                      <a:pt x="836" y="198"/>
                    </a:lnTo>
                    <a:lnTo>
                      <a:pt x="836" y="198"/>
                    </a:lnTo>
                    <a:lnTo>
                      <a:pt x="814" y="203"/>
                    </a:lnTo>
                    <a:lnTo>
                      <a:pt x="797" y="209"/>
                    </a:lnTo>
                    <a:lnTo>
                      <a:pt x="784" y="214"/>
                    </a:lnTo>
                    <a:lnTo>
                      <a:pt x="775" y="219"/>
                    </a:lnTo>
                    <a:lnTo>
                      <a:pt x="775" y="219"/>
                    </a:lnTo>
                    <a:lnTo>
                      <a:pt x="751" y="195"/>
                    </a:lnTo>
                    <a:lnTo>
                      <a:pt x="751" y="195"/>
                    </a:lnTo>
                    <a:lnTo>
                      <a:pt x="755" y="187"/>
                    </a:lnTo>
                    <a:lnTo>
                      <a:pt x="761" y="174"/>
                    </a:lnTo>
                    <a:lnTo>
                      <a:pt x="768" y="156"/>
                    </a:lnTo>
                    <a:lnTo>
                      <a:pt x="773" y="135"/>
                    </a:lnTo>
                    <a:lnTo>
                      <a:pt x="773" y="135"/>
                    </a:lnTo>
                    <a:lnTo>
                      <a:pt x="776" y="119"/>
                    </a:lnTo>
                    <a:lnTo>
                      <a:pt x="778" y="107"/>
                    </a:lnTo>
                    <a:lnTo>
                      <a:pt x="778" y="107"/>
                    </a:lnTo>
                    <a:lnTo>
                      <a:pt x="778" y="107"/>
                    </a:lnTo>
                    <a:lnTo>
                      <a:pt x="778" y="107"/>
                    </a:lnTo>
                    <a:lnTo>
                      <a:pt x="778" y="107"/>
                    </a:lnTo>
                    <a:lnTo>
                      <a:pt x="778" y="107"/>
                    </a:lnTo>
                    <a:lnTo>
                      <a:pt x="778" y="104"/>
                    </a:lnTo>
                    <a:lnTo>
                      <a:pt x="778" y="104"/>
                    </a:lnTo>
                    <a:lnTo>
                      <a:pt x="778" y="104"/>
                    </a:lnTo>
                    <a:lnTo>
                      <a:pt x="778" y="104"/>
                    </a:lnTo>
                    <a:lnTo>
                      <a:pt x="778" y="100"/>
                    </a:lnTo>
                    <a:lnTo>
                      <a:pt x="778" y="100"/>
                    </a:lnTo>
                    <a:lnTo>
                      <a:pt x="778" y="100"/>
                    </a:lnTo>
                    <a:lnTo>
                      <a:pt x="778" y="100"/>
                    </a:lnTo>
                    <a:lnTo>
                      <a:pt x="776" y="97"/>
                    </a:lnTo>
                    <a:lnTo>
                      <a:pt x="776" y="97"/>
                    </a:lnTo>
                    <a:lnTo>
                      <a:pt x="776" y="97"/>
                    </a:lnTo>
                    <a:lnTo>
                      <a:pt x="776" y="97"/>
                    </a:lnTo>
                    <a:lnTo>
                      <a:pt x="775" y="96"/>
                    </a:lnTo>
                    <a:lnTo>
                      <a:pt x="775" y="96"/>
                    </a:lnTo>
                    <a:lnTo>
                      <a:pt x="775" y="95"/>
                    </a:lnTo>
                    <a:lnTo>
                      <a:pt x="775" y="95"/>
                    </a:lnTo>
                    <a:lnTo>
                      <a:pt x="773" y="93"/>
                    </a:lnTo>
                    <a:lnTo>
                      <a:pt x="773" y="93"/>
                    </a:lnTo>
                    <a:lnTo>
                      <a:pt x="773" y="93"/>
                    </a:lnTo>
                    <a:lnTo>
                      <a:pt x="773" y="93"/>
                    </a:lnTo>
                    <a:lnTo>
                      <a:pt x="771" y="91"/>
                    </a:lnTo>
                    <a:lnTo>
                      <a:pt x="771" y="91"/>
                    </a:lnTo>
                    <a:lnTo>
                      <a:pt x="770" y="91"/>
                    </a:lnTo>
                    <a:lnTo>
                      <a:pt x="770" y="91"/>
                    </a:lnTo>
                    <a:lnTo>
                      <a:pt x="768" y="90"/>
                    </a:lnTo>
                    <a:lnTo>
                      <a:pt x="768" y="90"/>
                    </a:lnTo>
                    <a:lnTo>
                      <a:pt x="768" y="88"/>
                    </a:lnTo>
                    <a:lnTo>
                      <a:pt x="768" y="88"/>
                    </a:lnTo>
                    <a:lnTo>
                      <a:pt x="765" y="87"/>
                    </a:lnTo>
                    <a:lnTo>
                      <a:pt x="765" y="87"/>
                    </a:lnTo>
                    <a:lnTo>
                      <a:pt x="761" y="85"/>
                    </a:lnTo>
                    <a:lnTo>
                      <a:pt x="761" y="85"/>
                    </a:lnTo>
                    <a:lnTo>
                      <a:pt x="761" y="85"/>
                    </a:lnTo>
                    <a:lnTo>
                      <a:pt x="761" y="85"/>
                    </a:lnTo>
                    <a:lnTo>
                      <a:pt x="759" y="83"/>
                    </a:lnTo>
                    <a:lnTo>
                      <a:pt x="759" y="83"/>
                    </a:lnTo>
                    <a:lnTo>
                      <a:pt x="758" y="82"/>
                    </a:lnTo>
                    <a:lnTo>
                      <a:pt x="758" y="82"/>
                    </a:lnTo>
                    <a:lnTo>
                      <a:pt x="756" y="81"/>
                    </a:lnTo>
                    <a:lnTo>
                      <a:pt x="756" y="81"/>
                    </a:lnTo>
                    <a:lnTo>
                      <a:pt x="755" y="81"/>
                    </a:lnTo>
                    <a:lnTo>
                      <a:pt x="755" y="81"/>
                    </a:lnTo>
                    <a:lnTo>
                      <a:pt x="754" y="80"/>
                    </a:lnTo>
                    <a:lnTo>
                      <a:pt x="754" y="80"/>
                    </a:lnTo>
                    <a:lnTo>
                      <a:pt x="752" y="80"/>
                    </a:lnTo>
                    <a:lnTo>
                      <a:pt x="752" y="80"/>
                    </a:lnTo>
                    <a:lnTo>
                      <a:pt x="751" y="80"/>
                    </a:lnTo>
                    <a:lnTo>
                      <a:pt x="751" y="80"/>
                    </a:lnTo>
                    <a:lnTo>
                      <a:pt x="750" y="80"/>
                    </a:lnTo>
                    <a:lnTo>
                      <a:pt x="750" y="80"/>
                    </a:lnTo>
                    <a:lnTo>
                      <a:pt x="747" y="80"/>
                    </a:lnTo>
                    <a:lnTo>
                      <a:pt x="747" y="80"/>
                    </a:lnTo>
                    <a:lnTo>
                      <a:pt x="747" y="80"/>
                    </a:lnTo>
                    <a:lnTo>
                      <a:pt x="747" y="80"/>
                    </a:lnTo>
                    <a:lnTo>
                      <a:pt x="745" y="80"/>
                    </a:lnTo>
                    <a:lnTo>
                      <a:pt x="745" y="80"/>
                    </a:lnTo>
                    <a:lnTo>
                      <a:pt x="744" y="80"/>
                    </a:lnTo>
                    <a:lnTo>
                      <a:pt x="744" y="80"/>
                    </a:lnTo>
                    <a:lnTo>
                      <a:pt x="741" y="81"/>
                    </a:lnTo>
                    <a:lnTo>
                      <a:pt x="741" y="81"/>
                    </a:lnTo>
                    <a:lnTo>
                      <a:pt x="740" y="81"/>
                    </a:lnTo>
                    <a:lnTo>
                      <a:pt x="740" y="81"/>
                    </a:lnTo>
                    <a:lnTo>
                      <a:pt x="740" y="81"/>
                    </a:lnTo>
                    <a:lnTo>
                      <a:pt x="740" y="81"/>
                    </a:lnTo>
                    <a:lnTo>
                      <a:pt x="730" y="86"/>
                    </a:lnTo>
                    <a:lnTo>
                      <a:pt x="716" y="95"/>
                    </a:lnTo>
                    <a:lnTo>
                      <a:pt x="716" y="95"/>
                    </a:lnTo>
                    <a:lnTo>
                      <a:pt x="698" y="109"/>
                    </a:lnTo>
                    <a:lnTo>
                      <a:pt x="683" y="120"/>
                    </a:lnTo>
                    <a:lnTo>
                      <a:pt x="673" y="130"/>
                    </a:lnTo>
                    <a:lnTo>
                      <a:pt x="667" y="136"/>
                    </a:lnTo>
                    <a:lnTo>
                      <a:pt x="667" y="136"/>
                    </a:lnTo>
                    <a:lnTo>
                      <a:pt x="637" y="122"/>
                    </a:lnTo>
                    <a:lnTo>
                      <a:pt x="637" y="122"/>
                    </a:lnTo>
                    <a:lnTo>
                      <a:pt x="638" y="112"/>
                    </a:lnTo>
                    <a:lnTo>
                      <a:pt x="638" y="98"/>
                    </a:lnTo>
                    <a:lnTo>
                      <a:pt x="638" y="81"/>
                    </a:lnTo>
                    <a:lnTo>
                      <a:pt x="637" y="58"/>
                    </a:lnTo>
                    <a:lnTo>
                      <a:pt x="637" y="58"/>
                    </a:lnTo>
                    <a:lnTo>
                      <a:pt x="634" y="42"/>
                    </a:lnTo>
                    <a:lnTo>
                      <a:pt x="632" y="30"/>
                    </a:lnTo>
                    <a:lnTo>
                      <a:pt x="632" y="30"/>
                    </a:lnTo>
                    <a:lnTo>
                      <a:pt x="632" y="30"/>
                    </a:lnTo>
                    <a:lnTo>
                      <a:pt x="632" y="30"/>
                    </a:lnTo>
                    <a:lnTo>
                      <a:pt x="632" y="30"/>
                    </a:lnTo>
                    <a:lnTo>
                      <a:pt x="630" y="27"/>
                    </a:lnTo>
                    <a:lnTo>
                      <a:pt x="630" y="27"/>
                    </a:lnTo>
                    <a:lnTo>
                      <a:pt x="630" y="27"/>
                    </a:lnTo>
                    <a:lnTo>
                      <a:pt x="630" y="27"/>
                    </a:lnTo>
                    <a:lnTo>
                      <a:pt x="628" y="24"/>
                    </a:lnTo>
                    <a:lnTo>
                      <a:pt x="628" y="24"/>
                    </a:lnTo>
                    <a:lnTo>
                      <a:pt x="628" y="24"/>
                    </a:lnTo>
                    <a:lnTo>
                      <a:pt x="627" y="22"/>
                    </a:lnTo>
                    <a:lnTo>
                      <a:pt x="627" y="22"/>
                    </a:lnTo>
                    <a:lnTo>
                      <a:pt x="627" y="22"/>
                    </a:lnTo>
                    <a:lnTo>
                      <a:pt x="627" y="22"/>
                    </a:lnTo>
                    <a:lnTo>
                      <a:pt x="624" y="20"/>
                    </a:lnTo>
                    <a:lnTo>
                      <a:pt x="624" y="20"/>
                    </a:lnTo>
                    <a:lnTo>
                      <a:pt x="624" y="19"/>
                    </a:lnTo>
                    <a:lnTo>
                      <a:pt x="624" y="19"/>
                    </a:lnTo>
                    <a:lnTo>
                      <a:pt x="619" y="18"/>
                    </a:lnTo>
                    <a:lnTo>
                      <a:pt x="619" y="18"/>
                    </a:lnTo>
                    <a:lnTo>
                      <a:pt x="618" y="18"/>
                    </a:lnTo>
                    <a:lnTo>
                      <a:pt x="618" y="18"/>
                    </a:lnTo>
                    <a:lnTo>
                      <a:pt x="615" y="17"/>
                    </a:lnTo>
                    <a:lnTo>
                      <a:pt x="615" y="17"/>
                    </a:lnTo>
                    <a:lnTo>
                      <a:pt x="615" y="17"/>
                    </a:lnTo>
                    <a:lnTo>
                      <a:pt x="615" y="17"/>
                    </a:lnTo>
                    <a:lnTo>
                      <a:pt x="611" y="15"/>
                    </a:lnTo>
                    <a:lnTo>
                      <a:pt x="611" y="15"/>
                    </a:lnTo>
                    <a:lnTo>
                      <a:pt x="609" y="14"/>
                    </a:lnTo>
                    <a:lnTo>
                      <a:pt x="609" y="14"/>
                    </a:lnTo>
                    <a:lnTo>
                      <a:pt x="608" y="14"/>
                    </a:lnTo>
                    <a:lnTo>
                      <a:pt x="608" y="14"/>
                    </a:lnTo>
                    <a:lnTo>
                      <a:pt x="605" y="14"/>
                    </a:lnTo>
                    <a:lnTo>
                      <a:pt x="605" y="14"/>
                    </a:lnTo>
                    <a:lnTo>
                      <a:pt x="604" y="14"/>
                    </a:lnTo>
                    <a:lnTo>
                      <a:pt x="604" y="14"/>
                    </a:lnTo>
                    <a:lnTo>
                      <a:pt x="599" y="13"/>
                    </a:lnTo>
                    <a:lnTo>
                      <a:pt x="599" y="13"/>
                    </a:lnTo>
                    <a:lnTo>
                      <a:pt x="598" y="13"/>
                    </a:lnTo>
                    <a:lnTo>
                      <a:pt x="598" y="13"/>
                    </a:lnTo>
                    <a:lnTo>
                      <a:pt x="596" y="13"/>
                    </a:lnTo>
                    <a:lnTo>
                      <a:pt x="596" y="13"/>
                    </a:lnTo>
                    <a:lnTo>
                      <a:pt x="595" y="13"/>
                    </a:lnTo>
                    <a:lnTo>
                      <a:pt x="595" y="13"/>
                    </a:lnTo>
                    <a:lnTo>
                      <a:pt x="590" y="15"/>
                    </a:lnTo>
                    <a:lnTo>
                      <a:pt x="590" y="15"/>
                    </a:lnTo>
                    <a:lnTo>
                      <a:pt x="589" y="17"/>
                    </a:lnTo>
                    <a:lnTo>
                      <a:pt x="589" y="17"/>
                    </a:lnTo>
                    <a:lnTo>
                      <a:pt x="587" y="18"/>
                    </a:lnTo>
                    <a:lnTo>
                      <a:pt x="587" y="18"/>
                    </a:lnTo>
                    <a:lnTo>
                      <a:pt x="586" y="19"/>
                    </a:lnTo>
                    <a:lnTo>
                      <a:pt x="586" y="19"/>
                    </a:lnTo>
                    <a:lnTo>
                      <a:pt x="586" y="19"/>
                    </a:lnTo>
                    <a:lnTo>
                      <a:pt x="586" y="19"/>
                    </a:lnTo>
                    <a:lnTo>
                      <a:pt x="579" y="27"/>
                    </a:lnTo>
                    <a:lnTo>
                      <a:pt x="569" y="41"/>
                    </a:lnTo>
                    <a:lnTo>
                      <a:pt x="569" y="41"/>
                    </a:lnTo>
                    <a:lnTo>
                      <a:pt x="556" y="58"/>
                    </a:lnTo>
                    <a:lnTo>
                      <a:pt x="547" y="75"/>
                    </a:lnTo>
                    <a:lnTo>
                      <a:pt x="540" y="87"/>
                    </a:lnTo>
                    <a:lnTo>
                      <a:pt x="536" y="96"/>
                    </a:lnTo>
                    <a:lnTo>
                      <a:pt x="536" y="96"/>
                    </a:lnTo>
                    <a:lnTo>
                      <a:pt x="503" y="93"/>
                    </a:lnTo>
                    <a:lnTo>
                      <a:pt x="503" y="93"/>
                    </a:lnTo>
                    <a:lnTo>
                      <a:pt x="501" y="83"/>
                    </a:lnTo>
                    <a:lnTo>
                      <a:pt x="497" y="70"/>
                    </a:lnTo>
                    <a:lnTo>
                      <a:pt x="490" y="53"/>
                    </a:lnTo>
                    <a:lnTo>
                      <a:pt x="480" y="32"/>
                    </a:lnTo>
                    <a:lnTo>
                      <a:pt x="480" y="32"/>
                    </a:lnTo>
                    <a:lnTo>
                      <a:pt x="473" y="18"/>
                    </a:lnTo>
                    <a:lnTo>
                      <a:pt x="467" y="8"/>
                    </a:lnTo>
                    <a:lnTo>
                      <a:pt x="467" y="8"/>
                    </a:lnTo>
                    <a:lnTo>
                      <a:pt x="467" y="8"/>
                    </a:lnTo>
                    <a:lnTo>
                      <a:pt x="467" y="8"/>
                    </a:lnTo>
                    <a:lnTo>
                      <a:pt x="467" y="8"/>
                    </a:lnTo>
                    <a:lnTo>
                      <a:pt x="467" y="8"/>
                    </a:lnTo>
                    <a:lnTo>
                      <a:pt x="465" y="5"/>
                    </a:lnTo>
                    <a:lnTo>
                      <a:pt x="465" y="5"/>
                    </a:lnTo>
                    <a:lnTo>
                      <a:pt x="464" y="5"/>
                    </a:lnTo>
                    <a:lnTo>
                      <a:pt x="464" y="5"/>
                    </a:lnTo>
                    <a:lnTo>
                      <a:pt x="461" y="3"/>
                    </a:lnTo>
                    <a:lnTo>
                      <a:pt x="461" y="3"/>
                    </a:lnTo>
                    <a:lnTo>
                      <a:pt x="459" y="1"/>
                    </a:lnTo>
                    <a:lnTo>
                      <a:pt x="459" y="1"/>
                    </a:lnTo>
                    <a:lnTo>
                      <a:pt x="459" y="1"/>
                    </a:lnTo>
                    <a:lnTo>
                      <a:pt x="459" y="1"/>
                    </a:lnTo>
                    <a:lnTo>
                      <a:pt x="458" y="0"/>
                    </a:lnTo>
                    <a:lnTo>
                      <a:pt x="458" y="0"/>
                    </a:lnTo>
                    <a:lnTo>
                      <a:pt x="456" y="0"/>
                    </a:lnTo>
                    <a:lnTo>
                      <a:pt x="456" y="0"/>
                    </a:lnTo>
                    <a:lnTo>
                      <a:pt x="451" y="0"/>
                    </a:lnTo>
                    <a:lnTo>
                      <a:pt x="451" y="0"/>
                    </a:lnTo>
                    <a:lnTo>
                      <a:pt x="450" y="0"/>
                    </a:lnTo>
                    <a:lnTo>
                      <a:pt x="450" y="0"/>
                    </a:lnTo>
                    <a:lnTo>
                      <a:pt x="448" y="0"/>
                    </a:lnTo>
                    <a:lnTo>
                      <a:pt x="448" y="0"/>
                    </a:lnTo>
                    <a:lnTo>
                      <a:pt x="446" y="0"/>
                    </a:lnTo>
                    <a:lnTo>
                      <a:pt x="446" y="0"/>
                    </a:lnTo>
                    <a:lnTo>
                      <a:pt x="444" y="0"/>
                    </a:lnTo>
                    <a:lnTo>
                      <a:pt x="444" y="0"/>
                    </a:lnTo>
                    <a:lnTo>
                      <a:pt x="440" y="1"/>
                    </a:lnTo>
                    <a:lnTo>
                      <a:pt x="440" y="1"/>
                    </a:lnTo>
                    <a:lnTo>
                      <a:pt x="439" y="1"/>
                    </a:lnTo>
                    <a:lnTo>
                      <a:pt x="439" y="1"/>
                    </a:lnTo>
                    <a:lnTo>
                      <a:pt x="436" y="1"/>
                    </a:lnTo>
                    <a:lnTo>
                      <a:pt x="436" y="1"/>
                    </a:lnTo>
                    <a:lnTo>
                      <a:pt x="435" y="1"/>
                    </a:lnTo>
                    <a:lnTo>
                      <a:pt x="435" y="1"/>
                    </a:lnTo>
                    <a:lnTo>
                      <a:pt x="432" y="1"/>
                    </a:lnTo>
                    <a:lnTo>
                      <a:pt x="432" y="1"/>
                    </a:lnTo>
                    <a:lnTo>
                      <a:pt x="432" y="1"/>
                    </a:lnTo>
                    <a:lnTo>
                      <a:pt x="432" y="1"/>
                    </a:lnTo>
                    <a:lnTo>
                      <a:pt x="430" y="3"/>
                    </a:lnTo>
                    <a:lnTo>
                      <a:pt x="430" y="3"/>
                    </a:lnTo>
                    <a:lnTo>
                      <a:pt x="430" y="3"/>
                    </a:lnTo>
                    <a:lnTo>
                      <a:pt x="430" y="3"/>
                    </a:lnTo>
                    <a:lnTo>
                      <a:pt x="427" y="4"/>
                    </a:lnTo>
                    <a:lnTo>
                      <a:pt x="427" y="4"/>
                    </a:lnTo>
                    <a:lnTo>
                      <a:pt x="427" y="4"/>
                    </a:lnTo>
                    <a:lnTo>
                      <a:pt x="427" y="4"/>
                    </a:lnTo>
                    <a:lnTo>
                      <a:pt x="425" y="7"/>
                    </a:lnTo>
                    <a:lnTo>
                      <a:pt x="425" y="7"/>
                    </a:lnTo>
                    <a:lnTo>
                      <a:pt x="425" y="7"/>
                    </a:lnTo>
                    <a:lnTo>
                      <a:pt x="425" y="7"/>
                    </a:lnTo>
                    <a:lnTo>
                      <a:pt x="424" y="9"/>
                    </a:lnTo>
                    <a:lnTo>
                      <a:pt x="424" y="9"/>
                    </a:lnTo>
                    <a:lnTo>
                      <a:pt x="422" y="9"/>
                    </a:lnTo>
                    <a:lnTo>
                      <a:pt x="422" y="9"/>
                    </a:lnTo>
                    <a:lnTo>
                      <a:pt x="421" y="12"/>
                    </a:lnTo>
                    <a:lnTo>
                      <a:pt x="421" y="12"/>
                    </a:lnTo>
                    <a:lnTo>
                      <a:pt x="421" y="13"/>
                    </a:lnTo>
                    <a:lnTo>
                      <a:pt x="421" y="13"/>
                    </a:lnTo>
                    <a:lnTo>
                      <a:pt x="421" y="13"/>
                    </a:lnTo>
                    <a:lnTo>
                      <a:pt x="421" y="13"/>
                    </a:lnTo>
                    <a:lnTo>
                      <a:pt x="416" y="23"/>
                    </a:lnTo>
                    <a:lnTo>
                      <a:pt x="411" y="38"/>
                    </a:lnTo>
                    <a:lnTo>
                      <a:pt x="411" y="38"/>
                    </a:lnTo>
                    <a:lnTo>
                      <a:pt x="406" y="61"/>
                    </a:lnTo>
                    <a:lnTo>
                      <a:pt x="402" y="78"/>
                    </a:lnTo>
                    <a:lnTo>
                      <a:pt x="401" y="92"/>
                    </a:lnTo>
                    <a:lnTo>
                      <a:pt x="400" y="102"/>
                    </a:lnTo>
                    <a:lnTo>
                      <a:pt x="400" y="102"/>
                    </a:lnTo>
                    <a:lnTo>
                      <a:pt x="385" y="106"/>
                    </a:lnTo>
                    <a:lnTo>
                      <a:pt x="368" y="111"/>
                    </a:lnTo>
                    <a:lnTo>
                      <a:pt x="368" y="111"/>
                    </a:lnTo>
                    <a:lnTo>
                      <a:pt x="363" y="102"/>
                    </a:lnTo>
                    <a:lnTo>
                      <a:pt x="354" y="91"/>
                    </a:lnTo>
                    <a:lnTo>
                      <a:pt x="342" y="77"/>
                    </a:lnTo>
                    <a:lnTo>
                      <a:pt x="327" y="61"/>
                    </a:lnTo>
                    <a:lnTo>
                      <a:pt x="327" y="61"/>
                    </a:lnTo>
                    <a:lnTo>
                      <a:pt x="314" y="51"/>
                    </a:lnTo>
                    <a:lnTo>
                      <a:pt x="305" y="43"/>
                    </a:lnTo>
                    <a:lnTo>
                      <a:pt x="305" y="43"/>
                    </a:lnTo>
                    <a:lnTo>
                      <a:pt x="305" y="43"/>
                    </a:lnTo>
                    <a:lnTo>
                      <a:pt x="305" y="43"/>
                    </a:lnTo>
                    <a:lnTo>
                      <a:pt x="305" y="43"/>
                    </a:lnTo>
                    <a:lnTo>
                      <a:pt x="305" y="43"/>
                    </a:lnTo>
                    <a:lnTo>
                      <a:pt x="301" y="42"/>
                    </a:lnTo>
                    <a:lnTo>
                      <a:pt x="301" y="42"/>
                    </a:lnTo>
                    <a:lnTo>
                      <a:pt x="301" y="42"/>
                    </a:lnTo>
                    <a:lnTo>
                      <a:pt x="301" y="42"/>
                    </a:lnTo>
                    <a:lnTo>
                      <a:pt x="296" y="39"/>
                    </a:lnTo>
                    <a:lnTo>
                      <a:pt x="296" y="39"/>
                    </a:lnTo>
                    <a:lnTo>
                      <a:pt x="295" y="39"/>
                    </a:lnTo>
                    <a:lnTo>
                      <a:pt x="295" y="39"/>
                    </a:lnTo>
                    <a:lnTo>
                      <a:pt x="293" y="39"/>
                    </a:lnTo>
                    <a:lnTo>
                      <a:pt x="293" y="39"/>
                    </a:lnTo>
                    <a:lnTo>
                      <a:pt x="293" y="39"/>
                    </a:lnTo>
                    <a:lnTo>
                      <a:pt x="293" y="39"/>
                    </a:lnTo>
                    <a:lnTo>
                      <a:pt x="288" y="41"/>
                    </a:lnTo>
                    <a:lnTo>
                      <a:pt x="288" y="41"/>
                    </a:lnTo>
                    <a:lnTo>
                      <a:pt x="286" y="42"/>
                    </a:lnTo>
                    <a:lnTo>
                      <a:pt x="286" y="42"/>
                    </a:lnTo>
                    <a:lnTo>
                      <a:pt x="284" y="43"/>
                    </a:lnTo>
                    <a:lnTo>
                      <a:pt x="284" y="43"/>
                    </a:lnTo>
                    <a:lnTo>
                      <a:pt x="283" y="43"/>
                    </a:lnTo>
                    <a:lnTo>
                      <a:pt x="283" y="43"/>
                    </a:lnTo>
                    <a:lnTo>
                      <a:pt x="280" y="44"/>
                    </a:lnTo>
                    <a:lnTo>
                      <a:pt x="280" y="44"/>
                    </a:lnTo>
                    <a:lnTo>
                      <a:pt x="278" y="46"/>
                    </a:lnTo>
                    <a:lnTo>
                      <a:pt x="278" y="46"/>
                    </a:lnTo>
                    <a:lnTo>
                      <a:pt x="276" y="47"/>
                    </a:lnTo>
                    <a:lnTo>
                      <a:pt x="276" y="47"/>
                    </a:lnTo>
                    <a:lnTo>
                      <a:pt x="274" y="47"/>
                    </a:lnTo>
                    <a:lnTo>
                      <a:pt x="274" y="47"/>
                    </a:lnTo>
                    <a:lnTo>
                      <a:pt x="272" y="48"/>
                    </a:lnTo>
                    <a:lnTo>
                      <a:pt x="272" y="48"/>
                    </a:lnTo>
                    <a:lnTo>
                      <a:pt x="269" y="51"/>
                    </a:lnTo>
                    <a:lnTo>
                      <a:pt x="269" y="51"/>
                    </a:lnTo>
                    <a:lnTo>
                      <a:pt x="267" y="52"/>
                    </a:lnTo>
                    <a:lnTo>
                      <a:pt x="267" y="52"/>
                    </a:lnTo>
                    <a:lnTo>
                      <a:pt x="266" y="53"/>
                    </a:lnTo>
                    <a:lnTo>
                      <a:pt x="266" y="53"/>
                    </a:lnTo>
                    <a:lnTo>
                      <a:pt x="266" y="53"/>
                    </a:lnTo>
                    <a:lnTo>
                      <a:pt x="266" y="53"/>
                    </a:lnTo>
                    <a:lnTo>
                      <a:pt x="264" y="58"/>
                    </a:lnTo>
                    <a:lnTo>
                      <a:pt x="264" y="58"/>
                    </a:lnTo>
                    <a:lnTo>
                      <a:pt x="264" y="59"/>
                    </a:lnTo>
                    <a:lnTo>
                      <a:pt x="264" y="59"/>
                    </a:lnTo>
                    <a:lnTo>
                      <a:pt x="264" y="62"/>
                    </a:lnTo>
                    <a:lnTo>
                      <a:pt x="264" y="62"/>
                    </a:lnTo>
                    <a:lnTo>
                      <a:pt x="264" y="63"/>
                    </a:lnTo>
                    <a:lnTo>
                      <a:pt x="264" y="63"/>
                    </a:lnTo>
                    <a:lnTo>
                      <a:pt x="264" y="63"/>
                    </a:lnTo>
                    <a:lnTo>
                      <a:pt x="264" y="63"/>
                    </a:lnTo>
                    <a:lnTo>
                      <a:pt x="262" y="75"/>
                    </a:lnTo>
                    <a:lnTo>
                      <a:pt x="264" y="91"/>
                    </a:lnTo>
                    <a:lnTo>
                      <a:pt x="264" y="91"/>
                    </a:lnTo>
                    <a:lnTo>
                      <a:pt x="265" y="114"/>
                    </a:lnTo>
                    <a:lnTo>
                      <a:pt x="269" y="131"/>
                    </a:lnTo>
                    <a:lnTo>
                      <a:pt x="271" y="145"/>
                    </a:lnTo>
                    <a:lnTo>
                      <a:pt x="275" y="155"/>
                    </a:lnTo>
                    <a:lnTo>
                      <a:pt x="275" y="155"/>
                    </a:lnTo>
                    <a:lnTo>
                      <a:pt x="247" y="174"/>
                    </a:lnTo>
                    <a:lnTo>
                      <a:pt x="247" y="174"/>
                    </a:lnTo>
                    <a:lnTo>
                      <a:pt x="240" y="168"/>
                    </a:lnTo>
                    <a:lnTo>
                      <a:pt x="227" y="160"/>
                    </a:lnTo>
                    <a:lnTo>
                      <a:pt x="212" y="151"/>
                    </a:lnTo>
                    <a:lnTo>
                      <a:pt x="191" y="141"/>
                    </a:lnTo>
                    <a:lnTo>
                      <a:pt x="191" y="141"/>
                    </a:lnTo>
                    <a:lnTo>
                      <a:pt x="175" y="135"/>
                    </a:lnTo>
                    <a:lnTo>
                      <a:pt x="165" y="131"/>
                    </a:lnTo>
                    <a:lnTo>
                      <a:pt x="165" y="131"/>
                    </a:lnTo>
                    <a:lnTo>
                      <a:pt x="165" y="131"/>
                    </a:lnTo>
                    <a:lnTo>
                      <a:pt x="165" y="131"/>
                    </a:lnTo>
                    <a:lnTo>
                      <a:pt x="164" y="131"/>
                    </a:lnTo>
                    <a:lnTo>
                      <a:pt x="164" y="131"/>
                    </a:lnTo>
                    <a:lnTo>
                      <a:pt x="162" y="131"/>
                    </a:lnTo>
                    <a:lnTo>
                      <a:pt x="162" y="131"/>
                    </a:lnTo>
                    <a:lnTo>
                      <a:pt x="160" y="131"/>
                    </a:lnTo>
                    <a:lnTo>
                      <a:pt x="160" y="131"/>
                    </a:lnTo>
                    <a:lnTo>
                      <a:pt x="155" y="131"/>
                    </a:lnTo>
                    <a:lnTo>
                      <a:pt x="155" y="131"/>
                    </a:lnTo>
                    <a:lnTo>
                      <a:pt x="154" y="131"/>
                    </a:lnTo>
                    <a:lnTo>
                      <a:pt x="154" y="131"/>
                    </a:lnTo>
                    <a:lnTo>
                      <a:pt x="153" y="133"/>
                    </a:lnTo>
                    <a:lnTo>
                      <a:pt x="153" y="133"/>
                    </a:lnTo>
                    <a:lnTo>
                      <a:pt x="152" y="133"/>
                    </a:lnTo>
                    <a:lnTo>
                      <a:pt x="152" y="133"/>
                    </a:lnTo>
                    <a:lnTo>
                      <a:pt x="148" y="136"/>
                    </a:lnTo>
                    <a:lnTo>
                      <a:pt x="148" y="136"/>
                    </a:lnTo>
                    <a:lnTo>
                      <a:pt x="146" y="136"/>
                    </a:lnTo>
                    <a:lnTo>
                      <a:pt x="146" y="136"/>
                    </a:lnTo>
                    <a:lnTo>
                      <a:pt x="145" y="138"/>
                    </a:lnTo>
                    <a:lnTo>
                      <a:pt x="145" y="138"/>
                    </a:lnTo>
                    <a:lnTo>
                      <a:pt x="144" y="139"/>
                    </a:lnTo>
                    <a:lnTo>
                      <a:pt x="144" y="139"/>
                    </a:lnTo>
                    <a:lnTo>
                      <a:pt x="141" y="141"/>
                    </a:lnTo>
                    <a:lnTo>
                      <a:pt x="141" y="141"/>
                    </a:lnTo>
                    <a:lnTo>
                      <a:pt x="139" y="144"/>
                    </a:lnTo>
                    <a:lnTo>
                      <a:pt x="139" y="144"/>
                    </a:lnTo>
                    <a:lnTo>
                      <a:pt x="139" y="144"/>
                    </a:lnTo>
                    <a:lnTo>
                      <a:pt x="139" y="144"/>
                    </a:lnTo>
                    <a:lnTo>
                      <a:pt x="136" y="146"/>
                    </a:lnTo>
                    <a:lnTo>
                      <a:pt x="136" y="146"/>
                    </a:lnTo>
                    <a:lnTo>
                      <a:pt x="136" y="146"/>
                    </a:lnTo>
                    <a:lnTo>
                      <a:pt x="136" y="146"/>
                    </a:lnTo>
                    <a:lnTo>
                      <a:pt x="133" y="151"/>
                    </a:lnTo>
                    <a:lnTo>
                      <a:pt x="133" y="151"/>
                    </a:lnTo>
                    <a:lnTo>
                      <a:pt x="133" y="151"/>
                    </a:lnTo>
                    <a:lnTo>
                      <a:pt x="133" y="151"/>
                    </a:lnTo>
                    <a:lnTo>
                      <a:pt x="133" y="154"/>
                    </a:lnTo>
                    <a:lnTo>
                      <a:pt x="133" y="154"/>
                    </a:lnTo>
                    <a:lnTo>
                      <a:pt x="131" y="154"/>
                    </a:lnTo>
                    <a:lnTo>
                      <a:pt x="131" y="154"/>
                    </a:lnTo>
                    <a:lnTo>
                      <a:pt x="131" y="160"/>
                    </a:lnTo>
                    <a:lnTo>
                      <a:pt x="131" y="160"/>
                    </a:lnTo>
                    <a:lnTo>
                      <a:pt x="131" y="160"/>
                    </a:lnTo>
                    <a:lnTo>
                      <a:pt x="131" y="160"/>
                    </a:lnTo>
                    <a:lnTo>
                      <a:pt x="133" y="164"/>
                    </a:lnTo>
                    <a:lnTo>
                      <a:pt x="133" y="164"/>
                    </a:lnTo>
                    <a:lnTo>
                      <a:pt x="133" y="164"/>
                    </a:lnTo>
                    <a:lnTo>
                      <a:pt x="133" y="164"/>
                    </a:lnTo>
                    <a:lnTo>
                      <a:pt x="133" y="164"/>
                    </a:lnTo>
                    <a:lnTo>
                      <a:pt x="133" y="164"/>
                    </a:lnTo>
                    <a:lnTo>
                      <a:pt x="135" y="175"/>
                    </a:lnTo>
                    <a:lnTo>
                      <a:pt x="141" y="190"/>
                    </a:lnTo>
                    <a:lnTo>
                      <a:pt x="141" y="190"/>
                    </a:lnTo>
                    <a:lnTo>
                      <a:pt x="152" y="211"/>
                    </a:lnTo>
                    <a:lnTo>
                      <a:pt x="160" y="227"/>
                    </a:lnTo>
                    <a:lnTo>
                      <a:pt x="168" y="238"/>
                    </a:lnTo>
                    <a:lnTo>
                      <a:pt x="174" y="247"/>
                    </a:lnTo>
                    <a:lnTo>
                      <a:pt x="174" y="247"/>
                    </a:lnTo>
                    <a:lnTo>
                      <a:pt x="155" y="274"/>
                    </a:lnTo>
                    <a:lnTo>
                      <a:pt x="155" y="274"/>
                    </a:lnTo>
                    <a:lnTo>
                      <a:pt x="145" y="271"/>
                    </a:lnTo>
                    <a:lnTo>
                      <a:pt x="131" y="267"/>
                    </a:lnTo>
                    <a:lnTo>
                      <a:pt x="114" y="265"/>
                    </a:lnTo>
                    <a:lnTo>
                      <a:pt x="91" y="262"/>
                    </a:lnTo>
                    <a:lnTo>
                      <a:pt x="91" y="262"/>
                    </a:lnTo>
                    <a:lnTo>
                      <a:pt x="75" y="262"/>
                    </a:lnTo>
                    <a:lnTo>
                      <a:pt x="63" y="262"/>
                    </a:lnTo>
                    <a:lnTo>
                      <a:pt x="63" y="262"/>
                    </a:lnTo>
                    <a:lnTo>
                      <a:pt x="63" y="262"/>
                    </a:lnTo>
                    <a:lnTo>
                      <a:pt x="63" y="262"/>
                    </a:lnTo>
                    <a:lnTo>
                      <a:pt x="63" y="262"/>
                    </a:lnTo>
                    <a:lnTo>
                      <a:pt x="63" y="262"/>
                    </a:lnTo>
                    <a:lnTo>
                      <a:pt x="60" y="264"/>
                    </a:lnTo>
                    <a:lnTo>
                      <a:pt x="60" y="264"/>
                    </a:lnTo>
                    <a:lnTo>
                      <a:pt x="60" y="264"/>
                    </a:lnTo>
                    <a:lnTo>
                      <a:pt x="60" y="264"/>
                    </a:lnTo>
                    <a:lnTo>
                      <a:pt x="56" y="265"/>
                    </a:lnTo>
                    <a:lnTo>
                      <a:pt x="56" y="265"/>
                    </a:lnTo>
                    <a:lnTo>
                      <a:pt x="56" y="265"/>
                    </a:lnTo>
                    <a:lnTo>
                      <a:pt x="56" y="265"/>
                    </a:lnTo>
                    <a:lnTo>
                      <a:pt x="53" y="266"/>
                    </a:lnTo>
                    <a:lnTo>
                      <a:pt x="53" y="266"/>
                    </a:lnTo>
                    <a:lnTo>
                      <a:pt x="53" y="266"/>
                    </a:lnTo>
                    <a:lnTo>
                      <a:pt x="53" y="266"/>
                    </a:lnTo>
                    <a:lnTo>
                      <a:pt x="52" y="267"/>
                    </a:lnTo>
                    <a:lnTo>
                      <a:pt x="52" y="267"/>
                    </a:lnTo>
                    <a:lnTo>
                      <a:pt x="52" y="267"/>
                    </a:lnTo>
                    <a:lnTo>
                      <a:pt x="52" y="267"/>
                    </a:lnTo>
                    <a:lnTo>
                      <a:pt x="49" y="270"/>
                    </a:lnTo>
                    <a:lnTo>
                      <a:pt x="49" y="270"/>
                    </a:lnTo>
                    <a:lnTo>
                      <a:pt x="49" y="270"/>
                    </a:lnTo>
                    <a:lnTo>
                      <a:pt x="49" y="270"/>
                    </a:lnTo>
                    <a:lnTo>
                      <a:pt x="48" y="272"/>
                    </a:lnTo>
                    <a:lnTo>
                      <a:pt x="48" y="272"/>
                    </a:lnTo>
                    <a:lnTo>
                      <a:pt x="48" y="274"/>
                    </a:lnTo>
                    <a:lnTo>
                      <a:pt x="48" y="274"/>
                    </a:lnTo>
                    <a:lnTo>
                      <a:pt x="47" y="275"/>
                    </a:lnTo>
                    <a:lnTo>
                      <a:pt x="47" y="275"/>
                    </a:lnTo>
                    <a:lnTo>
                      <a:pt x="47" y="276"/>
                    </a:lnTo>
                    <a:lnTo>
                      <a:pt x="47" y="276"/>
                    </a:lnTo>
                    <a:lnTo>
                      <a:pt x="44" y="280"/>
                    </a:lnTo>
                    <a:lnTo>
                      <a:pt x="44" y="280"/>
                    </a:lnTo>
                    <a:lnTo>
                      <a:pt x="43" y="282"/>
                    </a:lnTo>
                    <a:lnTo>
                      <a:pt x="43" y="282"/>
                    </a:lnTo>
                    <a:lnTo>
                      <a:pt x="43" y="284"/>
                    </a:lnTo>
                    <a:lnTo>
                      <a:pt x="43" y="284"/>
                    </a:lnTo>
                    <a:lnTo>
                      <a:pt x="42" y="286"/>
                    </a:lnTo>
                    <a:lnTo>
                      <a:pt x="42" y="286"/>
                    </a:lnTo>
                    <a:lnTo>
                      <a:pt x="42" y="286"/>
                    </a:lnTo>
                    <a:lnTo>
                      <a:pt x="42" y="286"/>
                    </a:lnTo>
                    <a:lnTo>
                      <a:pt x="41" y="292"/>
                    </a:lnTo>
                    <a:lnTo>
                      <a:pt x="41" y="292"/>
                    </a:lnTo>
                    <a:lnTo>
                      <a:pt x="41" y="292"/>
                    </a:lnTo>
                    <a:lnTo>
                      <a:pt x="41" y="292"/>
                    </a:lnTo>
                    <a:lnTo>
                      <a:pt x="41" y="295"/>
                    </a:lnTo>
                    <a:lnTo>
                      <a:pt x="41" y="295"/>
                    </a:lnTo>
                    <a:lnTo>
                      <a:pt x="41" y="295"/>
                    </a:lnTo>
                    <a:lnTo>
                      <a:pt x="41" y="295"/>
                    </a:lnTo>
                    <a:lnTo>
                      <a:pt x="41" y="298"/>
                    </a:lnTo>
                    <a:lnTo>
                      <a:pt x="41" y="298"/>
                    </a:lnTo>
                    <a:lnTo>
                      <a:pt x="42" y="300"/>
                    </a:lnTo>
                    <a:lnTo>
                      <a:pt x="42" y="300"/>
                    </a:lnTo>
                    <a:lnTo>
                      <a:pt x="42" y="301"/>
                    </a:lnTo>
                    <a:lnTo>
                      <a:pt x="42" y="301"/>
                    </a:lnTo>
                    <a:lnTo>
                      <a:pt x="43" y="304"/>
                    </a:lnTo>
                    <a:lnTo>
                      <a:pt x="43" y="304"/>
                    </a:lnTo>
                    <a:lnTo>
                      <a:pt x="44" y="304"/>
                    </a:lnTo>
                    <a:lnTo>
                      <a:pt x="44" y="304"/>
                    </a:lnTo>
                    <a:lnTo>
                      <a:pt x="44" y="304"/>
                    </a:lnTo>
                    <a:lnTo>
                      <a:pt x="51" y="314"/>
                    </a:lnTo>
                    <a:lnTo>
                      <a:pt x="62" y="325"/>
                    </a:lnTo>
                    <a:lnTo>
                      <a:pt x="62" y="325"/>
                    </a:lnTo>
                    <a:lnTo>
                      <a:pt x="77" y="342"/>
                    </a:lnTo>
                    <a:lnTo>
                      <a:pt x="91" y="353"/>
                    </a:lnTo>
                    <a:lnTo>
                      <a:pt x="104" y="362"/>
                    </a:lnTo>
                    <a:lnTo>
                      <a:pt x="111" y="367"/>
                    </a:lnTo>
                    <a:lnTo>
                      <a:pt x="111" y="367"/>
                    </a:lnTo>
                    <a:lnTo>
                      <a:pt x="106" y="384"/>
                    </a:lnTo>
                    <a:lnTo>
                      <a:pt x="106" y="384"/>
                    </a:lnTo>
                    <a:lnTo>
                      <a:pt x="102" y="400"/>
                    </a:lnTo>
                    <a:lnTo>
                      <a:pt x="102" y="400"/>
                    </a:lnTo>
                    <a:lnTo>
                      <a:pt x="92" y="400"/>
                    </a:lnTo>
                    <a:lnTo>
                      <a:pt x="78" y="402"/>
                    </a:lnTo>
                    <a:lnTo>
                      <a:pt x="61" y="406"/>
                    </a:lnTo>
                    <a:lnTo>
                      <a:pt x="39" y="411"/>
                    </a:lnTo>
                    <a:lnTo>
                      <a:pt x="39" y="411"/>
                    </a:lnTo>
                    <a:lnTo>
                      <a:pt x="23" y="416"/>
                    </a:lnTo>
                    <a:lnTo>
                      <a:pt x="13" y="421"/>
                    </a:lnTo>
                    <a:lnTo>
                      <a:pt x="13" y="421"/>
                    </a:lnTo>
                    <a:lnTo>
                      <a:pt x="13" y="421"/>
                    </a:lnTo>
                    <a:lnTo>
                      <a:pt x="13" y="421"/>
                    </a:lnTo>
                    <a:lnTo>
                      <a:pt x="12" y="421"/>
                    </a:lnTo>
                    <a:lnTo>
                      <a:pt x="12" y="421"/>
                    </a:lnTo>
                    <a:lnTo>
                      <a:pt x="9" y="422"/>
                    </a:lnTo>
                    <a:lnTo>
                      <a:pt x="9" y="422"/>
                    </a:lnTo>
                    <a:lnTo>
                      <a:pt x="9" y="422"/>
                    </a:lnTo>
                    <a:lnTo>
                      <a:pt x="9" y="422"/>
                    </a:lnTo>
                    <a:lnTo>
                      <a:pt x="7" y="425"/>
                    </a:lnTo>
                    <a:lnTo>
                      <a:pt x="7" y="425"/>
                    </a:lnTo>
                    <a:lnTo>
                      <a:pt x="7" y="425"/>
                    </a:lnTo>
                    <a:lnTo>
                      <a:pt x="7" y="425"/>
                    </a:lnTo>
                    <a:lnTo>
                      <a:pt x="5" y="426"/>
                    </a:lnTo>
                    <a:lnTo>
                      <a:pt x="5" y="426"/>
                    </a:lnTo>
                    <a:lnTo>
                      <a:pt x="4" y="427"/>
                    </a:lnTo>
                    <a:lnTo>
                      <a:pt x="4" y="427"/>
                    </a:lnTo>
                    <a:lnTo>
                      <a:pt x="4" y="429"/>
                    </a:lnTo>
                    <a:lnTo>
                      <a:pt x="4" y="429"/>
                    </a:lnTo>
                    <a:lnTo>
                      <a:pt x="3" y="430"/>
                    </a:lnTo>
                    <a:lnTo>
                      <a:pt x="3" y="430"/>
                    </a:lnTo>
                    <a:lnTo>
                      <a:pt x="2" y="435"/>
                    </a:lnTo>
                    <a:lnTo>
                      <a:pt x="2" y="435"/>
                    </a:lnTo>
                    <a:lnTo>
                      <a:pt x="2" y="436"/>
                    </a:lnTo>
                    <a:lnTo>
                      <a:pt x="2" y="436"/>
                    </a:lnTo>
                    <a:lnTo>
                      <a:pt x="2" y="439"/>
                    </a:lnTo>
                    <a:lnTo>
                      <a:pt x="2" y="439"/>
                    </a:lnTo>
                    <a:lnTo>
                      <a:pt x="2" y="439"/>
                    </a:lnTo>
                    <a:lnTo>
                      <a:pt x="2" y="439"/>
                    </a:lnTo>
                    <a:lnTo>
                      <a:pt x="2" y="442"/>
                    </a:lnTo>
                    <a:lnTo>
                      <a:pt x="2" y="442"/>
                    </a:lnTo>
                    <a:lnTo>
                      <a:pt x="0" y="446"/>
                    </a:lnTo>
                    <a:lnTo>
                      <a:pt x="0" y="446"/>
                    </a:lnTo>
                    <a:lnTo>
                      <a:pt x="0" y="447"/>
                    </a:lnTo>
                    <a:lnTo>
                      <a:pt x="0" y="447"/>
                    </a:lnTo>
                    <a:lnTo>
                      <a:pt x="0" y="450"/>
                    </a:lnTo>
                    <a:lnTo>
                      <a:pt x="0" y="450"/>
                    </a:lnTo>
                    <a:lnTo>
                      <a:pt x="0" y="450"/>
                    </a:lnTo>
                    <a:lnTo>
                      <a:pt x="0" y="450"/>
                    </a:lnTo>
                    <a:lnTo>
                      <a:pt x="0" y="452"/>
                    </a:lnTo>
                    <a:lnTo>
                      <a:pt x="0" y="452"/>
                    </a:lnTo>
                    <a:lnTo>
                      <a:pt x="0" y="454"/>
                    </a:lnTo>
                    <a:lnTo>
                      <a:pt x="0" y="454"/>
                    </a:lnTo>
                    <a:lnTo>
                      <a:pt x="2" y="456"/>
                    </a:lnTo>
                    <a:lnTo>
                      <a:pt x="2" y="456"/>
                    </a:lnTo>
                    <a:lnTo>
                      <a:pt x="2" y="456"/>
                    </a:lnTo>
                    <a:lnTo>
                      <a:pt x="2" y="456"/>
                    </a:lnTo>
                    <a:lnTo>
                      <a:pt x="2" y="459"/>
                    </a:lnTo>
                    <a:lnTo>
                      <a:pt x="2" y="459"/>
                    </a:lnTo>
                    <a:lnTo>
                      <a:pt x="2" y="459"/>
                    </a:lnTo>
                    <a:lnTo>
                      <a:pt x="2" y="459"/>
                    </a:lnTo>
                    <a:lnTo>
                      <a:pt x="3" y="461"/>
                    </a:lnTo>
                    <a:lnTo>
                      <a:pt x="3" y="461"/>
                    </a:lnTo>
                    <a:lnTo>
                      <a:pt x="3" y="461"/>
                    </a:lnTo>
                    <a:lnTo>
                      <a:pt x="3" y="461"/>
                    </a:lnTo>
                    <a:lnTo>
                      <a:pt x="5" y="464"/>
                    </a:lnTo>
                    <a:lnTo>
                      <a:pt x="5" y="464"/>
                    </a:lnTo>
                    <a:lnTo>
                      <a:pt x="5" y="464"/>
                    </a:lnTo>
                    <a:lnTo>
                      <a:pt x="5" y="464"/>
                    </a:lnTo>
                    <a:lnTo>
                      <a:pt x="8" y="466"/>
                    </a:lnTo>
                    <a:lnTo>
                      <a:pt x="8" y="466"/>
                    </a:lnTo>
                    <a:lnTo>
                      <a:pt x="8" y="466"/>
                    </a:lnTo>
                    <a:lnTo>
                      <a:pt x="8" y="466"/>
                    </a:lnTo>
                    <a:lnTo>
                      <a:pt x="8" y="466"/>
                    </a:lnTo>
                    <a:lnTo>
                      <a:pt x="8" y="466"/>
                    </a:lnTo>
                    <a:lnTo>
                      <a:pt x="18" y="473"/>
                    </a:lnTo>
                    <a:lnTo>
                      <a:pt x="33" y="480"/>
                    </a:lnTo>
                    <a:lnTo>
                      <a:pt x="33" y="480"/>
                    </a:lnTo>
                    <a:lnTo>
                      <a:pt x="53" y="489"/>
                    </a:lnTo>
                    <a:lnTo>
                      <a:pt x="70" y="497"/>
                    </a:lnTo>
                    <a:lnTo>
                      <a:pt x="83" y="500"/>
                    </a:lnTo>
                    <a:lnTo>
                      <a:pt x="94" y="503"/>
                    </a:lnTo>
                    <a:lnTo>
                      <a:pt x="94" y="503"/>
                    </a:lnTo>
                    <a:lnTo>
                      <a:pt x="95" y="519"/>
                    </a:lnTo>
                    <a:lnTo>
                      <a:pt x="96" y="536"/>
                    </a:lnTo>
                    <a:lnTo>
                      <a:pt x="96" y="536"/>
                    </a:lnTo>
                    <a:lnTo>
                      <a:pt x="87" y="539"/>
                    </a:lnTo>
                    <a:lnTo>
                      <a:pt x="75" y="546"/>
                    </a:lnTo>
                    <a:lnTo>
                      <a:pt x="58" y="556"/>
                    </a:lnTo>
                    <a:lnTo>
                      <a:pt x="41" y="568"/>
                    </a:lnTo>
                    <a:lnTo>
                      <a:pt x="41" y="568"/>
                    </a:lnTo>
                    <a:lnTo>
                      <a:pt x="27" y="578"/>
                    </a:lnTo>
                    <a:lnTo>
                      <a:pt x="19" y="586"/>
                    </a:lnTo>
                    <a:lnTo>
                      <a:pt x="19" y="586"/>
                    </a:lnTo>
                    <a:lnTo>
                      <a:pt x="19" y="586"/>
                    </a:lnTo>
                    <a:lnTo>
                      <a:pt x="19" y="586"/>
                    </a:lnTo>
                    <a:lnTo>
                      <a:pt x="18" y="587"/>
                    </a:lnTo>
                    <a:lnTo>
                      <a:pt x="18" y="587"/>
                    </a:lnTo>
                    <a:lnTo>
                      <a:pt x="17" y="589"/>
                    </a:lnTo>
                    <a:lnTo>
                      <a:pt x="17" y="589"/>
                    </a:lnTo>
                    <a:lnTo>
                      <a:pt x="17" y="590"/>
                    </a:lnTo>
                    <a:lnTo>
                      <a:pt x="17" y="590"/>
                    </a:lnTo>
                    <a:lnTo>
                      <a:pt x="14" y="592"/>
                    </a:lnTo>
                    <a:lnTo>
                      <a:pt x="14" y="592"/>
                    </a:lnTo>
                    <a:lnTo>
                      <a:pt x="14" y="592"/>
                    </a:lnTo>
                    <a:lnTo>
                      <a:pt x="14" y="592"/>
                    </a:lnTo>
                    <a:lnTo>
                      <a:pt x="14" y="595"/>
                    </a:lnTo>
                    <a:lnTo>
                      <a:pt x="14" y="595"/>
                    </a:lnTo>
                    <a:lnTo>
                      <a:pt x="14" y="595"/>
                    </a:lnTo>
                    <a:lnTo>
                      <a:pt x="14" y="595"/>
                    </a:lnTo>
                    <a:lnTo>
                      <a:pt x="13" y="597"/>
                    </a:lnTo>
                    <a:lnTo>
                      <a:pt x="13" y="597"/>
                    </a:lnTo>
                    <a:lnTo>
                      <a:pt x="13" y="597"/>
                    </a:lnTo>
                    <a:lnTo>
                      <a:pt x="13" y="597"/>
                    </a:lnTo>
                    <a:lnTo>
                      <a:pt x="13" y="600"/>
                    </a:lnTo>
                    <a:lnTo>
                      <a:pt x="13" y="600"/>
                    </a:lnTo>
                    <a:lnTo>
                      <a:pt x="14" y="601"/>
                    </a:lnTo>
                    <a:lnTo>
                      <a:pt x="14" y="601"/>
                    </a:lnTo>
                    <a:lnTo>
                      <a:pt x="14" y="604"/>
                    </a:lnTo>
                    <a:lnTo>
                      <a:pt x="14" y="604"/>
                    </a:lnTo>
                    <a:lnTo>
                      <a:pt x="14" y="604"/>
                    </a:lnTo>
                    <a:lnTo>
                      <a:pt x="14" y="604"/>
                    </a:lnTo>
                    <a:lnTo>
                      <a:pt x="14" y="606"/>
                    </a:lnTo>
                    <a:lnTo>
                      <a:pt x="14" y="606"/>
                    </a:lnTo>
                    <a:lnTo>
                      <a:pt x="15" y="607"/>
                    </a:lnTo>
                    <a:lnTo>
                      <a:pt x="15" y="607"/>
                    </a:lnTo>
                    <a:lnTo>
                      <a:pt x="15" y="611"/>
                    </a:lnTo>
                    <a:lnTo>
                      <a:pt x="15" y="611"/>
                    </a:lnTo>
                    <a:lnTo>
                      <a:pt x="17" y="614"/>
                    </a:lnTo>
                    <a:lnTo>
                      <a:pt x="17" y="614"/>
                    </a:lnTo>
                    <a:lnTo>
                      <a:pt x="17" y="615"/>
                    </a:lnTo>
                    <a:lnTo>
                      <a:pt x="17" y="615"/>
                    </a:lnTo>
                    <a:lnTo>
                      <a:pt x="18" y="617"/>
                    </a:lnTo>
                    <a:lnTo>
                      <a:pt x="18" y="617"/>
                    </a:lnTo>
                    <a:lnTo>
                      <a:pt x="18" y="619"/>
                    </a:lnTo>
                    <a:lnTo>
                      <a:pt x="18" y="619"/>
                    </a:lnTo>
                    <a:lnTo>
                      <a:pt x="19" y="620"/>
                    </a:lnTo>
                    <a:lnTo>
                      <a:pt x="19" y="620"/>
                    </a:lnTo>
                    <a:lnTo>
                      <a:pt x="19" y="621"/>
                    </a:lnTo>
                    <a:lnTo>
                      <a:pt x="19" y="621"/>
                    </a:lnTo>
                    <a:lnTo>
                      <a:pt x="21" y="624"/>
                    </a:lnTo>
                    <a:lnTo>
                      <a:pt x="21" y="624"/>
                    </a:lnTo>
                    <a:lnTo>
                      <a:pt x="21" y="624"/>
                    </a:lnTo>
                    <a:lnTo>
                      <a:pt x="21" y="624"/>
                    </a:lnTo>
                    <a:lnTo>
                      <a:pt x="22" y="625"/>
                    </a:lnTo>
                    <a:lnTo>
                      <a:pt x="22" y="625"/>
                    </a:lnTo>
                    <a:lnTo>
                      <a:pt x="22" y="626"/>
                    </a:lnTo>
                    <a:lnTo>
                      <a:pt x="22" y="626"/>
                    </a:lnTo>
                    <a:lnTo>
                      <a:pt x="24" y="628"/>
                    </a:lnTo>
                    <a:lnTo>
                      <a:pt x="24" y="628"/>
                    </a:lnTo>
                    <a:lnTo>
                      <a:pt x="24" y="628"/>
                    </a:lnTo>
                    <a:lnTo>
                      <a:pt x="24" y="628"/>
                    </a:lnTo>
                    <a:lnTo>
                      <a:pt x="27" y="629"/>
                    </a:lnTo>
                    <a:lnTo>
                      <a:pt x="27" y="629"/>
                    </a:lnTo>
                    <a:lnTo>
                      <a:pt x="28" y="629"/>
                    </a:lnTo>
                    <a:lnTo>
                      <a:pt x="28" y="629"/>
                    </a:lnTo>
                    <a:lnTo>
                      <a:pt x="31" y="630"/>
                    </a:lnTo>
                    <a:lnTo>
                      <a:pt x="31" y="630"/>
                    </a:lnTo>
                    <a:lnTo>
                      <a:pt x="31" y="630"/>
                    </a:lnTo>
                    <a:lnTo>
                      <a:pt x="31" y="630"/>
                    </a:lnTo>
                    <a:lnTo>
                      <a:pt x="31" y="630"/>
                    </a:lnTo>
                    <a:lnTo>
                      <a:pt x="31" y="630"/>
                    </a:lnTo>
                    <a:lnTo>
                      <a:pt x="42" y="633"/>
                    </a:lnTo>
                    <a:lnTo>
                      <a:pt x="58" y="635"/>
                    </a:lnTo>
                    <a:lnTo>
                      <a:pt x="58" y="635"/>
                    </a:lnTo>
                    <a:lnTo>
                      <a:pt x="81" y="638"/>
                    </a:lnTo>
                    <a:lnTo>
                      <a:pt x="99" y="638"/>
                    </a:lnTo>
                    <a:lnTo>
                      <a:pt x="112" y="636"/>
                    </a:lnTo>
                    <a:lnTo>
                      <a:pt x="123" y="635"/>
                    </a:lnTo>
                    <a:lnTo>
                      <a:pt x="123" y="635"/>
                    </a:lnTo>
                    <a:lnTo>
                      <a:pt x="136" y="667"/>
                    </a:lnTo>
                    <a:lnTo>
                      <a:pt x="136" y="667"/>
                    </a:lnTo>
                    <a:lnTo>
                      <a:pt x="130" y="673"/>
                    </a:lnTo>
                    <a:lnTo>
                      <a:pt x="120" y="683"/>
                    </a:lnTo>
                    <a:lnTo>
                      <a:pt x="109" y="697"/>
                    </a:lnTo>
                    <a:lnTo>
                      <a:pt x="96" y="716"/>
                    </a:lnTo>
                    <a:lnTo>
                      <a:pt x="96" y="716"/>
                    </a:lnTo>
                    <a:lnTo>
                      <a:pt x="87" y="730"/>
                    </a:lnTo>
                    <a:lnTo>
                      <a:pt x="82" y="740"/>
                    </a:lnTo>
                    <a:lnTo>
                      <a:pt x="82" y="740"/>
                    </a:lnTo>
                    <a:lnTo>
                      <a:pt x="82" y="740"/>
                    </a:lnTo>
                    <a:lnTo>
                      <a:pt x="81" y="741"/>
                    </a:lnTo>
                    <a:lnTo>
                      <a:pt x="81" y="741"/>
                    </a:lnTo>
                    <a:lnTo>
                      <a:pt x="81" y="743"/>
                    </a:lnTo>
                    <a:lnTo>
                      <a:pt x="81" y="743"/>
                    </a:lnTo>
                    <a:lnTo>
                      <a:pt x="81" y="743"/>
                    </a:lnTo>
                    <a:lnTo>
                      <a:pt x="81" y="743"/>
                    </a:lnTo>
                    <a:lnTo>
                      <a:pt x="80" y="747"/>
                    </a:lnTo>
                    <a:lnTo>
                      <a:pt x="80" y="747"/>
                    </a:lnTo>
                    <a:lnTo>
                      <a:pt x="80" y="747"/>
                    </a:lnTo>
                    <a:lnTo>
                      <a:pt x="80" y="747"/>
                    </a:lnTo>
                    <a:lnTo>
                      <a:pt x="80" y="750"/>
                    </a:lnTo>
                    <a:lnTo>
                      <a:pt x="80" y="750"/>
                    </a:lnTo>
                    <a:lnTo>
                      <a:pt x="80" y="750"/>
                    </a:lnTo>
                    <a:lnTo>
                      <a:pt x="80" y="750"/>
                    </a:lnTo>
                    <a:lnTo>
                      <a:pt x="81" y="752"/>
                    </a:lnTo>
                    <a:lnTo>
                      <a:pt x="81" y="752"/>
                    </a:lnTo>
                    <a:lnTo>
                      <a:pt x="81" y="752"/>
                    </a:lnTo>
                    <a:lnTo>
                      <a:pt x="81" y="752"/>
                    </a:lnTo>
                    <a:lnTo>
                      <a:pt x="81" y="755"/>
                    </a:lnTo>
                    <a:lnTo>
                      <a:pt x="81" y="755"/>
                    </a:lnTo>
                    <a:lnTo>
                      <a:pt x="82" y="755"/>
                    </a:lnTo>
                    <a:lnTo>
                      <a:pt x="82" y="755"/>
                    </a:lnTo>
                    <a:lnTo>
                      <a:pt x="83" y="757"/>
                    </a:lnTo>
                    <a:lnTo>
                      <a:pt x="83" y="757"/>
                    </a:lnTo>
                    <a:lnTo>
                      <a:pt x="83" y="759"/>
                    </a:lnTo>
                    <a:lnTo>
                      <a:pt x="83" y="759"/>
                    </a:lnTo>
                    <a:lnTo>
                      <a:pt x="85" y="760"/>
                    </a:lnTo>
                    <a:lnTo>
                      <a:pt x="85" y="760"/>
                    </a:lnTo>
                    <a:lnTo>
                      <a:pt x="85" y="761"/>
                    </a:lnTo>
                    <a:lnTo>
                      <a:pt x="85" y="761"/>
                    </a:lnTo>
                    <a:lnTo>
                      <a:pt x="87" y="764"/>
                    </a:lnTo>
                    <a:lnTo>
                      <a:pt x="87" y="764"/>
                    </a:lnTo>
                    <a:lnTo>
                      <a:pt x="90" y="766"/>
                    </a:lnTo>
                    <a:lnTo>
                      <a:pt x="90" y="766"/>
                    </a:lnTo>
                    <a:lnTo>
                      <a:pt x="90" y="767"/>
                    </a:lnTo>
                    <a:lnTo>
                      <a:pt x="90" y="767"/>
                    </a:lnTo>
                    <a:lnTo>
                      <a:pt x="91" y="769"/>
                    </a:lnTo>
                    <a:lnTo>
                      <a:pt x="91" y="769"/>
                    </a:lnTo>
                    <a:lnTo>
                      <a:pt x="92" y="770"/>
                    </a:lnTo>
                    <a:lnTo>
                      <a:pt x="92" y="770"/>
                    </a:lnTo>
                    <a:lnTo>
                      <a:pt x="94" y="772"/>
                    </a:lnTo>
                    <a:lnTo>
                      <a:pt x="94" y="772"/>
                    </a:lnTo>
                    <a:lnTo>
                      <a:pt x="94" y="772"/>
                    </a:lnTo>
                    <a:lnTo>
                      <a:pt x="94" y="772"/>
                    </a:lnTo>
                    <a:lnTo>
                      <a:pt x="96" y="774"/>
                    </a:lnTo>
                    <a:lnTo>
                      <a:pt x="96" y="774"/>
                    </a:lnTo>
                    <a:lnTo>
                      <a:pt x="96" y="774"/>
                    </a:lnTo>
                    <a:lnTo>
                      <a:pt x="96" y="774"/>
                    </a:lnTo>
                    <a:lnTo>
                      <a:pt x="97" y="775"/>
                    </a:lnTo>
                    <a:lnTo>
                      <a:pt x="97" y="775"/>
                    </a:lnTo>
                    <a:lnTo>
                      <a:pt x="99" y="776"/>
                    </a:lnTo>
                    <a:lnTo>
                      <a:pt x="99" y="776"/>
                    </a:lnTo>
                    <a:lnTo>
                      <a:pt x="100" y="776"/>
                    </a:lnTo>
                    <a:lnTo>
                      <a:pt x="100" y="776"/>
                    </a:lnTo>
                    <a:lnTo>
                      <a:pt x="101" y="776"/>
                    </a:lnTo>
                    <a:lnTo>
                      <a:pt x="101" y="776"/>
                    </a:lnTo>
                    <a:lnTo>
                      <a:pt x="107" y="777"/>
                    </a:lnTo>
                    <a:lnTo>
                      <a:pt x="107" y="777"/>
                    </a:lnTo>
                    <a:lnTo>
                      <a:pt x="107" y="777"/>
                    </a:lnTo>
                    <a:lnTo>
                      <a:pt x="107" y="777"/>
                    </a:lnTo>
                    <a:lnTo>
                      <a:pt x="107" y="777"/>
                    </a:lnTo>
                    <a:lnTo>
                      <a:pt x="107" y="777"/>
                    </a:lnTo>
                    <a:lnTo>
                      <a:pt x="119" y="776"/>
                    </a:lnTo>
                    <a:lnTo>
                      <a:pt x="135" y="772"/>
                    </a:lnTo>
                    <a:lnTo>
                      <a:pt x="135" y="772"/>
                    </a:lnTo>
                    <a:lnTo>
                      <a:pt x="157" y="766"/>
                    </a:lnTo>
                    <a:lnTo>
                      <a:pt x="174" y="761"/>
                    </a:lnTo>
                    <a:lnTo>
                      <a:pt x="187" y="755"/>
                    </a:lnTo>
                    <a:lnTo>
                      <a:pt x="196" y="751"/>
                    </a:lnTo>
                    <a:lnTo>
                      <a:pt x="196" y="751"/>
                    </a:lnTo>
                    <a:lnTo>
                      <a:pt x="220" y="775"/>
                    </a:lnTo>
                    <a:lnTo>
                      <a:pt x="220" y="775"/>
                    </a:lnTo>
                    <a:lnTo>
                      <a:pt x="216" y="784"/>
                    </a:lnTo>
                    <a:lnTo>
                      <a:pt x="209" y="796"/>
                    </a:lnTo>
                    <a:lnTo>
                      <a:pt x="204" y="814"/>
                    </a:lnTo>
                    <a:lnTo>
                      <a:pt x="198" y="835"/>
                    </a:lnTo>
                    <a:lnTo>
                      <a:pt x="198" y="835"/>
                    </a:lnTo>
                    <a:lnTo>
                      <a:pt x="194" y="852"/>
                    </a:lnTo>
                    <a:lnTo>
                      <a:pt x="193" y="863"/>
                    </a:lnTo>
                    <a:lnTo>
                      <a:pt x="193" y="863"/>
                    </a:lnTo>
                    <a:lnTo>
                      <a:pt x="193" y="863"/>
                    </a:lnTo>
                    <a:lnTo>
                      <a:pt x="193" y="863"/>
                    </a:lnTo>
                    <a:lnTo>
                      <a:pt x="193" y="863"/>
                    </a:lnTo>
                    <a:lnTo>
                      <a:pt x="193" y="863"/>
                    </a:lnTo>
                    <a:lnTo>
                      <a:pt x="193" y="867"/>
                    </a:lnTo>
                    <a:lnTo>
                      <a:pt x="193" y="867"/>
                    </a:lnTo>
                    <a:lnTo>
                      <a:pt x="193" y="867"/>
                    </a:lnTo>
                    <a:lnTo>
                      <a:pt x="193" y="867"/>
                    </a:lnTo>
                    <a:lnTo>
                      <a:pt x="194" y="869"/>
                    </a:lnTo>
                    <a:lnTo>
                      <a:pt x="194" y="869"/>
                    </a:lnTo>
                    <a:lnTo>
                      <a:pt x="194" y="871"/>
                    </a:lnTo>
                    <a:lnTo>
                      <a:pt x="194" y="871"/>
                    </a:lnTo>
                    <a:lnTo>
                      <a:pt x="194" y="872"/>
                    </a:lnTo>
                    <a:lnTo>
                      <a:pt x="194" y="872"/>
                    </a:lnTo>
                    <a:lnTo>
                      <a:pt x="196" y="873"/>
                    </a:lnTo>
                    <a:lnTo>
                      <a:pt x="196" y="873"/>
                    </a:lnTo>
                    <a:lnTo>
                      <a:pt x="197" y="874"/>
                    </a:lnTo>
                    <a:lnTo>
                      <a:pt x="197" y="874"/>
                    </a:lnTo>
                    <a:lnTo>
                      <a:pt x="197" y="874"/>
                    </a:lnTo>
                    <a:lnTo>
                      <a:pt x="197" y="874"/>
                    </a:lnTo>
                    <a:lnTo>
                      <a:pt x="198" y="877"/>
                    </a:lnTo>
                    <a:lnTo>
                      <a:pt x="198" y="877"/>
                    </a:lnTo>
                    <a:lnTo>
                      <a:pt x="199" y="877"/>
                    </a:lnTo>
                    <a:lnTo>
                      <a:pt x="199" y="877"/>
                    </a:lnTo>
                    <a:lnTo>
                      <a:pt x="201" y="878"/>
                    </a:lnTo>
                    <a:lnTo>
                      <a:pt x="201" y="878"/>
                    </a:lnTo>
                    <a:lnTo>
                      <a:pt x="202" y="879"/>
                    </a:lnTo>
                    <a:lnTo>
                      <a:pt x="202" y="879"/>
                    </a:lnTo>
                    <a:lnTo>
                      <a:pt x="203" y="881"/>
                    </a:lnTo>
                    <a:lnTo>
                      <a:pt x="203" y="881"/>
                    </a:lnTo>
                    <a:lnTo>
                      <a:pt x="204" y="881"/>
                    </a:lnTo>
                    <a:lnTo>
                      <a:pt x="204" y="881"/>
                    </a:lnTo>
                    <a:lnTo>
                      <a:pt x="207" y="883"/>
                    </a:lnTo>
                    <a:lnTo>
                      <a:pt x="207" y="883"/>
                    </a:lnTo>
                    <a:lnTo>
                      <a:pt x="209" y="885"/>
                    </a:lnTo>
                    <a:lnTo>
                      <a:pt x="209" y="885"/>
                    </a:lnTo>
                    <a:lnTo>
                      <a:pt x="211" y="886"/>
                    </a:lnTo>
                    <a:lnTo>
                      <a:pt x="211" y="886"/>
                    </a:lnTo>
                    <a:lnTo>
                      <a:pt x="212" y="887"/>
                    </a:lnTo>
                    <a:lnTo>
                      <a:pt x="212" y="887"/>
                    </a:lnTo>
                    <a:lnTo>
                      <a:pt x="213" y="887"/>
                    </a:lnTo>
                    <a:lnTo>
                      <a:pt x="213" y="887"/>
                    </a:lnTo>
                    <a:lnTo>
                      <a:pt x="215" y="888"/>
                    </a:lnTo>
                    <a:lnTo>
                      <a:pt x="215" y="888"/>
                    </a:lnTo>
                    <a:lnTo>
                      <a:pt x="216" y="888"/>
                    </a:lnTo>
                    <a:lnTo>
                      <a:pt x="216" y="888"/>
                    </a:lnTo>
                    <a:lnTo>
                      <a:pt x="218" y="890"/>
                    </a:lnTo>
                    <a:lnTo>
                      <a:pt x="218" y="890"/>
                    </a:lnTo>
                    <a:lnTo>
                      <a:pt x="218" y="890"/>
                    </a:lnTo>
                    <a:lnTo>
                      <a:pt x="218" y="890"/>
                    </a:lnTo>
                    <a:lnTo>
                      <a:pt x="221" y="891"/>
                    </a:lnTo>
                    <a:lnTo>
                      <a:pt x="221" y="891"/>
                    </a:lnTo>
                    <a:lnTo>
                      <a:pt x="221" y="891"/>
                    </a:lnTo>
                    <a:lnTo>
                      <a:pt x="221" y="891"/>
                    </a:lnTo>
                    <a:lnTo>
                      <a:pt x="223" y="891"/>
                    </a:lnTo>
                    <a:lnTo>
                      <a:pt x="223" y="891"/>
                    </a:lnTo>
                    <a:lnTo>
                      <a:pt x="223" y="891"/>
                    </a:lnTo>
                    <a:lnTo>
                      <a:pt x="223" y="891"/>
                    </a:lnTo>
                    <a:lnTo>
                      <a:pt x="226" y="890"/>
                    </a:lnTo>
                    <a:lnTo>
                      <a:pt x="226" y="890"/>
                    </a:lnTo>
                    <a:lnTo>
                      <a:pt x="226" y="890"/>
                    </a:lnTo>
                    <a:lnTo>
                      <a:pt x="226" y="890"/>
                    </a:lnTo>
                    <a:lnTo>
                      <a:pt x="230" y="890"/>
                    </a:lnTo>
                    <a:lnTo>
                      <a:pt x="230" y="890"/>
                    </a:lnTo>
                    <a:lnTo>
                      <a:pt x="230" y="890"/>
                    </a:lnTo>
                    <a:lnTo>
                      <a:pt x="230" y="890"/>
                    </a:lnTo>
                    <a:lnTo>
                      <a:pt x="240" y="883"/>
                    </a:lnTo>
                    <a:lnTo>
                      <a:pt x="255" y="874"/>
                    </a:lnTo>
                    <a:lnTo>
                      <a:pt x="255" y="874"/>
                    </a:lnTo>
                    <a:lnTo>
                      <a:pt x="272" y="862"/>
                    </a:lnTo>
                    <a:lnTo>
                      <a:pt x="286" y="851"/>
                    </a:lnTo>
                    <a:lnTo>
                      <a:pt x="298" y="842"/>
                    </a:lnTo>
                    <a:lnTo>
                      <a:pt x="304" y="834"/>
                    </a:lnTo>
                    <a:lnTo>
                      <a:pt x="304" y="834"/>
                    </a:lnTo>
                    <a:lnTo>
                      <a:pt x="335" y="848"/>
                    </a:lnTo>
                    <a:lnTo>
                      <a:pt x="335" y="848"/>
                    </a:lnTo>
                    <a:lnTo>
                      <a:pt x="334" y="858"/>
                    </a:lnTo>
                    <a:lnTo>
                      <a:pt x="333" y="872"/>
                    </a:lnTo>
                    <a:lnTo>
                      <a:pt x="333" y="891"/>
                    </a:lnTo>
                    <a:lnTo>
                      <a:pt x="335" y="912"/>
                    </a:lnTo>
                    <a:lnTo>
                      <a:pt x="335" y="912"/>
                    </a:lnTo>
                    <a:lnTo>
                      <a:pt x="338" y="930"/>
                    </a:lnTo>
                    <a:lnTo>
                      <a:pt x="341" y="941"/>
                    </a:lnTo>
                    <a:lnTo>
                      <a:pt x="341" y="941"/>
                    </a:lnTo>
                    <a:lnTo>
                      <a:pt x="341" y="941"/>
                    </a:lnTo>
                    <a:lnTo>
                      <a:pt x="341" y="941"/>
                    </a:lnTo>
                    <a:lnTo>
                      <a:pt x="342" y="944"/>
                    </a:lnTo>
                    <a:lnTo>
                      <a:pt x="342" y="944"/>
                    </a:lnTo>
                    <a:lnTo>
                      <a:pt x="342" y="944"/>
                    </a:lnTo>
                    <a:lnTo>
                      <a:pt x="342" y="944"/>
                    </a:lnTo>
                    <a:lnTo>
                      <a:pt x="343" y="946"/>
                    </a:lnTo>
                    <a:lnTo>
                      <a:pt x="343" y="946"/>
                    </a:lnTo>
                    <a:lnTo>
                      <a:pt x="343" y="948"/>
                    </a:lnTo>
                    <a:lnTo>
                      <a:pt x="343" y="948"/>
                    </a:lnTo>
                    <a:lnTo>
                      <a:pt x="346" y="949"/>
                    </a:lnTo>
                    <a:lnTo>
                      <a:pt x="346" y="949"/>
                    </a:lnTo>
                    <a:lnTo>
                      <a:pt x="346" y="949"/>
                    </a:lnTo>
                    <a:lnTo>
                      <a:pt x="346" y="949"/>
                    </a:lnTo>
                    <a:lnTo>
                      <a:pt x="349" y="951"/>
                    </a:lnTo>
                    <a:lnTo>
                      <a:pt x="349" y="951"/>
                    </a:lnTo>
                    <a:lnTo>
                      <a:pt x="351" y="951"/>
                    </a:lnTo>
                    <a:lnTo>
                      <a:pt x="351" y="951"/>
                    </a:lnTo>
                    <a:lnTo>
                      <a:pt x="353" y="953"/>
                    </a:lnTo>
                    <a:lnTo>
                      <a:pt x="353" y="953"/>
                    </a:lnTo>
                    <a:lnTo>
                      <a:pt x="353" y="953"/>
                    </a:lnTo>
                    <a:lnTo>
                      <a:pt x="353" y="953"/>
                    </a:lnTo>
                    <a:lnTo>
                      <a:pt x="356" y="954"/>
                    </a:lnTo>
                    <a:lnTo>
                      <a:pt x="356" y="954"/>
                    </a:lnTo>
                    <a:lnTo>
                      <a:pt x="357" y="954"/>
                    </a:lnTo>
                    <a:lnTo>
                      <a:pt x="357" y="954"/>
                    </a:lnTo>
                    <a:lnTo>
                      <a:pt x="359" y="955"/>
                    </a:lnTo>
                    <a:lnTo>
                      <a:pt x="359" y="955"/>
                    </a:lnTo>
                    <a:lnTo>
                      <a:pt x="363" y="955"/>
                    </a:lnTo>
                    <a:lnTo>
                      <a:pt x="363" y="955"/>
                    </a:lnTo>
                    <a:lnTo>
                      <a:pt x="364" y="955"/>
                    </a:lnTo>
                    <a:lnTo>
                      <a:pt x="364" y="955"/>
                    </a:lnTo>
                    <a:lnTo>
                      <a:pt x="366" y="956"/>
                    </a:lnTo>
                    <a:lnTo>
                      <a:pt x="366" y="956"/>
                    </a:lnTo>
                    <a:lnTo>
                      <a:pt x="367" y="956"/>
                    </a:lnTo>
                    <a:lnTo>
                      <a:pt x="367" y="956"/>
                    </a:lnTo>
                    <a:lnTo>
                      <a:pt x="369" y="956"/>
                    </a:lnTo>
                    <a:lnTo>
                      <a:pt x="369" y="956"/>
                    </a:lnTo>
                    <a:lnTo>
                      <a:pt x="369" y="956"/>
                    </a:lnTo>
                    <a:lnTo>
                      <a:pt x="369" y="956"/>
                    </a:lnTo>
                    <a:lnTo>
                      <a:pt x="372" y="958"/>
                    </a:lnTo>
                    <a:lnTo>
                      <a:pt x="372" y="958"/>
                    </a:lnTo>
                    <a:lnTo>
                      <a:pt x="373" y="958"/>
                    </a:lnTo>
                    <a:lnTo>
                      <a:pt x="373" y="958"/>
                    </a:lnTo>
                    <a:lnTo>
                      <a:pt x="375" y="956"/>
                    </a:lnTo>
                    <a:lnTo>
                      <a:pt x="375" y="956"/>
                    </a:lnTo>
                    <a:lnTo>
                      <a:pt x="376" y="956"/>
                    </a:lnTo>
                    <a:lnTo>
                      <a:pt x="376" y="956"/>
                    </a:lnTo>
                    <a:lnTo>
                      <a:pt x="377" y="956"/>
                    </a:lnTo>
                    <a:lnTo>
                      <a:pt x="377" y="956"/>
                    </a:lnTo>
                    <a:lnTo>
                      <a:pt x="378" y="956"/>
                    </a:lnTo>
                    <a:lnTo>
                      <a:pt x="378" y="956"/>
                    </a:lnTo>
                    <a:lnTo>
                      <a:pt x="381" y="955"/>
                    </a:lnTo>
                    <a:lnTo>
                      <a:pt x="381" y="955"/>
                    </a:lnTo>
                    <a:lnTo>
                      <a:pt x="381" y="954"/>
                    </a:lnTo>
                    <a:lnTo>
                      <a:pt x="381" y="954"/>
                    </a:lnTo>
                    <a:lnTo>
                      <a:pt x="383" y="953"/>
                    </a:lnTo>
                    <a:lnTo>
                      <a:pt x="383" y="953"/>
                    </a:lnTo>
                    <a:lnTo>
                      <a:pt x="383" y="953"/>
                    </a:lnTo>
                    <a:lnTo>
                      <a:pt x="383" y="953"/>
                    </a:lnTo>
                    <a:lnTo>
                      <a:pt x="383" y="953"/>
                    </a:lnTo>
                    <a:lnTo>
                      <a:pt x="383" y="953"/>
                    </a:lnTo>
                    <a:lnTo>
                      <a:pt x="391" y="944"/>
                    </a:lnTo>
                    <a:lnTo>
                      <a:pt x="402" y="930"/>
                    </a:lnTo>
                    <a:lnTo>
                      <a:pt x="402" y="930"/>
                    </a:lnTo>
                    <a:lnTo>
                      <a:pt x="415" y="912"/>
                    </a:lnTo>
                    <a:lnTo>
                      <a:pt x="424" y="897"/>
                    </a:lnTo>
                    <a:lnTo>
                      <a:pt x="430" y="885"/>
                    </a:lnTo>
                    <a:lnTo>
                      <a:pt x="434" y="874"/>
                    </a:lnTo>
                    <a:lnTo>
                      <a:pt x="434" y="874"/>
                    </a:lnTo>
                    <a:lnTo>
                      <a:pt x="451" y="877"/>
                    </a:lnTo>
                    <a:lnTo>
                      <a:pt x="468" y="878"/>
                    </a:lnTo>
                    <a:lnTo>
                      <a:pt x="468" y="878"/>
                    </a:lnTo>
                    <a:lnTo>
                      <a:pt x="470" y="888"/>
                    </a:lnTo>
                    <a:lnTo>
                      <a:pt x="475" y="901"/>
                    </a:lnTo>
                    <a:lnTo>
                      <a:pt x="482" y="919"/>
                    </a:lnTo>
                    <a:lnTo>
                      <a:pt x="490" y="937"/>
                    </a:lnTo>
                    <a:lnTo>
                      <a:pt x="490" y="937"/>
                    </a:lnTo>
                    <a:lnTo>
                      <a:pt x="499" y="954"/>
                    </a:lnTo>
                    <a:lnTo>
                      <a:pt x="506" y="963"/>
                    </a:lnTo>
                    <a:lnTo>
                      <a:pt x="506" y="963"/>
                    </a:lnTo>
                    <a:lnTo>
                      <a:pt x="506" y="963"/>
                    </a:lnTo>
                    <a:lnTo>
                      <a:pt x="506" y="963"/>
                    </a:lnTo>
                    <a:lnTo>
                      <a:pt x="506" y="963"/>
                    </a:lnTo>
                    <a:lnTo>
                      <a:pt x="506" y="963"/>
                    </a:lnTo>
                    <a:lnTo>
                      <a:pt x="508" y="965"/>
                    </a:lnTo>
                    <a:lnTo>
                      <a:pt x="508" y="965"/>
                    </a:lnTo>
                    <a:lnTo>
                      <a:pt x="508" y="966"/>
                    </a:lnTo>
                    <a:lnTo>
                      <a:pt x="508" y="966"/>
                    </a:lnTo>
                    <a:lnTo>
                      <a:pt x="509" y="968"/>
                    </a:lnTo>
                    <a:lnTo>
                      <a:pt x="509" y="968"/>
                    </a:lnTo>
                    <a:lnTo>
                      <a:pt x="511" y="968"/>
                    </a:lnTo>
                    <a:lnTo>
                      <a:pt x="511" y="968"/>
                    </a:lnTo>
                    <a:lnTo>
                      <a:pt x="512" y="969"/>
                    </a:lnTo>
                    <a:lnTo>
                      <a:pt x="512" y="969"/>
                    </a:lnTo>
                    <a:lnTo>
                      <a:pt x="513" y="969"/>
                    </a:lnTo>
                    <a:lnTo>
                      <a:pt x="513" y="969"/>
                    </a:lnTo>
                    <a:lnTo>
                      <a:pt x="516" y="969"/>
                    </a:lnTo>
                    <a:lnTo>
                      <a:pt x="516" y="969"/>
                    </a:lnTo>
                    <a:lnTo>
                      <a:pt x="516" y="969"/>
                    </a:lnTo>
                    <a:lnTo>
                      <a:pt x="518" y="970"/>
                    </a:lnTo>
                    <a:lnTo>
                      <a:pt x="518" y="970"/>
                    </a:lnTo>
                    <a:lnTo>
                      <a:pt x="518" y="970"/>
                    </a:lnTo>
                    <a:lnTo>
                      <a:pt x="518" y="970"/>
                    </a:lnTo>
                    <a:lnTo>
                      <a:pt x="521" y="970"/>
                    </a:lnTo>
                    <a:lnTo>
                      <a:pt x="521" y="970"/>
                    </a:lnTo>
                    <a:lnTo>
                      <a:pt x="522" y="970"/>
                    </a:lnTo>
                    <a:lnTo>
                      <a:pt x="522" y="970"/>
                    </a:lnTo>
                    <a:lnTo>
                      <a:pt x="523" y="970"/>
                    </a:lnTo>
                    <a:lnTo>
                      <a:pt x="523" y="970"/>
                    </a:lnTo>
                    <a:lnTo>
                      <a:pt x="524" y="969"/>
                    </a:lnTo>
                    <a:lnTo>
                      <a:pt x="524" y="969"/>
                    </a:lnTo>
                    <a:lnTo>
                      <a:pt x="528" y="969"/>
                    </a:lnTo>
                    <a:lnTo>
                      <a:pt x="528" y="969"/>
                    </a:lnTo>
                    <a:lnTo>
                      <a:pt x="531" y="969"/>
                    </a:lnTo>
                    <a:lnTo>
                      <a:pt x="531" y="969"/>
                    </a:lnTo>
                    <a:lnTo>
                      <a:pt x="532" y="969"/>
                    </a:lnTo>
                    <a:lnTo>
                      <a:pt x="532" y="969"/>
                    </a:lnTo>
                    <a:lnTo>
                      <a:pt x="535" y="969"/>
                    </a:lnTo>
                    <a:lnTo>
                      <a:pt x="535" y="969"/>
                    </a:lnTo>
                    <a:lnTo>
                      <a:pt x="536" y="969"/>
                    </a:lnTo>
                    <a:lnTo>
                      <a:pt x="536" y="969"/>
                    </a:lnTo>
                    <a:lnTo>
                      <a:pt x="537" y="968"/>
                    </a:lnTo>
                    <a:lnTo>
                      <a:pt x="537" y="968"/>
                    </a:lnTo>
                    <a:lnTo>
                      <a:pt x="538" y="968"/>
                    </a:lnTo>
                    <a:lnTo>
                      <a:pt x="538" y="968"/>
                    </a:lnTo>
                    <a:lnTo>
                      <a:pt x="541" y="968"/>
                    </a:lnTo>
                    <a:lnTo>
                      <a:pt x="541" y="968"/>
                    </a:lnTo>
                    <a:lnTo>
                      <a:pt x="541" y="968"/>
                    </a:lnTo>
                    <a:lnTo>
                      <a:pt x="541" y="968"/>
                    </a:lnTo>
                    <a:lnTo>
                      <a:pt x="543" y="966"/>
                    </a:lnTo>
                    <a:lnTo>
                      <a:pt x="543" y="966"/>
                    </a:lnTo>
                    <a:lnTo>
                      <a:pt x="543" y="966"/>
                    </a:lnTo>
                    <a:lnTo>
                      <a:pt x="543" y="966"/>
                    </a:lnTo>
                    <a:lnTo>
                      <a:pt x="545" y="965"/>
                    </a:lnTo>
                    <a:lnTo>
                      <a:pt x="545" y="965"/>
                    </a:lnTo>
                    <a:lnTo>
                      <a:pt x="546" y="964"/>
                    </a:lnTo>
                    <a:lnTo>
                      <a:pt x="546" y="964"/>
                    </a:lnTo>
                    <a:lnTo>
                      <a:pt x="547" y="963"/>
                    </a:lnTo>
                    <a:lnTo>
                      <a:pt x="547" y="963"/>
                    </a:lnTo>
                    <a:lnTo>
                      <a:pt x="547" y="963"/>
                    </a:lnTo>
                    <a:lnTo>
                      <a:pt x="547" y="963"/>
                    </a:lnTo>
                    <a:lnTo>
                      <a:pt x="550" y="959"/>
                    </a:lnTo>
                    <a:lnTo>
                      <a:pt x="550" y="959"/>
                    </a:lnTo>
                    <a:lnTo>
                      <a:pt x="550" y="959"/>
                    </a:lnTo>
                    <a:lnTo>
                      <a:pt x="550" y="959"/>
                    </a:lnTo>
                    <a:lnTo>
                      <a:pt x="553" y="949"/>
                    </a:lnTo>
                    <a:lnTo>
                      <a:pt x="560" y="931"/>
                    </a:lnTo>
                    <a:lnTo>
                      <a:pt x="560" y="931"/>
                    </a:lnTo>
                    <a:lnTo>
                      <a:pt x="565" y="911"/>
                    </a:lnTo>
                    <a:lnTo>
                      <a:pt x="569" y="893"/>
                    </a:lnTo>
                    <a:lnTo>
                      <a:pt x="570" y="879"/>
                    </a:lnTo>
                    <a:lnTo>
                      <a:pt x="571" y="869"/>
                    </a:lnTo>
                    <a:lnTo>
                      <a:pt x="571" y="869"/>
                    </a:lnTo>
                    <a:lnTo>
                      <a:pt x="604" y="861"/>
                    </a:lnTo>
                    <a:lnTo>
                      <a:pt x="604" y="861"/>
                    </a:lnTo>
                    <a:lnTo>
                      <a:pt x="609" y="868"/>
                    </a:lnTo>
                    <a:lnTo>
                      <a:pt x="618" y="879"/>
                    </a:lnTo>
                    <a:lnTo>
                      <a:pt x="629" y="893"/>
                    </a:lnTo>
                    <a:lnTo>
                      <a:pt x="645" y="908"/>
                    </a:lnTo>
                    <a:lnTo>
                      <a:pt x="645" y="908"/>
                    </a:lnTo>
                    <a:lnTo>
                      <a:pt x="658" y="921"/>
                    </a:lnTo>
                    <a:lnTo>
                      <a:pt x="668" y="927"/>
                    </a:lnTo>
                    <a:lnTo>
                      <a:pt x="668" y="927"/>
                    </a:lnTo>
                    <a:lnTo>
                      <a:pt x="668" y="927"/>
                    </a:lnTo>
                    <a:lnTo>
                      <a:pt x="671" y="929"/>
                    </a:lnTo>
                    <a:lnTo>
                      <a:pt x="671" y="929"/>
                    </a:lnTo>
                    <a:lnTo>
                      <a:pt x="672" y="930"/>
                    </a:lnTo>
                    <a:lnTo>
                      <a:pt x="672" y="930"/>
                    </a:lnTo>
                    <a:lnTo>
                      <a:pt x="673" y="930"/>
                    </a:lnTo>
                    <a:lnTo>
                      <a:pt x="673" y="930"/>
                    </a:lnTo>
                    <a:lnTo>
                      <a:pt x="674" y="930"/>
                    </a:lnTo>
                    <a:lnTo>
                      <a:pt x="674" y="930"/>
                    </a:lnTo>
                    <a:lnTo>
                      <a:pt x="676" y="930"/>
                    </a:lnTo>
                    <a:lnTo>
                      <a:pt x="676" y="930"/>
                    </a:lnTo>
                    <a:lnTo>
                      <a:pt x="677" y="930"/>
                    </a:lnTo>
                    <a:lnTo>
                      <a:pt x="677" y="930"/>
                    </a:lnTo>
                    <a:lnTo>
                      <a:pt x="679" y="930"/>
                    </a:lnTo>
                    <a:lnTo>
                      <a:pt x="679" y="930"/>
                    </a:lnTo>
                    <a:lnTo>
                      <a:pt x="679" y="930"/>
                    </a:lnTo>
                    <a:lnTo>
                      <a:pt x="679" y="930"/>
                    </a:lnTo>
                    <a:lnTo>
                      <a:pt x="682" y="930"/>
                    </a:lnTo>
                    <a:lnTo>
                      <a:pt x="682" y="930"/>
                    </a:lnTo>
                    <a:lnTo>
                      <a:pt x="682" y="930"/>
                    </a:lnTo>
                    <a:lnTo>
                      <a:pt x="682" y="930"/>
                    </a:lnTo>
                    <a:lnTo>
                      <a:pt x="684" y="929"/>
                    </a:lnTo>
                    <a:lnTo>
                      <a:pt x="684" y="929"/>
                    </a:lnTo>
                    <a:lnTo>
                      <a:pt x="684" y="929"/>
                    </a:lnTo>
                    <a:lnTo>
                      <a:pt x="684" y="929"/>
                    </a:lnTo>
                    <a:lnTo>
                      <a:pt x="687" y="927"/>
                    </a:lnTo>
                    <a:lnTo>
                      <a:pt x="687" y="927"/>
                    </a:lnTo>
                    <a:lnTo>
                      <a:pt x="688" y="927"/>
                    </a:lnTo>
                    <a:lnTo>
                      <a:pt x="688" y="927"/>
                    </a:lnTo>
                    <a:lnTo>
                      <a:pt x="691" y="926"/>
                    </a:lnTo>
                    <a:lnTo>
                      <a:pt x="691" y="926"/>
                    </a:lnTo>
                    <a:lnTo>
                      <a:pt x="695" y="924"/>
                    </a:lnTo>
                    <a:lnTo>
                      <a:pt x="695" y="924"/>
                    </a:lnTo>
                    <a:lnTo>
                      <a:pt x="695" y="924"/>
                    </a:lnTo>
                    <a:lnTo>
                      <a:pt x="695" y="924"/>
                    </a:lnTo>
                    <a:lnTo>
                      <a:pt x="697" y="922"/>
                    </a:lnTo>
                    <a:lnTo>
                      <a:pt x="697" y="922"/>
                    </a:lnTo>
                    <a:lnTo>
                      <a:pt x="698" y="922"/>
                    </a:lnTo>
                    <a:lnTo>
                      <a:pt x="698" y="922"/>
                    </a:lnTo>
                    <a:lnTo>
                      <a:pt x="700" y="921"/>
                    </a:lnTo>
                    <a:lnTo>
                      <a:pt x="700" y="921"/>
                    </a:lnTo>
                    <a:lnTo>
                      <a:pt x="701" y="921"/>
                    </a:lnTo>
                    <a:lnTo>
                      <a:pt x="701" y="921"/>
                    </a:lnTo>
                    <a:lnTo>
                      <a:pt x="705" y="917"/>
                    </a:lnTo>
                    <a:lnTo>
                      <a:pt x="705" y="917"/>
                    </a:lnTo>
                    <a:lnTo>
                      <a:pt x="705" y="917"/>
                    </a:lnTo>
                    <a:lnTo>
                      <a:pt x="705" y="917"/>
                    </a:lnTo>
                    <a:lnTo>
                      <a:pt x="706" y="916"/>
                    </a:lnTo>
                    <a:lnTo>
                      <a:pt x="706" y="916"/>
                    </a:lnTo>
                    <a:lnTo>
                      <a:pt x="706" y="915"/>
                    </a:lnTo>
                    <a:lnTo>
                      <a:pt x="706" y="915"/>
                    </a:lnTo>
                    <a:lnTo>
                      <a:pt x="707" y="912"/>
                    </a:lnTo>
                    <a:lnTo>
                      <a:pt x="707" y="912"/>
                    </a:lnTo>
                    <a:lnTo>
                      <a:pt x="707" y="912"/>
                    </a:lnTo>
                    <a:lnTo>
                      <a:pt x="707" y="912"/>
                    </a:lnTo>
                    <a:lnTo>
                      <a:pt x="707" y="908"/>
                    </a:lnTo>
                    <a:lnTo>
                      <a:pt x="707" y="908"/>
                    </a:lnTo>
                    <a:lnTo>
                      <a:pt x="707" y="908"/>
                    </a:lnTo>
                    <a:lnTo>
                      <a:pt x="707" y="908"/>
                    </a:lnTo>
                    <a:lnTo>
                      <a:pt x="707" y="908"/>
                    </a:lnTo>
                    <a:lnTo>
                      <a:pt x="708" y="897"/>
                    </a:lnTo>
                    <a:lnTo>
                      <a:pt x="708" y="879"/>
                    </a:lnTo>
                    <a:lnTo>
                      <a:pt x="708" y="879"/>
                    </a:lnTo>
                    <a:lnTo>
                      <a:pt x="706" y="858"/>
                    </a:lnTo>
                    <a:lnTo>
                      <a:pt x="703" y="840"/>
                    </a:lnTo>
                    <a:lnTo>
                      <a:pt x="700" y="827"/>
                    </a:lnTo>
                    <a:lnTo>
                      <a:pt x="697" y="816"/>
                    </a:lnTo>
                    <a:lnTo>
                      <a:pt x="697" y="816"/>
                    </a:lnTo>
                    <a:lnTo>
                      <a:pt x="725" y="798"/>
                    </a:lnTo>
                    <a:lnTo>
                      <a:pt x="725" y="798"/>
                    </a:lnTo>
                    <a:lnTo>
                      <a:pt x="734" y="803"/>
                    </a:lnTo>
                    <a:lnTo>
                      <a:pt x="745" y="810"/>
                    </a:lnTo>
                    <a:lnTo>
                      <a:pt x="761" y="819"/>
                    </a:lnTo>
                    <a:lnTo>
                      <a:pt x="780" y="829"/>
                    </a:lnTo>
                    <a:lnTo>
                      <a:pt x="780" y="829"/>
                    </a:lnTo>
                    <a:lnTo>
                      <a:pt x="797" y="835"/>
                    </a:lnTo>
                    <a:lnTo>
                      <a:pt x="808" y="839"/>
                    </a:lnTo>
                    <a:lnTo>
                      <a:pt x="808" y="839"/>
                    </a:lnTo>
                    <a:lnTo>
                      <a:pt x="808" y="839"/>
                    </a:lnTo>
                    <a:lnTo>
                      <a:pt x="808" y="839"/>
                    </a:lnTo>
                    <a:lnTo>
                      <a:pt x="812" y="839"/>
                    </a:lnTo>
                    <a:lnTo>
                      <a:pt x="812" y="839"/>
                    </a:lnTo>
                    <a:lnTo>
                      <a:pt x="812" y="839"/>
                    </a:lnTo>
                    <a:lnTo>
                      <a:pt x="812" y="839"/>
                    </a:lnTo>
                    <a:lnTo>
                      <a:pt x="814" y="839"/>
                    </a:lnTo>
                    <a:lnTo>
                      <a:pt x="814" y="839"/>
                    </a:lnTo>
                    <a:lnTo>
                      <a:pt x="815" y="839"/>
                    </a:lnTo>
                    <a:lnTo>
                      <a:pt x="815" y="839"/>
                    </a:lnTo>
                    <a:lnTo>
                      <a:pt x="817" y="838"/>
                    </a:lnTo>
                    <a:lnTo>
                      <a:pt x="817" y="838"/>
                    </a:lnTo>
                    <a:lnTo>
                      <a:pt x="818" y="838"/>
                    </a:lnTo>
                    <a:lnTo>
                      <a:pt x="818" y="838"/>
                    </a:lnTo>
                    <a:lnTo>
                      <a:pt x="819" y="838"/>
                    </a:lnTo>
                    <a:lnTo>
                      <a:pt x="819" y="838"/>
                    </a:lnTo>
                    <a:lnTo>
                      <a:pt x="819" y="837"/>
                    </a:lnTo>
                    <a:lnTo>
                      <a:pt x="819" y="837"/>
                    </a:lnTo>
                    <a:lnTo>
                      <a:pt x="822" y="835"/>
                    </a:lnTo>
                    <a:lnTo>
                      <a:pt x="822" y="835"/>
                    </a:lnTo>
                    <a:lnTo>
                      <a:pt x="823" y="835"/>
                    </a:lnTo>
                    <a:lnTo>
                      <a:pt x="823" y="835"/>
                    </a:lnTo>
                    <a:lnTo>
                      <a:pt x="824" y="834"/>
                    </a:lnTo>
                    <a:lnTo>
                      <a:pt x="824" y="834"/>
                    </a:lnTo>
                    <a:lnTo>
                      <a:pt x="824" y="833"/>
                    </a:lnTo>
                    <a:lnTo>
                      <a:pt x="824" y="833"/>
                    </a:lnTo>
                    <a:lnTo>
                      <a:pt x="827" y="832"/>
                    </a:lnTo>
                    <a:lnTo>
                      <a:pt x="827" y="832"/>
                    </a:lnTo>
                    <a:lnTo>
                      <a:pt x="827" y="830"/>
                    </a:lnTo>
                    <a:lnTo>
                      <a:pt x="827" y="830"/>
                    </a:lnTo>
                    <a:lnTo>
                      <a:pt x="829" y="829"/>
                    </a:lnTo>
                    <a:lnTo>
                      <a:pt x="829" y="829"/>
                    </a:lnTo>
                    <a:lnTo>
                      <a:pt x="832" y="827"/>
                    </a:lnTo>
                    <a:lnTo>
                      <a:pt x="832" y="827"/>
                    </a:lnTo>
                    <a:lnTo>
                      <a:pt x="832" y="825"/>
                    </a:lnTo>
                    <a:lnTo>
                      <a:pt x="832" y="825"/>
                    </a:lnTo>
                    <a:lnTo>
                      <a:pt x="834" y="824"/>
                    </a:lnTo>
                    <a:lnTo>
                      <a:pt x="834" y="824"/>
                    </a:lnTo>
                    <a:lnTo>
                      <a:pt x="834" y="823"/>
                    </a:lnTo>
                    <a:lnTo>
                      <a:pt x="834" y="823"/>
                    </a:lnTo>
                    <a:lnTo>
                      <a:pt x="836" y="822"/>
                    </a:lnTo>
                    <a:lnTo>
                      <a:pt x="836" y="822"/>
                    </a:lnTo>
                    <a:lnTo>
                      <a:pt x="837" y="822"/>
                    </a:lnTo>
                    <a:lnTo>
                      <a:pt x="837" y="822"/>
                    </a:lnTo>
                    <a:lnTo>
                      <a:pt x="838" y="819"/>
                    </a:lnTo>
                    <a:lnTo>
                      <a:pt x="838" y="819"/>
                    </a:lnTo>
                    <a:lnTo>
                      <a:pt x="838" y="819"/>
                    </a:lnTo>
                    <a:lnTo>
                      <a:pt x="838" y="819"/>
                    </a:lnTo>
                    <a:lnTo>
                      <a:pt x="839" y="816"/>
                    </a:lnTo>
                    <a:lnTo>
                      <a:pt x="839" y="816"/>
                    </a:lnTo>
                    <a:lnTo>
                      <a:pt x="839" y="816"/>
                    </a:lnTo>
                    <a:lnTo>
                      <a:pt x="839" y="816"/>
                    </a:lnTo>
                    <a:lnTo>
                      <a:pt x="839" y="814"/>
                    </a:lnTo>
                    <a:lnTo>
                      <a:pt x="839" y="814"/>
                    </a:lnTo>
                    <a:lnTo>
                      <a:pt x="839" y="814"/>
                    </a:lnTo>
                    <a:lnTo>
                      <a:pt x="839" y="814"/>
                    </a:lnTo>
                    <a:lnTo>
                      <a:pt x="839" y="811"/>
                    </a:lnTo>
                    <a:lnTo>
                      <a:pt x="839" y="811"/>
                    </a:lnTo>
                    <a:lnTo>
                      <a:pt x="839" y="810"/>
                    </a:lnTo>
                    <a:lnTo>
                      <a:pt x="839" y="810"/>
                    </a:lnTo>
                    <a:lnTo>
                      <a:pt x="839" y="808"/>
                    </a:lnTo>
                    <a:lnTo>
                      <a:pt x="839" y="808"/>
                    </a:lnTo>
                    <a:lnTo>
                      <a:pt x="839" y="808"/>
                    </a:lnTo>
                    <a:lnTo>
                      <a:pt x="839" y="808"/>
                    </a:lnTo>
                    <a:lnTo>
                      <a:pt x="836" y="796"/>
                    </a:lnTo>
                    <a:lnTo>
                      <a:pt x="829" y="780"/>
                    </a:lnTo>
                    <a:lnTo>
                      <a:pt x="829" y="780"/>
                    </a:lnTo>
                    <a:lnTo>
                      <a:pt x="821" y="760"/>
                    </a:lnTo>
                    <a:lnTo>
                      <a:pt x="812" y="745"/>
                    </a:lnTo>
                    <a:lnTo>
                      <a:pt x="804" y="732"/>
                    </a:lnTo>
                    <a:lnTo>
                      <a:pt x="798" y="725"/>
                    </a:lnTo>
                    <a:lnTo>
                      <a:pt x="798" y="725"/>
                    </a:lnTo>
                    <a:lnTo>
                      <a:pt x="808" y="711"/>
                    </a:lnTo>
                    <a:lnTo>
                      <a:pt x="818" y="697"/>
                    </a:lnTo>
                    <a:lnTo>
                      <a:pt x="818" y="697"/>
                    </a:lnTo>
                    <a:lnTo>
                      <a:pt x="827" y="699"/>
                    </a:lnTo>
                    <a:lnTo>
                      <a:pt x="841" y="702"/>
                    </a:lnTo>
                    <a:lnTo>
                      <a:pt x="858" y="706"/>
                    </a:lnTo>
                    <a:lnTo>
                      <a:pt x="880" y="707"/>
                    </a:lnTo>
                    <a:lnTo>
                      <a:pt x="880" y="707"/>
                    </a:lnTo>
                    <a:lnTo>
                      <a:pt x="897" y="708"/>
                    </a:lnTo>
                    <a:lnTo>
                      <a:pt x="910" y="707"/>
                    </a:lnTo>
                    <a:lnTo>
                      <a:pt x="910" y="707"/>
                    </a:lnTo>
                    <a:lnTo>
                      <a:pt x="910" y="707"/>
                    </a:lnTo>
                    <a:lnTo>
                      <a:pt x="910" y="707"/>
                    </a:lnTo>
                    <a:lnTo>
                      <a:pt x="913" y="706"/>
                    </a:lnTo>
                    <a:lnTo>
                      <a:pt x="913" y="706"/>
                    </a:lnTo>
                    <a:lnTo>
                      <a:pt x="914" y="706"/>
                    </a:lnTo>
                    <a:lnTo>
                      <a:pt x="914" y="706"/>
                    </a:lnTo>
                    <a:lnTo>
                      <a:pt x="915" y="706"/>
                    </a:lnTo>
                    <a:lnTo>
                      <a:pt x="915" y="706"/>
                    </a:lnTo>
                    <a:lnTo>
                      <a:pt x="916" y="704"/>
                    </a:lnTo>
                    <a:lnTo>
                      <a:pt x="916" y="704"/>
                    </a:lnTo>
                    <a:lnTo>
                      <a:pt x="918" y="704"/>
                    </a:lnTo>
                    <a:lnTo>
                      <a:pt x="918" y="704"/>
                    </a:lnTo>
                    <a:lnTo>
                      <a:pt x="919" y="703"/>
                    </a:lnTo>
                    <a:lnTo>
                      <a:pt x="919" y="703"/>
                    </a:lnTo>
                    <a:lnTo>
                      <a:pt x="920" y="702"/>
                    </a:lnTo>
                    <a:lnTo>
                      <a:pt x="920" y="702"/>
                    </a:lnTo>
                    <a:lnTo>
                      <a:pt x="920" y="702"/>
                    </a:lnTo>
                    <a:lnTo>
                      <a:pt x="920" y="702"/>
                    </a:lnTo>
                    <a:lnTo>
                      <a:pt x="921" y="699"/>
                    </a:lnTo>
                    <a:lnTo>
                      <a:pt x="921" y="699"/>
                    </a:lnTo>
                    <a:lnTo>
                      <a:pt x="921" y="699"/>
                    </a:lnTo>
                    <a:lnTo>
                      <a:pt x="921" y="699"/>
                    </a:lnTo>
                    <a:lnTo>
                      <a:pt x="923" y="697"/>
                    </a:lnTo>
                    <a:lnTo>
                      <a:pt x="923" y="697"/>
                    </a:lnTo>
                    <a:lnTo>
                      <a:pt x="924" y="697"/>
                    </a:lnTo>
                    <a:lnTo>
                      <a:pt x="924" y="697"/>
                    </a:lnTo>
                    <a:lnTo>
                      <a:pt x="924" y="694"/>
                    </a:lnTo>
                    <a:lnTo>
                      <a:pt x="924" y="694"/>
                    </a:lnTo>
                    <a:lnTo>
                      <a:pt x="925" y="693"/>
                    </a:lnTo>
                    <a:lnTo>
                      <a:pt x="925" y="693"/>
                    </a:lnTo>
                    <a:lnTo>
                      <a:pt x="926" y="691"/>
                    </a:lnTo>
                    <a:lnTo>
                      <a:pt x="926" y="691"/>
                    </a:lnTo>
                    <a:lnTo>
                      <a:pt x="928" y="687"/>
                    </a:lnTo>
                    <a:lnTo>
                      <a:pt x="928" y="687"/>
                    </a:lnTo>
                    <a:lnTo>
                      <a:pt x="928" y="687"/>
                    </a:lnTo>
                    <a:lnTo>
                      <a:pt x="928" y="687"/>
                    </a:lnTo>
                    <a:lnTo>
                      <a:pt x="929" y="684"/>
                    </a:lnTo>
                    <a:lnTo>
                      <a:pt x="929" y="684"/>
                    </a:lnTo>
                    <a:lnTo>
                      <a:pt x="929" y="683"/>
                    </a:lnTo>
                    <a:lnTo>
                      <a:pt x="929" y="683"/>
                    </a:lnTo>
                    <a:lnTo>
                      <a:pt x="930" y="682"/>
                    </a:lnTo>
                    <a:lnTo>
                      <a:pt x="930" y="682"/>
                    </a:lnTo>
                    <a:lnTo>
                      <a:pt x="930" y="680"/>
                    </a:lnTo>
                    <a:lnTo>
                      <a:pt x="930" y="680"/>
                    </a:lnTo>
                    <a:lnTo>
                      <a:pt x="931" y="678"/>
                    </a:lnTo>
                    <a:lnTo>
                      <a:pt x="931" y="678"/>
                    </a:lnTo>
                    <a:lnTo>
                      <a:pt x="931" y="678"/>
                    </a:lnTo>
                    <a:lnTo>
                      <a:pt x="931" y="678"/>
                    </a:lnTo>
                    <a:lnTo>
                      <a:pt x="931" y="675"/>
                    </a:lnTo>
                    <a:lnTo>
                      <a:pt x="931" y="675"/>
                    </a:lnTo>
                    <a:lnTo>
                      <a:pt x="931" y="675"/>
                    </a:lnTo>
                    <a:lnTo>
                      <a:pt x="931" y="675"/>
                    </a:lnTo>
                    <a:lnTo>
                      <a:pt x="931" y="673"/>
                    </a:lnTo>
                    <a:lnTo>
                      <a:pt x="931" y="673"/>
                    </a:lnTo>
                    <a:lnTo>
                      <a:pt x="930" y="673"/>
                    </a:lnTo>
                    <a:lnTo>
                      <a:pt x="930" y="673"/>
                    </a:lnTo>
                    <a:lnTo>
                      <a:pt x="930" y="670"/>
                    </a:lnTo>
                    <a:lnTo>
                      <a:pt x="930" y="670"/>
                    </a:lnTo>
                    <a:lnTo>
                      <a:pt x="930" y="670"/>
                    </a:lnTo>
                    <a:lnTo>
                      <a:pt x="930" y="670"/>
                    </a:lnTo>
                    <a:lnTo>
                      <a:pt x="928" y="667"/>
                    </a:lnTo>
                    <a:lnTo>
                      <a:pt x="928" y="667"/>
                    </a:lnTo>
                    <a:lnTo>
                      <a:pt x="928" y="667"/>
                    </a:lnTo>
                    <a:lnTo>
                      <a:pt x="928" y="667"/>
                    </a:lnTo>
                    <a:lnTo>
                      <a:pt x="928" y="667"/>
                    </a:lnTo>
                    <a:lnTo>
                      <a:pt x="921" y="658"/>
                    </a:lnTo>
                    <a:lnTo>
                      <a:pt x="910" y="644"/>
                    </a:lnTo>
                    <a:lnTo>
                      <a:pt x="910" y="644"/>
                    </a:lnTo>
                    <a:lnTo>
                      <a:pt x="894" y="629"/>
                    </a:lnTo>
                    <a:lnTo>
                      <a:pt x="881" y="617"/>
                    </a:lnTo>
                    <a:lnTo>
                      <a:pt x="870" y="609"/>
                    </a:lnTo>
                    <a:lnTo>
                      <a:pt x="861" y="604"/>
                    </a:lnTo>
                    <a:lnTo>
                      <a:pt x="861" y="604"/>
                    </a:lnTo>
                    <a:lnTo>
                      <a:pt x="866" y="587"/>
                    </a:lnTo>
                    <a:lnTo>
                      <a:pt x="866" y="587"/>
                    </a:lnTo>
                    <a:lnTo>
                      <a:pt x="870" y="570"/>
                    </a:lnTo>
                    <a:lnTo>
                      <a:pt x="870" y="570"/>
                    </a:lnTo>
                    <a:lnTo>
                      <a:pt x="880" y="570"/>
                    </a:lnTo>
                    <a:lnTo>
                      <a:pt x="894" y="568"/>
                    </a:lnTo>
                    <a:lnTo>
                      <a:pt x="911" y="565"/>
                    </a:lnTo>
                    <a:lnTo>
                      <a:pt x="933" y="558"/>
                    </a:lnTo>
                    <a:lnTo>
                      <a:pt x="933" y="558"/>
                    </a:lnTo>
                    <a:lnTo>
                      <a:pt x="949" y="553"/>
                    </a:lnTo>
                    <a:lnTo>
                      <a:pt x="959" y="548"/>
                    </a:lnTo>
                    <a:lnTo>
                      <a:pt x="959" y="548"/>
                    </a:lnTo>
                    <a:lnTo>
                      <a:pt x="960" y="548"/>
                    </a:lnTo>
                    <a:lnTo>
                      <a:pt x="960" y="548"/>
                    </a:lnTo>
                    <a:lnTo>
                      <a:pt x="963" y="547"/>
                    </a:lnTo>
                    <a:lnTo>
                      <a:pt x="963" y="547"/>
                    </a:lnTo>
                    <a:lnTo>
                      <a:pt x="963" y="547"/>
                    </a:lnTo>
                    <a:lnTo>
                      <a:pt x="963" y="547"/>
                    </a:lnTo>
                    <a:lnTo>
                      <a:pt x="965" y="544"/>
                    </a:lnTo>
                    <a:lnTo>
                      <a:pt x="965" y="544"/>
                    </a:lnTo>
                    <a:lnTo>
                      <a:pt x="965" y="544"/>
                    </a:lnTo>
                    <a:lnTo>
                      <a:pt x="965" y="544"/>
                    </a:lnTo>
                    <a:lnTo>
                      <a:pt x="967" y="543"/>
                    </a:lnTo>
                    <a:lnTo>
                      <a:pt x="967" y="543"/>
                    </a:lnTo>
                    <a:lnTo>
                      <a:pt x="967" y="542"/>
                    </a:lnTo>
                    <a:lnTo>
                      <a:pt x="967" y="542"/>
                    </a:lnTo>
                    <a:lnTo>
                      <a:pt x="968" y="541"/>
                    </a:lnTo>
                    <a:lnTo>
                      <a:pt x="968" y="541"/>
                    </a:lnTo>
                    <a:lnTo>
                      <a:pt x="968" y="541"/>
                    </a:lnTo>
                    <a:lnTo>
                      <a:pt x="968" y="541"/>
                    </a:lnTo>
                    <a:lnTo>
                      <a:pt x="969" y="538"/>
                    </a:lnTo>
                    <a:lnTo>
                      <a:pt x="969" y="538"/>
                    </a:lnTo>
                    <a:lnTo>
                      <a:pt x="969" y="537"/>
                    </a:lnTo>
                    <a:lnTo>
                      <a:pt x="969" y="537"/>
                    </a:lnTo>
                    <a:lnTo>
                      <a:pt x="969" y="534"/>
                    </a:lnTo>
                    <a:lnTo>
                      <a:pt x="969" y="534"/>
                    </a:lnTo>
                    <a:lnTo>
                      <a:pt x="969" y="534"/>
                    </a:lnTo>
                    <a:lnTo>
                      <a:pt x="969" y="534"/>
                    </a:lnTo>
                    <a:lnTo>
                      <a:pt x="969" y="532"/>
                    </a:lnTo>
                    <a:lnTo>
                      <a:pt x="969" y="532"/>
                    </a:lnTo>
                    <a:lnTo>
                      <a:pt x="969" y="531"/>
                    </a:lnTo>
                    <a:lnTo>
                      <a:pt x="969" y="531"/>
                    </a:lnTo>
                    <a:lnTo>
                      <a:pt x="970" y="527"/>
                    </a:lnTo>
                    <a:lnTo>
                      <a:pt x="970" y="527"/>
                    </a:lnTo>
                    <a:lnTo>
                      <a:pt x="970" y="524"/>
                    </a:lnTo>
                    <a:lnTo>
                      <a:pt x="970" y="524"/>
                    </a:lnTo>
                    <a:lnTo>
                      <a:pt x="970" y="523"/>
                    </a:lnTo>
                    <a:lnTo>
                      <a:pt x="970" y="523"/>
                    </a:lnTo>
                    <a:lnTo>
                      <a:pt x="970" y="520"/>
                    </a:lnTo>
                    <a:lnTo>
                      <a:pt x="970" y="520"/>
                    </a:lnTo>
                    <a:lnTo>
                      <a:pt x="970" y="519"/>
                    </a:lnTo>
                    <a:lnTo>
                      <a:pt x="970" y="519"/>
                    </a:lnTo>
                    <a:lnTo>
                      <a:pt x="970" y="518"/>
                    </a:lnTo>
                    <a:lnTo>
                      <a:pt x="970" y="518"/>
                    </a:lnTo>
                    <a:lnTo>
                      <a:pt x="970" y="517"/>
                    </a:lnTo>
                    <a:lnTo>
                      <a:pt x="970" y="517"/>
                    </a:lnTo>
                    <a:lnTo>
                      <a:pt x="970" y="514"/>
                    </a:lnTo>
                    <a:lnTo>
                      <a:pt x="970" y="514"/>
                    </a:lnTo>
                    <a:close/>
                    <a:moveTo>
                      <a:pt x="485" y="834"/>
                    </a:moveTo>
                    <a:lnTo>
                      <a:pt x="485" y="834"/>
                    </a:lnTo>
                    <a:lnTo>
                      <a:pt x="468" y="834"/>
                    </a:lnTo>
                    <a:lnTo>
                      <a:pt x="450" y="833"/>
                    </a:lnTo>
                    <a:lnTo>
                      <a:pt x="432" y="830"/>
                    </a:lnTo>
                    <a:lnTo>
                      <a:pt x="415" y="828"/>
                    </a:lnTo>
                    <a:lnTo>
                      <a:pt x="398" y="824"/>
                    </a:lnTo>
                    <a:lnTo>
                      <a:pt x="382" y="819"/>
                    </a:lnTo>
                    <a:lnTo>
                      <a:pt x="366" y="814"/>
                    </a:lnTo>
                    <a:lnTo>
                      <a:pt x="349" y="808"/>
                    </a:lnTo>
                    <a:lnTo>
                      <a:pt x="334" y="800"/>
                    </a:lnTo>
                    <a:lnTo>
                      <a:pt x="319" y="793"/>
                    </a:lnTo>
                    <a:lnTo>
                      <a:pt x="304" y="784"/>
                    </a:lnTo>
                    <a:lnTo>
                      <a:pt x="290" y="775"/>
                    </a:lnTo>
                    <a:lnTo>
                      <a:pt x="276" y="765"/>
                    </a:lnTo>
                    <a:lnTo>
                      <a:pt x="264" y="755"/>
                    </a:lnTo>
                    <a:lnTo>
                      <a:pt x="250" y="743"/>
                    </a:lnTo>
                    <a:lnTo>
                      <a:pt x="238" y="732"/>
                    </a:lnTo>
                    <a:lnTo>
                      <a:pt x="227" y="720"/>
                    </a:lnTo>
                    <a:lnTo>
                      <a:pt x="216" y="707"/>
                    </a:lnTo>
                    <a:lnTo>
                      <a:pt x="206" y="694"/>
                    </a:lnTo>
                    <a:lnTo>
                      <a:pt x="196" y="680"/>
                    </a:lnTo>
                    <a:lnTo>
                      <a:pt x="187" y="667"/>
                    </a:lnTo>
                    <a:lnTo>
                      <a:pt x="178" y="651"/>
                    </a:lnTo>
                    <a:lnTo>
                      <a:pt x="170" y="636"/>
                    </a:lnTo>
                    <a:lnTo>
                      <a:pt x="163" y="621"/>
                    </a:lnTo>
                    <a:lnTo>
                      <a:pt x="157" y="605"/>
                    </a:lnTo>
                    <a:lnTo>
                      <a:pt x="152" y="589"/>
                    </a:lnTo>
                    <a:lnTo>
                      <a:pt x="146" y="572"/>
                    </a:lnTo>
                    <a:lnTo>
                      <a:pt x="143" y="556"/>
                    </a:lnTo>
                    <a:lnTo>
                      <a:pt x="140" y="538"/>
                    </a:lnTo>
                    <a:lnTo>
                      <a:pt x="138" y="520"/>
                    </a:lnTo>
                    <a:lnTo>
                      <a:pt x="136" y="503"/>
                    </a:lnTo>
                    <a:lnTo>
                      <a:pt x="135" y="485"/>
                    </a:lnTo>
                    <a:lnTo>
                      <a:pt x="135" y="485"/>
                    </a:lnTo>
                    <a:lnTo>
                      <a:pt x="136" y="466"/>
                    </a:lnTo>
                    <a:lnTo>
                      <a:pt x="138" y="449"/>
                    </a:lnTo>
                    <a:lnTo>
                      <a:pt x="140" y="431"/>
                    </a:lnTo>
                    <a:lnTo>
                      <a:pt x="143" y="415"/>
                    </a:lnTo>
                    <a:lnTo>
                      <a:pt x="146" y="397"/>
                    </a:lnTo>
                    <a:lnTo>
                      <a:pt x="152" y="381"/>
                    </a:lnTo>
                    <a:lnTo>
                      <a:pt x="157" y="364"/>
                    </a:lnTo>
                    <a:lnTo>
                      <a:pt x="163" y="349"/>
                    </a:lnTo>
                    <a:lnTo>
                      <a:pt x="170" y="333"/>
                    </a:lnTo>
                    <a:lnTo>
                      <a:pt x="178" y="318"/>
                    </a:lnTo>
                    <a:lnTo>
                      <a:pt x="187" y="304"/>
                    </a:lnTo>
                    <a:lnTo>
                      <a:pt x="196" y="290"/>
                    </a:lnTo>
                    <a:lnTo>
                      <a:pt x="206" y="276"/>
                    </a:lnTo>
                    <a:lnTo>
                      <a:pt x="216" y="262"/>
                    </a:lnTo>
                    <a:lnTo>
                      <a:pt x="227" y="250"/>
                    </a:lnTo>
                    <a:lnTo>
                      <a:pt x="238" y="237"/>
                    </a:lnTo>
                    <a:lnTo>
                      <a:pt x="250" y="226"/>
                    </a:lnTo>
                    <a:lnTo>
                      <a:pt x="264" y="216"/>
                    </a:lnTo>
                    <a:lnTo>
                      <a:pt x="276" y="204"/>
                    </a:lnTo>
                    <a:lnTo>
                      <a:pt x="290" y="195"/>
                    </a:lnTo>
                    <a:lnTo>
                      <a:pt x="304" y="185"/>
                    </a:lnTo>
                    <a:lnTo>
                      <a:pt x="319" y="178"/>
                    </a:lnTo>
                    <a:lnTo>
                      <a:pt x="334" y="169"/>
                    </a:lnTo>
                    <a:lnTo>
                      <a:pt x="349" y="163"/>
                    </a:lnTo>
                    <a:lnTo>
                      <a:pt x="366" y="156"/>
                    </a:lnTo>
                    <a:lnTo>
                      <a:pt x="382" y="151"/>
                    </a:lnTo>
                    <a:lnTo>
                      <a:pt x="398" y="146"/>
                    </a:lnTo>
                    <a:lnTo>
                      <a:pt x="415" y="143"/>
                    </a:lnTo>
                    <a:lnTo>
                      <a:pt x="432" y="139"/>
                    </a:lnTo>
                    <a:lnTo>
                      <a:pt x="450" y="138"/>
                    </a:lnTo>
                    <a:lnTo>
                      <a:pt x="468" y="135"/>
                    </a:lnTo>
                    <a:lnTo>
                      <a:pt x="485" y="135"/>
                    </a:lnTo>
                    <a:lnTo>
                      <a:pt x="485" y="135"/>
                    </a:lnTo>
                    <a:lnTo>
                      <a:pt x="503" y="135"/>
                    </a:lnTo>
                    <a:lnTo>
                      <a:pt x="522" y="138"/>
                    </a:lnTo>
                    <a:lnTo>
                      <a:pt x="538" y="139"/>
                    </a:lnTo>
                    <a:lnTo>
                      <a:pt x="556" y="143"/>
                    </a:lnTo>
                    <a:lnTo>
                      <a:pt x="574" y="146"/>
                    </a:lnTo>
                    <a:lnTo>
                      <a:pt x="590" y="151"/>
                    </a:lnTo>
                    <a:lnTo>
                      <a:pt x="606" y="156"/>
                    </a:lnTo>
                    <a:lnTo>
                      <a:pt x="621" y="163"/>
                    </a:lnTo>
                    <a:lnTo>
                      <a:pt x="638" y="169"/>
                    </a:lnTo>
                    <a:lnTo>
                      <a:pt x="653" y="178"/>
                    </a:lnTo>
                    <a:lnTo>
                      <a:pt x="667" y="185"/>
                    </a:lnTo>
                    <a:lnTo>
                      <a:pt x="681" y="195"/>
                    </a:lnTo>
                    <a:lnTo>
                      <a:pt x="695" y="204"/>
                    </a:lnTo>
                    <a:lnTo>
                      <a:pt x="708" y="216"/>
                    </a:lnTo>
                    <a:lnTo>
                      <a:pt x="721" y="226"/>
                    </a:lnTo>
                    <a:lnTo>
                      <a:pt x="732" y="237"/>
                    </a:lnTo>
                    <a:lnTo>
                      <a:pt x="745" y="250"/>
                    </a:lnTo>
                    <a:lnTo>
                      <a:pt x="755" y="262"/>
                    </a:lnTo>
                    <a:lnTo>
                      <a:pt x="766" y="276"/>
                    </a:lnTo>
                    <a:lnTo>
                      <a:pt x="775" y="290"/>
                    </a:lnTo>
                    <a:lnTo>
                      <a:pt x="785" y="304"/>
                    </a:lnTo>
                    <a:lnTo>
                      <a:pt x="793" y="318"/>
                    </a:lnTo>
                    <a:lnTo>
                      <a:pt x="800" y="333"/>
                    </a:lnTo>
                    <a:lnTo>
                      <a:pt x="808" y="349"/>
                    </a:lnTo>
                    <a:lnTo>
                      <a:pt x="814" y="364"/>
                    </a:lnTo>
                    <a:lnTo>
                      <a:pt x="819" y="381"/>
                    </a:lnTo>
                    <a:lnTo>
                      <a:pt x="824" y="397"/>
                    </a:lnTo>
                    <a:lnTo>
                      <a:pt x="828" y="415"/>
                    </a:lnTo>
                    <a:lnTo>
                      <a:pt x="832" y="431"/>
                    </a:lnTo>
                    <a:lnTo>
                      <a:pt x="833" y="449"/>
                    </a:lnTo>
                    <a:lnTo>
                      <a:pt x="834" y="466"/>
                    </a:lnTo>
                    <a:lnTo>
                      <a:pt x="836" y="485"/>
                    </a:lnTo>
                    <a:lnTo>
                      <a:pt x="836" y="485"/>
                    </a:lnTo>
                    <a:lnTo>
                      <a:pt x="834" y="503"/>
                    </a:lnTo>
                    <a:lnTo>
                      <a:pt x="833" y="520"/>
                    </a:lnTo>
                    <a:lnTo>
                      <a:pt x="832" y="538"/>
                    </a:lnTo>
                    <a:lnTo>
                      <a:pt x="828" y="556"/>
                    </a:lnTo>
                    <a:lnTo>
                      <a:pt x="824" y="572"/>
                    </a:lnTo>
                    <a:lnTo>
                      <a:pt x="819" y="589"/>
                    </a:lnTo>
                    <a:lnTo>
                      <a:pt x="814" y="605"/>
                    </a:lnTo>
                    <a:lnTo>
                      <a:pt x="808" y="621"/>
                    </a:lnTo>
                    <a:lnTo>
                      <a:pt x="800" y="636"/>
                    </a:lnTo>
                    <a:lnTo>
                      <a:pt x="793" y="651"/>
                    </a:lnTo>
                    <a:lnTo>
                      <a:pt x="785" y="667"/>
                    </a:lnTo>
                    <a:lnTo>
                      <a:pt x="775" y="680"/>
                    </a:lnTo>
                    <a:lnTo>
                      <a:pt x="766" y="694"/>
                    </a:lnTo>
                    <a:lnTo>
                      <a:pt x="755" y="707"/>
                    </a:lnTo>
                    <a:lnTo>
                      <a:pt x="745" y="720"/>
                    </a:lnTo>
                    <a:lnTo>
                      <a:pt x="732" y="732"/>
                    </a:lnTo>
                    <a:lnTo>
                      <a:pt x="721" y="743"/>
                    </a:lnTo>
                    <a:lnTo>
                      <a:pt x="708" y="755"/>
                    </a:lnTo>
                    <a:lnTo>
                      <a:pt x="695" y="765"/>
                    </a:lnTo>
                    <a:lnTo>
                      <a:pt x="681" y="775"/>
                    </a:lnTo>
                    <a:lnTo>
                      <a:pt x="667" y="784"/>
                    </a:lnTo>
                    <a:lnTo>
                      <a:pt x="653" y="793"/>
                    </a:lnTo>
                    <a:lnTo>
                      <a:pt x="638" y="800"/>
                    </a:lnTo>
                    <a:lnTo>
                      <a:pt x="621" y="808"/>
                    </a:lnTo>
                    <a:lnTo>
                      <a:pt x="606" y="814"/>
                    </a:lnTo>
                    <a:lnTo>
                      <a:pt x="590" y="819"/>
                    </a:lnTo>
                    <a:lnTo>
                      <a:pt x="574" y="824"/>
                    </a:lnTo>
                    <a:lnTo>
                      <a:pt x="556" y="828"/>
                    </a:lnTo>
                    <a:lnTo>
                      <a:pt x="538" y="830"/>
                    </a:lnTo>
                    <a:lnTo>
                      <a:pt x="522" y="833"/>
                    </a:lnTo>
                    <a:lnTo>
                      <a:pt x="503" y="834"/>
                    </a:lnTo>
                    <a:lnTo>
                      <a:pt x="485" y="834"/>
                    </a:lnTo>
                    <a:lnTo>
                      <a:pt x="485" y="83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7" name="Freeform 46"/>
              <p:cNvSpPr>
                <a:spLocks/>
              </p:cNvSpPr>
              <p:nvPr/>
            </p:nvSpPr>
            <p:spPr bwMode="auto">
              <a:xfrm>
                <a:off x="3022483" y="3211336"/>
                <a:ext cx="437209" cy="483776"/>
              </a:xfrm>
              <a:custGeom>
                <a:avLst/>
                <a:gdLst>
                  <a:gd name="T0" fmla="*/ 84 w 676"/>
                  <a:gd name="T1" fmla="*/ 721 h 748"/>
                  <a:gd name="T2" fmla="*/ 89 w 676"/>
                  <a:gd name="T3" fmla="*/ 729 h 748"/>
                  <a:gd name="T4" fmla="*/ 99 w 676"/>
                  <a:gd name="T5" fmla="*/ 733 h 748"/>
                  <a:gd name="T6" fmla="*/ 109 w 676"/>
                  <a:gd name="T7" fmla="*/ 735 h 748"/>
                  <a:gd name="T8" fmla="*/ 117 w 676"/>
                  <a:gd name="T9" fmla="*/ 737 h 748"/>
                  <a:gd name="T10" fmla="*/ 124 w 676"/>
                  <a:gd name="T11" fmla="*/ 731 h 748"/>
                  <a:gd name="T12" fmla="*/ 204 w 676"/>
                  <a:gd name="T13" fmla="*/ 662 h 748"/>
                  <a:gd name="T14" fmla="*/ 239 w 676"/>
                  <a:gd name="T15" fmla="*/ 742 h 748"/>
                  <a:gd name="T16" fmla="*/ 247 w 676"/>
                  <a:gd name="T17" fmla="*/ 748 h 748"/>
                  <a:gd name="T18" fmla="*/ 257 w 676"/>
                  <a:gd name="T19" fmla="*/ 748 h 748"/>
                  <a:gd name="T20" fmla="*/ 268 w 676"/>
                  <a:gd name="T21" fmla="*/ 747 h 748"/>
                  <a:gd name="T22" fmla="*/ 274 w 676"/>
                  <a:gd name="T23" fmla="*/ 744 h 748"/>
                  <a:gd name="T24" fmla="*/ 281 w 676"/>
                  <a:gd name="T25" fmla="*/ 739 h 748"/>
                  <a:gd name="T26" fmla="*/ 337 w 676"/>
                  <a:gd name="T27" fmla="*/ 653 h 748"/>
                  <a:gd name="T28" fmla="*/ 395 w 676"/>
                  <a:gd name="T29" fmla="*/ 710 h 748"/>
                  <a:gd name="T30" fmla="*/ 404 w 676"/>
                  <a:gd name="T31" fmla="*/ 710 h 748"/>
                  <a:gd name="T32" fmla="*/ 413 w 676"/>
                  <a:gd name="T33" fmla="*/ 706 h 748"/>
                  <a:gd name="T34" fmla="*/ 422 w 676"/>
                  <a:gd name="T35" fmla="*/ 703 h 748"/>
                  <a:gd name="T36" fmla="*/ 428 w 676"/>
                  <a:gd name="T37" fmla="*/ 694 h 748"/>
                  <a:gd name="T38" fmla="*/ 422 w 676"/>
                  <a:gd name="T39" fmla="*/ 614 h 748"/>
                  <a:gd name="T40" fmla="*/ 524 w 676"/>
                  <a:gd name="T41" fmla="*/ 626 h 748"/>
                  <a:gd name="T42" fmla="*/ 531 w 676"/>
                  <a:gd name="T43" fmla="*/ 626 h 748"/>
                  <a:gd name="T44" fmla="*/ 538 w 676"/>
                  <a:gd name="T45" fmla="*/ 621 h 748"/>
                  <a:gd name="T46" fmla="*/ 547 w 676"/>
                  <a:gd name="T47" fmla="*/ 613 h 748"/>
                  <a:gd name="T48" fmla="*/ 552 w 676"/>
                  <a:gd name="T49" fmla="*/ 607 h 748"/>
                  <a:gd name="T50" fmla="*/ 553 w 676"/>
                  <a:gd name="T51" fmla="*/ 599 h 748"/>
                  <a:gd name="T52" fmla="*/ 514 w 676"/>
                  <a:gd name="T53" fmla="*/ 519 h 748"/>
                  <a:gd name="T54" fmla="*/ 618 w 676"/>
                  <a:gd name="T55" fmla="*/ 502 h 748"/>
                  <a:gd name="T56" fmla="*/ 627 w 676"/>
                  <a:gd name="T57" fmla="*/ 498 h 748"/>
                  <a:gd name="T58" fmla="*/ 631 w 676"/>
                  <a:gd name="T59" fmla="*/ 492 h 748"/>
                  <a:gd name="T60" fmla="*/ 637 w 676"/>
                  <a:gd name="T61" fmla="*/ 481 h 748"/>
                  <a:gd name="T62" fmla="*/ 638 w 676"/>
                  <a:gd name="T63" fmla="*/ 472 h 748"/>
                  <a:gd name="T64" fmla="*/ 636 w 676"/>
                  <a:gd name="T65" fmla="*/ 464 h 748"/>
                  <a:gd name="T66" fmla="*/ 577 w 676"/>
                  <a:gd name="T67" fmla="*/ 389 h 748"/>
                  <a:gd name="T68" fmla="*/ 666 w 676"/>
                  <a:gd name="T69" fmla="*/ 354 h 748"/>
                  <a:gd name="T70" fmla="*/ 672 w 676"/>
                  <a:gd name="T71" fmla="*/ 347 h 748"/>
                  <a:gd name="T72" fmla="*/ 675 w 676"/>
                  <a:gd name="T73" fmla="*/ 340 h 748"/>
                  <a:gd name="T74" fmla="*/ 676 w 676"/>
                  <a:gd name="T75" fmla="*/ 327 h 748"/>
                  <a:gd name="T76" fmla="*/ 675 w 676"/>
                  <a:gd name="T77" fmla="*/ 318 h 748"/>
                  <a:gd name="T78" fmla="*/ 669 w 676"/>
                  <a:gd name="T79" fmla="*/ 312 h 748"/>
                  <a:gd name="T80" fmla="*/ 587 w 676"/>
                  <a:gd name="T81" fmla="*/ 245 h 748"/>
                  <a:gd name="T82" fmla="*/ 659 w 676"/>
                  <a:gd name="T83" fmla="*/ 197 h 748"/>
                  <a:gd name="T84" fmla="*/ 664 w 676"/>
                  <a:gd name="T85" fmla="*/ 187 h 748"/>
                  <a:gd name="T86" fmla="*/ 662 w 676"/>
                  <a:gd name="T87" fmla="*/ 178 h 748"/>
                  <a:gd name="T88" fmla="*/ 659 w 676"/>
                  <a:gd name="T89" fmla="*/ 166 h 748"/>
                  <a:gd name="T90" fmla="*/ 655 w 676"/>
                  <a:gd name="T91" fmla="*/ 160 h 748"/>
                  <a:gd name="T92" fmla="*/ 649 w 676"/>
                  <a:gd name="T93" fmla="*/ 157 h 748"/>
                  <a:gd name="T94" fmla="*/ 554 w 676"/>
                  <a:gd name="T95" fmla="*/ 117 h 748"/>
                  <a:gd name="T96" fmla="*/ 601 w 676"/>
                  <a:gd name="T97" fmla="*/ 51 h 748"/>
                  <a:gd name="T98" fmla="*/ 601 w 676"/>
                  <a:gd name="T99" fmla="*/ 42 h 748"/>
                  <a:gd name="T100" fmla="*/ 597 w 676"/>
                  <a:gd name="T101" fmla="*/ 35 h 748"/>
                  <a:gd name="T102" fmla="*/ 591 w 676"/>
                  <a:gd name="T103" fmla="*/ 26 h 748"/>
                  <a:gd name="T104" fmla="*/ 584 w 676"/>
                  <a:gd name="T105" fmla="*/ 20 h 748"/>
                  <a:gd name="T106" fmla="*/ 575 w 676"/>
                  <a:gd name="T107" fmla="*/ 19 h 748"/>
                  <a:gd name="T108" fmla="*/ 470 w 676"/>
                  <a:gd name="T109" fmla="*/ 22 h 748"/>
                  <a:gd name="T110" fmla="*/ 502 w 676"/>
                  <a:gd name="T111" fmla="*/ 124 h 748"/>
                  <a:gd name="T112" fmla="*/ 548 w 676"/>
                  <a:gd name="T113" fmla="*/ 327 h 748"/>
                  <a:gd name="T114" fmla="*/ 473 w 676"/>
                  <a:gd name="T115" fmla="*/ 502 h 748"/>
                  <a:gd name="T116" fmla="*/ 287 w 676"/>
                  <a:gd name="T117" fmla="*/ 614 h 748"/>
                  <a:gd name="T118" fmla="*/ 38 w 676"/>
                  <a:gd name="T119" fmla="*/ 565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76" h="748">
                    <a:moveTo>
                      <a:pt x="50" y="621"/>
                    </a:moveTo>
                    <a:lnTo>
                      <a:pt x="50" y="621"/>
                    </a:lnTo>
                    <a:lnTo>
                      <a:pt x="79" y="634"/>
                    </a:lnTo>
                    <a:lnTo>
                      <a:pt x="79" y="634"/>
                    </a:lnTo>
                    <a:lnTo>
                      <a:pt x="78" y="643"/>
                    </a:lnTo>
                    <a:lnTo>
                      <a:pt x="78" y="657"/>
                    </a:lnTo>
                    <a:lnTo>
                      <a:pt x="78" y="674"/>
                    </a:lnTo>
                    <a:lnTo>
                      <a:pt x="79" y="694"/>
                    </a:lnTo>
                    <a:lnTo>
                      <a:pt x="79" y="694"/>
                    </a:lnTo>
                    <a:lnTo>
                      <a:pt x="82" y="710"/>
                    </a:lnTo>
                    <a:lnTo>
                      <a:pt x="84" y="721"/>
                    </a:lnTo>
                    <a:lnTo>
                      <a:pt x="84" y="721"/>
                    </a:lnTo>
                    <a:lnTo>
                      <a:pt x="84" y="721"/>
                    </a:lnTo>
                    <a:lnTo>
                      <a:pt x="84" y="721"/>
                    </a:lnTo>
                    <a:lnTo>
                      <a:pt x="85" y="724"/>
                    </a:lnTo>
                    <a:lnTo>
                      <a:pt x="85" y="724"/>
                    </a:lnTo>
                    <a:lnTo>
                      <a:pt x="85" y="724"/>
                    </a:lnTo>
                    <a:lnTo>
                      <a:pt x="85" y="724"/>
                    </a:lnTo>
                    <a:lnTo>
                      <a:pt x="87" y="726"/>
                    </a:lnTo>
                    <a:lnTo>
                      <a:pt x="87" y="726"/>
                    </a:lnTo>
                    <a:lnTo>
                      <a:pt x="88" y="726"/>
                    </a:lnTo>
                    <a:lnTo>
                      <a:pt x="88" y="726"/>
                    </a:lnTo>
                    <a:lnTo>
                      <a:pt x="89" y="729"/>
                    </a:lnTo>
                    <a:lnTo>
                      <a:pt x="89" y="729"/>
                    </a:lnTo>
                    <a:lnTo>
                      <a:pt x="89" y="729"/>
                    </a:lnTo>
                    <a:lnTo>
                      <a:pt x="89" y="729"/>
                    </a:lnTo>
                    <a:lnTo>
                      <a:pt x="93" y="731"/>
                    </a:lnTo>
                    <a:lnTo>
                      <a:pt x="93" y="731"/>
                    </a:lnTo>
                    <a:lnTo>
                      <a:pt x="93" y="731"/>
                    </a:lnTo>
                    <a:lnTo>
                      <a:pt x="93" y="731"/>
                    </a:lnTo>
                    <a:lnTo>
                      <a:pt x="95" y="733"/>
                    </a:lnTo>
                    <a:lnTo>
                      <a:pt x="95" y="733"/>
                    </a:lnTo>
                    <a:lnTo>
                      <a:pt x="97" y="733"/>
                    </a:lnTo>
                    <a:lnTo>
                      <a:pt x="97" y="733"/>
                    </a:lnTo>
                    <a:lnTo>
                      <a:pt x="99" y="733"/>
                    </a:lnTo>
                    <a:lnTo>
                      <a:pt x="99" y="733"/>
                    </a:lnTo>
                    <a:lnTo>
                      <a:pt x="99" y="733"/>
                    </a:lnTo>
                    <a:lnTo>
                      <a:pt x="99" y="733"/>
                    </a:lnTo>
                    <a:lnTo>
                      <a:pt x="103" y="734"/>
                    </a:lnTo>
                    <a:lnTo>
                      <a:pt x="103" y="734"/>
                    </a:lnTo>
                    <a:lnTo>
                      <a:pt x="106" y="735"/>
                    </a:lnTo>
                    <a:lnTo>
                      <a:pt x="106" y="735"/>
                    </a:lnTo>
                    <a:lnTo>
                      <a:pt x="107" y="735"/>
                    </a:lnTo>
                    <a:lnTo>
                      <a:pt x="107" y="735"/>
                    </a:lnTo>
                    <a:lnTo>
                      <a:pt x="108" y="735"/>
                    </a:lnTo>
                    <a:lnTo>
                      <a:pt x="108" y="735"/>
                    </a:lnTo>
                    <a:lnTo>
                      <a:pt x="109" y="735"/>
                    </a:lnTo>
                    <a:lnTo>
                      <a:pt x="109" y="735"/>
                    </a:lnTo>
                    <a:lnTo>
                      <a:pt x="112" y="737"/>
                    </a:lnTo>
                    <a:lnTo>
                      <a:pt x="112" y="737"/>
                    </a:lnTo>
                    <a:lnTo>
                      <a:pt x="112" y="737"/>
                    </a:lnTo>
                    <a:lnTo>
                      <a:pt x="112" y="737"/>
                    </a:lnTo>
                    <a:lnTo>
                      <a:pt x="114" y="737"/>
                    </a:lnTo>
                    <a:lnTo>
                      <a:pt x="114" y="737"/>
                    </a:lnTo>
                    <a:lnTo>
                      <a:pt x="114" y="737"/>
                    </a:lnTo>
                    <a:lnTo>
                      <a:pt x="114" y="737"/>
                    </a:lnTo>
                    <a:lnTo>
                      <a:pt x="117" y="737"/>
                    </a:lnTo>
                    <a:lnTo>
                      <a:pt x="117" y="737"/>
                    </a:lnTo>
                    <a:lnTo>
                      <a:pt x="117" y="737"/>
                    </a:lnTo>
                    <a:lnTo>
                      <a:pt x="117" y="737"/>
                    </a:lnTo>
                    <a:lnTo>
                      <a:pt x="119" y="735"/>
                    </a:lnTo>
                    <a:lnTo>
                      <a:pt x="119" y="735"/>
                    </a:lnTo>
                    <a:lnTo>
                      <a:pt x="119" y="735"/>
                    </a:lnTo>
                    <a:lnTo>
                      <a:pt x="119" y="735"/>
                    </a:lnTo>
                    <a:lnTo>
                      <a:pt x="122" y="734"/>
                    </a:lnTo>
                    <a:lnTo>
                      <a:pt x="122" y="734"/>
                    </a:lnTo>
                    <a:lnTo>
                      <a:pt x="122" y="734"/>
                    </a:lnTo>
                    <a:lnTo>
                      <a:pt x="122" y="734"/>
                    </a:lnTo>
                    <a:lnTo>
                      <a:pt x="124" y="731"/>
                    </a:lnTo>
                    <a:lnTo>
                      <a:pt x="124" y="731"/>
                    </a:lnTo>
                    <a:lnTo>
                      <a:pt x="124" y="731"/>
                    </a:lnTo>
                    <a:lnTo>
                      <a:pt x="124" y="731"/>
                    </a:lnTo>
                    <a:lnTo>
                      <a:pt x="124" y="731"/>
                    </a:lnTo>
                    <a:lnTo>
                      <a:pt x="124" y="731"/>
                    </a:lnTo>
                    <a:lnTo>
                      <a:pt x="132" y="724"/>
                    </a:lnTo>
                    <a:lnTo>
                      <a:pt x="142" y="711"/>
                    </a:lnTo>
                    <a:lnTo>
                      <a:pt x="142" y="711"/>
                    </a:lnTo>
                    <a:lnTo>
                      <a:pt x="153" y="694"/>
                    </a:lnTo>
                    <a:lnTo>
                      <a:pt x="162" y="680"/>
                    </a:lnTo>
                    <a:lnTo>
                      <a:pt x="169" y="668"/>
                    </a:lnTo>
                    <a:lnTo>
                      <a:pt x="172" y="660"/>
                    </a:lnTo>
                    <a:lnTo>
                      <a:pt x="172" y="660"/>
                    </a:lnTo>
                    <a:lnTo>
                      <a:pt x="204" y="662"/>
                    </a:lnTo>
                    <a:lnTo>
                      <a:pt x="204" y="662"/>
                    </a:lnTo>
                    <a:lnTo>
                      <a:pt x="206" y="671"/>
                    </a:lnTo>
                    <a:lnTo>
                      <a:pt x="210" y="684"/>
                    </a:lnTo>
                    <a:lnTo>
                      <a:pt x="216" y="700"/>
                    </a:lnTo>
                    <a:lnTo>
                      <a:pt x="225" y="718"/>
                    </a:lnTo>
                    <a:lnTo>
                      <a:pt x="225" y="718"/>
                    </a:lnTo>
                    <a:lnTo>
                      <a:pt x="233" y="733"/>
                    </a:lnTo>
                    <a:lnTo>
                      <a:pt x="239" y="742"/>
                    </a:lnTo>
                    <a:lnTo>
                      <a:pt x="239" y="742"/>
                    </a:lnTo>
                    <a:lnTo>
                      <a:pt x="239" y="742"/>
                    </a:lnTo>
                    <a:lnTo>
                      <a:pt x="239" y="742"/>
                    </a:lnTo>
                    <a:lnTo>
                      <a:pt x="239" y="742"/>
                    </a:lnTo>
                    <a:lnTo>
                      <a:pt x="239" y="742"/>
                    </a:lnTo>
                    <a:lnTo>
                      <a:pt x="242" y="744"/>
                    </a:lnTo>
                    <a:lnTo>
                      <a:pt x="242" y="744"/>
                    </a:lnTo>
                    <a:lnTo>
                      <a:pt x="242" y="745"/>
                    </a:lnTo>
                    <a:lnTo>
                      <a:pt x="242" y="745"/>
                    </a:lnTo>
                    <a:lnTo>
                      <a:pt x="243" y="747"/>
                    </a:lnTo>
                    <a:lnTo>
                      <a:pt x="243" y="747"/>
                    </a:lnTo>
                    <a:lnTo>
                      <a:pt x="244" y="747"/>
                    </a:lnTo>
                    <a:lnTo>
                      <a:pt x="244" y="747"/>
                    </a:lnTo>
                    <a:lnTo>
                      <a:pt x="245" y="748"/>
                    </a:lnTo>
                    <a:lnTo>
                      <a:pt x="245" y="748"/>
                    </a:lnTo>
                    <a:lnTo>
                      <a:pt x="247" y="748"/>
                    </a:lnTo>
                    <a:lnTo>
                      <a:pt x="247" y="748"/>
                    </a:lnTo>
                    <a:lnTo>
                      <a:pt x="248" y="748"/>
                    </a:lnTo>
                    <a:lnTo>
                      <a:pt x="248" y="748"/>
                    </a:lnTo>
                    <a:lnTo>
                      <a:pt x="248" y="748"/>
                    </a:lnTo>
                    <a:lnTo>
                      <a:pt x="250" y="748"/>
                    </a:lnTo>
                    <a:lnTo>
                      <a:pt x="250" y="748"/>
                    </a:lnTo>
                    <a:lnTo>
                      <a:pt x="252" y="748"/>
                    </a:lnTo>
                    <a:lnTo>
                      <a:pt x="252" y="748"/>
                    </a:lnTo>
                    <a:lnTo>
                      <a:pt x="253" y="748"/>
                    </a:lnTo>
                    <a:lnTo>
                      <a:pt x="253" y="748"/>
                    </a:lnTo>
                    <a:lnTo>
                      <a:pt x="254" y="748"/>
                    </a:lnTo>
                    <a:lnTo>
                      <a:pt x="254" y="748"/>
                    </a:lnTo>
                    <a:lnTo>
                      <a:pt x="257" y="748"/>
                    </a:lnTo>
                    <a:lnTo>
                      <a:pt x="257" y="748"/>
                    </a:lnTo>
                    <a:lnTo>
                      <a:pt x="257" y="748"/>
                    </a:lnTo>
                    <a:lnTo>
                      <a:pt x="257" y="748"/>
                    </a:lnTo>
                    <a:lnTo>
                      <a:pt x="261" y="748"/>
                    </a:lnTo>
                    <a:lnTo>
                      <a:pt x="261" y="748"/>
                    </a:lnTo>
                    <a:lnTo>
                      <a:pt x="263" y="748"/>
                    </a:lnTo>
                    <a:lnTo>
                      <a:pt x="263" y="748"/>
                    </a:lnTo>
                    <a:lnTo>
                      <a:pt x="264" y="748"/>
                    </a:lnTo>
                    <a:lnTo>
                      <a:pt x="264" y="748"/>
                    </a:lnTo>
                    <a:lnTo>
                      <a:pt x="267" y="748"/>
                    </a:lnTo>
                    <a:lnTo>
                      <a:pt x="267" y="748"/>
                    </a:lnTo>
                    <a:lnTo>
                      <a:pt x="268" y="747"/>
                    </a:lnTo>
                    <a:lnTo>
                      <a:pt x="268" y="747"/>
                    </a:lnTo>
                    <a:lnTo>
                      <a:pt x="269" y="747"/>
                    </a:lnTo>
                    <a:lnTo>
                      <a:pt x="269" y="747"/>
                    </a:lnTo>
                    <a:lnTo>
                      <a:pt x="271" y="747"/>
                    </a:lnTo>
                    <a:lnTo>
                      <a:pt x="271" y="747"/>
                    </a:lnTo>
                    <a:lnTo>
                      <a:pt x="272" y="747"/>
                    </a:lnTo>
                    <a:lnTo>
                      <a:pt x="272" y="747"/>
                    </a:lnTo>
                    <a:lnTo>
                      <a:pt x="273" y="745"/>
                    </a:lnTo>
                    <a:lnTo>
                      <a:pt x="273" y="745"/>
                    </a:lnTo>
                    <a:lnTo>
                      <a:pt x="274" y="745"/>
                    </a:lnTo>
                    <a:lnTo>
                      <a:pt x="274" y="745"/>
                    </a:lnTo>
                    <a:lnTo>
                      <a:pt x="274" y="744"/>
                    </a:lnTo>
                    <a:lnTo>
                      <a:pt x="274" y="744"/>
                    </a:lnTo>
                    <a:lnTo>
                      <a:pt x="276" y="744"/>
                    </a:lnTo>
                    <a:lnTo>
                      <a:pt x="276" y="744"/>
                    </a:lnTo>
                    <a:lnTo>
                      <a:pt x="277" y="743"/>
                    </a:lnTo>
                    <a:lnTo>
                      <a:pt x="277" y="743"/>
                    </a:lnTo>
                    <a:lnTo>
                      <a:pt x="278" y="742"/>
                    </a:lnTo>
                    <a:lnTo>
                      <a:pt x="278" y="742"/>
                    </a:lnTo>
                    <a:lnTo>
                      <a:pt x="278" y="742"/>
                    </a:lnTo>
                    <a:lnTo>
                      <a:pt x="278" y="742"/>
                    </a:lnTo>
                    <a:lnTo>
                      <a:pt x="281" y="739"/>
                    </a:lnTo>
                    <a:lnTo>
                      <a:pt x="281" y="739"/>
                    </a:lnTo>
                    <a:lnTo>
                      <a:pt x="281" y="739"/>
                    </a:lnTo>
                    <a:lnTo>
                      <a:pt x="281" y="739"/>
                    </a:lnTo>
                    <a:lnTo>
                      <a:pt x="284" y="729"/>
                    </a:lnTo>
                    <a:lnTo>
                      <a:pt x="289" y="713"/>
                    </a:lnTo>
                    <a:lnTo>
                      <a:pt x="289" y="713"/>
                    </a:lnTo>
                    <a:lnTo>
                      <a:pt x="296" y="692"/>
                    </a:lnTo>
                    <a:lnTo>
                      <a:pt x="298" y="676"/>
                    </a:lnTo>
                    <a:lnTo>
                      <a:pt x="300" y="663"/>
                    </a:lnTo>
                    <a:lnTo>
                      <a:pt x="301" y="653"/>
                    </a:lnTo>
                    <a:lnTo>
                      <a:pt x="301" y="653"/>
                    </a:lnTo>
                    <a:lnTo>
                      <a:pt x="331" y="646"/>
                    </a:lnTo>
                    <a:lnTo>
                      <a:pt x="331" y="646"/>
                    </a:lnTo>
                    <a:lnTo>
                      <a:pt x="337" y="653"/>
                    </a:lnTo>
                    <a:lnTo>
                      <a:pt x="345" y="663"/>
                    </a:lnTo>
                    <a:lnTo>
                      <a:pt x="356" y="676"/>
                    </a:lnTo>
                    <a:lnTo>
                      <a:pt x="370" y="691"/>
                    </a:lnTo>
                    <a:lnTo>
                      <a:pt x="370" y="691"/>
                    </a:lnTo>
                    <a:lnTo>
                      <a:pt x="383" y="703"/>
                    </a:lnTo>
                    <a:lnTo>
                      <a:pt x="392" y="709"/>
                    </a:lnTo>
                    <a:lnTo>
                      <a:pt x="392" y="709"/>
                    </a:lnTo>
                    <a:lnTo>
                      <a:pt x="392" y="709"/>
                    </a:lnTo>
                    <a:lnTo>
                      <a:pt x="394" y="710"/>
                    </a:lnTo>
                    <a:lnTo>
                      <a:pt x="394" y="710"/>
                    </a:lnTo>
                    <a:lnTo>
                      <a:pt x="395" y="710"/>
                    </a:lnTo>
                    <a:lnTo>
                      <a:pt x="395" y="710"/>
                    </a:lnTo>
                    <a:lnTo>
                      <a:pt x="397" y="711"/>
                    </a:lnTo>
                    <a:lnTo>
                      <a:pt x="397" y="711"/>
                    </a:lnTo>
                    <a:lnTo>
                      <a:pt x="398" y="711"/>
                    </a:lnTo>
                    <a:lnTo>
                      <a:pt x="398" y="711"/>
                    </a:lnTo>
                    <a:lnTo>
                      <a:pt x="399" y="711"/>
                    </a:lnTo>
                    <a:lnTo>
                      <a:pt x="399" y="711"/>
                    </a:lnTo>
                    <a:lnTo>
                      <a:pt x="400" y="711"/>
                    </a:lnTo>
                    <a:lnTo>
                      <a:pt x="400" y="711"/>
                    </a:lnTo>
                    <a:lnTo>
                      <a:pt x="402" y="711"/>
                    </a:lnTo>
                    <a:lnTo>
                      <a:pt x="402" y="711"/>
                    </a:lnTo>
                    <a:lnTo>
                      <a:pt x="402" y="711"/>
                    </a:lnTo>
                    <a:lnTo>
                      <a:pt x="404" y="710"/>
                    </a:lnTo>
                    <a:lnTo>
                      <a:pt x="404" y="710"/>
                    </a:lnTo>
                    <a:lnTo>
                      <a:pt x="405" y="710"/>
                    </a:lnTo>
                    <a:lnTo>
                      <a:pt x="405" y="710"/>
                    </a:lnTo>
                    <a:lnTo>
                      <a:pt x="407" y="710"/>
                    </a:lnTo>
                    <a:lnTo>
                      <a:pt x="407" y="710"/>
                    </a:lnTo>
                    <a:lnTo>
                      <a:pt x="408" y="709"/>
                    </a:lnTo>
                    <a:lnTo>
                      <a:pt x="408" y="709"/>
                    </a:lnTo>
                    <a:lnTo>
                      <a:pt x="410" y="709"/>
                    </a:lnTo>
                    <a:lnTo>
                      <a:pt x="410" y="709"/>
                    </a:lnTo>
                    <a:lnTo>
                      <a:pt x="410" y="708"/>
                    </a:lnTo>
                    <a:lnTo>
                      <a:pt x="410" y="708"/>
                    </a:lnTo>
                    <a:lnTo>
                      <a:pt x="413" y="706"/>
                    </a:lnTo>
                    <a:lnTo>
                      <a:pt x="413" y="706"/>
                    </a:lnTo>
                    <a:lnTo>
                      <a:pt x="417" y="705"/>
                    </a:lnTo>
                    <a:lnTo>
                      <a:pt x="417" y="705"/>
                    </a:lnTo>
                    <a:lnTo>
                      <a:pt x="417" y="705"/>
                    </a:lnTo>
                    <a:lnTo>
                      <a:pt x="417" y="705"/>
                    </a:lnTo>
                    <a:lnTo>
                      <a:pt x="419" y="704"/>
                    </a:lnTo>
                    <a:lnTo>
                      <a:pt x="419" y="704"/>
                    </a:lnTo>
                    <a:lnTo>
                      <a:pt x="419" y="704"/>
                    </a:lnTo>
                    <a:lnTo>
                      <a:pt x="419" y="704"/>
                    </a:lnTo>
                    <a:lnTo>
                      <a:pt x="422" y="703"/>
                    </a:lnTo>
                    <a:lnTo>
                      <a:pt x="422" y="703"/>
                    </a:lnTo>
                    <a:lnTo>
                      <a:pt x="422" y="703"/>
                    </a:lnTo>
                    <a:lnTo>
                      <a:pt x="422" y="703"/>
                    </a:lnTo>
                    <a:lnTo>
                      <a:pt x="426" y="700"/>
                    </a:lnTo>
                    <a:lnTo>
                      <a:pt x="426" y="700"/>
                    </a:lnTo>
                    <a:lnTo>
                      <a:pt x="426" y="699"/>
                    </a:lnTo>
                    <a:lnTo>
                      <a:pt x="426" y="699"/>
                    </a:lnTo>
                    <a:lnTo>
                      <a:pt x="427" y="697"/>
                    </a:lnTo>
                    <a:lnTo>
                      <a:pt x="427" y="697"/>
                    </a:lnTo>
                    <a:lnTo>
                      <a:pt x="427" y="696"/>
                    </a:lnTo>
                    <a:lnTo>
                      <a:pt x="427" y="696"/>
                    </a:lnTo>
                    <a:lnTo>
                      <a:pt x="428" y="695"/>
                    </a:lnTo>
                    <a:lnTo>
                      <a:pt x="428" y="695"/>
                    </a:lnTo>
                    <a:lnTo>
                      <a:pt x="428" y="694"/>
                    </a:lnTo>
                    <a:lnTo>
                      <a:pt x="428" y="694"/>
                    </a:lnTo>
                    <a:lnTo>
                      <a:pt x="429" y="691"/>
                    </a:lnTo>
                    <a:lnTo>
                      <a:pt x="429" y="691"/>
                    </a:lnTo>
                    <a:lnTo>
                      <a:pt x="429" y="691"/>
                    </a:lnTo>
                    <a:lnTo>
                      <a:pt x="429" y="691"/>
                    </a:lnTo>
                    <a:lnTo>
                      <a:pt x="429" y="691"/>
                    </a:lnTo>
                    <a:lnTo>
                      <a:pt x="429" y="680"/>
                    </a:lnTo>
                    <a:lnTo>
                      <a:pt x="429" y="663"/>
                    </a:lnTo>
                    <a:lnTo>
                      <a:pt x="429" y="663"/>
                    </a:lnTo>
                    <a:lnTo>
                      <a:pt x="427" y="643"/>
                    </a:lnTo>
                    <a:lnTo>
                      <a:pt x="424" y="627"/>
                    </a:lnTo>
                    <a:lnTo>
                      <a:pt x="422" y="614"/>
                    </a:lnTo>
                    <a:lnTo>
                      <a:pt x="419" y="604"/>
                    </a:lnTo>
                    <a:lnTo>
                      <a:pt x="419" y="604"/>
                    </a:lnTo>
                    <a:lnTo>
                      <a:pt x="446" y="587"/>
                    </a:lnTo>
                    <a:lnTo>
                      <a:pt x="446" y="587"/>
                    </a:lnTo>
                    <a:lnTo>
                      <a:pt x="453" y="592"/>
                    </a:lnTo>
                    <a:lnTo>
                      <a:pt x="465" y="599"/>
                    </a:lnTo>
                    <a:lnTo>
                      <a:pt x="478" y="607"/>
                    </a:lnTo>
                    <a:lnTo>
                      <a:pt x="497" y="616"/>
                    </a:lnTo>
                    <a:lnTo>
                      <a:pt x="497" y="616"/>
                    </a:lnTo>
                    <a:lnTo>
                      <a:pt x="512" y="622"/>
                    </a:lnTo>
                    <a:lnTo>
                      <a:pt x="524" y="626"/>
                    </a:lnTo>
                    <a:lnTo>
                      <a:pt x="524" y="626"/>
                    </a:lnTo>
                    <a:lnTo>
                      <a:pt x="524" y="626"/>
                    </a:lnTo>
                    <a:lnTo>
                      <a:pt x="524" y="626"/>
                    </a:lnTo>
                    <a:lnTo>
                      <a:pt x="526" y="626"/>
                    </a:lnTo>
                    <a:lnTo>
                      <a:pt x="526" y="626"/>
                    </a:lnTo>
                    <a:lnTo>
                      <a:pt x="528" y="626"/>
                    </a:lnTo>
                    <a:lnTo>
                      <a:pt x="528" y="626"/>
                    </a:lnTo>
                    <a:lnTo>
                      <a:pt x="529" y="626"/>
                    </a:lnTo>
                    <a:lnTo>
                      <a:pt x="529" y="626"/>
                    </a:lnTo>
                    <a:lnTo>
                      <a:pt x="530" y="626"/>
                    </a:lnTo>
                    <a:lnTo>
                      <a:pt x="530" y="626"/>
                    </a:lnTo>
                    <a:lnTo>
                      <a:pt x="531" y="626"/>
                    </a:lnTo>
                    <a:lnTo>
                      <a:pt x="531" y="626"/>
                    </a:lnTo>
                    <a:lnTo>
                      <a:pt x="533" y="624"/>
                    </a:lnTo>
                    <a:lnTo>
                      <a:pt x="533" y="624"/>
                    </a:lnTo>
                    <a:lnTo>
                      <a:pt x="534" y="624"/>
                    </a:lnTo>
                    <a:lnTo>
                      <a:pt x="534" y="624"/>
                    </a:lnTo>
                    <a:lnTo>
                      <a:pt x="534" y="624"/>
                    </a:lnTo>
                    <a:lnTo>
                      <a:pt x="534" y="624"/>
                    </a:lnTo>
                    <a:lnTo>
                      <a:pt x="536" y="623"/>
                    </a:lnTo>
                    <a:lnTo>
                      <a:pt x="536" y="623"/>
                    </a:lnTo>
                    <a:lnTo>
                      <a:pt x="536" y="622"/>
                    </a:lnTo>
                    <a:lnTo>
                      <a:pt x="536" y="622"/>
                    </a:lnTo>
                    <a:lnTo>
                      <a:pt x="538" y="621"/>
                    </a:lnTo>
                    <a:lnTo>
                      <a:pt x="538" y="621"/>
                    </a:lnTo>
                    <a:lnTo>
                      <a:pt x="539" y="621"/>
                    </a:lnTo>
                    <a:lnTo>
                      <a:pt x="539" y="621"/>
                    </a:lnTo>
                    <a:lnTo>
                      <a:pt x="540" y="619"/>
                    </a:lnTo>
                    <a:lnTo>
                      <a:pt x="540" y="619"/>
                    </a:lnTo>
                    <a:lnTo>
                      <a:pt x="541" y="618"/>
                    </a:lnTo>
                    <a:lnTo>
                      <a:pt x="541" y="618"/>
                    </a:lnTo>
                    <a:lnTo>
                      <a:pt x="543" y="616"/>
                    </a:lnTo>
                    <a:lnTo>
                      <a:pt x="543" y="616"/>
                    </a:lnTo>
                    <a:lnTo>
                      <a:pt x="545" y="614"/>
                    </a:lnTo>
                    <a:lnTo>
                      <a:pt x="545" y="614"/>
                    </a:lnTo>
                    <a:lnTo>
                      <a:pt x="547" y="613"/>
                    </a:lnTo>
                    <a:lnTo>
                      <a:pt x="547" y="613"/>
                    </a:lnTo>
                    <a:lnTo>
                      <a:pt x="548" y="612"/>
                    </a:lnTo>
                    <a:lnTo>
                      <a:pt x="548" y="612"/>
                    </a:lnTo>
                    <a:lnTo>
                      <a:pt x="548" y="611"/>
                    </a:lnTo>
                    <a:lnTo>
                      <a:pt x="548" y="611"/>
                    </a:lnTo>
                    <a:lnTo>
                      <a:pt x="549" y="609"/>
                    </a:lnTo>
                    <a:lnTo>
                      <a:pt x="549" y="609"/>
                    </a:lnTo>
                    <a:lnTo>
                      <a:pt x="550" y="609"/>
                    </a:lnTo>
                    <a:lnTo>
                      <a:pt x="550" y="609"/>
                    </a:lnTo>
                    <a:lnTo>
                      <a:pt x="552" y="607"/>
                    </a:lnTo>
                    <a:lnTo>
                      <a:pt x="552" y="607"/>
                    </a:lnTo>
                    <a:lnTo>
                      <a:pt x="552" y="607"/>
                    </a:lnTo>
                    <a:lnTo>
                      <a:pt x="552" y="607"/>
                    </a:lnTo>
                    <a:lnTo>
                      <a:pt x="553" y="604"/>
                    </a:lnTo>
                    <a:lnTo>
                      <a:pt x="553" y="604"/>
                    </a:lnTo>
                    <a:lnTo>
                      <a:pt x="553" y="604"/>
                    </a:lnTo>
                    <a:lnTo>
                      <a:pt x="553" y="604"/>
                    </a:lnTo>
                    <a:lnTo>
                      <a:pt x="553" y="603"/>
                    </a:lnTo>
                    <a:lnTo>
                      <a:pt x="553" y="603"/>
                    </a:lnTo>
                    <a:lnTo>
                      <a:pt x="553" y="602"/>
                    </a:lnTo>
                    <a:lnTo>
                      <a:pt x="553" y="602"/>
                    </a:lnTo>
                    <a:lnTo>
                      <a:pt x="553" y="599"/>
                    </a:lnTo>
                    <a:lnTo>
                      <a:pt x="553" y="599"/>
                    </a:lnTo>
                    <a:lnTo>
                      <a:pt x="553" y="599"/>
                    </a:lnTo>
                    <a:lnTo>
                      <a:pt x="553" y="599"/>
                    </a:lnTo>
                    <a:lnTo>
                      <a:pt x="553" y="595"/>
                    </a:lnTo>
                    <a:lnTo>
                      <a:pt x="553" y="595"/>
                    </a:lnTo>
                    <a:lnTo>
                      <a:pt x="553" y="595"/>
                    </a:lnTo>
                    <a:lnTo>
                      <a:pt x="553" y="595"/>
                    </a:lnTo>
                    <a:lnTo>
                      <a:pt x="549" y="585"/>
                    </a:lnTo>
                    <a:lnTo>
                      <a:pt x="543" y="570"/>
                    </a:lnTo>
                    <a:lnTo>
                      <a:pt x="543" y="570"/>
                    </a:lnTo>
                    <a:lnTo>
                      <a:pt x="535" y="551"/>
                    </a:lnTo>
                    <a:lnTo>
                      <a:pt x="526" y="537"/>
                    </a:lnTo>
                    <a:lnTo>
                      <a:pt x="519" y="526"/>
                    </a:lnTo>
                    <a:lnTo>
                      <a:pt x="514" y="519"/>
                    </a:lnTo>
                    <a:lnTo>
                      <a:pt x="514" y="519"/>
                    </a:lnTo>
                    <a:lnTo>
                      <a:pt x="533" y="492"/>
                    </a:lnTo>
                    <a:lnTo>
                      <a:pt x="533" y="492"/>
                    </a:lnTo>
                    <a:lnTo>
                      <a:pt x="541" y="495"/>
                    </a:lnTo>
                    <a:lnTo>
                      <a:pt x="554" y="497"/>
                    </a:lnTo>
                    <a:lnTo>
                      <a:pt x="570" y="500"/>
                    </a:lnTo>
                    <a:lnTo>
                      <a:pt x="591" y="502"/>
                    </a:lnTo>
                    <a:lnTo>
                      <a:pt x="591" y="502"/>
                    </a:lnTo>
                    <a:lnTo>
                      <a:pt x="607" y="502"/>
                    </a:lnTo>
                    <a:lnTo>
                      <a:pt x="618" y="502"/>
                    </a:lnTo>
                    <a:lnTo>
                      <a:pt x="618" y="502"/>
                    </a:lnTo>
                    <a:lnTo>
                      <a:pt x="618" y="502"/>
                    </a:lnTo>
                    <a:lnTo>
                      <a:pt x="618" y="502"/>
                    </a:lnTo>
                    <a:lnTo>
                      <a:pt x="622" y="501"/>
                    </a:lnTo>
                    <a:lnTo>
                      <a:pt x="622" y="501"/>
                    </a:lnTo>
                    <a:lnTo>
                      <a:pt x="622" y="501"/>
                    </a:lnTo>
                    <a:lnTo>
                      <a:pt x="622" y="501"/>
                    </a:lnTo>
                    <a:lnTo>
                      <a:pt x="625" y="500"/>
                    </a:lnTo>
                    <a:lnTo>
                      <a:pt x="625" y="500"/>
                    </a:lnTo>
                    <a:lnTo>
                      <a:pt x="625" y="500"/>
                    </a:lnTo>
                    <a:lnTo>
                      <a:pt x="625" y="500"/>
                    </a:lnTo>
                    <a:lnTo>
                      <a:pt x="626" y="498"/>
                    </a:lnTo>
                    <a:lnTo>
                      <a:pt x="626" y="498"/>
                    </a:lnTo>
                    <a:lnTo>
                      <a:pt x="627" y="498"/>
                    </a:lnTo>
                    <a:lnTo>
                      <a:pt x="627" y="498"/>
                    </a:lnTo>
                    <a:lnTo>
                      <a:pt x="628" y="497"/>
                    </a:lnTo>
                    <a:lnTo>
                      <a:pt x="628" y="497"/>
                    </a:lnTo>
                    <a:lnTo>
                      <a:pt x="628" y="497"/>
                    </a:lnTo>
                    <a:lnTo>
                      <a:pt x="628" y="497"/>
                    </a:lnTo>
                    <a:lnTo>
                      <a:pt x="630" y="495"/>
                    </a:lnTo>
                    <a:lnTo>
                      <a:pt x="630" y="495"/>
                    </a:lnTo>
                    <a:lnTo>
                      <a:pt x="630" y="495"/>
                    </a:lnTo>
                    <a:lnTo>
                      <a:pt x="630" y="495"/>
                    </a:lnTo>
                    <a:lnTo>
                      <a:pt x="631" y="492"/>
                    </a:lnTo>
                    <a:lnTo>
                      <a:pt x="631" y="492"/>
                    </a:lnTo>
                    <a:lnTo>
                      <a:pt x="631" y="492"/>
                    </a:lnTo>
                    <a:lnTo>
                      <a:pt x="631" y="492"/>
                    </a:lnTo>
                    <a:lnTo>
                      <a:pt x="632" y="490"/>
                    </a:lnTo>
                    <a:lnTo>
                      <a:pt x="632" y="490"/>
                    </a:lnTo>
                    <a:lnTo>
                      <a:pt x="633" y="488"/>
                    </a:lnTo>
                    <a:lnTo>
                      <a:pt x="633" y="488"/>
                    </a:lnTo>
                    <a:lnTo>
                      <a:pt x="635" y="486"/>
                    </a:lnTo>
                    <a:lnTo>
                      <a:pt x="635" y="486"/>
                    </a:lnTo>
                    <a:lnTo>
                      <a:pt x="636" y="483"/>
                    </a:lnTo>
                    <a:lnTo>
                      <a:pt x="636" y="483"/>
                    </a:lnTo>
                    <a:lnTo>
                      <a:pt x="636" y="482"/>
                    </a:lnTo>
                    <a:lnTo>
                      <a:pt x="636" y="482"/>
                    </a:lnTo>
                    <a:lnTo>
                      <a:pt x="637" y="481"/>
                    </a:lnTo>
                    <a:lnTo>
                      <a:pt x="637" y="481"/>
                    </a:lnTo>
                    <a:lnTo>
                      <a:pt x="637" y="480"/>
                    </a:lnTo>
                    <a:lnTo>
                      <a:pt x="637" y="480"/>
                    </a:lnTo>
                    <a:lnTo>
                      <a:pt x="637" y="478"/>
                    </a:lnTo>
                    <a:lnTo>
                      <a:pt x="637" y="478"/>
                    </a:lnTo>
                    <a:lnTo>
                      <a:pt x="638" y="477"/>
                    </a:lnTo>
                    <a:lnTo>
                      <a:pt x="638" y="477"/>
                    </a:lnTo>
                    <a:lnTo>
                      <a:pt x="638" y="475"/>
                    </a:lnTo>
                    <a:lnTo>
                      <a:pt x="638" y="475"/>
                    </a:lnTo>
                    <a:lnTo>
                      <a:pt x="638" y="475"/>
                    </a:lnTo>
                    <a:lnTo>
                      <a:pt x="638" y="475"/>
                    </a:lnTo>
                    <a:lnTo>
                      <a:pt x="638" y="472"/>
                    </a:lnTo>
                    <a:lnTo>
                      <a:pt x="638" y="472"/>
                    </a:lnTo>
                    <a:lnTo>
                      <a:pt x="638" y="472"/>
                    </a:lnTo>
                    <a:lnTo>
                      <a:pt x="638" y="472"/>
                    </a:lnTo>
                    <a:lnTo>
                      <a:pt x="638" y="471"/>
                    </a:lnTo>
                    <a:lnTo>
                      <a:pt x="638" y="471"/>
                    </a:lnTo>
                    <a:lnTo>
                      <a:pt x="638" y="469"/>
                    </a:lnTo>
                    <a:lnTo>
                      <a:pt x="638" y="469"/>
                    </a:lnTo>
                    <a:lnTo>
                      <a:pt x="637" y="467"/>
                    </a:lnTo>
                    <a:lnTo>
                      <a:pt x="637" y="467"/>
                    </a:lnTo>
                    <a:lnTo>
                      <a:pt x="637" y="467"/>
                    </a:lnTo>
                    <a:lnTo>
                      <a:pt x="637" y="467"/>
                    </a:lnTo>
                    <a:lnTo>
                      <a:pt x="636" y="464"/>
                    </a:lnTo>
                    <a:lnTo>
                      <a:pt x="636" y="464"/>
                    </a:lnTo>
                    <a:lnTo>
                      <a:pt x="636" y="464"/>
                    </a:lnTo>
                    <a:lnTo>
                      <a:pt x="636" y="464"/>
                    </a:lnTo>
                    <a:lnTo>
                      <a:pt x="636" y="464"/>
                    </a:lnTo>
                    <a:lnTo>
                      <a:pt x="630" y="456"/>
                    </a:lnTo>
                    <a:lnTo>
                      <a:pt x="618" y="443"/>
                    </a:lnTo>
                    <a:lnTo>
                      <a:pt x="618" y="443"/>
                    </a:lnTo>
                    <a:lnTo>
                      <a:pt x="604" y="428"/>
                    </a:lnTo>
                    <a:lnTo>
                      <a:pt x="591" y="418"/>
                    </a:lnTo>
                    <a:lnTo>
                      <a:pt x="581" y="409"/>
                    </a:lnTo>
                    <a:lnTo>
                      <a:pt x="573" y="404"/>
                    </a:lnTo>
                    <a:lnTo>
                      <a:pt x="573" y="404"/>
                    </a:lnTo>
                    <a:lnTo>
                      <a:pt x="577" y="389"/>
                    </a:lnTo>
                    <a:lnTo>
                      <a:pt x="577" y="389"/>
                    </a:lnTo>
                    <a:lnTo>
                      <a:pt x="581" y="374"/>
                    </a:lnTo>
                    <a:lnTo>
                      <a:pt x="581" y="374"/>
                    </a:lnTo>
                    <a:lnTo>
                      <a:pt x="591" y="372"/>
                    </a:lnTo>
                    <a:lnTo>
                      <a:pt x="603" y="371"/>
                    </a:lnTo>
                    <a:lnTo>
                      <a:pt x="620" y="367"/>
                    </a:lnTo>
                    <a:lnTo>
                      <a:pt x="640" y="362"/>
                    </a:lnTo>
                    <a:lnTo>
                      <a:pt x="640" y="362"/>
                    </a:lnTo>
                    <a:lnTo>
                      <a:pt x="656" y="357"/>
                    </a:lnTo>
                    <a:lnTo>
                      <a:pt x="665" y="354"/>
                    </a:lnTo>
                    <a:lnTo>
                      <a:pt x="665" y="354"/>
                    </a:lnTo>
                    <a:lnTo>
                      <a:pt x="666" y="354"/>
                    </a:lnTo>
                    <a:lnTo>
                      <a:pt x="666" y="354"/>
                    </a:lnTo>
                    <a:lnTo>
                      <a:pt x="669" y="351"/>
                    </a:lnTo>
                    <a:lnTo>
                      <a:pt x="669" y="351"/>
                    </a:lnTo>
                    <a:lnTo>
                      <a:pt x="669" y="351"/>
                    </a:lnTo>
                    <a:lnTo>
                      <a:pt x="669" y="351"/>
                    </a:lnTo>
                    <a:lnTo>
                      <a:pt x="670" y="350"/>
                    </a:lnTo>
                    <a:lnTo>
                      <a:pt x="670" y="350"/>
                    </a:lnTo>
                    <a:lnTo>
                      <a:pt x="671" y="349"/>
                    </a:lnTo>
                    <a:lnTo>
                      <a:pt x="671" y="349"/>
                    </a:lnTo>
                    <a:lnTo>
                      <a:pt x="672" y="347"/>
                    </a:lnTo>
                    <a:lnTo>
                      <a:pt x="672" y="347"/>
                    </a:lnTo>
                    <a:lnTo>
                      <a:pt x="672" y="347"/>
                    </a:lnTo>
                    <a:lnTo>
                      <a:pt x="672" y="347"/>
                    </a:lnTo>
                    <a:lnTo>
                      <a:pt x="674" y="345"/>
                    </a:lnTo>
                    <a:lnTo>
                      <a:pt x="674" y="345"/>
                    </a:lnTo>
                    <a:lnTo>
                      <a:pt x="674" y="345"/>
                    </a:lnTo>
                    <a:lnTo>
                      <a:pt x="674" y="345"/>
                    </a:lnTo>
                    <a:lnTo>
                      <a:pt x="674" y="342"/>
                    </a:lnTo>
                    <a:lnTo>
                      <a:pt x="674" y="342"/>
                    </a:lnTo>
                    <a:lnTo>
                      <a:pt x="674" y="342"/>
                    </a:lnTo>
                    <a:lnTo>
                      <a:pt x="674" y="342"/>
                    </a:lnTo>
                    <a:lnTo>
                      <a:pt x="675" y="340"/>
                    </a:lnTo>
                    <a:lnTo>
                      <a:pt x="675" y="340"/>
                    </a:lnTo>
                    <a:lnTo>
                      <a:pt x="675" y="340"/>
                    </a:lnTo>
                    <a:lnTo>
                      <a:pt x="675" y="340"/>
                    </a:lnTo>
                    <a:lnTo>
                      <a:pt x="675" y="337"/>
                    </a:lnTo>
                    <a:lnTo>
                      <a:pt x="675" y="337"/>
                    </a:lnTo>
                    <a:lnTo>
                      <a:pt x="675" y="336"/>
                    </a:lnTo>
                    <a:lnTo>
                      <a:pt x="675" y="336"/>
                    </a:lnTo>
                    <a:lnTo>
                      <a:pt x="675" y="333"/>
                    </a:lnTo>
                    <a:lnTo>
                      <a:pt x="675" y="333"/>
                    </a:lnTo>
                    <a:lnTo>
                      <a:pt x="675" y="330"/>
                    </a:lnTo>
                    <a:lnTo>
                      <a:pt x="675" y="330"/>
                    </a:lnTo>
                    <a:lnTo>
                      <a:pt x="675" y="330"/>
                    </a:lnTo>
                    <a:lnTo>
                      <a:pt x="675" y="330"/>
                    </a:lnTo>
                    <a:lnTo>
                      <a:pt x="676" y="327"/>
                    </a:lnTo>
                    <a:lnTo>
                      <a:pt x="676" y="327"/>
                    </a:lnTo>
                    <a:lnTo>
                      <a:pt x="676" y="326"/>
                    </a:lnTo>
                    <a:lnTo>
                      <a:pt x="676" y="326"/>
                    </a:lnTo>
                    <a:lnTo>
                      <a:pt x="676" y="323"/>
                    </a:lnTo>
                    <a:lnTo>
                      <a:pt x="676" y="323"/>
                    </a:lnTo>
                    <a:lnTo>
                      <a:pt x="676" y="323"/>
                    </a:lnTo>
                    <a:lnTo>
                      <a:pt x="676" y="323"/>
                    </a:lnTo>
                    <a:lnTo>
                      <a:pt x="675" y="321"/>
                    </a:lnTo>
                    <a:lnTo>
                      <a:pt x="675" y="321"/>
                    </a:lnTo>
                    <a:lnTo>
                      <a:pt x="675" y="321"/>
                    </a:lnTo>
                    <a:lnTo>
                      <a:pt x="675" y="321"/>
                    </a:lnTo>
                    <a:lnTo>
                      <a:pt x="675" y="318"/>
                    </a:lnTo>
                    <a:lnTo>
                      <a:pt x="675" y="318"/>
                    </a:lnTo>
                    <a:lnTo>
                      <a:pt x="675" y="318"/>
                    </a:lnTo>
                    <a:lnTo>
                      <a:pt x="675" y="318"/>
                    </a:lnTo>
                    <a:lnTo>
                      <a:pt x="674" y="317"/>
                    </a:lnTo>
                    <a:lnTo>
                      <a:pt x="674" y="317"/>
                    </a:lnTo>
                    <a:lnTo>
                      <a:pt x="674" y="316"/>
                    </a:lnTo>
                    <a:lnTo>
                      <a:pt x="674" y="316"/>
                    </a:lnTo>
                    <a:lnTo>
                      <a:pt x="672" y="315"/>
                    </a:lnTo>
                    <a:lnTo>
                      <a:pt x="672" y="315"/>
                    </a:lnTo>
                    <a:lnTo>
                      <a:pt x="671" y="313"/>
                    </a:lnTo>
                    <a:lnTo>
                      <a:pt x="671" y="313"/>
                    </a:lnTo>
                    <a:lnTo>
                      <a:pt x="669" y="312"/>
                    </a:lnTo>
                    <a:lnTo>
                      <a:pt x="669" y="312"/>
                    </a:lnTo>
                    <a:lnTo>
                      <a:pt x="669" y="312"/>
                    </a:lnTo>
                    <a:lnTo>
                      <a:pt x="669" y="312"/>
                    </a:lnTo>
                    <a:lnTo>
                      <a:pt x="660" y="306"/>
                    </a:lnTo>
                    <a:lnTo>
                      <a:pt x="646" y="298"/>
                    </a:lnTo>
                    <a:lnTo>
                      <a:pt x="646" y="298"/>
                    </a:lnTo>
                    <a:lnTo>
                      <a:pt x="627" y="289"/>
                    </a:lnTo>
                    <a:lnTo>
                      <a:pt x="611" y="283"/>
                    </a:lnTo>
                    <a:lnTo>
                      <a:pt x="598" y="279"/>
                    </a:lnTo>
                    <a:lnTo>
                      <a:pt x="589" y="277"/>
                    </a:lnTo>
                    <a:lnTo>
                      <a:pt x="589" y="277"/>
                    </a:lnTo>
                    <a:lnTo>
                      <a:pt x="587" y="245"/>
                    </a:lnTo>
                    <a:lnTo>
                      <a:pt x="587" y="245"/>
                    </a:lnTo>
                    <a:lnTo>
                      <a:pt x="596" y="241"/>
                    </a:lnTo>
                    <a:lnTo>
                      <a:pt x="607" y="235"/>
                    </a:lnTo>
                    <a:lnTo>
                      <a:pt x="622" y="226"/>
                    </a:lnTo>
                    <a:lnTo>
                      <a:pt x="638" y="215"/>
                    </a:lnTo>
                    <a:lnTo>
                      <a:pt x="638" y="215"/>
                    </a:lnTo>
                    <a:lnTo>
                      <a:pt x="651" y="205"/>
                    </a:lnTo>
                    <a:lnTo>
                      <a:pt x="659" y="197"/>
                    </a:lnTo>
                    <a:lnTo>
                      <a:pt x="659" y="197"/>
                    </a:lnTo>
                    <a:lnTo>
                      <a:pt x="659" y="197"/>
                    </a:lnTo>
                    <a:lnTo>
                      <a:pt x="659" y="197"/>
                    </a:lnTo>
                    <a:lnTo>
                      <a:pt x="659" y="197"/>
                    </a:lnTo>
                    <a:lnTo>
                      <a:pt x="659" y="197"/>
                    </a:lnTo>
                    <a:lnTo>
                      <a:pt x="662" y="192"/>
                    </a:lnTo>
                    <a:lnTo>
                      <a:pt x="662" y="192"/>
                    </a:lnTo>
                    <a:lnTo>
                      <a:pt x="662" y="192"/>
                    </a:lnTo>
                    <a:lnTo>
                      <a:pt x="662" y="192"/>
                    </a:lnTo>
                    <a:lnTo>
                      <a:pt x="664" y="190"/>
                    </a:lnTo>
                    <a:lnTo>
                      <a:pt x="664" y="190"/>
                    </a:lnTo>
                    <a:lnTo>
                      <a:pt x="664" y="190"/>
                    </a:lnTo>
                    <a:lnTo>
                      <a:pt x="664" y="190"/>
                    </a:lnTo>
                    <a:lnTo>
                      <a:pt x="664" y="187"/>
                    </a:lnTo>
                    <a:lnTo>
                      <a:pt x="664" y="187"/>
                    </a:lnTo>
                    <a:lnTo>
                      <a:pt x="664" y="187"/>
                    </a:lnTo>
                    <a:lnTo>
                      <a:pt x="664" y="187"/>
                    </a:lnTo>
                    <a:lnTo>
                      <a:pt x="664" y="185"/>
                    </a:lnTo>
                    <a:lnTo>
                      <a:pt x="664" y="185"/>
                    </a:lnTo>
                    <a:lnTo>
                      <a:pt x="664" y="185"/>
                    </a:lnTo>
                    <a:lnTo>
                      <a:pt x="664" y="185"/>
                    </a:lnTo>
                    <a:lnTo>
                      <a:pt x="664" y="182"/>
                    </a:lnTo>
                    <a:lnTo>
                      <a:pt x="664" y="182"/>
                    </a:lnTo>
                    <a:lnTo>
                      <a:pt x="662" y="181"/>
                    </a:lnTo>
                    <a:lnTo>
                      <a:pt x="662" y="181"/>
                    </a:lnTo>
                    <a:lnTo>
                      <a:pt x="662" y="180"/>
                    </a:lnTo>
                    <a:lnTo>
                      <a:pt x="662" y="180"/>
                    </a:lnTo>
                    <a:lnTo>
                      <a:pt x="662" y="178"/>
                    </a:lnTo>
                    <a:lnTo>
                      <a:pt x="662" y="178"/>
                    </a:lnTo>
                    <a:lnTo>
                      <a:pt x="661" y="175"/>
                    </a:lnTo>
                    <a:lnTo>
                      <a:pt x="661" y="175"/>
                    </a:lnTo>
                    <a:lnTo>
                      <a:pt x="660" y="172"/>
                    </a:lnTo>
                    <a:lnTo>
                      <a:pt x="660" y="172"/>
                    </a:lnTo>
                    <a:lnTo>
                      <a:pt x="660" y="171"/>
                    </a:lnTo>
                    <a:lnTo>
                      <a:pt x="660" y="171"/>
                    </a:lnTo>
                    <a:lnTo>
                      <a:pt x="660" y="170"/>
                    </a:lnTo>
                    <a:lnTo>
                      <a:pt x="660" y="170"/>
                    </a:lnTo>
                    <a:lnTo>
                      <a:pt x="660" y="168"/>
                    </a:lnTo>
                    <a:lnTo>
                      <a:pt x="660" y="168"/>
                    </a:lnTo>
                    <a:lnTo>
                      <a:pt x="659" y="166"/>
                    </a:lnTo>
                    <a:lnTo>
                      <a:pt x="659" y="166"/>
                    </a:lnTo>
                    <a:lnTo>
                      <a:pt x="659" y="166"/>
                    </a:lnTo>
                    <a:lnTo>
                      <a:pt x="659" y="166"/>
                    </a:lnTo>
                    <a:lnTo>
                      <a:pt x="657" y="163"/>
                    </a:lnTo>
                    <a:lnTo>
                      <a:pt x="657" y="163"/>
                    </a:lnTo>
                    <a:lnTo>
                      <a:pt x="657" y="163"/>
                    </a:lnTo>
                    <a:lnTo>
                      <a:pt x="657" y="163"/>
                    </a:lnTo>
                    <a:lnTo>
                      <a:pt x="656" y="162"/>
                    </a:lnTo>
                    <a:lnTo>
                      <a:pt x="656" y="162"/>
                    </a:lnTo>
                    <a:lnTo>
                      <a:pt x="656" y="161"/>
                    </a:lnTo>
                    <a:lnTo>
                      <a:pt x="656" y="161"/>
                    </a:lnTo>
                    <a:lnTo>
                      <a:pt x="655" y="160"/>
                    </a:lnTo>
                    <a:lnTo>
                      <a:pt x="655" y="160"/>
                    </a:lnTo>
                    <a:lnTo>
                      <a:pt x="654" y="160"/>
                    </a:lnTo>
                    <a:lnTo>
                      <a:pt x="654" y="160"/>
                    </a:lnTo>
                    <a:lnTo>
                      <a:pt x="651" y="158"/>
                    </a:lnTo>
                    <a:lnTo>
                      <a:pt x="651" y="158"/>
                    </a:lnTo>
                    <a:lnTo>
                      <a:pt x="651" y="158"/>
                    </a:lnTo>
                    <a:lnTo>
                      <a:pt x="651" y="158"/>
                    </a:lnTo>
                    <a:lnTo>
                      <a:pt x="649" y="157"/>
                    </a:lnTo>
                    <a:lnTo>
                      <a:pt x="649" y="157"/>
                    </a:lnTo>
                    <a:lnTo>
                      <a:pt x="649" y="157"/>
                    </a:lnTo>
                    <a:lnTo>
                      <a:pt x="649" y="157"/>
                    </a:lnTo>
                    <a:lnTo>
                      <a:pt x="649" y="157"/>
                    </a:lnTo>
                    <a:lnTo>
                      <a:pt x="649" y="157"/>
                    </a:lnTo>
                    <a:lnTo>
                      <a:pt x="637" y="155"/>
                    </a:lnTo>
                    <a:lnTo>
                      <a:pt x="621" y="152"/>
                    </a:lnTo>
                    <a:lnTo>
                      <a:pt x="621" y="152"/>
                    </a:lnTo>
                    <a:lnTo>
                      <a:pt x="601" y="151"/>
                    </a:lnTo>
                    <a:lnTo>
                      <a:pt x="584" y="151"/>
                    </a:lnTo>
                    <a:lnTo>
                      <a:pt x="570" y="151"/>
                    </a:lnTo>
                    <a:lnTo>
                      <a:pt x="562" y="152"/>
                    </a:lnTo>
                    <a:lnTo>
                      <a:pt x="562" y="152"/>
                    </a:lnTo>
                    <a:lnTo>
                      <a:pt x="548" y="123"/>
                    </a:lnTo>
                    <a:lnTo>
                      <a:pt x="548" y="123"/>
                    </a:lnTo>
                    <a:lnTo>
                      <a:pt x="554" y="117"/>
                    </a:lnTo>
                    <a:lnTo>
                      <a:pt x="564" y="107"/>
                    </a:lnTo>
                    <a:lnTo>
                      <a:pt x="574" y="94"/>
                    </a:lnTo>
                    <a:lnTo>
                      <a:pt x="587" y="76"/>
                    </a:lnTo>
                    <a:lnTo>
                      <a:pt x="587" y="76"/>
                    </a:lnTo>
                    <a:lnTo>
                      <a:pt x="594" y="64"/>
                    </a:lnTo>
                    <a:lnTo>
                      <a:pt x="599" y="54"/>
                    </a:lnTo>
                    <a:lnTo>
                      <a:pt x="599" y="54"/>
                    </a:lnTo>
                    <a:lnTo>
                      <a:pt x="599" y="54"/>
                    </a:lnTo>
                    <a:lnTo>
                      <a:pt x="599" y="54"/>
                    </a:lnTo>
                    <a:lnTo>
                      <a:pt x="599" y="54"/>
                    </a:lnTo>
                    <a:lnTo>
                      <a:pt x="601" y="51"/>
                    </a:lnTo>
                    <a:lnTo>
                      <a:pt x="601" y="51"/>
                    </a:lnTo>
                    <a:lnTo>
                      <a:pt x="601" y="50"/>
                    </a:lnTo>
                    <a:lnTo>
                      <a:pt x="601" y="50"/>
                    </a:lnTo>
                    <a:lnTo>
                      <a:pt x="602" y="47"/>
                    </a:lnTo>
                    <a:lnTo>
                      <a:pt x="602" y="47"/>
                    </a:lnTo>
                    <a:lnTo>
                      <a:pt x="602" y="47"/>
                    </a:lnTo>
                    <a:lnTo>
                      <a:pt x="602" y="47"/>
                    </a:lnTo>
                    <a:lnTo>
                      <a:pt x="602" y="45"/>
                    </a:lnTo>
                    <a:lnTo>
                      <a:pt x="602" y="45"/>
                    </a:lnTo>
                    <a:lnTo>
                      <a:pt x="601" y="45"/>
                    </a:lnTo>
                    <a:lnTo>
                      <a:pt x="601" y="45"/>
                    </a:lnTo>
                    <a:lnTo>
                      <a:pt x="601" y="42"/>
                    </a:lnTo>
                    <a:lnTo>
                      <a:pt x="601" y="42"/>
                    </a:lnTo>
                    <a:lnTo>
                      <a:pt x="601" y="42"/>
                    </a:lnTo>
                    <a:lnTo>
                      <a:pt x="601" y="42"/>
                    </a:lnTo>
                    <a:lnTo>
                      <a:pt x="599" y="40"/>
                    </a:lnTo>
                    <a:lnTo>
                      <a:pt x="599" y="40"/>
                    </a:lnTo>
                    <a:lnTo>
                      <a:pt x="599" y="40"/>
                    </a:lnTo>
                    <a:lnTo>
                      <a:pt x="599" y="40"/>
                    </a:lnTo>
                    <a:lnTo>
                      <a:pt x="598" y="37"/>
                    </a:lnTo>
                    <a:lnTo>
                      <a:pt x="598" y="37"/>
                    </a:lnTo>
                    <a:lnTo>
                      <a:pt x="598" y="37"/>
                    </a:lnTo>
                    <a:lnTo>
                      <a:pt x="598" y="37"/>
                    </a:lnTo>
                    <a:lnTo>
                      <a:pt x="597" y="35"/>
                    </a:lnTo>
                    <a:lnTo>
                      <a:pt x="597" y="35"/>
                    </a:lnTo>
                    <a:lnTo>
                      <a:pt x="596" y="34"/>
                    </a:lnTo>
                    <a:lnTo>
                      <a:pt x="596" y="34"/>
                    </a:lnTo>
                    <a:lnTo>
                      <a:pt x="594" y="31"/>
                    </a:lnTo>
                    <a:lnTo>
                      <a:pt x="594" y="31"/>
                    </a:lnTo>
                    <a:lnTo>
                      <a:pt x="593" y="29"/>
                    </a:lnTo>
                    <a:lnTo>
                      <a:pt x="593" y="29"/>
                    </a:lnTo>
                    <a:lnTo>
                      <a:pt x="592" y="29"/>
                    </a:lnTo>
                    <a:lnTo>
                      <a:pt x="592" y="29"/>
                    </a:lnTo>
                    <a:lnTo>
                      <a:pt x="591" y="26"/>
                    </a:lnTo>
                    <a:lnTo>
                      <a:pt x="591" y="26"/>
                    </a:lnTo>
                    <a:lnTo>
                      <a:pt x="591" y="26"/>
                    </a:lnTo>
                    <a:lnTo>
                      <a:pt x="591" y="26"/>
                    </a:lnTo>
                    <a:lnTo>
                      <a:pt x="589" y="24"/>
                    </a:lnTo>
                    <a:lnTo>
                      <a:pt x="589" y="24"/>
                    </a:lnTo>
                    <a:lnTo>
                      <a:pt x="588" y="24"/>
                    </a:lnTo>
                    <a:lnTo>
                      <a:pt x="588" y="24"/>
                    </a:lnTo>
                    <a:lnTo>
                      <a:pt x="587" y="22"/>
                    </a:lnTo>
                    <a:lnTo>
                      <a:pt x="587" y="22"/>
                    </a:lnTo>
                    <a:lnTo>
                      <a:pt x="586" y="22"/>
                    </a:lnTo>
                    <a:lnTo>
                      <a:pt x="586" y="22"/>
                    </a:lnTo>
                    <a:lnTo>
                      <a:pt x="584" y="21"/>
                    </a:lnTo>
                    <a:lnTo>
                      <a:pt x="584" y="21"/>
                    </a:lnTo>
                    <a:lnTo>
                      <a:pt x="584" y="20"/>
                    </a:lnTo>
                    <a:lnTo>
                      <a:pt x="584" y="20"/>
                    </a:lnTo>
                    <a:lnTo>
                      <a:pt x="582" y="20"/>
                    </a:lnTo>
                    <a:lnTo>
                      <a:pt x="582" y="20"/>
                    </a:lnTo>
                    <a:lnTo>
                      <a:pt x="582" y="20"/>
                    </a:lnTo>
                    <a:lnTo>
                      <a:pt x="582" y="20"/>
                    </a:lnTo>
                    <a:lnTo>
                      <a:pt x="579" y="19"/>
                    </a:lnTo>
                    <a:lnTo>
                      <a:pt x="579" y="19"/>
                    </a:lnTo>
                    <a:lnTo>
                      <a:pt x="578" y="19"/>
                    </a:lnTo>
                    <a:lnTo>
                      <a:pt x="578" y="19"/>
                    </a:lnTo>
                    <a:lnTo>
                      <a:pt x="575" y="19"/>
                    </a:lnTo>
                    <a:lnTo>
                      <a:pt x="575" y="19"/>
                    </a:lnTo>
                    <a:lnTo>
                      <a:pt x="575" y="19"/>
                    </a:lnTo>
                    <a:lnTo>
                      <a:pt x="575" y="19"/>
                    </a:lnTo>
                    <a:lnTo>
                      <a:pt x="575" y="19"/>
                    </a:lnTo>
                    <a:lnTo>
                      <a:pt x="575" y="19"/>
                    </a:lnTo>
                    <a:lnTo>
                      <a:pt x="564" y="20"/>
                    </a:lnTo>
                    <a:lnTo>
                      <a:pt x="549" y="24"/>
                    </a:lnTo>
                    <a:lnTo>
                      <a:pt x="549" y="24"/>
                    </a:lnTo>
                    <a:lnTo>
                      <a:pt x="529" y="29"/>
                    </a:lnTo>
                    <a:lnTo>
                      <a:pt x="512" y="35"/>
                    </a:lnTo>
                    <a:lnTo>
                      <a:pt x="500" y="40"/>
                    </a:lnTo>
                    <a:lnTo>
                      <a:pt x="492" y="44"/>
                    </a:lnTo>
                    <a:lnTo>
                      <a:pt x="492" y="44"/>
                    </a:lnTo>
                    <a:lnTo>
                      <a:pt x="470" y="22"/>
                    </a:lnTo>
                    <a:lnTo>
                      <a:pt x="470" y="22"/>
                    </a:lnTo>
                    <a:lnTo>
                      <a:pt x="475" y="13"/>
                    </a:lnTo>
                    <a:lnTo>
                      <a:pt x="480" y="0"/>
                    </a:lnTo>
                    <a:lnTo>
                      <a:pt x="480" y="0"/>
                    </a:lnTo>
                    <a:lnTo>
                      <a:pt x="413" y="27"/>
                    </a:lnTo>
                    <a:lnTo>
                      <a:pt x="413" y="27"/>
                    </a:lnTo>
                    <a:lnTo>
                      <a:pt x="428" y="39"/>
                    </a:lnTo>
                    <a:lnTo>
                      <a:pt x="442" y="51"/>
                    </a:lnTo>
                    <a:lnTo>
                      <a:pt x="456" y="65"/>
                    </a:lnTo>
                    <a:lnTo>
                      <a:pt x="468" y="79"/>
                    </a:lnTo>
                    <a:lnTo>
                      <a:pt x="481" y="93"/>
                    </a:lnTo>
                    <a:lnTo>
                      <a:pt x="492" y="109"/>
                    </a:lnTo>
                    <a:lnTo>
                      <a:pt x="502" y="124"/>
                    </a:lnTo>
                    <a:lnTo>
                      <a:pt x="511" y="142"/>
                    </a:lnTo>
                    <a:lnTo>
                      <a:pt x="520" y="158"/>
                    </a:lnTo>
                    <a:lnTo>
                      <a:pt x="528" y="177"/>
                    </a:lnTo>
                    <a:lnTo>
                      <a:pt x="534" y="195"/>
                    </a:lnTo>
                    <a:lnTo>
                      <a:pt x="539" y="214"/>
                    </a:lnTo>
                    <a:lnTo>
                      <a:pt x="544" y="233"/>
                    </a:lnTo>
                    <a:lnTo>
                      <a:pt x="547" y="253"/>
                    </a:lnTo>
                    <a:lnTo>
                      <a:pt x="548" y="273"/>
                    </a:lnTo>
                    <a:lnTo>
                      <a:pt x="549" y="293"/>
                    </a:lnTo>
                    <a:lnTo>
                      <a:pt x="549" y="293"/>
                    </a:lnTo>
                    <a:lnTo>
                      <a:pt x="549" y="311"/>
                    </a:lnTo>
                    <a:lnTo>
                      <a:pt x="548" y="327"/>
                    </a:lnTo>
                    <a:lnTo>
                      <a:pt x="545" y="343"/>
                    </a:lnTo>
                    <a:lnTo>
                      <a:pt x="543" y="360"/>
                    </a:lnTo>
                    <a:lnTo>
                      <a:pt x="539" y="375"/>
                    </a:lnTo>
                    <a:lnTo>
                      <a:pt x="534" y="391"/>
                    </a:lnTo>
                    <a:lnTo>
                      <a:pt x="529" y="406"/>
                    </a:lnTo>
                    <a:lnTo>
                      <a:pt x="523" y="422"/>
                    </a:lnTo>
                    <a:lnTo>
                      <a:pt x="516" y="435"/>
                    </a:lnTo>
                    <a:lnTo>
                      <a:pt x="509" y="449"/>
                    </a:lnTo>
                    <a:lnTo>
                      <a:pt x="501" y="463"/>
                    </a:lnTo>
                    <a:lnTo>
                      <a:pt x="492" y="477"/>
                    </a:lnTo>
                    <a:lnTo>
                      <a:pt x="484" y="490"/>
                    </a:lnTo>
                    <a:lnTo>
                      <a:pt x="473" y="502"/>
                    </a:lnTo>
                    <a:lnTo>
                      <a:pt x="453" y="525"/>
                    </a:lnTo>
                    <a:lnTo>
                      <a:pt x="429" y="546"/>
                    </a:lnTo>
                    <a:lnTo>
                      <a:pt x="417" y="556"/>
                    </a:lnTo>
                    <a:lnTo>
                      <a:pt x="404" y="565"/>
                    </a:lnTo>
                    <a:lnTo>
                      <a:pt x="390" y="574"/>
                    </a:lnTo>
                    <a:lnTo>
                      <a:pt x="378" y="582"/>
                    </a:lnTo>
                    <a:lnTo>
                      <a:pt x="363" y="589"/>
                    </a:lnTo>
                    <a:lnTo>
                      <a:pt x="349" y="595"/>
                    </a:lnTo>
                    <a:lnTo>
                      <a:pt x="334" y="602"/>
                    </a:lnTo>
                    <a:lnTo>
                      <a:pt x="318" y="607"/>
                    </a:lnTo>
                    <a:lnTo>
                      <a:pt x="302" y="612"/>
                    </a:lnTo>
                    <a:lnTo>
                      <a:pt x="287" y="614"/>
                    </a:lnTo>
                    <a:lnTo>
                      <a:pt x="271" y="618"/>
                    </a:lnTo>
                    <a:lnTo>
                      <a:pt x="254" y="619"/>
                    </a:lnTo>
                    <a:lnTo>
                      <a:pt x="238" y="621"/>
                    </a:lnTo>
                    <a:lnTo>
                      <a:pt x="220" y="622"/>
                    </a:lnTo>
                    <a:lnTo>
                      <a:pt x="220" y="622"/>
                    </a:lnTo>
                    <a:lnTo>
                      <a:pt x="191" y="621"/>
                    </a:lnTo>
                    <a:lnTo>
                      <a:pt x="163" y="617"/>
                    </a:lnTo>
                    <a:lnTo>
                      <a:pt x="136" y="611"/>
                    </a:lnTo>
                    <a:lnTo>
                      <a:pt x="111" y="603"/>
                    </a:lnTo>
                    <a:lnTo>
                      <a:pt x="84" y="592"/>
                    </a:lnTo>
                    <a:lnTo>
                      <a:pt x="60" y="580"/>
                    </a:lnTo>
                    <a:lnTo>
                      <a:pt x="38" y="565"/>
                    </a:lnTo>
                    <a:lnTo>
                      <a:pt x="15" y="549"/>
                    </a:lnTo>
                    <a:lnTo>
                      <a:pt x="15" y="549"/>
                    </a:lnTo>
                    <a:lnTo>
                      <a:pt x="0" y="662"/>
                    </a:lnTo>
                    <a:lnTo>
                      <a:pt x="0" y="662"/>
                    </a:lnTo>
                    <a:lnTo>
                      <a:pt x="5" y="660"/>
                    </a:lnTo>
                    <a:lnTo>
                      <a:pt x="5" y="660"/>
                    </a:lnTo>
                    <a:lnTo>
                      <a:pt x="21" y="647"/>
                    </a:lnTo>
                    <a:lnTo>
                      <a:pt x="34" y="637"/>
                    </a:lnTo>
                    <a:lnTo>
                      <a:pt x="44" y="628"/>
                    </a:lnTo>
                    <a:lnTo>
                      <a:pt x="50" y="621"/>
                    </a:lnTo>
                    <a:lnTo>
                      <a:pt x="50" y="6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8" name="Freeform 47"/>
              <p:cNvSpPr>
                <a:spLocks/>
              </p:cNvSpPr>
              <p:nvPr/>
            </p:nvSpPr>
            <p:spPr bwMode="auto">
              <a:xfrm>
                <a:off x="5306837" y="6387346"/>
                <a:ext cx="589844" cy="451438"/>
              </a:xfrm>
              <a:custGeom>
                <a:avLst/>
                <a:gdLst>
                  <a:gd name="T0" fmla="*/ 860 w 911"/>
                  <a:gd name="T1" fmla="*/ 663 h 698"/>
                  <a:gd name="T2" fmla="*/ 866 w 911"/>
                  <a:gd name="T3" fmla="*/ 655 h 698"/>
                  <a:gd name="T4" fmla="*/ 874 w 911"/>
                  <a:gd name="T5" fmla="*/ 640 h 698"/>
                  <a:gd name="T6" fmla="*/ 872 w 911"/>
                  <a:gd name="T7" fmla="*/ 630 h 698"/>
                  <a:gd name="T8" fmla="*/ 812 w 911"/>
                  <a:gd name="T9" fmla="*/ 552 h 698"/>
                  <a:gd name="T10" fmla="*/ 906 w 911"/>
                  <a:gd name="T11" fmla="*/ 512 h 698"/>
                  <a:gd name="T12" fmla="*/ 910 w 911"/>
                  <a:gd name="T13" fmla="*/ 503 h 698"/>
                  <a:gd name="T14" fmla="*/ 911 w 911"/>
                  <a:gd name="T15" fmla="*/ 486 h 698"/>
                  <a:gd name="T16" fmla="*/ 908 w 911"/>
                  <a:gd name="T17" fmla="*/ 476 h 698"/>
                  <a:gd name="T18" fmla="*/ 831 w 911"/>
                  <a:gd name="T19" fmla="*/ 403 h 698"/>
                  <a:gd name="T20" fmla="*/ 899 w 911"/>
                  <a:gd name="T21" fmla="*/ 353 h 698"/>
                  <a:gd name="T22" fmla="*/ 897 w 911"/>
                  <a:gd name="T23" fmla="*/ 340 h 698"/>
                  <a:gd name="T24" fmla="*/ 892 w 911"/>
                  <a:gd name="T25" fmla="*/ 326 h 698"/>
                  <a:gd name="T26" fmla="*/ 884 w 911"/>
                  <a:gd name="T27" fmla="*/ 319 h 698"/>
                  <a:gd name="T28" fmla="*/ 822 w 911"/>
                  <a:gd name="T29" fmla="*/ 239 h 698"/>
                  <a:gd name="T30" fmla="*/ 837 w 911"/>
                  <a:gd name="T31" fmla="*/ 207 h 698"/>
                  <a:gd name="T32" fmla="*/ 832 w 911"/>
                  <a:gd name="T33" fmla="*/ 197 h 698"/>
                  <a:gd name="T34" fmla="*/ 822 w 911"/>
                  <a:gd name="T35" fmla="*/ 184 h 698"/>
                  <a:gd name="T36" fmla="*/ 811 w 911"/>
                  <a:gd name="T37" fmla="*/ 182 h 698"/>
                  <a:gd name="T38" fmla="*/ 726 w 911"/>
                  <a:gd name="T39" fmla="*/ 127 h 698"/>
                  <a:gd name="T40" fmla="*/ 729 w 911"/>
                  <a:gd name="T41" fmla="*/ 92 h 698"/>
                  <a:gd name="T42" fmla="*/ 720 w 911"/>
                  <a:gd name="T43" fmla="*/ 83 h 698"/>
                  <a:gd name="T44" fmla="*/ 707 w 911"/>
                  <a:gd name="T45" fmla="*/ 76 h 698"/>
                  <a:gd name="T46" fmla="*/ 695 w 911"/>
                  <a:gd name="T47" fmla="*/ 77 h 698"/>
                  <a:gd name="T48" fmla="*/ 596 w 911"/>
                  <a:gd name="T49" fmla="*/ 54 h 698"/>
                  <a:gd name="T50" fmla="*/ 588 w 911"/>
                  <a:gd name="T51" fmla="*/ 20 h 698"/>
                  <a:gd name="T52" fmla="*/ 571 w 911"/>
                  <a:gd name="T53" fmla="*/ 14 h 698"/>
                  <a:gd name="T54" fmla="*/ 554 w 911"/>
                  <a:gd name="T55" fmla="*/ 15 h 698"/>
                  <a:gd name="T56" fmla="*/ 473 w 911"/>
                  <a:gd name="T57" fmla="*/ 88 h 698"/>
                  <a:gd name="T58" fmla="*/ 434 w 911"/>
                  <a:gd name="T59" fmla="*/ 3 h 698"/>
                  <a:gd name="T60" fmla="*/ 416 w 911"/>
                  <a:gd name="T61" fmla="*/ 1 h 698"/>
                  <a:gd name="T62" fmla="*/ 404 w 911"/>
                  <a:gd name="T63" fmla="*/ 3 h 698"/>
                  <a:gd name="T64" fmla="*/ 395 w 911"/>
                  <a:gd name="T65" fmla="*/ 11 h 698"/>
                  <a:gd name="T66" fmla="*/ 295 w 911"/>
                  <a:gd name="T67" fmla="*/ 48 h 698"/>
                  <a:gd name="T68" fmla="*/ 270 w 911"/>
                  <a:gd name="T69" fmla="*/ 39 h 698"/>
                  <a:gd name="T70" fmla="*/ 256 w 911"/>
                  <a:gd name="T71" fmla="*/ 45 h 698"/>
                  <a:gd name="T72" fmla="*/ 247 w 911"/>
                  <a:gd name="T73" fmla="*/ 59 h 698"/>
                  <a:gd name="T74" fmla="*/ 165 w 911"/>
                  <a:gd name="T75" fmla="*/ 127 h 698"/>
                  <a:gd name="T76" fmla="*/ 143 w 911"/>
                  <a:gd name="T77" fmla="*/ 125 h 698"/>
                  <a:gd name="T78" fmla="*/ 129 w 911"/>
                  <a:gd name="T79" fmla="*/ 137 h 698"/>
                  <a:gd name="T80" fmla="*/ 124 w 911"/>
                  <a:gd name="T81" fmla="*/ 155 h 698"/>
                  <a:gd name="T82" fmla="*/ 86 w 911"/>
                  <a:gd name="T83" fmla="*/ 247 h 698"/>
                  <a:gd name="T84" fmla="*/ 51 w 911"/>
                  <a:gd name="T85" fmla="*/ 250 h 698"/>
                  <a:gd name="T86" fmla="*/ 45 w 911"/>
                  <a:gd name="T87" fmla="*/ 258 h 698"/>
                  <a:gd name="T88" fmla="*/ 38 w 911"/>
                  <a:gd name="T89" fmla="*/ 277 h 698"/>
                  <a:gd name="T90" fmla="*/ 58 w 911"/>
                  <a:gd name="T91" fmla="*/ 306 h 698"/>
                  <a:gd name="T92" fmla="*/ 12 w 911"/>
                  <a:gd name="T93" fmla="*/ 396 h 698"/>
                  <a:gd name="T94" fmla="*/ 3 w 911"/>
                  <a:gd name="T95" fmla="*/ 403 h 698"/>
                  <a:gd name="T96" fmla="*/ 0 w 911"/>
                  <a:gd name="T97" fmla="*/ 420 h 698"/>
                  <a:gd name="T98" fmla="*/ 3 w 911"/>
                  <a:gd name="T99" fmla="*/ 432 h 698"/>
                  <a:gd name="T100" fmla="*/ 50 w 911"/>
                  <a:gd name="T101" fmla="*/ 460 h 698"/>
                  <a:gd name="T102" fmla="*/ 18 w 911"/>
                  <a:gd name="T103" fmla="*/ 551 h 698"/>
                  <a:gd name="T104" fmla="*/ 13 w 911"/>
                  <a:gd name="T105" fmla="*/ 564 h 698"/>
                  <a:gd name="T106" fmla="*/ 16 w 911"/>
                  <a:gd name="T107" fmla="*/ 577 h 698"/>
                  <a:gd name="T108" fmla="*/ 22 w 911"/>
                  <a:gd name="T109" fmla="*/ 588 h 698"/>
                  <a:gd name="T110" fmla="*/ 76 w 911"/>
                  <a:gd name="T111" fmla="*/ 598 h 698"/>
                  <a:gd name="T112" fmla="*/ 76 w 911"/>
                  <a:gd name="T113" fmla="*/ 695 h 698"/>
                  <a:gd name="T114" fmla="*/ 129 w 911"/>
                  <a:gd name="T115" fmla="*/ 491 h 698"/>
                  <a:gd name="T116" fmla="*/ 202 w 911"/>
                  <a:gd name="T117" fmla="*/ 247 h 698"/>
                  <a:gd name="T118" fmla="*/ 455 w 911"/>
                  <a:gd name="T119" fmla="*/ 127 h 698"/>
                  <a:gd name="T120" fmla="*/ 719 w 911"/>
                  <a:gd name="T121" fmla="*/ 260 h 698"/>
                  <a:gd name="T122" fmla="*/ 780 w 911"/>
                  <a:gd name="T123" fmla="*/ 508 h 698"/>
                  <a:gd name="T124" fmla="*/ 749 w 911"/>
                  <a:gd name="T125" fmla="*/ 68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11" h="698">
                    <a:moveTo>
                      <a:pt x="768" y="654"/>
                    </a:moveTo>
                    <a:lnTo>
                      <a:pt x="768" y="654"/>
                    </a:lnTo>
                    <a:lnTo>
                      <a:pt x="777" y="656"/>
                    </a:lnTo>
                    <a:lnTo>
                      <a:pt x="789" y="660"/>
                    </a:lnTo>
                    <a:lnTo>
                      <a:pt x="805" y="663"/>
                    </a:lnTo>
                    <a:lnTo>
                      <a:pt x="826" y="664"/>
                    </a:lnTo>
                    <a:lnTo>
                      <a:pt x="826" y="664"/>
                    </a:lnTo>
                    <a:lnTo>
                      <a:pt x="843" y="665"/>
                    </a:lnTo>
                    <a:lnTo>
                      <a:pt x="853" y="664"/>
                    </a:lnTo>
                    <a:lnTo>
                      <a:pt x="853" y="664"/>
                    </a:lnTo>
                    <a:lnTo>
                      <a:pt x="853" y="664"/>
                    </a:lnTo>
                    <a:lnTo>
                      <a:pt x="853" y="664"/>
                    </a:lnTo>
                    <a:lnTo>
                      <a:pt x="857" y="663"/>
                    </a:lnTo>
                    <a:lnTo>
                      <a:pt x="857" y="663"/>
                    </a:lnTo>
                    <a:lnTo>
                      <a:pt x="857" y="663"/>
                    </a:lnTo>
                    <a:lnTo>
                      <a:pt x="857" y="663"/>
                    </a:lnTo>
                    <a:lnTo>
                      <a:pt x="860" y="663"/>
                    </a:lnTo>
                    <a:lnTo>
                      <a:pt x="860" y="663"/>
                    </a:lnTo>
                    <a:lnTo>
                      <a:pt x="860" y="661"/>
                    </a:lnTo>
                    <a:lnTo>
                      <a:pt x="860" y="661"/>
                    </a:lnTo>
                    <a:lnTo>
                      <a:pt x="861" y="661"/>
                    </a:lnTo>
                    <a:lnTo>
                      <a:pt x="861" y="661"/>
                    </a:lnTo>
                    <a:lnTo>
                      <a:pt x="862" y="660"/>
                    </a:lnTo>
                    <a:lnTo>
                      <a:pt x="862" y="660"/>
                    </a:lnTo>
                    <a:lnTo>
                      <a:pt x="863" y="659"/>
                    </a:lnTo>
                    <a:lnTo>
                      <a:pt x="863" y="659"/>
                    </a:lnTo>
                    <a:lnTo>
                      <a:pt x="863" y="659"/>
                    </a:lnTo>
                    <a:lnTo>
                      <a:pt x="863" y="659"/>
                    </a:lnTo>
                    <a:lnTo>
                      <a:pt x="865" y="656"/>
                    </a:lnTo>
                    <a:lnTo>
                      <a:pt x="865" y="656"/>
                    </a:lnTo>
                    <a:lnTo>
                      <a:pt x="866" y="656"/>
                    </a:lnTo>
                    <a:lnTo>
                      <a:pt x="866" y="656"/>
                    </a:lnTo>
                    <a:lnTo>
                      <a:pt x="866" y="655"/>
                    </a:lnTo>
                    <a:lnTo>
                      <a:pt x="866" y="655"/>
                    </a:lnTo>
                    <a:lnTo>
                      <a:pt x="867" y="654"/>
                    </a:lnTo>
                    <a:lnTo>
                      <a:pt x="867" y="654"/>
                    </a:lnTo>
                    <a:lnTo>
                      <a:pt x="867" y="653"/>
                    </a:lnTo>
                    <a:lnTo>
                      <a:pt x="867" y="653"/>
                    </a:lnTo>
                    <a:lnTo>
                      <a:pt x="868" y="651"/>
                    </a:lnTo>
                    <a:lnTo>
                      <a:pt x="868" y="651"/>
                    </a:lnTo>
                    <a:lnTo>
                      <a:pt x="870" y="649"/>
                    </a:lnTo>
                    <a:lnTo>
                      <a:pt x="870" y="649"/>
                    </a:lnTo>
                    <a:lnTo>
                      <a:pt x="871" y="645"/>
                    </a:lnTo>
                    <a:lnTo>
                      <a:pt x="871" y="645"/>
                    </a:lnTo>
                    <a:lnTo>
                      <a:pt x="871" y="645"/>
                    </a:lnTo>
                    <a:lnTo>
                      <a:pt x="871" y="645"/>
                    </a:lnTo>
                    <a:lnTo>
                      <a:pt x="872" y="643"/>
                    </a:lnTo>
                    <a:lnTo>
                      <a:pt x="872" y="643"/>
                    </a:lnTo>
                    <a:lnTo>
                      <a:pt x="872" y="641"/>
                    </a:lnTo>
                    <a:lnTo>
                      <a:pt x="872" y="641"/>
                    </a:lnTo>
                    <a:lnTo>
                      <a:pt x="874" y="640"/>
                    </a:lnTo>
                    <a:lnTo>
                      <a:pt x="874" y="640"/>
                    </a:lnTo>
                    <a:lnTo>
                      <a:pt x="874" y="639"/>
                    </a:lnTo>
                    <a:lnTo>
                      <a:pt x="874" y="639"/>
                    </a:lnTo>
                    <a:lnTo>
                      <a:pt x="874" y="638"/>
                    </a:lnTo>
                    <a:lnTo>
                      <a:pt x="874" y="638"/>
                    </a:lnTo>
                    <a:lnTo>
                      <a:pt x="874" y="636"/>
                    </a:lnTo>
                    <a:lnTo>
                      <a:pt x="874" y="636"/>
                    </a:lnTo>
                    <a:lnTo>
                      <a:pt x="874" y="635"/>
                    </a:lnTo>
                    <a:lnTo>
                      <a:pt x="874" y="635"/>
                    </a:lnTo>
                    <a:lnTo>
                      <a:pt x="874" y="634"/>
                    </a:lnTo>
                    <a:lnTo>
                      <a:pt x="874" y="634"/>
                    </a:lnTo>
                    <a:lnTo>
                      <a:pt x="874" y="632"/>
                    </a:lnTo>
                    <a:lnTo>
                      <a:pt x="874" y="632"/>
                    </a:lnTo>
                    <a:lnTo>
                      <a:pt x="874" y="631"/>
                    </a:lnTo>
                    <a:lnTo>
                      <a:pt x="874" y="631"/>
                    </a:lnTo>
                    <a:lnTo>
                      <a:pt x="872" y="630"/>
                    </a:lnTo>
                    <a:lnTo>
                      <a:pt x="872" y="630"/>
                    </a:lnTo>
                    <a:lnTo>
                      <a:pt x="872" y="629"/>
                    </a:lnTo>
                    <a:lnTo>
                      <a:pt x="872" y="629"/>
                    </a:lnTo>
                    <a:lnTo>
                      <a:pt x="871" y="626"/>
                    </a:lnTo>
                    <a:lnTo>
                      <a:pt x="871" y="626"/>
                    </a:lnTo>
                    <a:lnTo>
                      <a:pt x="871" y="626"/>
                    </a:lnTo>
                    <a:lnTo>
                      <a:pt x="871" y="626"/>
                    </a:lnTo>
                    <a:lnTo>
                      <a:pt x="871" y="626"/>
                    </a:lnTo>
                    <a:lnTo>
                      <a:pt x="865" y="617"/>
                    </a:lnTo>
                    <a:lnTo>
                      <a:pt x="853" y="605"/>
                    </a:lnTo>
                    <a:lnTo>
                      <a:pt x="853" y="605"/>
                    </a:lnTo>
                    <a:lnTo>
                      <a:pt x="840" y="591"/>
                    </a:lnTo>
                    <a:lnTo>
                      <a:pt x="827" y="580"/>
                    </a:lnTo>
                    <a:lnTo>
                      <a:pt x="816" y="572"/>
                    </a:lnTo>
                    <a:lnTo>
                      <a:pt x="808" y="567"/>
                    </a:lnTo>
                    <a:lnTo>
                      <a:pt x="808" y="567"/>
                    </a:lnTo>
                    <a:lnTo>
                      <a:pt x="812" y="552"/>
                    </a:lnTo>
                    <a:lnTo>
                      <a:pt x="812" y="552"/>
                    </a:lnTo>
                    <a:lnTo>
                      <a:pt x="817" y="536"/>
                    </a:lnTo>
                    <a:lnTo>
                      <a:pt x="817" y="536"/>
                    </a:lnTo>
                    <a:lnTo>
                      <a:pt x="826" y="536"/>
                    </a:lnTo>
                    <a:lnTo>
                      <a:pt x="838" y="533"/>
                    </a:lnTo>
                    <a:lnTo>
                      <a:pt x="856" y="530"/>
                    </a:lnTo>
                    <a:lnTo>
                      <a:pt x="875" y="525"/>
                    </a:lnTo>
                    <a:lnTo>
                      <a:pt x="875" y="525"/>
                    </a:lnTo>
                    <a:lnTo>
                      <a:pt x="891" y="519"/>
                    </a:lnTo>
                    <a:lnTo>
                      <a:pt x="901" y="515"/>
                    </a:lnTo>
                    <a:lnTo>
                      <a:pt x="901" y="515"/>
                    </a:lnTo>
                    <a:lnTo>
                      <a:pt x="901" y="515"/>
                    </a:lnTo>
                    <a:lnTo>
                      <a:pt x="901" y="515"/>
                    </a:lnTo>
                    <a:lnTo>
                      <a:pt x="904" y="514"/>
                    </a:lnTo>
                    <a:lnTo>
                      <a:pt x="904" y="514"/>
                    </a:lnTo>
                    <a:lnTo>
                      <a:pt x="904" y="514"/>
                    </a:lnTo>
                    <a:lnTo>
                      <a:pt x="904" y="514"/>
                    </a:lnTo>
                    <a:lnTo>
                      <a:pt x="906" y="512"/>
                    </a:lnTo>
                    <a:lnTo>
                      <a:pt x="906" y="512"/>
                    </a:lnTo>
                    <a:lnTo>
                      <a:pt x="906" y="512"/>
                    </a:lnTo>
                    <a:lnTo>
                      <a:pt x="906" y="512"/>
                    </a:lnTo>
                    <a:lnTo>
                      <a:pt x="908" y="510"/>
                    </a:lnTo>
                    <a:lnTo>
                      <a:pt x="908" y="510"/>
                    </a:lnTo>
                    <a:lnTo>
                      <a:pt x="908" y="509"/>
                    </a:lnTo>
                    <a:lnTo>
                      <a:pt x="908" y="509"/>
                    </a:lnTo>
                    <a:lnTo>
                      <a:pt x="909" y="508"/>
                    </a:lnTo>
                    <a:lnTo>
                      <a:pt x="909" y="508"/>
                    </a:lnTo>
                    <a:lnTo>
                      <a:pt x="909" y="508"/>
                    </a:lnTo>
                    <a:lnTo>
                      <a:pt x="909" y="508"/>
                    </a:lnTo>
                    <a:lnTo>
                      <a:pt x="909" y="505"/>
                    </a:lnTo>
                    <a:lnTo>
                      <a:pt x="909" y="505"/>
                    </a:lnTo>
                    <a:lnTo>
                      <a:pt x="909" y="504"/>
                    </a:lnTo>
                    <a:lnTo>
                      <a:pt x="909" y="504"/>
                    </a:lnTo>
                    <a:lnTo>
                      <a:pt x="910" y="503"/>
                    </a:lnTo>
                    <a:lnTo>
                      <a:pt x="910" y="503"/>
                    </a:lnTo>
                    <a:lnTo>
                      <a:pt x="910" y="501"/>
                    </a:lnTo>
                    <a:lnTo>
                      <a:pt x="910" y="501"/>
                    </a:lnTo>
                    <a:lnTo>
                      <a:pt x="910" y="499"/>
                    </a:lnTo>
                    <a:lnTo>
                      <a:pt x="910" y="499"/>
                    </a:lnTo>
                    <a:lnTo>
                      <a:pt x="910" y="498"/>
                    </a:lnTo>
                    <a:lnTo>
                      <a:pt x="910" y="498"/>
                    </a:lnTo>
                    <a:lnTo>
                      <a:pt x="910" y="495"/>
                    </a:lnTo>
                    <a:lnTo>
                      <a:pt x="910" y="495"/>
                    </a:lnTo>
                    <a:lnTo>
                      <a:pt x="910" y="491"/>
                    </a:lnTo>
                    <a:lnTo>
                      <a:pt x="910" y="491"/>
                    </a:lnTo>
                    <a:lnTo>
                      <a:pt x="911" y="491"/>
                    </a:lnTo>
                    <a:lnTo>
                      <a:pt x="911" y="491"/>
                    </a:lnTo>
                    <a:lnTo>
                      <a:pt x="911" y="489"/>
                    </a:lnTo>
                    <a:lnTo>
                      <a:pt x="911" y="489"/>
                    </a:lnTo>
                    <a:lnTo>
                      <a:pt x="911" y="488"/>
                    </a:lnTo>
                    <a:lnTo>
                      <a:pt x="911" y="488"/>
                    </a:lnTo>
                    <a:lnTo>
                      <a:pt x="911" y="486"/>
                    </a:lnTo>
                    <a:lnTo>
                      <a:pt x="911" y="486"/>
                    </a:lnTo>
                    <a:lnTo>
                      <a:pt x="911" y="485"/>
                    </a:lnTo>
                    <a:lnTo>
                      <a:pt x="911" y="485"/>
                    </a:lnTo>
                    <a:lnTo>
                      <a:pt x="910" y="483"/>
                    </a:lnTo>
                    <a:lnTo>
                      <a:pt x="910" y="483"/>
                    </a:lnTo>
                    <a:lnTo>
                      <a:pt x="910" y="483"/>
                    </a:lnTo>
                    <a:lnTo>
                      <a:pt x="910" y="483"/>
                    </a:lnTo>
                    <a:lnTo>
                      <a:pt x="910" y="481"/>
                    </a:lnTo>
                    <a:lnTo>
                      <a:pt x="910" y="481"/>
                    </a:lnTo>
                    <a:lnTo>
                      <a:pt x="910" y="480"/>
                    </a:lnTo>
                    <a:lnTo>
                      <a:pt x="910" y="480"/>
                    </a:lnTo>
                    <a:lnTo>
                      <a:pt x="909" y="479"/>
                    </a:lnTo>
                    <a:lnTo>
                      <a:pt x="909" y="479"/>
                    </a:lnTo>
                    <a:lnTo>
                      <a:pt x="909" y="478"/>
                    </a:lnTo>
                    <a:lnTo>
                      <a:pt x="909" y="478"/>
                    </a:lnTo>
                    <a:lnTo>
                      <a:pt x="908" y="476"/>
                    </a:lnTo>
                    <a:lnTo>
                      <a:pt x="908" y="476"/>
                    </a:lnTo>
                    <a:lnTo>
                      <a:pt x="906" y="476"/>
                    </a:lnTo>
                    <a:lnTo>
                      <a:pt x="906" y="476"/>
                    </a:lnTo>
                    <a:lnTo>
                      <a:pt x="905" y="474"/>
                    </a:lnTo>
                    <a:lnTo>
                      <a:pt x="905" y="474"/>
                    </a:lnTo>
                    <a:lnTo>
                      <a:pt x="904" y="474"/>
                    </a:lnTo>
                    <a:lnTo>
                      <a:pt x="904" y="474"/>
                    </a:lnTo>
                    <a:lnTo>
                      <a:pt x="895" y="467"/>
                    </a:lnTo>
                    <a:lnTo>
                      <a:pt x="881" y="460"/>
                    </a:lnTo>
                    <a:lnTo>
                      <a:pt x="881" y="460"/>
                    </a:lnTo>
                    <a:lnTo>
                      <a:pt x="862" y="451"/>
                    </a:lnTo>
                    <a:lnTo>
                      <a:pt x="847" y="445"/>
                    </a:lnTo>
                    <a:lnTo>
                      <a:pt x="833" y="441"/>
                    </a:lnTo>
                    <a:lnTo>
                      <a:pt x="824" y="440"/>
                    </a:lnTo>
                    <a:lnTo>
                      <a:pt x="824" y="440"/>
                    </a:lnTo>
                    <a:lnTo>
                      <a:pt x="822" y="407"/>
                    </a:lnTo>
                    <a:lnTo>
                      <a:pt x="822" y="407"/>
                    </a:lnTo>
                    <a:lnTo>
                      <a:pt x="831" y="403"/>
                    </a:lnTo>
                    <a:lnTo>
                      <a:pt x="842" y="398"/>
                    </a:lnTo>
                    <a:lnTo>
                      <a:pt x="857" y="389"/>
                    </a:lnTo>
                    <a:lnTo>
                      <a:pt x="874" y="377"/>
                    </a:lnTo>
                    <a:lnTo>
                      <a:pt x="874" y="377"/>
                    </a:lnTo>
                    <a:lnTo>
                      <a:pt x="886" y="367"/>
                    </a:lnTo>
                    <a:lnTo>
                      <a:pt x="894" y="360"/>
                    </a:lnTo>
                    <a:lnTo>
                      <a:pt x="894" y="360"/>
                    </a:lnTo>
                    <a:lnTo>
                      <a:pt x="894" y="360"/>
                    </a:lnTo>
                    <a:lnTo>
                      <a:pt x="894" y="360"/>
                    </a:lnTo>
                    <a:lnTo>
                      <a:pt x="895" y="359"/>
                    </a:lnTo>
                    <a:lnTo>
                      <a:pt x="895" y="359"/>
                    </a:lnTo>
                    <a:lnTo>
                      <a:pt x="897" y="354"/>
                    </a:lnTo>
                    <a:lnTo>
                      <a:pt x="897" y="354"/>
                    </a:lnTo>
                    <a:lnTo>
                      <a:pt x="897" y="354"/>
                    </a:lnTo>
                    <a:lnTo>
                      <a:pt x="897" y="354"/>
                    </a:lnTo>
                    <a:lnTo>
                      <a:pt x="899" y="353"/>
                    </a:lnTo>
                    <a:lnTo>
                      <a:pt x="899" y="353"/>
                    </a:lnTo>
                    <a:lnTo>
                      <a:pt x="899" y="352"/>
                    </a:lnTo>
                    <a:lnTo>
                      <a:pt x="899" y="352"/>
                    </a:lnTo>
                    <a:lnTo>
                      <a:pt x="899" y="350"/>
                    </a:lnTo>
                    <a:lnTo>
                      <a:pt x="899" y="350"/>
                    </a:lnTo>
                    <a:lnTo>
                      <a:pt x="899" y="349"/>
                    </a:lnTo>
                    <a:lnTo>
                      <a:pt x="899" y="349"/>
                    </a:lnTo>
                    <a:lnTo>
                      <a:pt x="899" y="347"/>
                    </a:lnTo>
                    <a:lnTo>
                      <a:pt x="899" y="347"/>
                    </a:lnTo>
                    <a:lnTo>
                      <a:pt x="899" y="347"/>
                    </a:lnTo>
                    <a:lnTo>
                      <a:pt x="899" y="347"/>
                    </a:lnTo>
                    <a:lnTo>
                      <a:pt x="899" y="344"/>
                    </a:lnTo>
                    <a:lnTo>
                      <a:pt x="899" y="344"/>
                    </a:lnTo>
                    <a:lnTo>
                      <a:pt x="899" y="344"/>
                    </a:lnTo>
                    <a:lnTo>
                      <a:pt x="899" y="344"/>
                    </a:lnTo>
                    <a:lnTo>
                      <a:pt x="897" y="342"/>
                    </a:lnTo>
                    <a:lnTo>
                      <a:pt x="897" y="342"/>
                    </a:lnTo>
                    <a:lnTo>
                      <a:pt x="897" y="340"/>
                    </a:lnTo>
                    <a:lnTo>
                      <a:pt x="897" y="340"/>
                    </a:lnTo>
                    <a:lnTo>
                      <a:pt x="896" y="338"/>
                    </a:lnTo>
                    <a:lnTo>
                      <a:pt x="896" y="338"/>
                    </a:lnTo>
                    <a:lnTo>
                      <a:pt x="896" y="334"/>
                    </a:lnTo>
                    <a:lnTo>
                      <a:pt x="896" y="334"/>
                    </a:lnTo>
                    <a:lnTo>
                      <a:pt x="895" y="334"/>
                    </a:lnTo>
                    <a:lnTo>
                      <a:pt x="895" y="334"/>
                    </a:lnTo>
                    <a:lnTo>
                      <a:pt x="895" y="331"/>
                    </a:lnTo>
                    <a:lnTo>
                      <a:pt x="895" y="331"/>
                    </a:lnTo>
                    <a:lnTo>
                      <a:pt x="895" y="330"/>
                    </a:lnTo>
                    <a:lnTo>
                      <a:pt x="895" y="330"/>
                    </a:lnTo>
                    <a:lnTo>
                      <a:pt x="894" y="329"/>
                    </a:lnTo>
                    <a:lnTo>
                      <a:pt x="894" y="329"/>
                    </a:lnTo>
                    <a:lnTo>
                      <a:pt x="894" y="328"/>
                    </a:lnTo>
                    <a:lnTo>
                      <a:pt x="894" y="328"/>
                    </a:lnTo>
                    <a:lnTo>
                      <a:pt x="892" y="326"/>
                    </a:lnTo>
                    <a:lnTo>
                      <a:pt x="892" y="326"/>
                    </a:lnTo>
                    <a:lnTo>
                      <a:pt x="892" y="325"/>
                    </a:lnTo>
                    <a:lnTo>
                      <a:pt x="892" y="325"/>
                    </a:lnTo>
                    <a:lnTo>
                      <a:pt x="891" y="324"/>
                    </a:lnTo>
                    <a:lnTo>
                      <a:pt x="891" y="324"/>
                    </a:lnTo>
                    <a:lnTo>
                      <a:pt x="891" y="324"/>
                    </a:lnTo>
                    <a:lnTo>
                      <a:pt x="891" y="324"/>
                    </a:lnTo>
                    <a:lnTo>
                      <a:pt x="890" y="323"/>
                    </a:lnTo>
                    <a:lnTo>
                      <a:pt x="890" y="323"/>
                    </a:lnTo>
                    <a:lnTo>
                      <a:pt x="889" y="321"/>
                    </a:lnTo>
                    <a:lnTo>
                      <a:pt x="889" y="321"/>
                    </a:lnTo>
                    <a:lnTo>
                      <a:pt x="886" y="320"/>
                    </a:lnTo>
                    <a:lnTo>
                      <a:pt x="886" y="320"/>
                    </a:lnTo>
                    <a:lnTo>
                      <a:pt x="886" y="320"/>
                    </a:lnTo>
                    <a:lnTo>
                      <a:pt x="886" y="320"/>
                    </a:lnTo>
                    <a:lnTo>
                      <a:pt x="884" y="319"/>
                    </a:lnTo>
                    <a:lnTo>
                      <a:pt x="884" y="319"/>
                    </a:lnTo>
                    <a:lnTo>
                      <a:pt x="884" y="319"/>
                    </a:lnTo>
                    <a:lnTo>
                      <a:pt x="884" y="319"/>
                    </a:lnTo>
                    <a:lnTo>
                      <a:pt x="884" y="319"/>
                    </a:lnTo>
                    <a:lnTo>
                      <a:pt x="884" y="319"/>
                    </a:lnTo>
                    <a:lnTo>
                      <a:pt x="872" y="316"/>
                    </a:lnTo>
                    <a:lnTo>
                      <a:pt x="857" y="314"/>
                    </a:lnTo>
                    <a:lnTo>
                      <a:pt x="857" y="314"/>
                    </a:lnTo>
                    <a:lnTo>
                      <a:pt x="836" y="313"/>
                    </a:lnTo>
                    <a:lnTo>
                      <a:pt x="819" y="313"/>
                    </a:lnTo>
                    <a:lnTo>
                      <a:pt x="805" y="313"/>
                    </a:lnTo>
                    <a:lnTo>
                      <a:pt x="797" y="314"/>
                    </a:lnTo>
                    <a:lnTo>
                      <a:pt x="797" y="314"/>
                    </a:lnTo>
                    <a:lnTo>
                      <a:pt x="783" y="286"/>
                    </a:lnTo>
                    <a:lnTo>
                      <a:pt x="783" y="286"/>
                    </a:lnTo>
                    <a:lnTo>
                      <a:pt x="790" y="279"/>
                    </a:lnTo>
                    <a:lnTo>
                      <a:pt x="799" y="270"/>
                    </a:lnTo>
                    <a:lnTo>
                      <a:pt x="809" y="256"/>
                    </a:lnTo>
                    <a:lnTo>
                      <a:pt x="822" y="239"/>
                    </a:lnTo>
                    <a:lnTo>
                      <a:pt x="822" y="239"/>
                    </a:lnTo>
                    <a:lnTo>
                      <a:pt x="829" y="226"/>
                    </a:lnTo>
                    <a:lnTo>
                      <a:pt x="834" y="216"/>
                    </a:lnTo>
                    <a:lnTo>
                      <a:pt x="834" y="216"/>
                    </a:lnTo>
                    <a:lnTo>
                      <a:pt x="834" y="216"/>
                    </a:lnTo>
                    <a:lnTo>
                      <a:pt x="834" y="216"/>
                    </a:lnTo>
                    <a:lnTo>
                      <a:pt x="834" y="216"/>
                    </a:lnTo>
                    <a:lnTo>
                      <a:pt x="836" y="213"/>
                    </a:lnTo>
                    <a:lnTo>
                      <a:pt x="836" y="213"/>
                    </a:lnTo>
                    <a:lnTo>
                      <a:pt x="836" y="213"/>
                    </a:lnTo>
                    <a:lnTo>
                      <a:pt x="836" y="213"/>
                    </a:lnTo>
                    <a:lnTo>
                      <a:pt x="837" y="209"/>
                    </a:lnTo>
                    <a:lnTo>
                      <a:pt x="837" y="209"/>
                    </a:lnTo>
                    <a:lnTo>
                      <a:pt x="837" y="209"/>
                    </a:lnTo>
                    <a:lnTo>
                      <a:pt x="837" y="209"/>
                    </a:lnTo>
                    <a:lnTo>
                      <a:pt x="837" y="207"/>
                    </a:lnTo>
                    <a:lnTo>
                      <a:pt x="837" y="207"/>
                    </a:lnTo>
                    <a:lnTo>
                      <a:pt x="837" y="207"/>
                    </a:lnTo>
                    <a:lnTo>
                      <a:pt x="837" y="207"/>
                    </a:lnTo>
                    <a:lnTo>
                      <a:pt x="836" y="205"/>
                    </a:lnTo>
                    <a:lnTo>
                      <a:pt x="836" y="205"/>
                    </a:lnTo>
                    <a:lnTo>
                      <a:pt x="836" y="204"/>
                    </a:lnTo>
                    <a:lnTo>
                      <a:pt x="836" y="204"/>
                    </a:lnTo>
                    <a:lnTo>
                      <a:pt x="834" y="202"/>
                    </a:lnTo>
                    <a:lnTo>
                      <a:pt x="834" y="202"/>
                    </a:lnTo>
                    <a:lnTo>
                      <a:pt x="834" y="202"/>
                    </a:lnTo>
                    <a:lnTo>
                      <a:pt x="834" y="202"/>
                    </a:lnTo>
                    <a:lnTo>
                      <a:pt x="833" y="200"/>
                    </a:lnTo>
                    <a:lnTo>
                      <a:pt x="833" y="200"/>
                    </a:lnTo>
                    <a:lnTo>
                      <a:pt x="833" y="199"/>
                    </a:lnTo>
                    <a:lnTo>
                      <a:pt x="833" y="199"/>
                    </a:lnTo>
                    <a:lnTo>
                      <a:pt x="832" y="197"/>
                    </a:lnTo>
                    <a:lnTo>
                      <a:pt x="832" y="197"/>
                    </a:lnTo>
                    <a:lnTo>
                      <a:pt x="832" y="197"/>
                    </a:lnTo>
                    <a:lnTo>
                      <a:pt x="832" y="197"/>
                    </a:lnTo>
                    <a:lnTo>
                      <a:pt x="829" y="194"/>
                    </a:lnTo>
                    <a:lnTo>
                      <a:pt x="829" y="194"/>
                    </a:lnTo>
                    <a:lnTo>
                      <a:pt x="828" y="192"/>
                    </a:lnTo>
                    <a:lnTo>
                      <a:pt x="828" y="192"/>
                    </a:lnTo>
                    <a:lnTo>
                      <a:pt x="827" y="190"/>
                    </a:lnTo>
                    <a:lnTo>
                      <a:pt x="827" y="190"/>
                    </a:lnTo>
                    <a:lnTo>
                      <a:pt x="826" y="189"/>
                    </a:lnTo>
                    <a:lnTo>
                      <a:pt x="826" y="189"/>
                    </a:lnTo>
                    <a:lnTo>
                      <a:pt x="826" y="188"/>
                    </a:lnTo>
                    <a:lnTo>
                      <a:pt x="826" y="188"/>
                    </a:lnTo>
                    <a:lnTo>
                      <a:pt x="824" y="187"/>
                    </a:lnTo>
                    <a:lnTo>
                      <a:pt x="824" y="187"/>
                    </a:lnTo>
                    <a:lnTo>
                      <a:pt x="823" y="185"/>
                    </a:lnTo>
                    <a:lnTo>
                      <a:pt x="823" y="185"/>
                    </a:lnTo>
                    <a:lnTo>
                      <a:pt x="822" y="184"/>
                    </a:lnTo>
                    <a:lnTo>
                      <a:pt x="822" y="184"/>
                    </a:lnTo>
                    <a:lnTo>
                      <a:pt x="822" y="184"/>
                    </a:lnTo>
                    <a:lnTo>
                      <a:pt x="822" y="184"/>
                    </a:lnTo>
                    <a:lnTo>
                      <a:pt x="819" y="183"/>
                    </a:lnTo>
                    <a:lnTo>
                      <a:pt x="819" y="183"/>
                    </a:lnTo>
                    <a:lnTo>
                      <a:pt x="819" y="183"/>
                    </a:lnTo>
                    <a:lnTo>
                      <a:pt x="819" y="183"/>
                    </a:lnTo>
                    <a:lnTo>
                      <a:pt x="818" y="182"/>
                    </a:lnTo>
                    <a:lnTo>
                      <a:pt x="818" y="182"/>
                    </a:lnTo>
                    <a:lnTo>
                      <a:pt x="817" y="182"/>
                    </a:lnTo>
                    <a:lnTo>
                      <a:pt x="817" y="182"/>
                    </a:lnTo>
                    <a:lnTo>
                      <a:pt x="814" y="182"/>
                    </a:lnTo>
                    <a:lnTo>
                      <a:pt x="814" y="182"/>
                    </a:lnTo>
                    <a:lnTo>
                      <a:pt x="813" y="182"/>
                    </a:lnTo>
                    <a:lnTo>
                      <a:pt x="813" y="182"/>
                    </a:lnTo>
                    <a:lnTo>
                      <a:pt x="811" y="182"/>
                    </a:lnTo>
                    <a:lnTo>
                      <a:pt x="811" y="182"/>
                    </a:lnTo>
                    <a:lnTo>
                      <a:pt x="811" y="182"/>
                    </a:lnTo>
                    <a:lnTo>
                      <a:pt x="811" y="182"/>
                    </a:lnTo>
                    <a:lnTo>
                      <a:pt x="811" y="182"/>
                    </a:lnTo>
                    <a:lnTo>
                      <a:pt x="799" y="183"/>
                    </a:lnTo>
                    <a:lnTo>
                      <a:pt x="784" y="185"/>
                    </a:lnTo>
                    <a:lnTo>
                      <a:pt x="784" y="185"/>
                    </a:lnTo>
                    <a:lnTo>
                      <a:pt x="764" y="192"/>
                    </a:lnTo>
                    <a:lnTo>
                      <a:pt x="748" y="197"/>
                    </a:lnTo>
                    <a:lnTo>
                      <a:pt x="736" y="202"/>
                    </a:lnTo>
                    <a:lnTo>
                      <a:pt x="727" y="207"/>
                    </a:lnTo>
                    <a:lnTo>
                      <a:pt x="727" y="207"/>
                    </a:lnTo>
                    <a:lnTo>
                      <a:pt x="705" y="184"/>
                    </a:lnTo>
                    <a:lnTo>
                      <a:pt x="705" y="184"/>
                    </a:lnTo>
                    <a:lnTo>
                      <a:pt x="710" y="175"/>
                    </a:lnTo>
                    <a:lnTo>
                      <a:pt x="715" y="164"/>
                    </a:lnTo>
                    <a:lnTo>
                      <a:pt x="720" y="148"/>
                    </a:lnTo>
                    <a:lnTo>
                      <a:pt x="726" y="127"/>
                    </a:lnTo>
                    <a:lnTo>
                      <a:pt x="726" y="127"/>
                    </a:lnTo>
                    <a:lnTo>
                      <a:pt x="729" y="111"/>
                    </a:lnTo>
                    <a:lnTo>
                      <a:pt x="730" y="101"/>
                    </a:lnTo>
                    <a:lnTo>
                      <a:pt x="730" y="101"/>
                    </a:lnTo>
                    <a:lnTo>
                      <a:pt x="730" y="101"/>
                    </a:lnTo>
                    <a:lnTo>
                      <a:pt x="730" y="101"/>
                    </a:lnTo>
                    <a:lnTo>
                      <a:pt x="730" y="101"/>
                    </a:lnTo>
                    <a:lnTo>
                      <a:pt x="730" y="101"/>
                    </a:lnTo>
                    <a:lnTo>
                      <a:pt x="730" y="98"/>
                    </a:lnTo>
                    <a:lnTo>
                      <a:pt x="730" y="98"/>
                    </a:lnTo>
                    <a:lnTo>
                      <a:pt x="730" y="97"/>
                    </a:lnTo>
                    <a:lnTo>
                      <a:pt x="730" y="97"/>
                    </a:lnTo>
                    <a:lnTo>
                      <a:pt x="730" y="95"/>
                    </a:lnTo>
                    <a:lnTo>
                      <a:pt x="730" y="95"/>
                    </a:lnTo>
                    <a:lnTo>
                      <a:pt x="730" y="93"/>
                    </a:lnTo>
                    <a:lnTo>
                      <a:pt x="730" y="93"/>
                    </a:lnTo>
                    <a:lnTo>
                      <a:pt x="729" y="92"/>
                    </a:lnTo>
                    <a:lnTo>
                      <a:pt x="729" y="92"/>
                    </a:lnTo>
                    <a:lnTo>
                      <a:pt x="729" y="91"/>
                    </a:lnTo>
                    <a:lnTo>
                      <a:pt x="729" y="91"/>
                    </a:lnTo>
                    <a:lnTo>
                      <a:pt x="727" y="90"/>
                    </a:lnTo>
                    <a:lnTo>
                      <a:pt x="727" y="90"/>
                    </a:lnTo>
                    <a:lnTo>
                      <a:pt x="727" y="90"/>
                    </a:lnTo>
                    <a:lnTo>
                      <a:pt x="727" y="90"/>
                    </a:lnTo>
                    <a:lnTo>
                      <a:pt x="726" y="88"/>
                    </a:lnTo>
                    <a:lnTo>
                      <a:pt x="726" y="88"/>
                    </a:lnTo>
                    <a:lnTo>
                      <a:pt x="725" y="87"/>
                    </a:lnTo>
                    <a:lnTo>
                      <a:pt x="725" y="87"/>
                    </a:lnTo>
                    <a:lnTo>
                      <a:pt x="724" y="86"/>
                    </a:lnTo>
                    <a:lnTo>
                      <a:pt x="724" y="86"/>
                    </a:lnTo>
                    <a:lnTo>
                      <a:pt x="722" y="86"/>
                    </a:lnTo>
                    <a:lnTo>
                      <a:pt x="722" y="86"/>
                    </a:lnTo>
                    <a:lnTo>
                      <a:pt x="721" y="85"/>
                    </a:lnTo>
                    <a:lnTo>
                      <a:pt x="721" y="85"/>
                    </a:lnTo>
                    <a:lnTo>
                      <a:pt x="720" y="83"/>
                    </a:lnTo>
                    <a:lnTo>
                      <a:pt x="720" y="83"/>
                    </a:lnTo>
                    <a:lnTo>
                      <a:pt x="717" y="82"/>
                    </a:lnTo>
                    <a:lnTo>
                      <a:pt x="717" y="82"/>
                    </a:lnTo>
                    <a:lnTo>
                      <a:pt x="715" y="80"/>
                    </a:lnTo>
                    <a:lnTo>
                      <a:pt x="715" y="80"/>
                    </a:lnTo>
                    <a:lnTo>
                      <a:pt x="714" y="80"/>
                    </a:lnTo>
                    <a:lnTo>
                      <a:pt x="714" y="80"/>
                    </a:lnTo>
                    <a:lnTo>
                      <a:pt x="712" y="78"/>
                    </a:lnTo>
                    <a:lnTo>
                      <a:pt x="712" y="78"/>
                    </a:lnTo>
                    <a:lnTo>
                      <a:pt x="711" y="78"/>
                    </a:lnTo>
                    <a:lnTo>
                      <a:pt x="711" y="78"/>
                    </a:lnTo>
                    <a:lnTo>
                      <a:pt x="710" y="77"/>
                    </a:lnTo>
                    <a:lnTo>
                      <a:pt x="710" y="77"/>
                    </a:lnTo>
                    <a:lnTo>
                      <a:pt x="710" y="76"/>
                    </a:lnTo>
                    <a:lnTo>
                      <a:pt x="710" y="76"/>
                    </a:lnTo>
                    <a:lnTo>
                      <a:pt x="707" y="76"/>
                    </a:lnTo>
                    <a:lnTo>
                      <a:pt x="707" y="76"/>
                    </a:lnTo>
                    <a:lnTo>
                      <a:pt x="706" y="76"/>
                    </a:lnTo>
                    <a:lnTo>
                      <a:pt x="706" y="76"/>
                    </a:lnTo>
                    <a:lnTo>
                      <a:pt x="705" y="74"/>
                    </a:lnTo>
                    <a:lnTo>
                      <a:pt x="705" y="74"/>
                    </a:lnTo>
                    <a:lnTo>
                      <a:pt x="703" y="74"/>
                    </a:lnTo>
                    <a:lnTo>
                      <a:pt x="703" y="74"/>
                    </a:lnTo>
                    <a:lnTo>
                      <a:pt x="702" y="74"/>
                    </a:lnTo>
                    <a:lnTo>
                      <a:pt x="702" y="74"/>
                    </a:lnTo>
                    <a:lnTo>
                      <a:pt x="701" y="74"/>
                    </a:lnTo>
                    <a:lnTo>
                      <a:pt x="701" y="74"/>
                    </a:lnTo>
                    <a:lnTo>
                      <a:pt x="698" y="76"/>
                    </a:lnTo>
                    <a:lnTo>
                      <a:pt x="698" y="76"/>
                    </a:lnTo>
                    <a:lnTo>
                      <a:pt x="698" y="76"/>
                    </a:lnTo>
                    <a:lnTo>
                      <a:pt x="698" y="76"/>
                    </a:lnTo>
                    <a:lnTo>
                      <a:pt x="696" y="76"/>
                    </a:lnTo>
                    <a:lnTo>
                      <a:pt x="696" y="76"/>
                    </a:lnTo>
                    <a:lnTo>
                      <a:pt x="695" y="77"/>
                    </a:lnTo>
                    <a:lnTo>
                      <a:pt x="695" y="77"/>
                    </a:lnTo>
                    <a:lnTo>
                      <a:pt x="695" y="77"/>
                    </a:lnTo>
                    <a:lnTo>
                      <a:pt x="695" y="77"/>
                    </a:lnTo>
                    <a:lnTo>
                      <a:pt x="686" y="81"/>
                    </a:lnTo>
                    <a:lnTo>
                      <a:pt x="672" y="90"/>
                    </a:lnTo>
                    <a:lnTo>
                      <a:pt x="672" y="90"/>
                    </a:lnTo>
                    <a:lnTo>
                      <a:pt x="656" y="102"/>
                    </a:lnTo>
                    <a:lnTo>
                      <a:pt x="642" y="112"/>
                    </a:lnTo>
                    <a:lnTo>
                      <a:pt x="632" y="122"/>
                    </a:lnTo>
                    <a:lnTo>
                      <a:pt x="625" y="129"/>
                    </a:lnTo>
                    <a:lnTo>
                      <a:pt x="625" y="129"/>
                    </a:lnTo>
                    <a:lnTo>
                      <a:pt x="598" y="116"/>
                    </a:lnTo>
                    <a:lnTo>
                      <a:pt x="598" y="116"/>
                    </a:lnTo>
                    <a:lnTo>
                      <a:pt x="598" y="106"/>
                    </a:lnTo>
                    <a:lnTo>
                      <a:pt x="599" y="93"/>
                    </a:lnTo>
                    <a:lnTo>
                      <a:pt x="599" y="76"/>
                    </a:lnTo>
                    <a:lnTo>
                      <a:pt x="596" y="54"/>
                    </a:lnTo>
                    <a:lnTo>
                      <a:pt x="596" y="54"/>
                    </a:lnTo>
                    <a:lnTo>
                      <a:pt x="595" y="39"/>
                    </a:lnTo>
                    <a:lnTo>
                      <a:pt x="593" y="29"/>
                    </a:lnTo>
                    <a:lnTo>
                      <a:pt x="593" y="29"/>
                    </a:lnTo>
                    <a:lnTo>
                      <a:pt x="593" y="29"/>
                    </a:lnTo>
                    <a:lnTo>
                      <a:pt x="593" y="28"/>
                    </a:lnTo>
                    <a:lnTo>
                      <a:pt x="593" y="28"/>
                    </a:lnTo>
                    <a:lnTo>
                      <a:pt x="591" y="27"/>
                    </a:lnTo>
                    <a:lnTo>
                      <a:pt x="591" y="27"/>
                    </a:lnTo>
                    <a:lnTo>
                      <a:pt x="591" y="25"/>
                    </a:lnTo>
                    <a:lnTo>
                      <a:pt x="591" y="25"/>
                    </a:lnTo>
                    <a:lnTo>
                      <a:pt x="590" y="23"/>
                    </a:lnTo>
                    <a:lnTo>
                      <a:pt x="590" y="23"/>
                    </a:lnTo>
                    <a:lnTo>
                      <a:pt x="590" y="23"/>
                    </a:lnTo>
                    <a:lnTo>
                      <a:pt x="588" y="20"/>
                    </a:lnTo>
                    <a:lnTo>
                      <a:pt x="588" y="20"/>
                    </a:lnTo>
                    <a:lnTo>
                      <a:pt x="588" y="20"/>
                    </a:lnTo>
                    <a:lnTo>
                      <a:pt x="588" y="20"/>
                    </a:lnTo>
                    <a:lnTo>
                      <a:pt x="586" y="19"/>
                    </a:lnTo>
                    <a:lnTo>
                      <a:pt x="586" y="19"/>
                    </a:lnTo>
                    <a:lnTo>
                      <a:pt x="586" y="19"/>
                    </a:lnTo>
                    <a:lnTo>
                      <a:pt x="586" y="19"/>
                    </a:lnTo>
                    <a:lnTo>
                      <a:pt x="581" y="17"/>
                    </a:lnTo>
                    <a:lnTo>
                      <a:pt x="581" y="17"/>
                    </a:lnTo>
                    <a:lnTo>
                      <a:pt x="580" y="17"/>
                    </a:lnTo>
                    <a:lnTo>
                      <a:pt x="580" y="17"/>
                    </a:lnTo>
                    <a:lnTo>
                      <a:pt x="577" y="15"/>
                    </a:lnTo>
                    <a:lnTo>
                      <a:pt x="577" y="15"/>
                    </a:lnTo>
                    <a:lnTo>
                      <a:pt x="577" y="15"/>
                    </a:lnTo>
                    <a:lnTo>
                      <a:pt x="577" y="15"/>
                    </a:lnTo>
                    <a:lnTo>
                      <a:pt x="574" y="15"/>
                    </a:lnTo>
                    <a:lnTo>
                      <a:pt x="574" y="15"/>
                    </a:lnTo>
                    <a:lnTo>
                      <a:pt x="571" y="14"/>
                    </a:lnTo>
                    <a:lnTo>
                      <a:pt x="571" y="14"/>
                    </a:lnTo>
                    <a:lnTo>
                      <a:pt x="570" y="14"/>
                    </a:lnTo>
                    <a:lnTo>
                      <a:pt x="570" y="14"/>
                    </a:lnTo>
                    <a:lnTo>
                      <a:pt x="567" y="13"/>
                    </a:lnTo>
                    <a:lnTo>
                      <a:pt x="567" y="13"/>
                    </a:lnTo>
                    <a:lnTo>
                      <a:pt x="567" y="13"/>
                    </a:lnTo>
                    <a:lnTo>
                      <a:pt x="567" y="13"/>
                    </a:lnTo>
                    <a:lnTo>
                      <a:pt x="561" y="13"/>
                    </a:lnTo>
                    <a:lnTo>
                      <a:pt x="561" y="13"/>
                    </a:lnTo>
                    <a:lnTo>
                      <a:pt x="561" y="13"/>
                    </a:lnTo>
                    <a:lnTo>
                      <a:pt x="561" y="13"/>
                    </a:lnTo>
                    <a:lnTo>
                      <a:pt x="560" y="13"/>
                    </a:lnTo>
                    <a:lnTo>
                      <a:pt x="560" y="13"/>
                    </a:lnTo>
                    <a:lnTo>
                      <a:pt x="559" y="13"/>
                    </a:lnTo>
                    <a:lnTo>
                      <a:pt x="559" y="13"/>
                    </a:lnTo>
                    <a:lnTo>
                      <a:pt x="554" y="15"/>
                    </a:lnTo>
                    <a:lnTo>
                      <a:pt x="554" y="15"/>
                    </a:lnTo>
                    <a:lnTo>
                      <a:pt x="554" y="15"/>
                    </a:lnTo>
                    <a:lnTo>
                      <a:pt x="554" y="15"/>
                    </a:lnTo>
                    <a:lnTo>
                      <a:pt x="551" y="18"/>
                    </a:lnTo>
                    <a:lnTo>
                      <a:pt x="551" y="18"/>
                    </a:lnTo>
                    <a:lnTo>
                      <a:pt x="551" y="18"/>
                    </a:lnTo>
                    <a:lnTo>
                      <a:pt x="551" y="18"/>
                    </a:lnTo>
                    <a:lnTo>
                      <a:pt x="551" y="18"/>
                    </a:lnTo>
                    <a:lnTo>
                      <a:pt x="551" y="18"/>
                    </a:lnTo>
                    <a:lnTo>
                      <a:pt x="543" y="25"/>
                    </a:lnTo>
                    <a:lnTo>
                      <a:pt x="533" y="38"/>
                    </a:lnTo>
                    <a:lnTo>
                      <a:pt x="533" y="38"/>
                    </a:lnTo>
                    <a:lnTo>
                      <a:pt x="522" y="56"/>
                    </a:lnTo>
                    <a:lnTo>
                      <a:pt x="513" y="71"/>
                    </a:lnTo>
                    <a:lnTo>
                      <a:pt x="507" y="82"/>
                    </a:lnTo>
                    <a:lnTo>
                      <a:pt x="503" y="91"/>
                    </a:lnTo>
                    <a:lnTo>
                      <a:pt x="503" y="91"/>
                    </a:lnTo>
                    <a:lnTo>
                      <a:pt x="473" y="88"/>
                    </a:lnTo>
                    <a:lnTo>
                      <a:pt x="473" y="88"/>
                    </a:lnTo>
                    <a:lnTo>
                      <a:pt x="470" y="78"/>
                    </a:lnTo>
                    <a:lnTo>
                      <a:pt x="467" y="66"/>
                    </a:lnTo>
                    <a:lnTo>
                      <a:pt x="460" y="49"/>
                    </a:lnTo>
                    <a:lnTo>
                      <a:pt x="451" y="30"/>
                    </a:lnTo>
                    <a:lnTo>
                      <a:pt x="451" y="30"/>
                    </a:lnTo>
                    <a:lnTo>
                      <a:pt x="444" y="17"/>
                    </a:lnTo>
                    <a:lnTo>
                      <a:pt x="439" y="8"/>
                    </a:lnTo>
                    <a:lnTo>
                      <a:pt x="439" y="8"/>
                    </a:lnTo>
                    <a:lnTo>
                      <a:pt x="439" y="8"/>
                    </a:lnTo>
                    <a:lnTo>
                      <a:pt x="438" y="8"/>
                    </a:lnTo>
                    <a:lnTo>
                      <a:pt x="438" y="8"/>
                    </a:lnTo>
                    <a:lnTo>
                      <a:pt x="436" y="5"/>
                    </a:lnTo>
                    <a:lnTo>
                      <a:pt x="436" y="5"/>
                    </a:lnTo>
                    <a:lnTo>
                      <a:pt x="435" y="5"/>
                    </a:lnTo>
                    <a:lnTo>
                      <a:pt x="435" y="5"/>
                    </a:lnTo>
                    <a:lnTo>
                      <a:pt x="434" y="3"/>
                    </a:lnTo>
                    <a:lnTo>
                      <a:pt x="434" y="3"/>
                    </a:lnTo>
                    <a:lnTo>
                      <a:pt x="431" y="1"/>
                    </a:lnTo>
                    <a:lnTo>
                      <a:pt x="431" y="1"/>
                    </a:lnTo>
                    <a:lnTo>
                      <a:pt x="431" y="1"/>
                    </a:lnTo>
                    <a:lnTo>
                      <a:pt x="431" y="1"/>
                    </a:lnTo>
                    <a:lnTo>
                      <a:pt x="429" y="1"/>
                    </a:lnTo>
                    <a:lnTo>
                      <a:pt x="429" y="1"/>
                    </a:lnTo>
                    <a:lnTo>
                      <a:pt x="429" y="1"/>
                    </a:lnTo>
                    <a:lnTo>
                      <a:pt x="429" y="1"/>
                    </a:lnTo>
                    <a:lnTo>
                      <a:pt x="424" y="0"/>
                    </a:lnTo>
                    <a:lnTo>
                      <a:pt x="424" y="0"/>
                    </a:lnTo>
                    <a:lnTo>
                      <a:pt x="422" y="0"/>
                    </a:lnTo>
                    <a:lnTo>
                      <a:pt x="422" y="0"/>
                    </a:lnTo>
                    <a:lnTo>
                      <a:pt x="420" y="0"/>
                    </a:lnTo>
                    <a:lnTo>
                      <a:pt x="420" y="0"/>
                    </a:lnTo>
                    <a:lnTo>
                      <a:pt x="419" y="0"/>
                    </a:lnTo>
                    <a:lnTo>
                      <a:pt x="419" y="0"/>
                    </a:lnTo>
                    <a:lnTo>
                      <a:pt x="416" y="1"/>
                    </a:lnTo>
                    <a:lnTo>
                      <a:pt x="416" y="1"/>
                    </a:lnTo>
                    <a:lnTo>
                      <a:pt x="412" y="1"/>
                    </a:lnTo>
                    <a:lnTo>
                      <a:pt x="412" y="1"/>
                    </a:lnTo>
                    <a:lnTo>
                      <a:pt x="411" y="1"/>
                    </a:lnTo>
                    <a:lnTo>
                      <a:pt x="411" y="1"/>
                    </a:lnTo>
                    <a:lnTo>
                      <a:pt x="410" y="1"/>
                    </a:lnTo>
                    <a:lnTo>
                      <a:pt x="410" y="1"/>
                    </a:lnTo>
                    <a:lnTo>
                      <a:pt x="409" y="1"/>
                    </a:lnTo>
                    <a:lnTo>
                      <a:pt x="409" y="1"/>
                    </a:lnTo>
                    <a:lnTo>
                      <a:pt x="406" y="3"/>
                    </a:lnTo>
                    <a:lnTo>
                      <a:pt x="406" y="3"/>
                    </a:lnTo>
                    <a:lnTo>
                      <a:pt x="406" y="3"/>
                    </a:lnTo>
                    <a:lnTo>
                      <a:pt x="406" y="3"/>
                    </a:lnTo>
                    <a:lnTo>
                      <a:pt x="404" y="3"/>
                    </a:lnTo>
                    <a:lnTo>
                      <a:pt x="404" y="3"/>
                    </a:lnTo>
                    <a:lnTo>
                      <a:pt x="404" y="3"/>
                    </a:lnTo>
                    <a:lnTo>
                      <a:pt x="404" y="3"/>
                    </a:lnTo>
                    <a:lnTo>
                      <a:pt x="401" y="4"/>
                    </a:lnTo>
                    <a:lnTo>
                      <a:pt x="401" y="4"/>
                    </a:lnTo>
                    <a:lnTo>
                      <a:pt x="401" y="4"/>
                    </a:lnTo>
                    <a:lnTo>
                      <a:pt x="401" y="4"/>
                    </a:lnTo>
                    <a:lnTo>
                      <a:pt x="400" y="6"/>
                    </a:lnTo>
                    <a:lnTo>
                      <a:pt x="400" y="6"/>
                    </a:lnTo>
                    <a:lnTo>
                      <a:pt x="399" y="6"/>
                    </a:lnTo>
                    <a:lnTo>
                      <a:pt x="399" y="6"/>
                    </a:lnTo>
                    <a:lnTo>
                      <a:pt x="397" y="8"/>
                    </a:lnTo>
                    <a:lnTo>
                      <a:pt x="397" y="8"/>
                    </a:lnTo>
                    <a:lnTo>
                      <a:pt x="397" y="9"/>
                    </a:lnTo>
                    <a:lnTo>
                      <a:pt x="397" y="9"/>
                    </a:lnTo>
                    <a:lnTo>
                      <a:pt x="396" y="11"/>
                    </a:lnTo>
                    <a:lnTo>
                      <a:pt x="396" y="11"/>
                    </a:lnTo>
                    <a:lnTo>
                      <a:pt x="395" y="11"/>
                    </a:lnTo>
                    <a:lnTo>
                      <a:pt x="395" y="11"/>
                    </a:lnTo>
                    <a:lnTo>
                      <a:pt x="395" y="11"/>
                    </a:lnTo>
                    <a:lnTo>
                      <a:pt x="395" y="11"/>
                    </a:lnTo>
                    <a:lnTo>
                      <a:pt x="391" y="22"/>
                    </a:lnTo>
                    <a:lnTo>
                      <a:pt x="386" y="37"/>
                    </a:lnTo>
                    <a:lnTo>
                      <a:pt x="386" y="37"/>
                    </a:lnTo>
                    <a:lnTo>
                      <a:pt x="381" y="57"/>
                    </a:lnTo>
                    <a:lnTo>
                      <a:pt x="377" y="73"/>
                    </a:lnTo>
                    <a:lnTo>
                      <a:pt x="376" y="87"/>
                    </a:lnTo>
                    <a:lnTo>
                      <a:pt x="376" y="96"/>
                    </a:lnTo>
                    <a:lnTo>
                      <a:pt x="376" y="96"/>
                    </a:lnTo>
                    <a:lnTo>
                      <a:pt x="346" y="105"/>
                    </a:lnTo>
                    <a:lnTo>
                      <a:pt x="346" y="105"/>
                    </a:lnTo>
                    <a:lnTo>
                      <a:pt x="341" y="97"/>
                    </a:lnTo>
                    <a:lnTo>
                      <a:pt x="333" y="86"/>
                    </a:lnTo>
                    <a:lnTo>
                      <a:pt x="322" y="73"/>
                    </a:lnTo>
                    <a:lnTo>
                      <a:pt x="307" y="58"/>
                    </a:lnTo>
                    <a:lnTo>
                      <a:pt x="307" y="58"/>
                    </a:lnTo>
                    <a:lnTo>
                      <a:pt x="295" y="48"/>
                    </a:lnTo>
                    <a:lnTo>
                      <a:pt x="286" y="42"/>
                    </a:lnTo>
                    <a:lnTo>
                      <a:pt x="286" y="42"/>
                    </a:lnTo>
                    <a:lnTo>
                      <a:pt x="286" y="40"/>
                    </a:lnTo>
                    <a:lnTo>
                      <a:pt x="286" y="40"/>
                    </a:lnTo>
                    <a:lnTo>
                      <a:pt x="284" y="39"/>
                    </a:lnTo>
                    <a:lnTo>
                      <a:pt x="284" y="39"/>
                    </a:lnTo>
                    <a:lnTo>
                      <a:pt x="283" y="39"/>
                    </a:lnTo>
                    <a:lnTo>
                      <a:pt x="283" y="39"/>
                    </a:lnTo>
                    <a:lnTo>
                      <a:pt x="278" y="38"/>
                    </a:lnTo>
                    <a:lnTo>
                      <a:pt x="278" y="38"/>
                    </a:lnTo>
                    <a:lnTo>
                      <a:pt x="278" y="38"/>
                    </a:lnTo>
                    <a:lnTo>
                      <a:pt x="278" y="38"/>
                    </a:lnTo>
                    <a:lnTo>
                      <a:pt x="275" y="38"/>
                    </a:lnTo>
                    <a:lnTo>
                      <a:pt x="275" y="38"/>
                    </a:lnTo>
                    <a:lnTo>
                      <a:pt x="275" y="38"/>
                    </a:lnTo>
                    <a:lnTo>
                      <a:pt x="275" y="38"/>
                    </a:lnTo>
                    <a:lnTo>
                      <a:pt x="270" y="39"/>
                    </a:lnTo>
                    <a:lnTo>
                      <a:pt x="270" y="39"/>
                    </a:lnTo>
                    <a:lnTo>
                      <a:pt x="269" y="39"/>
                    </a:lnTo>
                    <a:lnTo>
                      <a:pt x="269" y="39"/>
                    </a:lnTo>
                    <a:lnTo>
                      <a:pt x="266" y="40"/>
                    </a:lnTo>
                    <a:lnTo>
                      <a:pt x="266" y="40"/>
                    </a:lnTo>
                    <a:lnTo>
                      <a:pt x="266" y="40"/>
                    </a:lnTo>
                    <a:lnTo>
                      <a:pt x="266" y="40"/>
                    </a:lnTo>
                    <a:lnTo>
                      <a:pt x="262" y="42"/>
                    </a:lnTo>
                    <a:lnTo>
                      <a:pt x="262" y="42"/>
                    </a:lnTo>
                    <a:lnTo>
                      <a:pt x="260" y="43"/>
                    </a:lnTo>
                    <a:lnTo>
                      <a:pt x="260" y="43"/>
                    </a:lnTo>
                    <a:lnTo>
                      <a:pt x="259" y="44"/>
                    </a:lnTo>
                    <a:lnTo>
                      <a:pt x="259" y="44"/>
                    </a:lnTo>
                    <a:lnTo>
                      <a:pt x="257" y="44"/>
                    </a:lnTo>
                    <a:lnTo>
                      <a:pt x="257" y="44"/>
                    </a:lnTo>
                    <a:lnTo>
                      <a:pt x="256" y="45"/>
                    </a:lnTo>
                    <a:lnTo>
                      <a:pt x="256" y="45"/>
                    </a:lnTo>
                    <a:lnTo>
                      <a:pt x="252" y="48"/>
                    </a:lnTo>
                    <a:lnTo>
                      <a:pt x="252" y="48"/>
                    </a:lnTo>
                    <a:lnTo>
                      <a:pt x="251" y="48"/>
                    </a:lnTo>
                    <a:lnTo>
                      <a:pt x="251" y="48"/>
                    </a:lnTo>
                    <a:lnTo>
                      <a:pt x="250" y="51"/>
                    </a:lnTo>
                    <a:lnTo>
                      <a:pt x="250" y="51"/>
                    </a:lnTo>
                    <a:lnTo>
                      <a:pt x="250" y="51"/>
                    </a:lnTo>
                    <a:lnTo>
                      <a:pt x="250" y="51"/>
                    </a:lnTo>
                    <a:lnTo>
                      <a:pt x="247" y="56"/>
                    </a:lnTo>
                    <a:lnTo>
                      <a:pt x="247" y="56"/>
                    </a:lnTo>
                    <a:lnTo>
                      <a:pt x="247" y="57"/>
                    </a:lnTo>
                    <a:lnTo>
                      <a:pt x="247" y="57"/>
                    </a:lnTo>
                    <a:lnTo>
                      <a:pt x="247" y="59"/>
                    </a:lnTo>
                    <a:lnTo>
                      <a:pt x="247" y="59"/>
                    </a:lnTo>
                    <a:lnTo>
                      <a:pt x="247" y="59"/>
                    </a:lnTo>
                    <a:lnTo>
                      <a:pt x="247" y="59"/>
                    </a:lnTo>
                    <a:lnTo>
                      <a:pt x="247" y="59"/>
                    </a:lnTo>
                    <a:lnTo>
                      <a:pt x="247" y="59"/>
                    </a:lnTo>
                    <a:lnTo>
                      <a:pt x="246" y="69"/>
                    </a:lnTo>
                    <a:lnTo>
                      <a:pt x="247" y="86"/>
                    </a:lnTo>
                    <a:lnTo>
                      <a:pt x="247" y="86"/>
                    </a:lnTo>
                    <a:lnTo>
                      <a:pt x="249" y="106"/>
                    </a:lnTo>
                    <a:lnTo>
                      <a:pt x="252" y="124"/>
                    </a:lnTo>
                    <a:lnTo>
                      <a:pt x="255" y="136"/>
                    </a:lnTo>
                    <a:lnTo>
                      <a:pt x="257" y="145"/>
                    </a:lnTo>
                    <a:lnTo>
                      <a:pt x="257" y="145"/>
                    </a:lnTo>
                    <a:lnTo>
                      <a:pt x="232" y="164"/>
                    </a:lnTo>
                    <a:lnTo>
                      <a:pt x="232" y="164"/>
                    </a:lnTo>
                    <a:lnTo>
                      <a:pt x="225" y="158"/>
                    </a:lnTo>
                    <a:lnTo>
                      <a:pt x="213" y="150"/>
                    </a:lnTo>
                    <a:lnTo>
                      <a:pt x="198" y="142"/>
                    </a:lnTo>
                    <a:lnTo>
                      <a:pt x="179" y="132"/>
                    </a:lnTo>
                    <a:lnTo>
                      <a:pt x="179" y="132"/>
                    </a:lnTo>
                    <a:lnTo>
                      <a:pt x="165" y="127"/>
                    </a:lnTo>
                    <a:lnTo>
                      <a:pt x="155" y="124"/>
                    </a:lnTo>
                    <a:lnTo>
                      <a:pt x="155" y="124"/>
                    </a:lnTo>
                    <a:lnTo>
                      <a:pt x="155" y="124"/>
                    </a:lnTo>
                    <a:lnTo>
                      <a:pt x="155" y="124"/>
                    </a:lnTo>
                    <a:lnTo>
                      <a:pt x="154" y="124"/>
                    </a:lnTo>
                    <a:lnTo>
                      <a:pt x="154" y="124"/>
                    </a:lnTo>
                    <a:lnTo>
                      <a:pt x="152" y="124"/>
                    </a:lnTo>
                    <a:lnTo>
                      <a:pt x="152" y="124"/>
                    </a:lnTo>
                    <a:lnTo>
                      <a:pt x="150" y="124"/>
                    </a:lnTo>
                    <a:lnTo>
                      <a:pt x="150" y="124"/>
                    </a:lnTo>
                    <a:lnTo>
                      <a:pt x="145" y="124"/>
                    </a:lnTo>
                    <a:lnTo>
                      <a:pt x="145" y="124"/>
                    </a:lnTo>
                    <a:lnTo>
                      <a:pt x="145" y="124"/>
                    </a:lnTo>
                    <a:lnTo>
                      <a:pt x="145" y="124"/>
                    </a:lnTo>
                    <a:lnTo>
                      <a:pt x="143" y="125"/>
                    </a:lnTo>
                    <a:lnTo>
                      <a:pt x="143" y="125"/>
                    </a:lnTo>
                    <a:lnTo>
                      <a:pt x="143" y="125"/>
                    </a:lnTo>
                    <a:lnTo>
                      <a:pt x="143" y="125"/>
                    </a:lnTo>
                    <a:lnTo>
                      <a:pt x="138" y="127"/>
                    </a:lnTo>
                    <a:lnTo>
                      <a:pt x="138" y="127"/>
                    </a:lnTo>
                    <a:lnTo>
                      <a:pt x="138" y="129"/>
                    </a:lnTo>
                    <a:lnTo>
                      <a:pt x="138" y="129"/>
                    </a:lnTo>
                    <a:lnTo>
                      <a:pt x="136" y="130"/>
                    </a:lnTo>
                    <a:lnTo>
                      <a:pt x="136" y="130"/>
                    </a:lnTo>
                    <a:lnTo>
                      <a:pt x="135" y="131"/>
                    </a:lnTo>
                    <a:lnTo>
                      <a:pt x="135" y="131"/>
                    </a:lnTo>
                    <a:lnTo>
                      <a:pt x="133" y="132"/>
                    </a:lnTo>
                    <a:lnTo>
                      <a:pt x="133" y="132"/>
                    </a:lnTo>
                    <a:lnTo>
                      <a:pt x="130" y="135"/>
                    </a:lnTo>
                    <a:lnTo>
                      <a:pt x="130" y="135"/>
                    </a:lnTo>
                    <a:lnTo>
                      <a:pt x="130" y="136"/>
                    </a:lnTo>
                    <a:lnTo>
                      <a:pt x="130" y="136"/>
                    </a:lnTo>
                    <a:lnTo>
                      <a:pt x="129" y="137"/>
                    </a:lnTo>
                    <a:lnTo>
                      <a:pt x="129" y="137"/>
                    </a:lnTo>
                    <a:lnTo>
                      <a:pt x="128" y="139"/>
                    </a:lnTo>
                    <a:lnTo>
                      <a:pt x="128" y="139"/>
                    </a:lnTo>
                    <a:lnTo>
                      <a:pt x="125" y="142"/>
                    </a:lnTo>
                    <a:lnTo>
                      <a:pt x="125" y="142"/>
                    </a:lnTo>
                    <a:lnTo>
                      <a:pt x="125" y="142"/>
                    </a:lnTo>
                    <a:lnTo>
                      <a:pt x="125" y="142"/>
                    </a:lnTo>
                    <a:lnTo>
                      <a:pt x="124" y="145"/>
                    </a:lnTo>
                    <a:lnTo>
                      <a:pt x="124" y="145"/>
                    </a:lnTo>
                    <a:lnTo>
                      <a:pt x="124" y="145"/>
                    </a:lnTo>
                    <a:lnTo>
                      <a:pt x="124" y="145"/>
                    </a:lnTo>
                    <a:lnTo>
                      <a:pt x="124" y="150"/>
                    </a:lnTo>
                    <a:lnTo>
                      <a:pt x="124" y="150"/>
                    </a:lnTo>
                    <a:lnTo>
                      <a:pt x="124" y="151"/>
                    </a:lnTo>
                    <a:lnTo>
                      <a:pt x="124" y="151"/>
                    </a:lnTo>
                    <a:lnTo>
                      <a:pt x="124" y="154"/>
                    </a:lnTo>
                    <a:lnTo>
                      <a:pt x="124" y="154"/>
                    </a:lnTo>
                    <a:lnTo>
                      <a:pt x="124" y="155"/>
                    </a:lnTo>
                    <a:lnTo>
                      <a:pt x="124" y="155"/>
                    </a:lnTo>
                    <a:lnTo>
                      <a:pt x="124" y="155"/>
                    </a:lnTo>
                    <a:lnTo>
                      <a:pt x="124" y="155"/>
                    </a:lnTo>
                    <a:lnTo>
                      <a:pt x="128" y="165"/>
                    </a:lnTo>
                    <a:lnTo>
                      <a:pt x="133" y="179"/>
                    </a:lnTo>
                    <a:lnTo>
                      <a:pt x="133" y="179"/>
                    </a:lnTo>
                    <a:lnTo>
                      <a:pt x="142" y="198"/>
                    </a:lnTo>
                    <a:lnTo>
                      <a:pt x="150" y="213"/>
                    </a:lnTo>
                    <a:lnTo>
                      <a:pt x="158" y="224"/>
                    </a:lnTo>
                    <a:lnTo>
                      <a:pt x="163" y="232"/>
                    </a:lnTo>
                    <a:lnTo>
                      <a:pt x="163" y="232"/>
                    </a:lnTo>
                    <a:lnTo>
                      <a:pt x="145" y="257"/>
                    </a:lnTo>
                    <a:lnTo>
                      <a:pt x="145" y="257"/>
                    </a:lnTo>
                    <a:lnTo>
                      <a:pt x="136" y="255"/>
                    </a:lnTo>
                    <a:lnTo>
                      <a:pt x="124" y="252"/>
                    </a:lnTo>
                    <a:lnTo>
                      <a:pt x="106" y="248"/>
                    </a:lnTo>
                    <a:lnTo>
                      <a:pt x="86" y="247"/>
                    </a:lnTo>
                    <a:lnTo>
                      <a:pt x="86" y="247"/>
                    </a:lnTo>
                    <a:lnTo>
                      <a:pt x="70" y="246"/>
                    </a:lnTo>
                    <a:lnTo>
                      <a:pt x="60" y="247"/>
                    </a:lnTo>
                    <a:lnTo>
                      <a:pt x="60" y="247"/>
                    </a:lnTo>
                    <a:lnTo>
                      <a:pt x="60" y="247"/>
                    </a:lnTo>
                    <a:lnTo>
                      <a:pt x="60" y="247"/>
                    </a:lnTo>
                    <a:lnTo>
                      <a:pt x="58" y="247"/>
                    </a:lnTo>
                    <a:lnTo>
                      <a:pt x="58" y="247"/>
                    </a:lnTo>
                    <a:lnTo>
                      <a:pt x="56" y="247"/>
                    </a:lnTo>
                    <a:lnTo>
                      <a:pt x="56" y="247"/>
                    </a:lnTo>
                    <a:lnTo>
                      <a:pt x="56" y="247"/>
                    </a:lnTo>
                    <a:lnTo>
                      <a:pt x="56" y="247"/>
                    </a:lnTo>
                    <a:lnTo>
                      <a:pt x="53" y="248"/>
                    </a:lnTo>
                    <a:lnTo>
                      <a:pt x="53" y="248"/>
                    </a:lnTo>
                    <a:lnTo>
                      <a:pt x="52" y="248"/>
                    </a:lnTo>
                    <a:lnTo>
                      <a:pt x="52" y="248"/>
                    </a:lnTo>
                    <a:lnTo>
                      <a:pt x="51" y="250"/>
                    </a:lnTo>
                    <a:lnTo>
                      <a:pt x="51" y="250"/>
                    </a:lnTo>
                    <a:lnTo>
                      <a:pt x="50" y="250"/>
                    </a:lnTo>
                    <a:lnTo>
                      <a:pt x="50" y="250"/>
                    </a:lnTo>
                    <a:lnTo>
                      <a:pt x="48" y="251"/>
                    </a:lnTo>
                    <a:lnTo>
                      <a:pt x="48" y="251"/>
                    </a:lnTo>
                    <a:lnTo>
                      <a:pt x="48" y="252"/>
                    </a:lnTo>
                    <a:lnTo>
                      <a:pt x="48" y="252"/>
                    </a:lnTo>
                    <a:lnTo>
                      <a:pt x="47" y="253"/>
                    </a:lnTo>
                    <a:lnTo>
                      <a:pt x="47" y="253"/>
                    </a:lnTo>
                    <a:lnTo>
                      <a:pt x="47" y="253"/>
                    </a:lnTo>
                    <a:lnTo>
                      <a:pt x="47" y="253"/>
                    </a:lnTo>
                    <a:lnTo>
                      <a:pt x="46" y="256"/>
                    </a:lnTo>
                    <a:lnTo>
                      <a:pt x="46" y="256"/>
                    </a:lnTo>
                    <a:lnTo>
                      <a:pt x="45" y="257"/>
                    </a:lnTo>
                    <a:lnTo>
                      <a:pt x="45" y="257"/>
                    </a:lnTo>
                    <a:lnTo>
                      <a:pt x="45" y="258"/>
                    </a:lnTo>
                    <a:lnTo>
                      <a:pt x="45" y="258"/>
                    </a:lnTo>
                    <a:lnTo>
                      <a:pt x="43" y="260"/>
                    </a:lnTo>
                    <a:lnTo>
                      <a:pt x="43" y="260"/>
                    </a:lnTo>
                    <a:lnTo>
                      <a:pt x="42" y="262"/>
                    </a:lnTo>
                    <a:lnTo>
                      <a:pt x="42" y="262"/>
                    </a:lnTo>
                    <a:lnTo>
                      <a:pt x="41" y="266"/>
                    </a:lnTo>
                    <a:lnTo>
                      <a:pt x="41" y="266"/>
                    </a:lnTo>
                    <a:lnTo>
                      <a:pt x="41" y="266"/>
                    </a:lnTo>
                    <a:lnTo>
                      <a:pt x="41" y="266"/>
                    </a:lnTo>
                    <a:lnTo>
                      <a:pt x="39" y="268"/>
                    </a:lnTo>
                    <a:lnTo>
                      <a:pt x="39" y="268"/>
                    </a:lnTo>
                    <a:lnTo>
                      <a:pt x="39" y="270"/>
                    </a:lnTo>
                    <a:lnTo>
                      <a:pt x="39" y="270"/>
                    </a:lnTo>
                    <a:lnTo>
                      <a:pt x="38" y="275"/>
                    </a:lnTo>
                    <a:lnTo>
                      <a:pt x="38" y="275"/>
                    </a:lnTo>
                    <a:lnTo>
                      <a:pt x="38" y="275"/>
                    </a:lnTo>
                    <a:lnTo>
                      <a:pt x="38" y="275"/>
                    </a:lnTo>
                    <a:lnTo>
                      <a:pt x="38" y="277"/>
                    </a:lnTo>
                    <a:lnTo>
                      <a:pt x="38" y="277"/>
                    </a:lnTo>
                    <a:lnTo>
                      <a:pt x="38" y="277"/>
                    </a:lnTo>
                    <a:lnTo>
                      <a:pt x="38" y="277"/>
                    </a:lnTo>
                    <a:lnTo>
                      <a:pt x="38" y="280"/>
                    </a:lnTo>
                    <a:lnTo>
                      <a:pt x="38" y="280"/>
                    </a:lnTo>
                    <a:lnTo>
                      <a:pt x="39" y="282"/>
                    </a:lnTo>
                    <a:lnTo>
                      <a:pt x="39" y="282"/>
                    </a:lnTo>
                    <a:lnTo>
                      <a:pt x="39" y="284"/>
                    </a:lnTo>
                    <a:lnTo>
                      <a:pt x="39" y="284"/>
                    </a:lnTo>
                    <a:lnTo>
                      <a:pt x="41" y="286"/>
                    </a:lnTo>
                    <a:lnTo>
                      <a:pt x="41" y="286"/>
                    </a:lnTo>
                    <a:lnTo>
                      <a:pt x="41" y="286"/>
                    </a:lnTo>
                    <a:lnTo>
                      <a:pt x="41" y="286"/>
                    </a:lnTo>
                    <a:lnTo>
                      <a:pt x="41" y="286"/>
                    </a:lnTo>
                    <a:lnTo>
                      <a:pt x="47" y="295"/>
                    </a:lnTo>
                    <a:lnTo>
                      <a:pt x="58" y="306"/>
                    </a:lnTo>
                    <a:lnTo>
                      <a:pt x="58" y="306"/>
                    </a:lnTo>
                    <a:lnTo>
                      <a:pt x="74" y="321"/>
                    </a:lnTo>
                    <a:lnTo>
                      <a:pt x="86" y="333"/>
                    </a:lnTo>
                    <a:lnTo>
                      <a:pt x="96" y="340"/>
                    </a:lnTo>
                    <a:lnTo>
                      <a:pt x="105" y="345"/>
                    </a:lnTo>
                    <a:lnTo>
                      <a:pt x="105" y="345"/>
                    </a:lnTo>
                    <a:lnTo>
                      <a:pt x="100" y="360"/>
                    </a:lnTo>
                    <a:lnTo>
                      <a:pt x="100" y="360"/>
                    </a:lnTo>
                    <a:lnTo>
                      <a:pt x="96" y="376"/>
                    </a:lnTo>
                    <a:lnTo>
                      <a:pt x="96" y="376"/>
                    </a:lnTo>
                    <a:lnTo>
                      <a:pt x="87" y="376"/>
                    </a:lnTo>
                    <a:lnTo>
                      <a:pt x="74" y="378"/>
                    </a:lnTo>
                    <a:lnTo>
                      <a:pt x="57" y="381"/>
                    </a:lnTo>
                    <a:lnTo>
                      <a:pt x="37" y="386"/>
                    </a:lnTo>
                    <a:lnTo>
                      <a:pt x="37" y="386"/>
                    </a:lnTo>
                    <a:lnTo>
                      <a:pt x="22" y="391"/>
                    </a:lnTo>
                    <a:lnTo>
                      <a:pt x="12" y="396"/>
                    </a:lnTo>
                    <a:lnTo>
                      <a:pt x="12" y="396"/>
                    </a:lnTo>
                    <a:lnTo>
                      <a:pt x="12" y="394"/>
                    </a:lnTo>
                    <a:lnTo>
                      <a:pt x="12" y="394"/>
                    </a:lnTo>
                    <a:lnTo>
                      <a:pt x="12" y="396"/>
                    </a:lnTo>
                    <a:lnTo>
                      <a:pt x="12" y="396"/>
                    </a:lnTo>
                    <a:lnTo>
                      <a:pt x="9" y="397"/>
                    </a:lnTo>
                    <a:lnTo>
                      <a:pt x="9" y="397"/>
                    </a:lnTo>
                    <a:lnTo>
                      <a:pt x="8" y="397"/>
                    </a:lnTo>
                    <a:lnTo>
                      <a:pt x="8" y="397"/>
                    </a:lnTo>
                    <a:lnTo>
                      <a:pt x="7" y="399"/>
                    </a:lnTo>
                    <a:lnTo>
                      <a:pt x="7" y="399"/>
                    </a:lnTo>
                    <a:lnTo>
                      <a:pt x="5" y="399"/>
                    </a:lnTo>
                    <a:lnTo>
                      <a:pt x="5" y="399"/>
                    </a:lnTo>
                    <a:lnTo>
                      <a:pt x="4" y="401"/>
                    </a:lnTo>
                    <a:lnTo>
                      <a:pt x="4" y="401"/>
                    </a:lnTo>
                    <a:lnTo>
                      <a:pt x="4" y="402"/>
                    </a:lnTo>
                    <a:lnTo>
                      <a:pt x="4" y="402"/>
                    </a:lnTo>
                    <a:lnTo>
                      <a:pt x="3" y="403"/>
                    </a:lnTo>
                    <a:lnTo>
                      <a:pt x="3" y="403"/>
                    </a:lnTo>
                    <a:lnTo>
                      <a:pt x="3" y="403"/>
                    </a:lnTo>
                    <a:lnTo>
                      <a:pt x="3" y="403"/>
                    </a:lnTo>
                    <a:lnTo>
                      <a:pt x="2" y="408"/>
                    </a:lnTo>
                    <a:lnTo>
                      <a:pt x="2" y="408"/>
                    </a:lnTo>
                    <a:lnTo>
                      <a:pt x="2" y="410"/>
                    </a:lnTo>
                    <a:lnTo>
                      <a:pt x="2" y="410"/>
                    </a:lnTo>
                    <a:lnTo>
                      <a:pt x="2" y="412"/>
                    </a:lnTo>
                    <a:lnTo>
                      <a:pt x="2" y="412"/>
                    </a:lnTo>
                    <a:lnTo>
                      <a:pt x="2" y="412"/>
                    </a:lnTo>
                    <a:lnTo>
                      <a:pt x="2" y="412"/>
                    </a:lnTo>
                    <a:lnTo>
                      <a:pt x="2" y="416"/>
                    </a:lnTo>
                    <a:lnTo>
                      <a:pt x="2" y="416"/>
                    </a:lnTo>
                    <a:lnTo>
                      <a:pt x="0" y="418"/>
                    </a:lnTo>
                    <a:lnTo>
                      <a:pt x="0" y="418"/>
                    </a:lnTo>
                    <a:lnTo>
                      <a:pt x="0" y="420"/>
                    </a:lnTo>
                    <a:lnTo>
                      <a:pt x="0" y="420"/>
                    </a:lnTo>
                    <a:lnTo>
                      <a:pt x="0" y="422"/>
                    </a:lnTo>
                    <a:lnTo>
                      <a:pt x="0" y="422"/>
                    </a:lnTo>
                    <a:lnTo>
                      <a:pt x="0" y="423"/>
                    </a:lnTo>
                    <a:lnTo>
                      <a:pt x="0" y="423"/>
                    </a:lnTo>
                    <a:lnTo>
                      <a:pt x="0" y="426"/>
                    </a:lnTo>
                    <a:lnTo>
                      <a:pt x="0" y="426"/>
                    </a:lnTo>
                    <a:lnTo>
                      <a:pt x="0" y="426"/>
                    </a:lnTo>
                    <a:lnTo>
                      <a:pt x="0" y="426"/>
                    </a:lnTo>
                    <a:lnTo>
                      <a:pt x="0" y="428"/>
                    </a:lnTo>
                    <a:lnTo>
                      <a:pt x="0" y="428"/>
                    </a:lnTo>
                    <a:lnTo>
                      <a:pt x="2" y="428"/>
                    </a:lnTo>
                    <a:lnTo>
                      <a:pt x="2" y="428"/>
                    </a:lnTo>
                    <a:lnTo>
                      <a:pt x="2" y="431"/>
                    </a:lnTo>
                    <a:lnTo>
                      <a:pt x="2" y="431"/>
                    </a:lnTo>
                    <a:lnTo>
                      <a:pt x="2" y="431"/>
                    </a:lnTo>
                    <a:lnTo>
                      <a:pt x="2" y="431"/>
                    </a:lnTo>
                    <a:lnTo>
                      <a:pt x="3" y="432"/>
                    </a:lnTo>
                    <a:lnTo>
                      <a:pt x="3" y="432"/>
                    </a:lnTo>
                    <a:lnTo>
                      <a:pt x="3" y="433"/>
                    </a:lnTo>
                    <a:lnTo>
                      <a:pt x="3" y="433"/>
                    </a:lnTo>
                    <a:lnTo>
                      <a:pt x="5" y="435"/>
                    </a:lnTo>
                    <a:lnTo>
                      <a:pt x="5" y="435"/>
                    </a:lnTo>
                    <a:lnTo>
                      <a:pt x="5" y="436"/>
                    </a:lnTo>
                    <a:lnTo>
                      <a:pt x="5" y="436"/>
                    </a:lnTo>
                    <a:lnTo>
                      <a:pt x="8" y="437"/>
                    </a:lnTo>
                    <a:lnTo>
                      <a:pt x="8" y="437"/>
                    </a:lnTo>
                    <a:lnTo>
                      <a:pt x="8" y="439"/>
                    </a:lnTo>
                    <a:lnTo>
                      <a:pt x="8" y="439"/>
                    </a:lnTo>
                    <a:lnTo>
                      <a:pt x="8" y="437"/>
                    </a:lnTo>
                    <a:lnTo>
                      <a:pt x="8" y="437"/>
                    </a:lnTo>
                    <a:lnTo>
                      <a:pt x="17" y="444"/>
                    </a:lnTo>
                    <a:lnTo>
                      <a:pt x="31" y="451"/>
                    </a:lnTo>
                    <a:lnTo>
                      <a:pt x="31" y="451"/>
                    </a:lnTo>
                    <a:lnTo>
                      <a:pt x="50" y="460"/>
                    </a:lnTo>
                    <a:lnTo>
                      <a:pt x="66" y="466"/>
                    </a:lnTo>
                    <a:lnTo>
                      <a:pt x="79" y="470"/>
                    </a:lnTo>
                    <a:lnTo>
                      <a:pt x="87" y="473"/>
                    </a:lnTo>
                    <a:lnTo>
                      <a:pt x="87" y="473"/>
                    </a:lnTo>
                    <a:lnTo>
                      <a:pt x="90" y="503"/>
                    </a:lnTo>
                    <a:lnTo>
                      <a:pt x="90" y="503"/>
                    </a:lnTo>
                    <a:lnTo>
                      <a:pt x="82" y="507"/>
                    </a:lnTo>
                    <a:lnTo>
                      <a:pt x="70" y="513"/>
                    </a:lnTo>
                    <a:lnTo>
                      <a:pt x="55" y="522"/>
                    </a:lnTo>
                    <a:lnTo>
                      <a:pt x="38" y="534"/>
                    </a:lnTo>
                    <a:lnTo>
                      <a:pt x="38" y="534"/>
                    </a:lnTo>
                    <a:lnTo>
                      <a:pt x="26" y="543"/>
                    </a:lnTo>
                    <a:lnTo>
                      <a:pt x="18" y="551"/>
                    </a:lnTo>
                    <a:lnTo>
                      <a:pt x="18" y="551"/>
                    </a:lnTo>
                    <a:lnTo>
                      <a:pt x="18" y="551"/>
                    </a:lnTo>
                    <a:lnTo>
                      <a:pt x="18" y="551"/>
                    </a:lnTo>
                    <a:lnTo>
                      <a:pt x="18" y="551"/>
                    </a:lnTo>
                    <a:lnTo>
                      <a:pt x="16" y="553"/>
                    </a:lnTo>
                    <a:lnTo>
                      <a:pt x="16" y="553"/>
                    </a:lnTo>
                    <a:lnTo>
                      <a:pt x="16" y="553"/>
                    </a:lnTo>
                    <a:lnTo>
                      <a:pt x="16" y="553"/>
                    </a:lnTo>
                    <a:lnTo>
                      <a:pt x="14" y="556"/>
                    </a:lnTo>
                    <a:lnTo>
                      <a:pt x="14" y="556"/>
                    </a:lnTo>
                    <a:lnTo>
                      <a:pt x="14" y="557"/>
                    </a:lnTo>
                    <a:lnTo>
                      <a:pt x="14" y="557"/>
                    </a:lnTo>
                    <a:lnTo>
                      <a:pt x="13" y="558"/>
                    </a:lnTo>
                    <a:lnTo>
                      <a:pt x="13" y="558"/>
                    </a:lnTo>
                    <a:lnTo>
                      <a:pt x="13" y="559"/>
                    </a:lnTo>
                    <a:lnTo>
                      <a:pt x="13" y="559"/>
                    </a:lnTo>
                    <a:lnTo>
                      <a:pt x="13" y="561"/>
                    </a:lnTo>
                    <a:lnTo>
                      <a:pt x="13" y="561"/>
                    </a:lnTo>
                    <a:lnTo>
                      <a:pt x="13" y="562"/>
                    </a:lnTo>
                    <a:lnTo>
                      <a:pt x="13" y="562"/>
                    </a:lnTo>
                    <a:lnTo>
                      <a:pt x="13" y="564"/>
                    </a:lnTo>
                    <a:lnTo>
                      <a:pt x="13" y="564"/>
                    </a:lnTo>
                    <a:lnTo>
                      <a:pt x="13" y="564"/>
                    </a:lnTo>
                    <a:lnTo>
                      <a:pt x="13" y="564"/>
                    </a:lnTo>
                    <a:lnTo>
                      <a:pt x="13" y="567"/>
                    </a:lnTo>
                    <a:lnTo>
                      <a:pt x="13" y="567"/>
                    </a:lnTo>
                    <a:lnTo>
                      <a:pt x="13" y="567"/>
                    </a:lnTo>
                    <a:lnTo>
                      <a:pt x="13" y="567"/>
                    </a:lnTo>
                    <a:lnTo>
                      <a:pt x="14" y="570"/>
                    </a:lnTo>
                    <a:lnTo>
                      <a:pt x="14" y="570"/>
                    </a:lnTo>
                    <a:lnTo>
                      <a:pt x="14" y="571"/>
                    </a:lnTo>
                    <a:lnTo>
                      <a:pt x="14" y="571"/>
                    </a:lnTo>
                    <a:lnTo>
                      <a:pt x="16" y="573"/>
                    </a:lnTo>
                    <a:lnTo>
                      <a:pt x="16" y="573"/>
                    </a:lnTo>
                    <a:lnTo>
                      <a:pt x="16" y="577"/>
                    </a:lnTo>
                    <a:lnTo>
                      <a:pt x="16" y="577"/>
                    </a:lnTo>
                    <a:lnTo>
                      <a:pt x="16" y="577"/>
                    </a:lnTo>
                    <a:lnTo>
                      <a:pt x="16" y="577"/>
                    </a:lnTo>
                    <a:lnTo>
                      <a:pt x="17" y="580"/>
                    </a:lnTo>
                    <a:lnTo>
                      <a:pt x="17" y="580"/>
                    </a:lnTo>
                    <a:lnTo>
                      <a:pt x="17" y="581"/>
                    </a:lnTo>
                    <a:lnTo>
                      <a:pt x="17" y="581"/>
                    </a:lnTo>
                    <a:lnTo>
                      <a:pt x="18" y="582"/>
                    </a:lnTo>
                    <a:lnTo>
                      <a:pt x="18" y="582"/>
                    </a:lnTo>
                    <a:lnTo>
                      <a:pt x="18" y="583"/>
                    </a:lnTo>
                    <a:lnTo>
                      <a:pt x="18" y="583"/>
                    </a:lnTo>
                    <a:lnTo>
                      <a:pt x="19" y="585"/>
                    </a:lnTo>
                    <a:lnTo>
                      <a:pt x="19" y="585"/>
                    </a:lnTo>
                    <a:lnTo>
                      <a:pt x="19" y="586"/>
                    </a:lnTo>
                    <a:lnTo>
                      <a:pt x="19" y="586"/>
                    </a:lnTo>
                    <a:lnTo>
                      <a:pt x="21" y="587"/>
                    </a:lnTo>
                    <a:lnTo>
                      <a:pt x="21" y="587"/>
                    </a:lnTo>
                    <a:lnTo>
                      <a:pt x="21" y="587"/>
                    </a:lnTo>
                    <a:lnTo>
                      <a:pt x="21" y="587"/>
                    </a:lnTo>
                    <a:lnTo>
                      <a:pt x="22" y="588"/>
                    </a:lnTo>
                    <a:lnTo>
                      <a:pt x="22" y="588"/>
                    </a:lnTo>
                    <a:lnTo>
                      <a:pt x="23" y="590"/>
                    </a:lnTo>
                    <a:lnTo>
                      <a:pt x="23" y="590"/>
                    </a:lnTo>
                    <a:lnTo>
                      <a:pt x="26" y="591"/>
                    </a:lnTo>
                    <a:lnTo>
                      <a:pt x="26" y="591"/>
                    </a:lnTo>
                    <a:lnTo>
                      <a:pt x="26" y="591"/>
                    </a:lnTo>
                    <a:lnTo>
                      <a:pt x="26" y="591"/>
                    </a:lnTo>
                    <a:lnTo>
                      <a:pt x="28" y="592"/>
                    </a:lnTo>
                    <a:lnTo>
                      <a:pt x="28" y="592"/>
                    </a:lnTo>
                    <a:lnTo>
                      <a:pt x="29" y="592"/>
                    </a:lnTo>
                    <a:lnTo>
                      <a:pt x="29" y="592"/>
                    </a:lnTo>
                    <a:lnTo>
                      <a:pt x="28" y="592"/>
                    </a:lnTo>
                    <a:lnTo>
                      <a:pt x="28" y="592"/>
                    </a:lnTo>
                    <a:lnTo>
                      <a:pt x="39" y="595"/>
                    </a:lnTo>
                    <a:lnTo>
                      <a:pt x="55" y="597"/>
                    </a:lnTo>
                    <a:lnTo>
                      <a:pt x="55" y="597"/>
                    </a:lnTo>
                    <a:lnTo>
                      <a:pt x="76" y="598"/>
                    </a:lnTo>
                    <a:lnTo>
                      <a:pt x="92" y="598"/>
                    </a:lnTo>
                    <a:lnTo>
                      <a:pt x="106" y="598"/>
                    </a:lnTo>
                    <a:lnTo>
                      <a:pt x="115" y="597"/>
                    </a:lnTo>
                    <a:lnTo>
                      <a:pt x="115" y="597"/>
                    </a:lnTo>
                    <a:lnTo>
                      <a:pt x="129" y="625"/>
                    </a:lnTo>
                    <a:lnTo>
                      <a:pt x="129" y="625"/>
                    </a:lnTo>
                    <a:lnTo>
                      <a:pt x="121" y="632"/>
                    </a:lnTo>
                    <a:lnTo>
                      <a:pt x="113" y="641"/>
                    </a:lnTo>
                    <a:lnTo>
                      <a:pt x="102" y="655"/>
                    </a:lnTo>
                    <a:lnTo>
                      <a:pt x="90" y="672"/>
                    </a:lnTo>
                    <a:lnTo>
                      <a:pt x="90" y="672"/>
                    </a:lnTo>
                    <a:lnTo>
                      <a:pt x="81" y="685"/>
                    </a:lnTo>
                    <a:lnTo>
                      <a:pt x="76" y="695"/>
                    </a:lnTo>
                    <a:lnTo>
                      <a:pt x="76" y="695"/>
                    </a:lnTo>
                    <a:lnTo>
                      <a:pt x="76" y="695"/>
                    </a:lnTo>
                    <a:lnTo>
                      <a:pt x="76" y="695"/>
                    </a:lnTo>
                    <a:lnTo>
                      <a:pt x="76" y="695"/>
                    </a:lnTo>
                    <a:lnTo>
                      <a:pt x="76" y="698"/>
                    </a:lnTo>
                    <a:lnTo>
                      <a:pt x="235" y="698"/>
                    </a:lnTo>
                    <a:lnTo>
                      <a:pt x="235" y="698"/>
                    </a:lnTo>
                    <a:lnTo>
                      <a:pt x="222" y="685"/>
                    </a:lnTo>
                    <a:lnTo>
                      <a:pt x="211" y="674"/>
                    </a:lnTo>
                    <a:lnTo>
                      <a:pt x="201" y="661"/>
                    </a:lnTo>
                    <a:lnTo>
                      <a:pt x="191" y="648"/>
                    </a:lnTo>
                    <a:lnTo>
                      <a:pt x="181" y="634"/>
                    </a:lnTo>
                    <a:lnTo>
                      <a:pt x="172" y="620"/>
                    </a:lnTo>
                    <a:lnTo>
                      <a:pt x="164" y="605"/>
                    </a:lnTo>
                    <a:lnTo>
                      <a:pt x="157" y="590"/>
                    </a:lnTo>
                    <a:lnTo>
                      <a:pt x="150" y="575"/>
                    </a:lnTo>
                    <a:lnTo>
                      <a:pt x="144" y="558"/>
                    </a:lnTo>
                    <a:lnTo>
                      <a:pt x="139" y="542"/>
                    </a:lnTo>
                    <a:lnTo>
                      <a:pt x="135" y="525"/>
                    </a:lnTo>
                    <a:lnTo>
                      <a:pt x="131" y="508"/>
                    </a:lnTo>
                    <a:lnTo>
                      <a:pt x="129" y="491"/>
                    </a:lnTo>
                    <a:lnTo>
                      <a:pt x="128" y="474"/>
                    </a:lnTo>
                    <a:lnTo>
                      <a:pt x="128" y="455"/>
                    </a:lnTo>
                    <a:lnTo>
                      <a:pt x="128" y="455"/>
                    </a:lnTo>
                    <a:lnTo>
                      <a:pt x="128" y="439"/>
                    </a:lnTo>
                    <a:lnTo>
                      <a:pt x="129" y="422"/>
                    </a:lnTo>
                    <a:lnTo>
                      <a:pt x="131" y="406"/>
                    </a:lnTo>
                    <a:lnTo>
                      <a:pt x="134" y="389"/>
                    </a:lnTo>
                    <a:lnTo>
                      <a:pt x="138" y="373"/>
                    </a:lnTo>
                    <a:lnTo>
                      <a:pt x="143" y="358"/>
                    </a:lnTo>
                    <a:lnTo>
                      <a:pt x="148" y="343"/>
                    </a:lnTo>
                    <a:lnTo>
                      <a:pt x="153" y="328"/>
                    </a:lnTo>
                    <a:lnTo>
                      <a:pt x="160" y="313"/>
                    </a:lnTo>
                    <a:lnTo>
                      <a:pt x="167" y="299"/>
                    </a:lnTo>
                    <a:lnTo>
                      <a:pt x="176" y="285"/>
                    </a:lnTo>
                    <a:lnTo>
                      <a:pt x="183" y="272"/>
                    </a:lnTo>
                    <a:lnTo>
                      <a:pt x="193" y="260"/>
                    </a:lnTo>
                    <a:lnTo>
                      <a:pt x="202" y="247"/>
                    </a:lnTo>
                    <a:lnTo>
                      <a:pt x="223" y="223"/>
                    </a:lnTo>
                    <a:lnTo>
                      <a:pt x="247" y="202"/>
                    </a:lnTo>
                    <a:lnTo>
                      <a:pt x="259" y="193"/>
                    </a:lnTo>
                    <a:lnTo>
                      <a:pt x="273" y="183"/>
                    </a:lnTo>
                    <a:lnTo>
                      <a:pt x="285" y="175"/>
                    </a:lnTo>
                    <a:lnTo>
                      <a:pt x="299" y="166"/>
                    </a:lnTo>
                    <a:lnTo>
                      <a:pt x="313" y="160"/>
                    </a:lnTo>
                    <a:lnTo>
                      <a:pt x="328" y="153"/>
                    </a:lnTo>
                    <a:lnTo>
                      <a:pt x="343" y="148"/>
                    </a:lnTo>
                    <a:lnTo>
                      <a:pt x="358" y="142"/>
                    </a:lnTo>
                    <a:lnTo>
                      <a:pt x="373" y="137"/>
                    </a:lnTo>
                    <a:lnTo>
                      <a:pt x="390" y="134"/>
                    </a:lnTo>
                    <a:lnTo>
                      <a:pt x="406" y="131"/>
                    </a:lnTo>
                    <a:lnTo>
                      <a:pt x="422" y="129"/>
                    </a:lnTo>
                    <a:lnTo>
                      <a:pt x="439" y="127"/>
                    </a:lnTo>
                    <a:lnTo>
                      <a:pt x="455" y="127"/>
                    </a:lnTo>
                    <a:lnTo>
                      <a:pt x="455" y="127"/>
                    </a:lnTo>
                    <a:lnTo>
                      <a:pt x="473" y="127"/>
                    </a:lnTo>
                    <a:lnTo>
                      <a:pt x="489" y="129"/>
                    </a:lnTo>
                    <a:lnTo>
                      <a:pt x="506" y="131"/>
                    </a:lnTo>
                    <a:lnTo>
                      <a:pt x="522" y="134"/>
                    </a:lnTo>
                    <a:lnTo>
                      <a:pt x="538" y="137"/>
                    </a:lnTo>
                    <a:lnTo>
                      <a:pt x="554" y="142"/>
                    </a:lnTo>
                    <a:lnTo>
                      <a:pt x="569" y="148"/>
                    </a:lnTo>
                    <a:lnTo>
                      <a:pt x="584" y="153"/>
                    </a:lnTo>
                    <a:lnTo>
                      <a:pt x="598" y="160"/>
                    </a:lnTo>
                    <a:lnTo>
                      <a:pt x="613" y="166"/>
                    </a:lnTo>
                    <a:lnTo>
                      <a:pt x="627" y="175"/>
                    </a:lnTo>
                    <a:lnTo>
                      <a:pt x="639" y="183"/>
                    </a:lnTo>
                    <a:lnTo>
                      <a:pt x="652" y="193"/>
                    </a:lnTo>
                    <a:lnTo>
                      <a:pt x="664" y="202"/>
                    </a:lnTo>
                    <a:lnTo>
                      <a:pt x="688" y="223"/>
                    </a:lnTo>
                    <a:lnTo>
                      <a:pt x="710" y="247"/>
                    </a:lnTo>
                    <a:lnTo>
                      <a:pt x="719" y="260"/>
                    </a:lnTo>
                    <a:lnTo>
                      <a:pt x="729" y="272"/>
                    </a:lnTo>
                    <a:lnTo>
                      <a:pt x="736" y="285"/>
                    </a:lnTo>
                    <a:lnTo>
                      <a:pt x="745" y="299"/>
                    </a:lnTo>
                    <a:lnTo>
                      <a:pt x="751" y="313"/>
                    </a:lnTo>
                    <a:lnTo>
                      <a:pt x="759" y="328"/>
                    </a:lnTo>
                    <a:lnTo>
                      <a:pt x="764" y="343"/>
                    </a:lnTo>
                    <a:lnTo>
                      <a:pt x="769" y="358"/>
                    </a:lnTo>
                    <a:lnTo>
                      <a:pt x="774" y="373"/>
                    </a:lnTo>
                    <a:lnTo>
                      <a:pt x="778" y="389"/>
                    </a:lnTo>
                    <a:lnTo>
                      <a:pt x="780" y="406"/>
                    </a:lnTo>
                    <a:lnTo>
                      <a:pt x="783" y="422"/>
                    </a:lnTo>
                    <a:lnTo>
                      <a:pt x="784" y="439"/>
                    </a:lnTo>
                    <a:lnTo>
                      <a:pt x="784" y="455"/>
                    </a:lnTo>
                    <a:lnTo>
                      <a:pt x="784" y="455"/>
                    </a:lnTo>
                    <a:lnTo>
                      <a:pt x="784" y="474"/>
                    </a:lnTo>
                    <a:lnTo>
                      <a:pt x="783" y="491"/>
                    </a:lnTo>
                    <a:lnTo>
                      <a:pt x="780" y="508"/>
                    </a:lnTo>
                    <a:lnTo>
                      <a:pt x="777" y="525"/>
                    </a:lnTo>
                    <a:lnTo>
                      <a:pt x="773" y="542"/>
                    </a:lnTo>
                    <a:lnTo>
                      <a:pt x="768" y="558"/>
                    </a:lnTo>
                    <a:lnTo>
                      <a:pt x="761" y="575"/>
                    </a:lnTo>
                    <a:lnTo>
                      <a:pt x="755" y="590"/>
                    </a:lnTo>
                    <a:lnTo>
                      <a:pt x="748" y="605"/>
                    </a:lnTo>
                    <a:lnTo>
                      <a:pt x="740" y="620"/>
                    </a:lnTo>
                    <a:lnTo>
                      <a:pt x="731" y="634"/>
                    </a:lnTo>
                    <a:lnTo>
                      <a:pt x="721" y="648"/>
                    </a:lnTo>
                    <a:lnTo>
                      <a:pt x="711" y="661"/>
                    </a:lnTo>
                    <a:lnTo>
                      <a:pt x="701" y="674"/>
                    </a:lnTo>
                    <a:lnTo>
                      <a:pt x="690" y="685"/>
                    </a:lnTo>
                    <a:lnTo>
                      <a:pt x="677" y="698"/>
                    </a:lnTo>
                    <a:lnTo>
                      <a:pt x="760" y="698"/>
                    </a:lnTo>
                    <a:lnTo>
                      <a:pt x="760" y="698"/>
                    </a:lnTo>
                    <a:lnTo>
                      <a:pt x="749" y="680"/>
                    </a:lnTo>
                    <a:lnTo>
                      <a:pt x="749" y="680"/>
                    </a:lnTo>
                    <a:lnTo>
                      <a:pt x="768" y="654"/>
                    </a:lnTo>
                    <a:lnTo>
                      <a:pt x="768" y="65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5" name="Group 14" descr="Speach bubble group."/>
          <p:cNvGrpSpPr/>
          <p:nvPr/>
        </p:nvGrpSpPr>
        <p:grpSpPr>
          <a:xfrm>
            <a:off x="1006629" y="459335"/>
            <a:ext cx="10193182" cy="6007402"/>
            <a:chOff x="1080026" y="480234"/>
            <a:chExt cx="10193182" cy="6007402"/>
          </a:xfrm>
        </p:grpSpPr>
        <p:grpSp>
          <p:nvGrpSpPr>
            <p:cNvPr id="8" name="Group 7"/>
            <p:cNvGrpSpPr/>
            <p:nvPr/>
          </p:nvGrpSpPr>
          <p:grpSpPr>
            <a:xfrm>
              <a:off x="9467005" y="480234"/>
              <a:ext cx="1705970" cy="1151759"/>
              <a:chOff x="9667838" y="480234"/>
              <a:chExt cx="1705970" cy="1151759"/>
            </a:xfrm>
          </p:grpSpPr>
          <p:sp>
            <p:nvSpPr>
              <p:cNvPr id="253" name="Rounded Rectangular Callout 252">
                <a:extLst>
                  <a:ext uri="{C183D7F6-B498-43B3-948B-1728B52AA6E4}">
                    <adec:decorative xmlns:adec="http://schemas.microsoft.com/office/drawing/2017/decorative" val="1"/>
                  </a:ext>
                </a:extLst>
              </p:cNvPr>
              <p:cNvSpPr/>
              <p:nvPr/>
            </p:nvSpPr>
            <p:spPr>
              <a:xfrm flipH="1">
                <a:off x="9667838" y="480234"/>
                <a:ext cx="1705970" cy="1143000"/>
              </a:xfrm>
              <a:prstGeom prst="wedgeRoundRectCallout">
                <a:avLst>
                  <a:gd name="adj1" fmla="val 78922"/>
                  <a:gd name="adj2" fmla="val 60278"/>
                  <a:gd name="adj3" fmla="val 16667"/>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3" name="Rectangle 282"/>
              <p:cNvSpPr>
                <a:spLocks noChangeArrowheads="1"/>
              </p:cNvSpPr>
              <p:nvPr/>
            </p:nvSpPr>
            <p:spPr bwMode="auto">
              <a:xfrm>
                <a:off x="9743673" y="1250993"/>
                <a:ext cx="1600200" cy="381000"/>
              </a:xfrm>
              <a:prstGeom prst="rect">
                <a:avLst/>
              </a:prstGeom>
              <a:noFill/>
              <a:ln w="9525">
                <a:noFill/>
                <a:miter lim="800000"/>
                <a:headEnd/>
                <a:tailEnd/>
              </a:ln>
            </p:spPr>
            <p:txBody>
              <a:bodyPr lIns="0" tIns="18288" rIns="0" bIns="18288" anchor="ctr"/>
              <a:lstStyle/>
              <a:p>
                <a:pPr algn="ctr">
                  <a:lnSpc>
                    <a:spcPct val="85000"/>
                  </a:lnSpc>
                </a:pPr>
                <a:r>
                  <a:rPr lang="en-US" sz="2000" dirty="0">
                    <a:solidFill>
                      <a:srgbClr val="FFFFFF"/>
                    </a:solidFill>
                    <a:latin typeface="Arial Narrow" charset="0"/>
                    <a:ea typeface="Arial Narrow" charset="0"/>
                    <a:cs typeface="Arial Narrow" charset="0"/>
                  </a:rPr>
                  <a:t>TITLE HERE</a:t>
                </a:r>
              </a:p>
            </p:txBody>
          </p:sp>
          <p:grpSp>
            <p:nvGrpSpPr>
              <p:cNvPr id="98" name="Shape 639"/>
              <p:cNvGrpSpPr/>
              <p:nvPr/>
            </p:nvGrpSpPr>
            <p:grpSpPr>
              <a:xfrm>
                <a:off x="10210721" y="623876"/>
                <a:ext cx="666834" cy="550918"/>
                <a:chOff x="8439150" y="800100"/>
                <a:chExt cx="1589100" cy="1312863"/>
              </a:xfrm>
              <a:solidFill>
                <a:schemeClr val="bg1"/>
              </a:solidFill>
            </p:grpSpPr>
            <p:sp>
              <p:nvSpPr>
                <p:cNvPr id="99" name="Shape 640">
                  <a:extLst>
                    <a:ext uri="{C183D7F6-B498-43B3-948B-1728B52AA6E4}">
                      <adec:decorative xmlns:adec="http://schemas.microsoft.com/office/drawing/2017/decorative" val="1"/>
                    </a:ext>
                  </a:extLst>
                </p:cNvPr>
                <p:cNvSpPr/>
                <p:nvPr/>
              </p:nvSpPr>
              <p:spPr>
                <a:xfrm>
                  <a:off x="8439150" y="2074863"/>
                  <a:ext cx="1589100" cy="38100"/>
                </a:xfrm>
                <a:prstGeom prst="rect">
                  <a:avLst/>
                </a:prstGeom>
                <a:grpFill/>
                <a:ln w="9525" cap="flat" cmpd="sng">
                  <a:solidFill>
                    <a:schemeClr val="bg1"/>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01" name="Shape 641">
                  <a:extLst>
                    <a:ext uri="{C183D7F6-B498-43B3-948B-1728B52AA6E4}">
                      <adec:decorative xmlns:adec="http://schemas.microsoft.com/office/drawing/2017/decorative" val="1"/>
                    </a:ext>
                  </a:extLst>
                </p:cNvPr>
                <p:cNvSpPr/>
                <p:nvPr/>
              </p:nvSpPr>
              <p:spPr>
                <a:xfrm>
                  <a:off x="8439150" y="800100"/>
                  <a:ext cx="1589100" cy="1111200"/>
                </a:xfrm>
                <a:custGeom>
                  <a:avLst/>
                  <a:gdLst/>
                  <a:ahLst/>
                  <a:cxnLst/>
                  <a:rect l="0" t="0" r="0" b="0"/>
                  <a:pathLst>
                    <a:path w="120000" h="120000" extrusionOk="0">
                      <a:moveTo>
                        <a:pt x="108169" y="0"/>
                      </a:moveTo>
                      <a:cubicBezTo>
                        <a:pt x="11830" y="0"/>
                        <a:pt x="11830" y="0"/>
                        <a:pt x="11830" y="0"/>
                      </a:cubicBezTo>
                      <a:cubicBezTo>
                        <a:pt x="5070" y="0"/>
                        <a:pt x="0" y="8053"/>
                        <a:pt x="0" y="16912"/>
                      </a:cubicBezTo>
                      <a:cubicBezTo>
                        <a:pt x="0" y="103087"/>
                        <a:pt x="0" y="103087"/>
                        <a:pt x="0" y="103087"/>
                      </a:cubicBezTo>
                      <a:cubicBezTo>
                        <a:pt x="0" y="111946"/>
                        <a:pt x="5070" y="120000"/>
                        <a:pt x="11830" y="120000"/>
                      </a:cubicBezTo>
                      <a:cubicBezTo>
                        <a:pt x="108169" y="120000"/>
                        <a:pt x="108169" y="120000"/>
                        <a:pt x="108169" y="120000"/>
                      </a:cubicBezTo>
                      <a:cubicBezTo>
                        <a:pt x="114929" y="120000"/>
                        <a:pt x="119999" y="111946"/>
                        <a:pt x="119999" y="103087"/>
                      </a:cubicBezTo>
                      <a:cubicBezTo>
                        <a:pt x="119999" y="16912"/>
                        <a:pt x="119999" y="16912"/>
                        <a:pt x="119999" y="16912"/>
                      </a:cubicBezTo>
                      <a:cubicBezTo>
                        <a:pt x="119999" y="8053"/>
                        <a:pt x="114929" y="0"/>
                        <a:pt x="108169" y="0"/>
                      </a:cubicBezTo>
                      <a:close/>
                      <a:moveTo>
                        <a:pt x="117183" y="103087"/>
                      </a:moveTo>
                      <a:cubicBezTo>
                        <a:pt x="117183" y="110335"/>
                        <a:pt x="113239" y="115973"/>
                        <a:pt x="108169" y="115973"/>
                      </a:cubicBezTo>
                      <a:cubicBezTo>
                        <a:pt x="11830" y="115973"/>
                        <a:pt x="11830" y="115973"/>
                        <a:pt x="11830" y="115973"/>
                      </a:cubicBezTo>
                      <a:cubicBezTo>
                        <a:pt x="6760" y="115973"/>
                        <a:pt x="2816" y="110335"/>
                        <a:pt x="2816" y="103087"/>
                      </a:cubicBezTo>
                      <a:cubicBezTo>
                        <a:pt x="2816" y="16912"/>
                        <a:pt x="2816" y="16912"/>
                        <a:pt x="2816" y="16912"/>
                      </a:cubicBezTo>
                      <a:cubicBezTo>
                        <a:pt x="2816" y="10469"/>
                        <a:pt x="6760" y="4832"/>
                        <a:pt x="11830" y="4832"/>
                      </a:cubicBezTo>
                      <a:cubicBezTo>
                        <a:pt x="108169" y="4832"/>
                        <a:pt x="108169" y="4832"/>
                        <a:pt x="108169" y="4832"/>
                      </a:cubicBezTo>
                      <a:cubicBezTo>
                        <a:pt x="113239" y="4832"/>
                        <a:pt x="117183" y="10469"/>
                        <a:pt x="117183" y="16912"/>
                      </a:cubicBezTo>
                      <a:lnTo>
                        <a:pt x="117183" y="103087"/>
                      </a:ln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03" name="Shape 642">
                  <a:extLst>
                    <a:ext uri="{C183D7F6-B498-43B3-948B-1728B52AA6E4}">
                      <adec:decorative xmlns:adec="http://schemas.microsoft.com/office/drawing/2017/decorative" val="1"/>
                    </a:ext>
                  </a:extLst>
                </p:cNvPr>
                <p:cNvSpPr/>
                <p:nvPr/>
              </p:nvSpPr>
              <p:spPr>
                <a:xfrm>
                  <a:off x="8743950" y="1076325"/>
                  <a:ext cx="978000" cy="36600"/>
                </a:xfrm>
                <a:prstGeom prst="rect">
                  <a:avLst/>
                </a:prstGeom>
                <a:grpFill/>
                <a:ln w="9525" cap="flat" cmpd="sng">
                  <a:solidFill>
                    <a:schemeClr val="bg1"/>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04" name="Shape 643">
                  <a:extLst>
                    <a:ext uri="{C183D7F6-B498-43B3-948B-1728B52AA6E4}">
                      <adec:decorative xmlns:adec="http://schemas.microsoft.com/office/drawing/2017/decorative" val="1"/>
                    </a:ext>
                  </a:extLst>
                </p:cNvPr>
                <p:cNvSpPr/>
                <p:nvPr/>
              </p:nvSpPr>
              <p:spPr>
                <a:xfrm>
                  <a:off x="9290050" y="1195387"/>
                  <a:ext cx="447600" cy="185700"/>
                </a:xfrm>
                <a:custGeom>
                  <a:avLst/>
                  <a:gdLst/>
                  <a:ahLst/>
                  <a:cxnLst/>
                  <a:rect l="0" t="0" r="0" b="0"/>
                  <a:pathLst>
                    <a:path w="120000" h="120000" extrusionOk="0">
                      <a:moveTo>
                        <a:pt x="9787" y="0"/>
                      </a:moveTo>
                      <a:lnTo>
                        <a:pt x="0" y="0"/>
                      </a:lnTo>
                      <a:lnTo>
                        <a:pt x="0" y="23589"/>
                      </a:lnTo>
                      <a:lnTo>
                        <a:pt x="0" y="96410"/>
                      </a:lnTo>
                      <a:lnTo>
                        <a:pt x="0" y="120000"/>
                      </a:lnTo>
                      <a:lnTo>
                        <a:pt x="9787" y="120000"/>
                      </a:lnTo>
                      <a:lnTo>
                        <a:pt x="109787" y="120000"/>
                      </a:lnTo>
                      <a:lnTo>
                        <a:pt x="120000" y="120000"/>
                      </a:lnTo>
                      <a:lnTo>
                        <a:pt x="120000" y="96410"/>
                      </a:lnTo>
                      <a:lnTo>
                        <a:pt x="120000" y="23589"/>
                      </a:lnTo>
                      <a:lnTo>
                        <a:pt x="120000" y="0"/>
                      </a:lnTo>
                      <a:lnTo>
                        <a:pt x="109787" y="0"/>
                      </a:lnTo>
                      <a:lnTo>
                        <a:pt x="9787" y="0"/>
                      </a:lnTo>
                      <a:close/>
                      <a:moveTo>
                        <a:pt x="109787" y="96410"/>
                      </a:moveTo>
                      <a:lnTo>
                        <a:pt x="9787" y="96410"/>
                      </a:lnTo>
                      <a:lnTo>
                        <a:pt x="9787" y="23589"/>
                      </a:lnTo>
                      <a:lnTo>
                        <a:pt x="109787" y="23589"/>
                      </a:lnTo>
                      <a:lnTo>
                        <a:pt x="109787" y="96410"/>
                      </a:ln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05" name="Shape 644">
                  <a:extLst>
                    <a:ext uri="{C183D7F6-B498-43B3-948B-1728B52AA6E4}">
                      <adec:decorative xmlns:adec="http://schemas.microsoft.com/office/drawing/2017/decorative" val="1"/>
                    </a:ext>
                  </a:extLst>
                </p:cNvPr>
                <p:cNvSpPr/>
                <p:nvPr/>
              </p:nvSpPr>
              <p:spPr>
                <a:xfrm>
                  <a:off x="8743950" y="1195387"/>
                  <a:ext cx="455700" cy="185700"/>
                </a:xfrm>
                <a:custGeom>
                  <a:avLst/>
                  <a:gdLst/>
                  <a:ahLst/>
                  <a:cxnLst/>
                  <a:rect l="0" t="0" r="0" b="0"/>
                  <a:pathLst>
                    <a:path w="120000" h="120000" extrusionOk="0">
                      <a:moveTo>
                        <a:pt x="10034" y="0"/>
                      </a:moveTo>
                      <a:lnTo>
                        <a:pt x="0" y="0"/>
                      </a:lnTo>
                      <a:lnTo>
                        <a:pt x="0" y="23589"/>
                      </a:lnTo>
                      <a:lnTo>
                        <a:pt x="0" y="96410"/>
                      </a:lnTo>
                      <a:lnTo>
                        <a:pt x="0" y="120000"/>
                      </a:lnTo>
                      <a:lnTo>
                        <a:pt x="10034" y="120000"/>
                      </a:lnTo>
                      <a:lnTo>
                        <a:pt x="110383" y="120000"/>
                      </a:lnTo>
                      <a:lnTo>
                        <a:pt x="120000" y="120000"/>
                      </a:lnTo>
                      <a:lnTo>
                        <a:pt x="120000" y="96410"/>
                      </a:lnTo>
                      <a:lnTo>
                        <a:pt x="120000" y="23589"/>
                      </a:lnTo>
                      <a:lnTo>
                        <a:pt x="120000" y="0"/>
                      </a:lnTo>
                      <a:lnTo>
                        <a:pt x="110383" y="0"/>
                      </a:lnTo>
                      <a:lnTo>
                        <a:pt x="10034" y="0"/>
                      </a:lnTo>
                      <a:close/>
                      <a:moveTo>
                        <a:pt x="110383" y="96410"/>
                      </a:moveTo>
                      <a:lnTo>
                        <a:pt x="10034" y="96410"/>
                      </a:lnTo>
                      <a:lnTo>
                        <a:pt x="10034" y="23589"/>
                      </a:lnTo>
                      <a:lnTo>
                        <a:pt x="110383" y="23589"/>
                      </a:lnTo>
                      <a:lnTo>
                        <a:pt x="110383" y="96410"/>
                      </a:ln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06" name="Shape 645">
                  <a:extLst>
                    <a:ext uri="{C183D7F6-B498-43B3-948B-1728B52AA6E4}">
                      <adec:decorative xmlns:adec="http://schemas.microsoft.com/office/drawing/2017/decorative" val="1"/>
                    </a:ext>
                  </a:extLst>
                </p:cNvPr>
                <p:cNvSpPr/>
                <p:nvPr/>
              </p:nvSpPr>
              <p:spPr>
                <a:xfrm>
                  <a:off x="8743950" y="1449387"/>
                  <a:ext cx="455700" cy="177900"/>
                </a:xfrm>
                <a:custGeom>
                  <a:avLst/>
                  <a:gdLst/>
                  <a:ahLst/>
                  <a:cxnLst/>
                  <a:rect l="0" t="0" r="0" b="0"/>
                  <a:pathLst>
                    <a:path w="120000" h="120000" extrusionOk="0">
                      <a:moveTo>
                        <a:pt x="10034" y="0"/>
                      </a:moveTo>
                      <a:lnTo>
                        <a:pt x="0" y="0"/>
                      </a:lnTo>
                      <a:lnTo>
                        <a:pt x="0" y="24642"/>
                      </a:lnTo>
                      <a:lnTo>
                        <a:pt x="0" y="95357"/>
                      </a:lnTo>
                      <a:lnTo>
                        <a:pt x="0" y="119999"/>
                      </a:lnTo>
                      <a:lnTo>
                        <a:pt x="10034" y="119999"/>
                      </a:lnTo>
                      <a:lnTo>
                        <a:pt x="110383" y="119999"/>
                      </a:lnTo>
                      <a:lnTo>
                        <a:pt x="120000" y="119999"/>
                      </a:lnTo>
                      <a:lnTo>
                        <a:pt x="120000" y="95357"/>
                      </a:lnTo>
                      <a:lnTo>
                        <a:pt x="120000" y="24642"/>
                      </a:lnTo>
                      <a:lnTo>
                        <a:pt x="120000" y="0"/>
                      </a:lnTo>
                      <a:lnTo>
                        <a:pt x="110383" y="0"/>
                      </a:lnTo>
                      <a:lnTo>
                        <a:pt x="10034" y="0"/>
                      </a:lnTo>
                      <a:close/>
                      <a:moveTo>
                        <a:pt x="110383" y="95357"/>
                      </a:moveTo>
                      <a:lnTo>
                        <a:pt x="10034" y="95357"/>
                      </a:lnTo>
                      <a:lnTo>
                        <a:pt x="10034" y="24642"/>
                      </a:lnTo>
                      <a:lnTo>
                        <a:pt x="110383" y="24642"/>
                      </a:lnTo>
                      <a:lnTo>
                        <a:pt x="110383" y="95357"/>
                      </a:ln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07" name="Shape 646">
                  <a:extLst>
                    <a:ext uri="{C183D7F6-B498-43B3-948B-1728B52AA6E4}">
                      <adec:decorative xmlns:adec="http://schemas.microsoft.com/office/drawing/2017/decorative" val="1"/>
                    </a:ext>
                  </a:extLst>
                </p:cNvPr>
                <p:cNvSpPr/>
                <p:nvPr/>
              </p:nvSpPr>
              <p:spPr>
                <a:xfrm>
                  <a:off x="9536113" y="1538287"/>
                  <a:ext cx="185700" cy="268199"/>
                </a:xfrm>
                <a:custGeom>
                  <a:avLst/>
                  <a:gdLst/>
                  <a:ahLst/>
                  <a:cxnLst/>
                  <a:rect l="0" t="0" r="0" b="0"/>
                  <a:pathLst>
                    <a:path w="120000" h="120000" extrusionOk="0">
                      <a:moveTo>
                        <a:pt x="48205" y="83076"/>
                      </a:moveTo>
                      <a:lnTo>
                        <a:pt x="0" y="120000"/>
                      </a:lnTo>
                      <a:lnTo>
                        <a:pt x="9230" y="0"/>
                      </a:lnTo>
                      <a:lnTo>
                        <a:pt x="120000" y="90177"/>
                      </a:lnTo>
                      <a:lnTo>
                        <a:pt x="48205" y="83076"/>
                      </a:ln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08" name="Shape 647">
                  <a:extLst>
                    <a:ext uri="{C183D7F6-B498-43B3-948B-1728B52AA6E4}">
                      <adec:decorative xmlns:adec="http://schemas.microsoft.com/office/drawing/2017/decorative" val="1"/>
                    </a:ext>
                  </a:extLst>
                </p:cNvPr>
                <p:cNvSpPr/>
                <p:nvPr/>
              </p:nvSpPr>
              <p:spPr>
                <a:xfrm>
                  <a:off x="9290050" y="1449387"/>
                  <a:ext cx="447600" cy="177900"/>
                </a:xfrm>
                <a:custGeom>
                  <a:avLst/>
                  <a:gdLst/>
                  <a:ahLst/>
                  <a:cxnLst/>
                  <a:rect l="0" t="0" r="0" b="0"/>
                  <a:pathLst>
                    <a:path w="120000" h="120000" extrusionOk="0">
                      <a:moveTo>
                        <a:pt x="58000" y="60000"/>
                      </a:moveTo>
                      <a:cubicBezTo>
                        <a:pt x="58000" y="50000"/>
                        <a:pt x="62000" y="40000"/>
                        <a:pt x="66000" y="35000"/>
                      </a:cubicBezTo>
                      <a:cubicBezTo>
                        <a:pt x="66000" y="35000"/>
                        <a:pt x="68000" y="35000"/>
                        <a:pt x="70000" y="35000"/>
                      </a:cubicBezTo>
                      <a:cubicBezTo>
                        <a:pt x="72000" y="35000"/>
                        <a:pt x="74000" y="40000"/>
                        <a:pt x="76000" y="45000"/>
                      </a:cubicBezTo>
                      <a:cubicBezTo>
                        <a:pt x="104000" y="120000"/>
                        <a:pt x="104000" y="120000"/>
                        <a:pt x="104000" y="120000"/>
                      </a:cubicBezTo>
                      <a:cubicBezTo>
                        <a:pt x="110000" y="120000"/>
                        <a:pt x="110000" y="120000"/>
                        <a:pt x="110000" y="120000"/>
                      </a:cubicBezTo>
                      <a:cubicBezTo>
                        <a:pt x="120000" y="120000"/>
                        <a:pt x="120000" y="120000"/>
                        <a:pt x="120000" y="120000"/>
                      </a:cubicBezTo>
                      <a:cubicBezTo>
                        <a:pt x="120000" y="95000"/>
                        <a:pt x="120000" y="95000"/>
                        <a:pt x="120000" y="95000"/>
                      </a:cubicBezTo>
                      <a:cubicBezTo>
                        <a:pt x="120000" y="25000"/>
                        <a:pt x="120000" y="25000"/>
                        <a:pt x="120000" y="25000"/>
                      </a:cubicBezTo>
                      <a:cubicBezTo>
                        <a:pt x="120000" y="0"/>
                        <a:pt x="120000" y="0"/>
                        <a:pt x="120000" y="0"/>
                      </a:cubicBezTo>
                      <a:cubicBezTo>
                        <a:pt x="110000" y="0"/>
                        <a:pt x="110000" y="0"/>
                        <a:pt x="110000" y="0"/>
                      </a:cubicBezTo>
                      <a:cubicBezTo>
                        <a:pt x="10000" y="0"/>
                        <a:pt x="10000" y="0"/>
                        <a:pt x="10000" y="0"/>
                      </a:cubicBezTo>
                      <a:cubicBezTo>
                        <a:pt x="0" y="0"/>
                        <a:pt x="0" y="0"/>
                        <a:pt x="0" y="0"/>
                      </a:cubicBezTo>
                      <a:cubicBezTo>
                        <a:pt x="0" y="25000"/>
                        <a:pt x="0" y="25000"/>
                        <a:pt x="0" y="25000"/>
                      </a:cubicBezTo>
                      <a:cubicBezTo>
                        <a:pt x="0" y="95000"/>
                        <a:pt x="0" y="95000"/>
                        <a:pt x="0" y="95000"/>
                      </a:cubicBezTo>
                      <a:cubicBezTo>
                        <a:pt x="0" y="120000"/>
                        <a:pt x="0" y="120000"/>
                        <a:pt x="0" y="120000"/>
                      </a:cubicBezTo>
                      <a:cubicBezTo>
                        <a:pt x="10000" y="120000"/>
                        <a:pt x="10000" y="120000"/>
                        <a:pt x="10000" y="120000"/>
                      </a:cubicBezTo>
                      <a:cubicBezTo>
                        <a:pt x="58000" y="120000"/>
                        <a:pt x="58000" y="120000"/>
                        <a:pt x="58000" y="120000"/>
                      </a:cubicBezTo>
                      <a:lnTo>
                        <a:pt x="58000" y="60000"/>
                      </a:ln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grpSp>
        </p:grpSp>
        <p:grpSp>
          <p:nvGrpSpPr>
            <p:cNvPr id="7" name="Group 6"/>
            <p:cNvGrpSpPr/>
            <p:nvPr/>
          </p:nvGrpSpPr>
          <p:grpSpPr>
            <a:xfrm>
              <a:off x="9524716" y="1887074"/>
              <a:ext cx="1632876" cy="1614752"/>
              <a:chOff x="9725549" y="1973924"/>
              <a:chExt cx="1632876" cy="1614752"/>
            </a:xfrm>
          </p:grpSpPr>
          <p:sp>
            <p:nvSpPr>
              <p:cNvPr id="255" name="Oval Callout 254">
                <a:extLst>
                  <a:ext uri="{C183D7F6-B498-43B3-948B-1728B52AA6E4}">
                    <adec:decorative xmlns:adec="http://schemas.microsoft.com/office/drawing/2017/decorative" val="1"/>
                  </a:ext>
                </a:extLst>
              </p:cNvPr>
              <p:cNvSpPr/>
              <p:nvPr/>
            </p:nvSpPr>
            <p:spPr>
              <a:xfrm flipH="1">
                <a:off x="9743673" y="1973924"/>
                <a:ext cx="1614752" cy="1614752"/>
              </a:xfrm>
              <a:prstGeom prst="wedgeEllipseCallout">
                <a:avLst>
                  <a:gd name="adj1" fmla="val 108934"/>
                  <a:gd name="adj2" fmla="val 28796"/>
                </a:avLst>
              </a:prstGeom>
              <a:solidFill>
                <a:srgbClr val="FF73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4" name="Rectangle 283"/>
              <p:cNvSpPr>
                <a:spLocks noChangeArrowheads="1"/>
              </p:cNvSpPr>
              <p:nvPr/>
            </p:nvSpPr>
            <p:spPr bwMode="auto">
              <a:xfrm>
                <a:off x="9725549" y="2933700"/>
                <a:ext cx="1600200" cy="381000"/>
              </a:xfrm>
              <a:prstGeom prst="rect">
                <a:avLst/>
              </a:prstGeom>
              <a:noFill/>
              <a:ln w="9525">
                <a:noFill/>
                <a:miter lim="800000"/>
                <a:headEnd/>
                <a:tailEnd/>
              </a:ln>
            </p:spPr>
            <p:txBody>
              <a:bodyPr lIns="0" tIns="18288" rIns="0" bIns="18288" anchor="ctr"/>
              <a:lstStyle/>
              <a:p>
                <a:pPr algn="ctr">
                  <a:lnSpc>
                    <a:spcPct val="85000"/>
                  </a:lnSpc>
                </a:pPr>
                <a:r>
                  <a:rPr lang="en-US" sz="2000" dirty="0">
                    <a:solidFill>
                      <a:srgbClr val="FFFFFF"/>
                    </a:solidFill>
                    <a:latin typeface="Arial Narrow" charset="0"/>
                    <a:ea typeface="Arial Narrow" charset="0"/>
                    <a:cs typeface="Arial Narrow" charset="0"/>
                  </a:rPr>
                  <a:t>TITLE HERE</a:t>
                </a:r>
              </a:p>
            </p:txBody>
          </p:sp>
          <p:grpSp>
            <p:nvGrpSpPr>
              <p:cNvPr id="109" name="Shape 635"/>
              <p:cNvGrpSpPr/>
              <p:nvPr/>
            </p:nvGrpSpPr>
            <p:grpSpPr>
              <a:xfrm>
                <a:off x="10222164" y="2178560"/>
                <a:ext cx="669180" cy="704340"/>
                <a:chOff x="10804525" y="860425"/>
                <a:chExt cx="1387500" cy="1460400"/>
              </a:xfrm>
              <a:solidFill>
                <a:schemeClr val="bg1"/>
              </a:solidFill>
            </p:grpSpPr>
            <p:sp>
              <p:nvSpPr>
                <p:cNvPr id="110" name="Shape 636">
                  <a:extLst>
                    <a:ext uri="{C183D7F6-B498-43B3-948B-1728B52AA6E4}">
                      <adec:decorative xmlns:adec="http://schemas.microsoft.com/office/drawing/2017/decorative" val="1"/>
                    </a:ext>
                  </a:extLst>
                </p:cNvPr>
                <p:cNvSpPr/>
                <p:nvPr/>
              </p:nvSpPr>
              <p:spPr>
                <a:xfrm>
                  <a:off x="10804525" y="860425"/>
                  <a:ext cx="1387500" cy="1460400"/>
                </a:xfrm>
                <a:custGeom>
                  <a:avLst/>
                  <a:gdLst/>
                  <a:ahLst/>
                  <a:cxnLst/>
                  <a:rect l="0" t="0" r="0" b="0"/>
                  <a:pathLst>
                    <a:path w="120000" h="120000" extrusionOk="0">
                      <a:moveTo>
                        <a:pt x="111612" y="22040"/>
                      </a:moveTo>
                      <a:cubicBezTo>
                        <a:pt x="106451" y="22040"/>
                        <a:pt x="102580" y="25714"/>
                        <a:pt x="102580" y="30612"/>
                      </a:cubicBezTo>
                      <a:cubicBezTo>
                        <a:pt x="102580" y="31224"/>
                        <a:pt x="102580" y="31224"/>
                        <a:pt x="102580" y="31836"/>
                      </a:cubicBezTo>
                      <a:cubicBezTo>
                        <a:pt x="103225" y="33673"/>
                        <a:pt x="103225" y="33673"/>
                        <a:pt x="103225" y="33673"/>
                      </a:cubicBezTo>
                      <a:cubicBezTo>
                        <a:pt x="77419" y="47142"/>
                        <a:pt x="77419" y="47142"/>
                        <a:pt x="77419" y="47142"/>
                      </a:cubicBezTo>
                      <a:cubicBezTo>
                        <a:pt x="76129" y="45918"/>
                        <a:pt x="76129" y="45918"/>
                        <a:pt x="76129" y="45918"/>
                      </a:cubicBezTo>
                      <a:cubicBezTo>
                        <a:pt x="72903" y="42244"/>
                        <a:pt x="68387" y="39795"/>
                        <a:pt x="63870" y="39183"/>
                      </a:cubicBezTo>
                      <a:cubicBezTo>
                        <a:pt x="61935" y="38571"/>
                        <a:pt x="61935" y="38571"/>
                        <a:pt x="61935" y="38571"/>
                      </a:cubicBezTo>
                      <a:cubicBezTo>
                        <a:pt x="62580" y="21428"/>
                        <a:pt x="62580" y="21428"/>
                        <a:pt x="62580" y="21428"/>
                      </a:cubicBezTo>
                      <a:cubicBezTo>
                        <a:pt x="64516" y="20816"/>
                        <a:pt x="64516" y="20816"/>
                        <a:pt x="64516" y="20816"/>
                      </a:cubicBezTo>
                      <a:cubicBezTo>
                        <a:pt x="69032" y="19591"/>
                        <a:pt x="72903" y="15306"/>
                        <a:pt x="72903" y="10408"/>
                      </a:cubicBezTo>
                      <a:cubicBezTo>
                        <a:pt x="72903" y="4897"/>
                        <a:pt x="67741" y="0"/>
                        <a:pt x="61290" y="0"/>
                      </a:cubicBezTo>
                      <a:cubicBezTo>
                        <a:pt x="54838" y="0"/>
                        <a:pt x="49677" y="4897"/>
                        <a:pt x="49677" y="10408"/>
                      </a:cubicBezTo>
                      <a:cubicBezTo>
                        <a:pt x="49677" y="15306"/>
                        <a:pt x="52903" y="19591"/>
                        <a:pt x="58064" y="20816"/>
                      </a:cubicBezTo>
                      <a:cubicBezTo>
                        <a:pt x="60000" y="21428"/>
                        <a:pt x="60000" y="21428"/>
                        <a:pt x="60000" y="21428"/>
                      </a:cubicBezTo>
                      <a:cubicBezTo>
                        <a:pt x="59354" y="38571"/>
                        <a:pt x="59354" y="38571"/>
                        <a:pt x="59354" y="38571"/>
                      </a:cubicBezTo>
                      <a:cubicBezTo>
                        <a:pt x="57419" y="39183"/>
                        <a:pt x="57419" y="39183"/>
                        <a:pt x="57419" y="39183"/>
                      </a:cubicBezTo>
                      <a:cubicBezTo>
                        <a:pt x="49677" y="40408"/>
                        <a:pt x="43225" y="45918"/>
                        <a:pt x="40645" y="53265"/>
                      </a:cubicBezTo>
                      <a:cubicBezTo>
                        <a:pt x="40645" y="55102"/>
                        <a:pt x="40645" y="55102"/>
                        <a:pt x="40645" y="55102"/>
                      </a:cubicBezTo>
                      <a:cubicBezTo>
                        <a:pt x="21290" y="53265"/>
                        <a:pt x="21290" y="53265"/>
                        <a:pt x="21290" y="53265"/>
                      </a:cubicBezTo>
                      <a:cubicBezTo>
                        <a:pt x="21290" y="51428"/>
                        <a:pt x="21290" y="51428"/>
                        <a:pt x="21290" y="51428"/>
                      </a:cubicBezTo>
                      <a:cubicBezTo>
                        <a:pt x="20000" y="47755"/>
                        <a:pt x="16774" y="45306"/>
                        <a:pt x="12258" y="45306"/>
                      </a:cubicBezTo>
                      <a:cubicBezTo>
                        <a:pt x="7741" y="45306"/>
                        <a:pt x="3225" y="48979"/>
                        <a:pt x="3225" y="53877"/>
                      </a:cubicBezTo>
                      <a:cubicBezTo>
                        <a:pt x="3225" y="58163"/>
                        <a:pt x="7741" y="62448"/>
                        <a:pt x="12258" y="62448"/>
                      </a:cubicBezTo>
                      <a:cubicBezTo>
                        <a:pt x="16129" y="62448"/>
                        <a:pt x="18709" y="59999"/>
                        <a:pt x="20645" y="57551"/>
                      </a:cubicBezTo>
                      <a:cubicBezTo>
                        <a:pt x="21290" y="55714"/>
                        <a:pt x="21290" y="55714"/>
                        <a:pt x="21290" y="55714"/>
                      </a:cubicBezTo>
                      <a:cubicBezTo>
                        <a:pt x="40000" y="57551"/>
                        <a:pt x="40000" y="57551"/>
                        <a:pt x="40000" y="57551"/>
                      </a:cubicBezTo>
                      <a:cubicBezTo>
                        <a:pt x="40000" y="59387"/>
                        <a:pt x="40000" y="59387"/>
                        <a:pt x="40000" y="59387"/>
                      </a:cubicBezTo>
                      <a:cubicBezTo>
                        <a:pt x="40645" y="63061"/>
                        <a:pt x="41935" y="66734"/>
                        <a:pt x="44516" y="69795"/>
                      </a:cubicBezTo>
                      <a:cubicBezTo>
                        <a:pt x="45806" y="71020"/>
                        <a:pt x="45806" y="71020"/>
                        <a:pt x="45806" y="71020"/>
                      </a:cubicBezTo>
                      <a:cubicBezTo>
                        <a:pt x="18064" y="99795"/>
                        <a:pt x="18064" y="99795"/>
                        <a:pt x="18064" y="99795"/>
                      </a:cubicBezTo>
                      <a:cubicBezTo>
                        <a:pt x="16774" y="99183"/>
                        <a:pt x="16774" y="99183"/>
                        <a:pt x="16774" y="99183"/>
                      </a:cubicBezTo>
                      <a:cubicBezTo>
                        <a:pt x="14838" y="98571"/>
                        <a:pt x="12903" y="97959"/>
                        <a:pt x="11612" y="97959"/>
                      </a:cubicBezTo>
                      <a:cubicBezTo>
                        <a:pt x="5161" y="97959"/>
                        <a:pt x="0" y="102857"/>
                        <a:pt x="0" y="108979"/>
                      </a:cubicBezTo>
                      <a:cubicBezTo>
                        <a:pt x="0" y="115102"/>
                        <a:pt x="5161" y="119999"/>
                        <a:pt x="11612" y="119999"/>
                      </a:cubicBezTo>
                      <a:cubicBezTo>
                        <a:pt x="18064" y="119999"/>
                        <a:pt x="22580" y="115102"/>
                        <a:pt x="22580" y="108979"/>
                      </a:cubicBezTo>
                      <a:cubicBezTo>
                        <a:pt x="22580" y="107142"/>
                        <a:pt x="22580" y="104693"/>
                        <a:pt x="21290" y="102857"/>
                      </a:cubicBezTo>
                      <a:cubicBezTo>
                        <a:pt x="20000" y="101632"/>
                        <a:pt x="20000" y="101632"/>
                        <a:pt x="20000" y="101632"/>
                      </a:cubicBezTo>
                      <a:cubicBezTo>
                        <a:pt x="47741" y="72857"/>
                        <a:pt x="47741" y="72857"/>
                        <a:pt x="47741" y="72857"/>
                      </a:cubicBezTo>
                      <a:cubicBezTo>
                        <a:pt x="49677" y="74081"/>
                        <a:pt x="49677" y="74081"/>
                        <a:pt x="49677" y="74081"/>
                      </a:cubicBezTo>
                      <a:cubicBezTo>
                        <a:pt x="52903" y="75918"/>
                        <a:pt x="56774" y="77142"/>
                        <a:pt x="60000" y="77142"/>
                      </a:cubicBezTo>
                      <a:cubicBezTo>
                        <a:pt x="63870" y="77142"/>
                        <a:pt x="67741" y="75918"/>
                        <a:pt x="70322" y="74081"/>
                      </a:cubicBezTo>
                      <a:cubicBezTo>
                        <a:pt x="72258" y="73469"/>
                        <a:pt x="72258" y="73469"/>
                        <a:pt x="72258" y="73469"/>
                      </a:cubicBezTo>
                      <a:cubicBezTo>
                        <a:pt x="85161" y="87551"/>
                        <a:pt x="85161" y="87551"/>
                        <a:pt x="85161" y="87551"/>
                      </a:cubicBezTo>
                      <a:cubicBezTo>
                        <a:pt x="83870" y="88775"/>
                        <a:pt x="83870" y="88775"/>
                        <a:pt x="83870" y="88775"/>
                      </a:cubicBezTo>
                      <a:cubicBezTo>
                        <a:pt x="82580" y="90612"/>
                        <a:pt x="81935" y="93061"/>
                        <a:pt x="81935" y="94897"/>
                      </a:cubicBezTo>
                      <a:cubicBezTo>
                        <a:pt x="81935" y="101020"/>
                        <a:pt x="87096" y="105918"/>
                        <a:pt x="93548" y="105918"/>
                      </a:cubicBezTo>
                      <a:cubicBezTo>
                        <a:pt x="100000" y="105918"/>
                        <a:pt x="105161" y="101020"/>
                        <a:pt x="105161" y="94897"/>
                      </a:cubicBezTo>
                      <a:cubicBezTo>
                        <a:pt x="105161" y="89387"/>
                        <a:pt x="100000" y="84489"/>
                        <a:pt x="93548" y="84489"/>
                      </a:cubicBezTo>
                      <a:cubicBezTo>
                        <a:pt x="92258" y="84489"/>
                        <a:pt x="90322" y="84489"/>
                        <a:pt x="89032" y="85102"/>
                      </a:cubicBezTo>
                      <a:cubicBezTo>
                        <a:pt x="87096" y="85714"/>
                        <a:pt x="87096" y="85714"/>
                        <a:pt x="87096" y="85714"/>
                      </a:cubicBezTo>
                      <a:cubicBezTo>
                        <a:pt x="74193" y="71632"/>
                        <a:pt x="74193" y="71632"/>
                        <a:pt x="74193" y="71632"/>
                      </a:cubicBezTo>
                      <a:cubicBezTo>
                        <a:pt x="75483" y="70408"/>
                        <a:pt x="75483" y="70408"/>
                        <a:pt x="75483" y="70408"/>
                      </a:cubicBezTo>
                      <a:cubicBezTo>
                        <a:pt x="78709" y="66734"/>
                        <a:pt x="80645" y="62448"/>
                        <a:pt x="80645" y="58163"/>
                      </a:cubicBezTo>
                      <a:cubicBezTo>
                        <a:pt x="80645" y="55714"/>
                        <a:pt x="80000" y="53265"/>
                        <a:pt x="79354" y="51428"/>
                      </a:cubicBezTo>
                      <a:cubicBezTo>
                        <a:pt x="78709" y="49591"/>
                        <a:pt x="78709" y="49591"/>
                        <a:pt x="78709" y="49591"/>
                      </a:cubicBezTo>
                      <a:cubicBezTo>
                        <a:pt x="104516" y="35510"/>
                        <a:pt x="104516" y="35510"/>
                        <a:pt x="104516" y="35510"/>
                      </a:cubicBezTo>
                      <a:cubicBezTo>
                        <a:pt x="105806" y="36734"/>
                        <a:pt x="105806" y="36734"/>
                        <a:pt x="105806" y="36734"/>
                      </a:cubicBezTo>
                      <a:cubicBezTo>
                        <a:pt x="107096" y="38571"/>
                        <a:pt x="109032" y="39183"/>
                        <a:pt x="111612" y="39183"/>
                      </a:cubicBezTo>
                      <a:cubicBezTo>
                        <a:pt x="116129" y="39183"/>
                        <a:pt x="120000" y="35510"/>
                        <a:pt x="120000" y="30612"/>
                      </a:cubicBezTo>
                      <a:cubicBezTo>
                        <a:pt x="120000" y="25714"/>
                        <a:pt x="116129" y="22040"/>
                        <a:pt x="111612" y="22040"/>
                      </a:cubicBezTo>
                      <a:close/>
                      <a:moveTo>
                        <a:pt x="12258" y="59999"/>
                      </a:moveTo>
                      <a:cubicBezTo>
                        <a:pt x="9032" y="59999"/>
                        <a:pt x="5806" y="56938"/>
                        <a:pt x="5806" y="53877"/>
                      </a:cubicBezTo>
                      <a:cubicBezTo>
                        <a:pt x="5806" y="50204"/>
                        <a:pt x="9032" y="47755"/>
                        <a:pt x="12258" y="47755"/>
                      </a:cubicBezTo>
                      <a:cubicBezTo>
                        <a:pt x="16129" y="47755"/>
                        <a:pt x="18709" y="50204"/>
                        <a:pt x="18709" y="53877"/>
                      </a:cubicBezTo>
                      <a:cubicBezTo>
                        <a:pt x="18709" y="56938"/>
                        <a:pt x="16129" y="59999"/>
                        <a:pt x="12258" y="59999"/>
                      </a:cubicBezTo>
                      <a:close/>
                      <a:moveTo>
                        <a:pt x="20000" y="108979"/>
                      </a:moveTo>
                      <a:cubicBezTo>
                        <a:pt x="20000" y="113265"/>
                        <a:pt x="16129" y="116938"/>
                        <a:pt x="11612" y="116938"/>
                      </a:cubicBezTo>
                      <a:cubicBezTo>
                        <a:pt x="6451" y="116938"/>
                        <a:pt x="2580" y="113265"/>
                        <a:pt x="2580" y="108979"/>
                      </a:cubicBezTo>
                      <a:cubicBezTo>
                        <a:pt x="2580" y="104081"/>
                        <a:pt x="6451" y="100408"/>
                        <a:pt x="11612" y="100408"/>
                      </a:cubicBezTo>
                      <a:cubicBezTo>
                        <a:pt x="16129" y="100408"/>
                        <a:pt x="20000" y="104081"/>
                        <a:pt x="20000" y="108979"/>
                      </a:cubicBezTo>
                      <a:close/>
                      <a:moveTo>
                        <a:pt x="93548" y="86938"/>
                      </a:moveTo>
                      <a:cubicBezTo>
                        <a:pt x="98709" y="86938"/>
                        <a:pt x="102580" y="90612"/>
                        <a:pt x="102580" y="94897"/>
                      </a:cubicBezTo>
                      <a:cubicBezTo>
                        <a:pt x="102580" y="99795"/>
                        <a:pt x="98709" y="103469"/>
                        <a:pt x="93548" y="103469"/>
                      </a:cubicBezTo>
                      <a:cubicBezTo>
                        <a:pt x="88387" y="103469"/>
                        <a:pt x="84516" y="99795"/>
                        <a:pt x="84516" y="94897"/>
                      </a:cubicBezTo>
                      <a:cubicBezTo>
                        <a:pt x="84516" y="90612"/>
                        <a:pt x="88387" y="86938"/>
                        <a:pt x="93548" y="86938"/>
                      </a:cubicBezTo>
                      <a:close/>
                      <a:moveTo>
                        <a:pt x="52258" y="10408"/>
                      </a:moveTo>
                      <a:cubicBezTo>
                        <a:pt x="52258" y="6122"/>
                        <a:pt x="56129" y="2448"/>
                        <a:pt x="61290" y="2448"/>
                      </a:cubicBezTo>
                      <a:cubicBezTo>
                        <a:pt x="65806" y="2448"/>
                        <a:pt x="70322" y="6122"/>
                        <a:pt x="70322" y="10408"/>
                      </a:cubicBezTo>
                      <a:cubicBezTo>
                        <a:pt x="70322" y="15306"/>
                        <a:pt x="65806" y="18979"/>
                        <a:pt x="61290" y="18979"/>
                      </a:cubicBezTo>
                      <a:cubicBezTo>
                        <a:pt x="56129" y="18979"/>
                        <a:pt x="52258" y="15306"/>
                        <a:pt x="52258" y="10408"/>
                      </a:cubicBezTo>
                      <a:close/>
                      <a:moveTo>
                        <a:pt x="60000" y="74693"/>
                      </a:moveTo>
                      <a:cubicBezTo>
                        <a:pt x="50322" y="74693"/>
                        <a:pt x="42580" y="66734"/>
                        <a:pt x="42580" y="58163"/>
                      </a:cubicBezTo>
                      <a:cubicBezTo>
                        <a:pt x="42580" y="48979"/>
                        <a:pt x="50322" y="41020"/>
                        <a:pt x="60000" y="41020"/>
                      </a:cubicBezTo>
                      <a:cubicBezTo>
                        <a:pt x="69677" y="41020"/>
                        <a:pt x="78064" y="48979"/>
                        <a:pt x="78064" y="58163"/>
                      </a:cubicBezTo>
                      <a:cubicBezTo>
                        <a:pt x="78064" y="66734"/>
                        <a:pt x="69677" y="74693"/>
                        <a:pt x="60000" y="74693"/>
                      </a:cubicBezTo>
                      <a:close/>
                      <a:moveTo>
                        <a:pt x="111612" y="36734"/>
                      </a:moveTo>
                      <a:cubicBezTo>
                        <a:pt x="107741" y="36734"/>
                        <a:pt x="105161" y="33673"/>
                        <a:pt x="105161" y="30612"/>
                      </a:cubicBezTo>
                      <a:cubicBezTo>
                        <a:pt x="105161" y="27551"/>
                        <a:pt x="107741" y="24489"/>
                        <a:pt x="111612" y="24489"/>
                      </a:cubicBezTo>
                      <a:cubicBezTo>
                        <a:pt x="114838" y="24489"/>
                        <a:pt x="117419" y="27551"/>
                        <a:pt x="117419" y="30612"/>
                      </a:cubicBezTo>
                      <a:cubicBezTo>
                        <a:pt x="117419" y="33673"/>
                        <a:pt x="114838" y="36734"/>
                        <a:pt x="111612" y="36734"/>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11" name="Shape 637">
                  <a:extLst>
                    <a:ext uri="{C183D7F6-B498-43B3-948B-1728B52AA6E4}">
                      <adec:decorative xmlns:adec="http://schemas.microsoft.com/office/drawing/2017/decorative" val="1"/>
                    </a:ext>
                  </a:extLst>
                </p:cNvPr>
                <p:cNvSpPr/>
                <p:nvPr/>
              </p:nvSpPr>
              <p:spPr>
                <a:xfrm>
                  <a:off x="11401425" y="1449387"/>
                  <a:ext cx="185700" cy="223799"/>
                </a:xfrm>
                <a:custGeom>
                  <a:avLst/>
                  <a:gdLst/>
                  <a:ahLst/>
                  <a:cxnLst/>
                  <a:rect l="0" t="0" r="0" b="0"/>
                  <a:pathLst>
                    <a:path w="120000" h="120000" extrusionOk="0">
                      <a:moveTo>
                        <a:pt x="120000" y="60000"/>
                      </a:moveTo>
                      <a:cubicBezTo>
                        <a:pt x="120000" y="60000"/>
                        <a:pt x="120000" y="56000"/>
                        <a:pt x="120000" y="56000"/>
                      </a:cubicBezTo>
                      <a:cubicBezTo>
                        <a:pt x="120000" y="48000"/>
                        <a:pt x="120000" y="40000"/>
                        <a:pt x="115200" y="32000"/>
                      </a:cubicBezTo>
                      <a:cubicBezTo>
                        <a:pt x="115200" y="28000"/>
                        <a:pt x="110400" y="20000"/>
                        <a:pt x="105600" y="16000"/>
                      </a:cubicBezTo>
                      <a:cubicBezTo>
                        <a:pt x="100800" y="12000"/>
                        <a:pt x="91200" y="8000"/>
                        <a:pt x="86400" y="8000"/>
                      </a:cubicBezTo>
                      <a:cubicBezTo>
                        <a:pt x="72000" y="0"/>
                        <a:pt x="52800" y="0"/>
                        <a:pt x="38400" y="8000"/>
                      </a:cubicBezTo>
                      <a:cubicBezTo>
                        <a:pt x="28800" y="8000"/>
                        <a:pt x="24000" y="16000"/>
                        <a:pt x="19200" y="20000"/>
                      </a:cubicBezTo>
                      <a:cubicBezTo>
                        <a:pt x="14400" y="24000"/>
                        <a:pt x="9600" y="32000"/>
                        <a:pt x="4800" y="36000"/>
                      </a:cubicBezTo>
                      <a:cubicBezTo>
                        <a:pt x="0" y="44000"/>
                        <a:pt x="0" y="52000"/>
                        <a:pt x="0" y="60000"/>
                      </a:cubicBezTo>
                      <a:cubicBezTo>
                        <a:pt x="0" y="68000"/>
                        <a:pt x="0" y="80000"/>
                        <a:pt x="4800" y="84000"/>
                      </a:cubicBezTo>
                      <a:cubicBezTo>
                        <a:pt x="9600" y="92000"/>
                        <a:pt x="14400" y="100000"/>
                        <a:pt x="19200" y="104000"/>
                      </a:cubicBezTo>
                      <a:cubicBezTo>
                        <a:pt x="24000" y="112000"/>
                        <a:pt x="28800" y="116000"/>
                        <a:pt x="38400" y="116000"/>
                      </a:cubicBezTo>
                      <a:cubicBezTo>
                        <a:pt x="48000" y="120000"/>
                        <a:pt x="57600" y="120000"/>
                        <a:pt x="67200" y="120000"/>
                      </a:cubicBezTo>
                      <a:cubicBezTo>
                        <a:pt x="72000" y="120000"/>
                        <a:pt x="76800" y="120000"/>
                        <a:pt x="81600" y="120000"/>
                      </a:cubicBezTo>
                      <a:cubicBezTo>
                        <a:pt x="86400" y="120000"/>
                        <a:pt x="91200" y="120000"/>
                        <a:pt x="96000" y="116000"/>
                      </a:cubicBezTo>
                      <a:cubicBezTo>
                        <a:pt x="100800" y="116000"/>
                        <a:pt x="105600" y="112000"/>
                        <a:pt x="105600" y="112000"/>
                      </a:cubicBezTo>
                      <a:cubicBezTo>
                        <a:pt x="110400" y="108000"/>
                        <a:pt x="115200" y="108000"/>
                        <a:pt x="115200" y="104000"/>
                      </a:cubicBezTo>
                      <a:cubicBezTo>
                        <a:pt x="120000" y="100000"/>
                        <a:pt x="120000" y="100000"/>
                        <a:pt x="120000" y="100000"/>
                      </a:cubicBezTo>
                      <a:cubicBezTo>
                        <a:pt x="115200" y="96000"/>
                        <a:pt x="115200" y="96000"/>
                        <a:pt x="115200" y="96000"/>
                      </a:cubicBezTo>
                      <a:cubicBezTo>
                        <a:pt x="110400" y="92000"/>
                        <a:pt x="105600" y="88000"/>
                        <a:pt x="96000" y="96000"/>
                      </a:cubicBezTo>
                      <a:cubicBezTo>
                        <a:pt x="96000" y="96000"/>
                        <a:pt x="96000" y="96000"/>
                        <a:pt x="91200" y="100000"/>
                      </a:cubicBezTo>
                      <a:cubicBezTo>
                        <a:pt x="86400" y="100000"/>
                        <a:pt x="86400" y="100000"/>
                        <a:pt x="81600" y="100000"/>
                      </a:cubicBezTo>
                      <a:cubicBezTo>
                        <a:pt x="72000" y="104000"/>
                        <a:pt x="57600" y="104000"/>
                        <a:pt x="48000" y="100000"/>
                      </a:cubicBezTo>
                      <a:cubicBezTo>
                        <a:pt x="43200" y="100000"/>
                        <a:pt x="38400" y="96000"/>
                        <a:pt x="38400" y="92000"/>
                      </a:cubicBezTo>
                      <a:cubicBezTo>
                        <a:pt x="33600" y="88000"/>
                        <a:pt x="28800" y="84000"/>
                        <a:pt x="28800" y="80000"/>
                      </a:cubicBezTo>
                      <a:cubicBezTo>
                        <a:pt x="28800" y="76000"/>
                        <a:pt x="24000" y="68000"/>
                        <a:pt x="24000" y="64000"/>
                      </a:cubicBezTo>
                      <a:cubicBezTo>
                        <a:pt x="110400" y="64000"/>
                        <a:pt x="110400" y="64000"/>
                        <a:pt x="110400" y="64000"/>
                      </a:cubicBezTo>
                      <a:cubicBezTo>
                        <a:pt x="115200" y="64000"/>
                        <a:pt x="115200" y="64000"/>
                        <a:pt x="120000" y="60000"/>
                      </a:cubicBezTo>
                      <a:close/>
                      <a:moveTo>
                        <a:pt x="28800" y="48000"/>
                      </a:moveTo>
                      <a:cubicBezTo>
                        <a:pt x="28800" y="44000"/>
                        <a:pt x="28800" y="40000"/>
                        <a:pt x="28800" y="40000"/>
                      </a:cubicBezTo>
                      <a:cubicBezTo>
                        <a:pt x="33600" y="36000"/>
                        <a:pt x="33600" y="32000"/>
                        <a:pt x="38400" y="28000"/>
                      </a:cubicBezTo>
                      <a:cubicBezTo>
                        <a:pt x="43200" y="28000"/>
                        <a:pt x="43200" y="24000"/>
                        <a:pt x="48000" y="24000"/>
                      </a:cubicBezTo>
                      <a:cubicBezTo>
                        <a:pt x="57600" y="20000"/>
                        <a:pt x="67200" y="20000"/>
                        <a:pt x="76800" y="24000"/>
                      </a:cubicBezTo>
                      <a:cubicBezTo>
                        <a:pt x="81600" y="24000"/>
                        <a:pt x="86400" y="24000"/>
                        <a:pt x="86400" y="28000"/>
                      </a:cubicBezTo>
                      <a:cubicBezTo>
                        <a:pt x="91200" y="32000"/>
                        <a:pt x="91200" y="36000"/>
                        <a:pt x="96000" y="40000"/>
                      </a:cubicBezTo>
                      <a:cubicBezTo>
                        <a:pt x="96000" y="40000"/>
                        <a:pt x="96000" y="44000"/>
                        <a:pt x="96000" y="48000"/>
                      </a:cubicBezTo>
                      <a:lnTo>
                        <a:pt x="28800" y="48000"/>
                      </a:ln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grpSp>
        </p:grpSp>
        <p:grpSp>
          <p:nvGrpSpPr>
            <p:cNvPr id="4" name="Group 3"/>
            <p:cNvGrpSpPr/>
            <p:nvPr/>
          </p:nvGrpSpPr>
          <p:grpSpPr>
            <a:xfrm>
              <a:off x="9466697" y="3756907"/>
              <a:ext cx="1705970" cy="1143000"/>
              <a:chOff x="9667530" y="3695700"/>
              <a:chExt cx="1705970" cy="1143000"/>
            </a:xfrm>
          </p:grpSpPr>
          <p:sp>
            <p:nvSpPr>
              <p:cNvPr id="254" name="Rectangular Callout 253">
                <a:extLst>
                  <a:ext uri="{C183D7F6-B498-43B3-948B-1728B52AA6E4}">
                    <adec:decorative xmlns:adec="http://schemas.microsoft.com/office/drawing/2017/decorative" val="1"/>
                  </a:ext>
                </a:extLst>
              </p:cNvPr>
              <p:cNvSpPr/>
              <p:nvPr/>
            </p:nvSpPr>
            <p:spPr>
              <a:xfrm flipH="1">
                <a:off x="9667530" y="3695700"/>
                <a:ext cx="1705970" cy="1143000"/>
              </a:xfrm>
              <a:prstGeom prst="wedgeRectCallout">
                <a:avLst>
                  <a:gd name="adj1" fmla="val 84879"/>
                  <a:gd name="adj2" fmla="val -35278"/>
                </a:avLst>
              </a:prstGeom>
              <a:solidFill>
                <a:srgbClr val="37A8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5" name="Rectangle 284"/>
              <p:cNvSpPr>
                <a:spLocks noChangeArrowheads="1"/>
              </p:cNvSpPr>
              <p:nvPr/>
            </p:nvSpPr>
            <p:spPr bwMode="auto">
              <a:xfrm>
                <a:off x="9718330" y="4432300"/>
                <a:ext cx="1600200" cy="381000"/>
              </a:xfrm>
              <a:prstGeom prst="rect">
                <a:avLst/>
              </a:prstGeom>
              <a:noFill/>
              <a:ln w="9525">
                <a:noFill/>
                <a:miter lim="800000"/>
                <a:headEnd/>
                <a:tailEnd/>
              </a:ln>
            </p:spPr>
            <p:txBody>
              <a:bodyPr lIns="0" tIns="18288" rIns="0" bIns="18288" anchor="ctr"/>
              <a:lstStyle/>
              <a:p>
                <a:pPr algn="ctr">
                  <a:lnSpc>
                    <a:spcPct val="85000"/>
                  </a:lnSpc>
                </a:pPr>
                <a:r>
                  <a:rPr lang="en-US" sz="2000" dirty="0">
                    <a:solidFill>
                      <a:srgbClr val="FFFFFF"/>
                    </a:solidFill>
                    <a:latin typeface="Arial Narrow" charset="0"/>
                    <a:ea typeface="Arial Narrow" charset="0"/>
                    <a:cs typeface="Arial Narrow" charset="0"/>
                  </a:rPr>
                  <a:t>TITLE HERE</a:t>
                </a:r>
              </a:p>
            </p:txBody>
          </p:sp>
          <p:grpSp>
            <p:nvGrpSpPr>
              <p:cNvPr id="112" name="Shape 630"/>
              <p:cNvGrpSpPr/>
              <p:nvPr/>
            </p:nvGrpSpPr>
            <p:grpSpPr>
              <a:xfrm>
                <a:off x="10192540" y="3814777"/>
                <a:ext cx="666217" cy="549247"/>
                <a:chOff x="4932362" y="4760912"/>
                <a:chExt cx="1573200" cy="1296987"/>
              </a:xfrm>
              <a:solidFill>
                <a:schemeClr val="bg1"/>
              </a:solidFill>
            </p:grpSpPr>
            <p:sp>
              <p:nvSpPr>
                <p:cNvPr id="113" name="Shape 631">
                  <a:extLst>
                    <a:ext uri="{C183D7F6-B498-43B3-948B-1728B52AA6E4}">
                      <adec:decorative xmlns:adec="http://schemas.microsoft.com/office/drawing/2017/decorative" val="1"/>
                    </a:ext>
                  </a:extLst>
                </p:cNvPr>
                <p:cNvSpPr/>
                <p:nvPr/>
              </p:nvSpPr>
              <p:spPr>
                <a:xfrm>
                  <a:off x="5208587" y="5103812"/>
                  <a:ext cx="282600" cy="290400"/>
                </a:xfrm>
                <a:custGeom>
                  <a:avLst/>
                  <a:gdLst/>
                  <a:ahLst/>
                  <a:cxnLst/>
                  <a:rect l="0" t="0" r="0" b="0"/>
                  <a:pathLst>
                    <a:path w="120000" h="120000" extrusionOk="0">
                      <a:moveTo>
                        <a:pt x="60000" y="0"/>
                      </a:moveTo>
                      <a:cubicBezTo>
                        <a:pt x="28421" y="0"/>
                        <a:pt x="0" y="27692"/>
                        <a:pt x="0" y="58461"/>
                      </a:cubicBezTo>
                      <a:cubicBezTo>
                        <a:pt x="0" y="92307"/>
                        <a:pt x="28421" y="120000"/>
                        <a:pt x="60000" y="120000"/>
                      </a:cubicBezTo>
                      <a:cubicBezTo>
                        <a:pt x="94736" y="120000"/>
                        <a:pt x="120000" y="92307"/>
                        <a:pt x="120000" y="58461"/>
                      </a:cubicBezTo>
                      <a:cubicBezTo>
                        <a:pt x="120000" y="27692"/>
                        <a:pt x="94736" y="0"/>
                        <a:pt x="60000" y="0"/>
                      </a:cubicBezTo>
                      <a:close/>
                      <a:moveTo>
                        <a:pt x="60000" y="107692"/>
                      </a:moveTo>
                      <a:cubicBezTo>
                        <a:pt x="34736" y="107692"/>
                        <a:pt x="12631" y="86153"/>
                        <a:pt x="12631" y="58461"/>
                      </a:cubicBezTo>
                      <a:cubicBezTo>
                        <a:pt x="12631" y="33846"/>
                        <a:pt x="34736" y="12307"/>
                        <a:pt x="60000" y="12307"/>
                      </a:cubicBezTo>
                      <a:cubicBezTo>
                        <a:pt x="88421" y="12307"/>
                        <a:pt x="107368" y="33846"/>
                        <a:pt x="107368" y="58461"/>
                      </a:cubicBezTo>
                      <a:cubicBezTo>
                        <a:pt x="107368" y="86153"/>
                        <a:pt x="88421" y="107692"/>
                        <a:pt x="60000" y="107692"/>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14" name="Shape 632">
                  <a:extLst>
                    <a:ext uri="{C183D7F6-B498-43B3-948B-1728B52AA6E4}">
                      <adec:decorative xmlns:adec="http://schemas.microsoft.com/office/drawing/2017/decorative" val="1"/>
                    </a:ext>
                  </a:extLst>
                </p:cNvPr>
                <p:cNvSpPr/>
                <p:nvPr/>
              </p:nvSpPr>
              <p:spPr>
                <a:xfrm>
                  <a:off x="4932362" y="6019800"/>
                  <a:ext cx="1573200" cy="38100"/>
                </a:xfrm>
                <a:prstGeom prst="rect">
                  <a:avLst/>
                </a:prstGeom>
                <a:grpFill/>
                <a:ln w="9525" cap="flat" cmpd="sng">
                  <a:solidFill>
                    <a:schemeClr val="bg1"/>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15" name="Shape 633">
                  <a:extLst>
                    <a:ext uri="{C183D7F6-B498-43B3-948B-1728B52AA6E4}">
                      <adec:decorative xmlns:adec="http://schemas.microsoft.com/office/drawing/2017/decorative" val="1"/>
                    </a:ext>
                  </a:extLst>
                </p:cNvPr>
                <p:cNvSpPr/>
                <p:nvPr/>
              </p:nvSpPr>
              <p:spPr>
                <a:xfrm>
                  <a:off x="4932362" y="4760912"/>
                  <a:ext cx="1573200" cy="1095300"/>
                </a:xfrm>
                <a:custGeom>
                  <a:avLst/>
                  <a:gdLst/>
                  <a:ahLst/>
                  <a:cxnLst/>
                  <a:rect l="0" t="0" r="0" b="0"/>
                  <a:pathLst>
                    <a:path w="120000" h="120000" extrusionOk="0">
                      <a:moveTo>
                        <a:pt x="108056" y="0"/>
                      </a:moveTo>
                      <a:cubicBezTo>
                        <a:pt x="11943" y="0"/>
                        <a:pt x="11943" y="0"/>
                        <a:pt x="11943" y="0"/>
                      </a:cubicBezTo>
                      <a:cubicBezTo>
                        <a:pt x="5118" y="0"/>
                        <a:pt x="0" y="8163"/>
                        <a:pt x="0" y="17142"/>
                      </a:cubicBezTo>
                      <a:cubicBezTo>
                        <a:pt x="0" y="102857"/>
                        <a:pt x="0" y="102857"/>
                        <a:pt x="0" y="102857"/>
                      </a:cubicBezTo>
                      <a:cubicBezTo>
                        <a:pt x="0" y="112653"/>
                        <a:pt x="5118" y="120000"/>
                        <a:pt x="11943" y="120000"/>
                      </a:cubicBezTo>
                      <a:cubicBezTo>
                        <a:pt x="108056" y="120000"/>
                        <a:pt x="108056" y="120000"/>
                        <a:pt x="108056" y="120000"/>
                      </a:cubicBezTo>
                      <a:cubicBezTo>
                        <a:pt x="114881" y="120000"/>
                        <a:pt x="120000" y="112653"/>
                        <a:pt x="120000" y="102857"/>
                      </a:cubicBezTo>
                      <a:cubicBezTo>
                        <a:pt x="120000" y="17142"/>
                        <a:pt x="120000" y="17142"/>
                        <a:pt x="120000" y="17142"/>
                      </a:cubicBezTo>
                      <a:cubicBezTo>
                        <a:pt x="120000" y="8163"/>
                        <a:pt x="114881" y="0"/>
                        <a:pt x="108056" y="0"/>
                      </a:cubicBezTo>
                      <a:close/>
                      <a:moveTo>
                        <a:pt x="46635" y="115918"/>
                      </a:moveTo>
                      <a:cubicBezTo>
                        <a:pt x="17061" y="115918"/>
                        <a:pt x="17061" y="115918"/>
                        <a:pt x="17061" y="115918"/>
                      </a:cubicBezTo>
                      <a:cubicBezTo>
                        <a:pt x="17061" y="94693"/>
                        <a:pt x="17061" y="94693"/>
                        <a:pt x="17061" y="94693"/>
                      </a:cubicBezTo>
                      <a:cubicBezTo>
                        <a:pt x="17061" y="88979"/>
                        <a:pt x="20473" y="84897"/>
                        <a:pt x="23886" y="84897"/>
                      </a:cubicBezTo>
                      <a:cubicBezTo>
                        <a:pt x="39810" y="84897"/>
                        <a:pt x="39810" y="84897"/>
                        <a:pt x="39810" y="84897"/>
                      </a:cubicBezTo>
                      <a:cubicBezTo>
                        <a:pt x="43791" y="84897"/>
                        <a:pt x="46635" y="88979"/>
                        <a:pt x="46635" y="94693"/>
                      </a:cubicBezTo>
                      <a:lnTo>
                        <a:pt x="46635" y="115918"/>
                      </a:lnTo>
                      <a:close/>
                      <a:moveTo>
                        <a:pt x="117156" y="102857"/>
                      </a:moveTo>
                      <a:cubicBezTo>
                        <a:pt x="117156" y="110204"/>
                        <a:pt x="113175" y="115918"/>
                        <a:pt x="108056" y="115918"/>
                      </a:cubicBezTo>
                      <a:cubicBezTo>
                        <a:pt x="48909" y="115918"/>
                        <a:pt x="48909" y="115918"/>
                        <a:pt x="48909" y="115918"/>
                      </a:cubicBezTo>
                      <a:cubicBezTo>
                        <a:pt x="48909" y="94693"/>
                        <a:pt x="48909" y="94693"/>
                        <a:pt x="48909" y="94693"/>
                      </a:cubicBezTo>
                      <a:cubicBezTo>
                        <a:pt x="48909" y="87346"/>
                        <a:pt x="44928" y="81632"/>
                        <a:pt x="39810" y="81632"/>
                      </a:cubicBezTo>
                      <a:cubicBezTo>
                        <a:pt x="23886" y="81632"/>
                        <a:pt x="23886" y="81632"/>
                        <a:pt x="23886" y="81632"/>
                      </a:cubicBezTo>
                      <a:cubicBezTo>
                        <a:pt x="18767" y="81632"/>
                        <a:pt x="14786" y="87346"/>
                        <a:pt x="14786" y="94693"/>
                      </a:cubicBezTo>
                      <a:cubicBezTo>
                        <a:pt x="14786" y="115918"/>
                        <a:pt x="14786" y="115918"/>
                        <a:pt x="14786" y="115918"/>
                      </a:cubicBezTo>
                      <a:cubicBezTo>
                        <a:pt x="11943" y="115918"/>
                        <a:pt x="11943" y="115918"/>
                        <a:pt x="11943" y="115918"/>
                      </a:cubicBezTo>
                      <a:cubicBezTo>
                        <a:pt x="6824" y="115918"/>
                        <a:pt x="2843" y="110204"/>
                        <a:pt x="2843" y="102857"/>
                      </a:cubicBezTo>
                      <a:cubicBezTo>
                        <a:pt x="2843" y="17142"/>
                        <a:pt x="2843" y="17142"/>
                        <a:pt x="2843" y="17142"/>
                      </a:cubicBezTo>
                      <a:cubicBezTo>
                        <a:pt x="2843" y="10612"/>
                        <a:pt x="6824" y="4897"/>
                        <a:pt x="11943" y="4897"/>
                      </a:cubicBezTo>
                      <a:cubicBezTo>
                        <a:pt x="108056" y="4897"/>
                        <a:pt x="108056" y="4897"/>
                        <a:pt x="108056" y="4897"/>
                      </a:cubicBezTo>
                      <a:cubicBezTo>
                        <a:pt x="113175" y="4897"/>
                        <a:pt x="117156" y="10612"/>
                        <a:pt x="117156" y="17142"/>
                      </a:cubicBezTo>
                      <a:lnTo>
                        <a:pt x="117156" y="102857"/>
                      </a:ln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16" name="Shape 634">
                  <a:extLst>
                    <a:ext uri="{C183D7F6-B498-43B3-948B-1728B52AA6E4}">
                      <adec:decorative xmlns:adec="http://schemas.microsoft.com/office/drawing/2017/decorative" val="1"/>
                    </a:ext>
                  </a:extLst>
                </p:cNvPr>
                <p:cNvSpPr/>
                <p:nvPr/>
              </p:nvSpPr>
              <p:spPr>
                <a:xfrm>
                  <a:off x="5662612" y="4910137"/>
                  <a:ext cx="665100" cy="543000"/>
                </a:xfrm>
                <a:custGeom>
                  <a:avLst/>
                  <a:gdLst/>
                  <a:ahLst/>
                  <a:cxnLst/>
                  <a:rect l="0" t="0" r="0" b="0"/>
                  <a:pathLst>
                    <a:path w="120000" h="120000" extrusionOk="0">
                      <a:moveTo>
                        <a:pt x="117303" y="0"/>
                      </a:moveTo>
                      <a:cubicBezTo>
                        <a:pt x="115955" y="0"/>
                        <a:pt x="114606" y="0"/>
                        <a:pt x="114606" y="3287"/>
                      </a:cubicBezTo>
                      <a:cubicBezTo>
                        <a:pt x="90337" y="77260"/>
                        <a:pt x="90337" y="77260"/>
                        <a:pt x="90337" y="77260"/>
                      </a:cubicBezTo>
                      <a:cubicBezTo>
                        <a:pt x="75505" y="60821"/>
                        <a:pt x="75505" y="60821"/>
                        <a:pt x="75505" y="60821"/>
                      </a:cubicBezTo>
                      <a:cubicBezTo>
                        <a:pt x="74157" y="59178"/>
                        <a:pt x="72808" y="59178"/>
                        <a:pt x="71460" y="60821"/>
                      </a:cubicBezTo>
                      <a:cubicBezTo>
                        <a:pt x="51235" y="87123"/>
                        <a:pt x="51235" y="87123"/>
                        <a:pt x="51235" y="87123"/>
                      </a:cubicBezTo>
                      <a:cubicBezTo>
                        <a:pt x="35056" y="57534"/>
                        <a:pt x="35056" y="57534"/>
                        <a:pt x="35056" y="57534"/>
                      </a:cubicBezTo>
                      <a:cubicBezTo>
                        <a:pt x="33707" y="55890"/>
                        <a:pt x="33707" y="55890"/>
                        <a:pt x="32359" y="55890"/>
                      </a:cubicBezTo>
                      <a:cubicBezTo>
                        <a:pt x="31011" y="55890"/>
                        <a:pt x="29662" y="55890"/>
                        <a:pt x="29662" y="57534"/>
                      </a:cubicBezTo>
                      <a:cubicBezTo>
                        <a:pt x="1348" y="115068"/>
                        <a:pt x="1348" y="115068"/>
                        <a:pt x="1348" y="115068"/>
                      </a:cubicBezTo>
                      <a:cubicBezTo>
                        <a:pt x="0" y="116712"/>
                        <a:pt x="0" y="118356"/>
                        <a:pt x="1348" y="119999"/>
                      </a:cubicBezTo>
                      <a:cubicBezTo>
                        <a:pt x="2696" y="119999"/>
                        <a:pt x="2696" y="119999"/>
                        <a:pt x="4044" y="119999"/>
                      </a:cubicBezTo>
                      <a:cubicBezTo>
                        <a:pt x="4044" y="119999"/>
                        <a:pt x="5393" y="119999"/>
                        <a:pt x="6741" y="118356"/>
                      </a:cubicBezTo>
                      <a:cubicBezTo>
                        <a:pt x="32359" y="67397"/>
                        <a:pt x="32359" y="67397"/>
                        <a:pt x="32359" y="67397"/>
                      </a:cubicBezTo>
                      <a:cubicBezTo>
                        <a:pt x="47191" y="95342"/>
                        <a:pt x="47191" y="95342"/>
                        <a:pt x="47191" y="95342"/>
                      </a:cubicBezTo>
                      <a:cubicBezTo>
                        <a:pt x="48539" y="96986"/>
                        <a:pt x="48539" y="96986"/>
                        <a:pt x="49887" y="98630"/>
                      </a:cubicBezTo>
                      <a:cubicBezTo>
                        <a:pt x="51235" y="98630"/>
                        <a:pt x="51235" y="96986"/>
                        <a:pt x="52584" y="96986"/>
                      </a:cubicBezTo>
                      <a:cubicBezTo>
                        <a:pt x="74157" y="69041"/>
                        <a:pt x="74157" y="69041"/>
                        <a:pt x="74157" y="69041"/>
                      </a:cubicBezTo>
                      <a:cubicBezTo>
                        <a:pt x="90337" y="85479"/>
                        <a:pt x="90337" y="85479"/>
                        <a:pt x="90337" y="85479"/>
                      </a:cubicBezTo>
                      <a:cubicBezTo>
                        <a:pt x="90337" y="87123"/>
                        <a:pt x="91685" y="87123"/>
                        <a:pt x="91685" y="87123"/>
                      </a:cubicBezTo>
                      <a:cubicBezTo>
                        <a:pt x="91685" y="87123"/>
                        <a:pt x="91685" y="87123"/>
                        <a:pt x="93033" y="87123"/>
                      </a:cubicBezTo>
                      <a:cubicBezTo>
                        <a:pt x="93033" y="85479"/>
                        <a:pt x="94382" y="85479"/>
                        <a:pt x="94382" y="83835"/>
                      </a:cubicBezTo>
                      <a:cubicBezTo>
                        <a:pt x="120000" y="4931"/>
                        <a:pt x="120000" y="4931"/>
                        <a:pt x="120000" y="4931"/>
                      </a:cubicBezTo>
                      <a:cubicBezTo>
                        <a:pt x="120000" y="3287"/>
                        <a:pt x="120000" y="3287"/>
                        <a:pt x="120000" y="1643"/>
                      </a:cubicBezTo>
                      <a:cubicBezTo>
                        <a:pt x="120000" y="1643"/>
                        <a:pt x="118651" y="1643"/>
                        <a:pt x="117303" y="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grpSp>
        </p:grpSp>
        <p:grpSp>
          <p:nvGrpSpPr>
            <p:cNvPr id="3" name="Group 2"/>
            <p:cNvGrpSpPr/>
            <p:nvPr/>
          </p:nvGrpSpPr>
          <p:grpSpPr>
            <a:xfrm>
              <a:off x="9465637" y="5276563"/>
              <a:ext cx="1807571" cy="1211073"/>
              <a:chOff x="9666470" y="5276563"/>
              <a:chExt cx="1807571" cy="1211073"/>
            </a:xfrm>
          </p:grpSpPr>
          <p:sp>
            <p:nvSpPr>
              <p:cNvPr id="252" name="Oval Callout 251">
                <a:extLst>
                  <a:ext uri="{C183D7F6-B498-43B3-948B-1728B52AA6E4}">
                    <adec:decorative xmlns:adec="http://schemas.microsoft.com/office/drawing/2017/decorative" val="1"/>
                  </a:ext>
                </a:extLst>
              </p:cNvPr>
              <p:cNvSpPr/>
              <p:nvPr/>
            </p:nvSpPr>
            <p:spPr>
              <a:xfrm flipH="1">
                <a:off x="9666470" y="5276563"/>
                <a:ext cx="1807571" cy="1211073"/>
              </a:xfrm>
              <a:prstGeom prst="wedgeEllipseCallout">
                <a:avLst>
                  <a:gd name="adj1" fmla="val 81900"/>
                  <a:gd name="adj2" fmla="val -39722"/>
                </a:avLst>
              </a:prstGeom>
              <a:solidFill>
                <a:srgbClr val="EB3D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8" name="Rectangle 287"/>
              <p:cNvSpPr>
                <a:spLocks noChangeArrowheads="1"/>
              </p:cNvSpPr>
              <p:nvPr/>
            </p:nvSpPr>
            <p:spPr bwMode="auto">
              <a:xfrm>
                <a:off x="9729971" y="5962364"/>
                <a:ext cx="1600200" cy="381000"/>
              </a:xfrm>
              <a:prstGeom prst="rect">
                <a:avLst/>
              </a:prstGeom>
              <a:noFill/>
              <a:ln w="9525">
                <a:noFill/>
                <a:miter lim="800000"/>
                <a:headEnd/>
                <a:tailEnd/>
              </a:ln>
            </p:spPr>
            <p:txBody>
              <a:bodyPr lIns="0" tIns="18288" rIns="0" bIns="18288" anchor="ctr"/>
              <a:lstStyle/>
              <a:p>
                <a:pPr algn="ctr">
                  <a:lnSpc>
                    <a:spcPct val="85000"/>
                  </a:lnSpc>
                </a:pPr>
                <a:r>
                  <a:rPr lang="en-US" sz="2000" dirty="0">
                    <a:solidFill>
                      <a:srgbClr val="FFFFFF"/>
                    </a:solidFill>
                    <a:latin typeface="Arial Narrow" charset="0"/>
                    <a:ea typeface="Arial Narrow" charset="0"/>
                    <a:cs typeface="Arial Narrow" charset="0"/>
                  </a:rPr>
                  <a:t>TITLE HERE</a:t>
                </a:r>
              </a:p>
            </p:txBody>
          </p:sp>
          <p:grpSp>
            <p:nvGrpSpPr>
              <p:cNvPr id="117" name="Shape 592"/>
              <p:cNvGrpSpPr/>
              <p:nvPr/>
            </p:nvGrpSpPr>
            <p:grpSpPr>
              <a:xfrm>
                <a:off x="10171281" y="5378407"/>
                <a:ext cx="708734" cy="522350"/>
                <a:chOff x="2127250" y="860425"/>
                <a:chExt cx="1617600" cy="1192200"/>
              </a:xfrm>
              <a:solidFill>
                <a:schemeClr val="bg1"/>
              </a:solidFill>
            </p:grpSpPr>
            <p:sp>
              <p:nvSpPr>
                <p:cNvPr id="118" name="Shape 593">
                  <a:extLst>
                    <a:ext uri="{C183D7F6-B498-43B3-948B-1728B52AA6E4}">
                      <adec:decorative xmlns:adec="http://schemas.microsoft.com/office/drawing/2017/decorative" val="1"/>
                    </a:ext>
                  </a:extLst>
                </p:cNvPr>
                <p:cNvSpPr/>
                <p:nvPr/>
              </p:nvSpPr>
              <p:spPr>
                <a:xfrm>
                  <a:off x="2127250" y="860425"/>
                  <a:ext cx="1617600" cy="1192200"/>
                </a:xfrm>
                <a:custGeom>
                  <a:avLst/>
                  <a:gdLst/>
                  <a:ahLst/>
                  <a:cxnLst/>
                  <a:rect l="0" t="0" r="0" b="0"/>
                  <a:pathLst>
                    <a:path w="120000" h="120000" extrusionOk="0">
                      <a:moveTo>
                        <a:pt x="119447" y="98250"/>
                      </a:moveTo>
                      <a:cubicBezTo>
                        <a:pt x="118341" y="84750"/>
                        <a:pt x="118341" y="84750"/>
                        <a:pt x="118341" y="84750"/>
                      </a:cubicBezTo>
                      <a:cubicBezTo>
                        <a:pt x="117788" y="73500"/>
                        <a:pt x="117235" y="60750"/>
                        <a:pt x="116682" y="48750"/>
                      </a:cubicBezTo>
                      <a:cubicBezTo>
                        <a:pt x="116129" y="39000"/>
                        <a:pt x="112258" y="31500"/>
                        <a:pt x="106175" y="26250"/>
                      </a:cubicBezTo>
                      <a:cubicBezTo>
                        <a:pt x="102857" y="24000"/>
                        <a:pt x="99539" y="23250"/>
                        <a:pt x="95668" y="23250"/>
                      </a:cubicBezTo>
                      <a:cubicBezTo>
                        <a:pt x="95115" y="23250"/>
                        <a:pt x="95115" y="23250"/>
                        <a:pt x="95115" y="23250"/>
                      </a:cubicBezTo>
                      <a:cubicBezTo>
                        <a:pt x="89032" y="23250"/>
                        <a:pt x="85161" y="25500"/>
                        <a:pt x="81843" y="30750"/>
                      </a:cubicBezTo>
                      <a:cubicBezTo>
                        <a:pt x="81290" y="31500"/>
                        <a:pt x="80184" y="31500"/>
                        <a:pt x="79631" y="31500"/>
                      </a:cubicBezTo>
                      <a:cubicBezTo>
                        <a:pt x="75207" y="31500"/>
                        <a:pt x="71336" y="31500"/>
                        <a:pt x="67465" y="31500"/>
                      </a:cubicBezTo>
                      <a:cubicBezTo>
                        <a:pt x="58617" y="31500"/>
                        <a:pt x="58617" y="31500"/>
                        <a:pt x="58617" y="31500"/>
                      </a:cubicBezTo>
                      <a:cubicBezTo>
                        <a:pt x="58617" y="30000"/>
                        <a:pt x="58617" y="30000"/>
                        <a:pt x="58617" y="30000"/>
                      </a:cubicBezTo>
                      <a:cubicBezTo>
                        <a:pt x="58617" y="26250"/>
                        <a:pt x="59723" y="22500"/>
                        <a:pt x="61382" y="19500"/>
                      </a:cubicBezTo>
                      <a:cubicBezTo>
                        <a:pt x="63041" y="16500"/>
                        <a:pt x="64147" y="13500"/>
                        <a:pt x="64147" y="10500"/>
                      </a:cubicBezTo>
                      <a:cubicBezTo>
                        <a:pt x="64700" y="7500"/>
                        <a:pt x="64700" y="5250"/>
                        <a:pt x="64700" y="2250"/>
                      </a:cubicBezTo>
                      <a:cubicBezTo>
                        <a:pt x="64700" y="1500"/>
                        <a:pt x="64700" y="1500"/>
                        <a:pt x="64700" y="750"/>
                      </a:cubicBezTo>
                      <a:cubicBezTo>
                        <a:pt x="64147" y="750"/>
                        <a:pt x="63594" y="0"/>
                        <a:pt x="63594" y="0"/>
                      </a:cubicBezTo>
                      <a:cubicBezTo>
                        <a:pt x="61935" y="0"/>
                        <a:pt x="61935" y="1500"/>
                        <a:pt x="61935" y="2250"/>
                      </a:cubicBezTo>
                      <a:cubicBezTo>
                        <a:pt x="61935" y="3000"/>
                        <a:pt x="61935" y="3000"/>
                        <a:pt x="61935" y="3750"/>
                      </a:cubicBezTo>
                      <a:cubicBezTo>
                        <a:pt x="61935" y="9750"/>
                        <a:pt x="60829" y="14250"/>
                        <a:pt x="58617" y="18000"/>
                      </a:cubicBezTo>
                      <a:cubicBezTo>
                        <a:pt x="57511" y="20250"/>
                        <a:pt x="56405" y="23250"/>
                        <a:pt x="56405" y="26250"/>
                      </a:cubicBezTo>
                      <a:cubicBezTo>
                        <a:pt x="55852" y="30000"/>
                        <a:pt x="55852" y="30000"/>
                        <a:pt x="55852" y="30000"/>
                      </a:cubicBezTo>
                      <a:cubicBezTo>
                        <a:pt x="55299" y="30750"/>
                        <a:pt x="55299" y="30750"/>
                        <a:pt x="55299" y="30750"/>
                      </a:cubicBezTo>
                      <a:cubicBezTo>
                        <a:pt x="54746" y="31500"/>
                        <a:pt x="54746" y="31500"/>
                        <a:pt x="54746" y="31500"/>
                      </a:cubicBezTo>
                      <a:cubicBezTo>
                        <a:pt x="54746" y="31500"/>
                        <a:pt x="54746" y="31500"/>
                        <a:pt x="54746" y="31500"/>
                      </a:cubicBezTo>
                      <a:cubicBezTo>
                        <a:pt x="45898" y="31500"/>
                        <a:pt x="45898" y="31500"/>
                        <a:pt x="45898" y="31500"/>
                      </a:cubicBezTo>
                      <a:cubicBezTo>
                        <a:pt x="43686" y="31500"/>
                        <a:pt x="41474" y="31500"/>
                        <a:pt x="39262" y="31500"/>
                      </a:cubicBezTo>
                      <a:cubicBezTo>
                        <a:pt x="38709" y="31500"/>
                        <a:pt x="37603" y="30750"/>
                        <a:pt x="37603" y="30000"/>
                      </a:cubicBezTo>
                      <a:cubicBezTo>
                        <a:pt x="35391" y="27750"/>
                        <a:pt x="33732" y="26250"/>
                        <a:pt x="32073" y="24750"/>
                      </a:cubicBezTo>
                      <a:cubicBezTo>
                        <a:pt x="29308" y="23250"/>
                        <a:pt x="27096" y="23250"/>
                        <a:pt x="24331" y="23250"/>
                      </a:cubicBezTo>
                      <a:cubicBezTo>
                        <a:pt x="23225" y="23250"/>
                        <a:pt x="21566" y="23250"/>
                        <a:pt x="19907" y="23250"/>
                      </a:cubicBezTo>
                      <a:cubicBezTo>
                        <a:pt x="10506" y="25500"/>
                        <a:pt x="3870" y="35250"/>
                        <a:pt x="2764" y="47250"/>
                      </a:cubicBezTo>
                      <a:cubicBezTo>
                        <a:pt x="2211" y="55500"/>
                        <a:pt x="1658" y="64500"/>
                        <a:pt x="1105" y="72750"/>
                      </a:cubicBezTo>
                      <a:cubicBezTo>
                        <a:pt x="1105" y="73500"/>
                        <a:pt x="1105" y="73500"/>
                        <a:pt x="1105" y="73500"/>
                      </a:cubicBezTo>
                      <a:cubicBezTo>
                        <a:pt x="1105" y="77250"/>
                        <a:pt x="1105" y="81000"/>
                        <a:pt x="552" y="85500"/>
                      </a:cubicBezTo>
                      <a:cubicBezTo>
                        <a:pt x="552" y="87750"/>
                        <a:pt x="552" y="90000"/>
                        <a:pt x="0" y="92250"/>
                      </a:cubicBezTo>
                      <a:cubicBezTo>
                        <a:pt x="0" y="96000"/>
                        <a:pt x="0" y="96000"/>
                        <a:pt x="0" y="96000"/>
                      </a:cubicBezTo>
                      <a:cubicBezTo>
                        <a:pt x="0" y="101250"/>
                        <a:pt x="0" y="101250"/>
                        <a:pt x="0" y="101250"/>
                      </a:cubicBezTo>
                      <a:cubicBezTo>
                        <a:pt x="0" y="101250"/>
                        <a:pt x="0" y="101250"/>
                        <a:pt x="0" y="101250"/>
                      </a:cubicBezTo>
                      <a:cubicBezTo>
                        <a:pt x="0" y="102000"/>
                        <a:pt x="0" y="102000"/>
                        <a:pt x="0" y="102750"/>
                      </a:cubicBezTo>
                      <a:cubicBezTo>
                        <a:pt x="1105" y="111000"/>
                        <a:pt x="6635" y="120000"/>
                        <a:pt x="14377" y="120000"/>
                      </a:cubicBezTo>
                      <a:cubicBezTo>
                        <a:pt x="14930" y="120000"/>
                        <a:pt x="15483" y="120000"/>
                        <a:pt x="16036" y="120000"/>
                      </a:cubicBezTo>
                      <a:cubicBezTo>
                        <a:pt x="22119" y="119250"/>
                        <a:pt x="25437" y="115500"/>
                        <a:pt x="27096" y="109500"/>
                      </a:cubicBezTo>
                      <a:cubicBezTo>
                        <a:pt x="27649" y="108750"/>
                        <a:pt x="27649" y="108000"/>
                        <a:pt x="27649" y="107250"/>
                      </a:cubicBezTo>
                      <a:cubicBezTo>
                        <a:pt x="32626" y="91500"/>
                        <a:pt x="32626" y="91500"/>
                        <a:pt x="32626" y="91500"/>
                      </a:cubicBezTo>
                      <a:cubicBezTo>
                        <a:pt x="33732" y="93000"/>
                        <a:pt x="33732" y="93000"/>
                        <a:pt x="33732" y="93000"/>
                      </a:cubicBezTo>
                      <a:cubicBezTo>
                        <a:pt x="36497" y="95250"/>
                        <a:pt x="38709" y="96750"/>
                        <a:pt x="41474" y="96750"/>
                      </a:cubicBezTo>
                      <a:cubicBezTo>
                        <a:pt x="47557" y="96750"/>
                        <a:pt x="51981" y="93000"/>
                        <a:pt x="54746" y="85500"/>
                      </a:cubicBezTo>
                      <a:cubicBezTo>
                        <a:pt x="55299" y="84750"/>
                        <a:pt x="55852" y="83250"/>
                        <a:pt x="56958" y="83250"/>
                      </a:cubicBezTo>
                      <a:cubicBezTo>
                        <a:pt x="57511" y="83250"/>
                        <a:pt x="58064" y="83250"/>
                        <a:pt x="58617" y="83250"/>
                      </a:cubicBezTo>
                      <a:cubicBezTo>
                        <a:pt x="60276" y="83250"/>
                        <a:pt x="60276" y="83250"/>
                        <a:pt x="60276" y="83250"/>
                      </a:cubicBezTo>
                      <a:cubicBezTo>
                        <a:pt x="61382" y="83250"/>
                        <a:pt x="61935" y="83250"/>
                        <a:pt x="62488" y="83250"/>
                      </a:cubicBezTo>
                      <a:cubicBezTo>
                        <a:pt x="63041" y="84000"/>
                        <a:pt x="64147" y="84750"/>
                        <a:pt x="64147" y="85500"/>
                      </a:cubicBezTo>
                      <a:cubicBezTo>
                        <a:pt x="66912" y="91500"/>
                        <a:pt x="71336" y="95250"/>
                        <a:pt x="76866" y="95250"/>
                      </a:cubicBezTo>
                      <a:cubicBezTo>
                        <a:pt x="77419" y="95250"/>
                        <a:pt x="77419" y="95250"/>
                        <a:pt x="77972" y="95250"/>
                      </a:cubicBezTo>
                      <a:cubicBezTo>
                        <a:pt x="80737" y="95250"/>
                        <a:pt x="82949" y="94500"/>
                        <a:pt x="85161" y="93000"/>
                      </a:cubicBezTo>
                      <a:cubicBezTo>
                        <a:pt x="86267" y="92250"/>
                        <a:pt x="86267" y="92250"/>
                        <a:pt x="86267" y="92250"/>
                      </a:cubicBezTo>
                      <a:cubicBezTo>
                        <a:pt x="87373" y="96000"/>
                        <a:pt x="87373" y="96000"/>
                        <a:pt x="87373" y="96000"/>
                      </a:cubicBezTo>
                      <a:cubicBezTo>
                        <a:pt x="92350" y="111000"/>
                        <a:pt x="92350" y="111000"/>
                        <a:pt x="92350" y="111000"/>
                      </a:cubicBezTo>
                      <a:cubicBezTo>
                        <a:pt x="93456" y="114000"/>
                        <a:pt x="95115" y="116250"/>
                        <a:pt x="97327" y="117750"/>
                      </a:cubicBezTo>
                      <a:cubicBezTo>
                        <a:pt x="99539" y="119250"/>
                        <a:pt x="101751" y="120000"/>
                        <a:pt x="104516" y="120000"/>
                      </a:cubicBezTo>
                      <a:cubicBezTo>
                        <a:pt x="104516" y="120000"/>
                        <a:pt x="104516" y="120000"/>
                        <a:pt x="104516" y="120000"/>
                      </a:cubicBezTo>
                      <a:cubicBezTo>
                        <a:pt x="105622" y="120000"/>
                        <a:pt x="106175" y="120000"/>
                        <a:pt x="107281" y="119250"/>
                      </a:cubicBezTo>
                      <a:cubicBezTo>
                        <a:pt x="114470" y="117750"/>
                        <a:pt x="120000" y="108750"/>
                        <a:pt x="119447" y="98250"/>
                      </a:cubicBezTo>
                      <a:close/>
                      <a:moveTo>
                        <a:pt x="113364" y="111000"/>
                      </a:moveTo>
                      <a:cubicBezTo>
                        <a:pt x="111705" y="113250"/>
                        <a:pt x="108940" y="116250"/>
                        <a:pt x="105069" y="116250"/>
                      </a:cubicBezTo>
                      <a:cubicBezTo>
                        <a:pt x="103963" y="116250"/>
                        <a:pt x="103410" y="116250"/>
                        <a:pt x="102857" y="116250"/>
                      </a:cubicBezTo>
                      <a:cubicBezTo>
                        <a:pt x="101751" y="115500"/>
                        <a:pt x="100645" y="115500"/>
                        <a:pt x="99539" y="114750"/>
                      </a:cubicBezTo>
                      <a:cubicBezTo>
                        <a:pt x="97327" y="114000"/>
                        <a:pt x="95668" y="111750"/>
                        <a:pt x="95115" y="108750"/>
                      </a:cubicBezTo>
                      <a:cubicBezTo>
                        <a:pt x="93456" y="103500"/>
                        <a:pt x="91244" y="98250"/>
                        <a:pt x="89585" y="93000"/>
                      </a:cubicBezTo>
                      <a:cubicBezTo>
                        <a:pt x="88479" y="88500"/>
                        <a:pt x="88479" y="88500"/>
                        <a:pt x="88479" y="88500"/>
                      </a:cubicBezTo>
                      <a:cubicBezTo>
                        <a:pt x="87926" y="87750"/>
                        <a:pt x="87373" y="87000"/>
                        <a:pt x="86820" y="87000"/>
                      </a:cubicBezTo>
                      <a:cubicBezTo>
                        <a:pt x="86267" y="87000"/>
                        <a:pt x="85714" y="87750"/>
                        <a:pt x="85161" y="88500"/>
                      </a:cubicBezTo>
                      <a:cubicBezTo>
                        <a:pt x="84055" y="89250"/>
                        <a:pt x="83502" y="90000"/>
                        <a:pt x="82396" y="90750"/>
                      </a:cubicBezTo>
                      <a:cubicBezTo>
                        <a:pt x="78525" y="92250"/>
                        <a:pt x="75207" y="92250"/>
                        <a:pt x="71889" y="90000"/>
                      </a:cubicBezTo>
                      <a:cubicBezTo>
                        <a:pt x="69124" y="88500"/>
                        <a:pt x="66912" y="85500"/>
                        <a:pt x="66359" y="81750"/>
                      </a:cubicBezTo>
                      <a:cubicBezTo>
                        <a:pt x="65806" y="80250"/>
                        <a:pt x="65806" y="79500"/>
                        <a:pt x="64700" y="79500"/>
                      </a:cubicBezTo>
                      <a:cubicBezTo>
                        <a:pt x="61382" y="79500"/>
                        <a:pt x="58064" y="79500"/>
                        <a:pt x="54746" y="79500"/>
                      </a:cubicBezTo>
                      <a:cubicBezTo>
                        <a:pt x="53640" y="79500"/>
                        <a:pt x="53087" y="80250"/>
                        <a:pt x="53087" y="81750"/>
                      </a:cubicBezTo>
                      <a:cubicBezTo>
                        <a:pt x="51428" y="88500"/>
                        <a:pt x="47004" y="92250"/>
                        <a:pt x="42580" y="92250"/>
                      </a:cubicBezTo>
                      <a:cubicBezTo>
                        <a:pt x="39815" y="92250"/>
                        <a:pt x="37050" y="90750"/>
                        <a:pt x="34838" y="88500"/>
                      </a:cubicBezTo>
                      <a:cubicBezTo>
                        <a:pt x="34285" y="87750"/>
                        <a:pt x="34285" y="87750"/>
                        <a:pt x="34285" y="87750"/>
                      </a:cubicBezTo>
                      <a:cubicBezTo>
                        <a:pt x="33179" y="86250"/>
                        <a:pt x="32626" y="86250"/>
                        <a:pt x="32073" y="86250"/>
                      </a:cubicBezTo>
                      <a:cubicBezTo>
                        <a:pt x="31520" y="86250"/>
                        <a:pt x="30967" y="87750"/>
                        <a:pt x="30967" y="88500"/>
                      </a:cubicBezTo>
                      <a:cubicBezTo>
                        <a:pt x="28755" y="94500"/>
                        <a:pt x="28755" y="94500"/>
                        <a:pt x="28755" y="94500"/>
                      </a:cubicBezTo>
                      <a:cubicBezTo>
                        <a:pt x="28755" y="94500"/>
                        <a:pt x="28755" y="94500"/>
                        <a:pt x="28755" y="94500"/>
                      </a:cubicBezTo>
                      <a:cubicBezTo>
                        <a:pt x="27649" y="99000"/>
                        <a:pt x="25990" y="103500"/>
                        <a:pt x="24331" y="108000"/>
                      </a:cubicBezTo>
                      <a:cubicBezTo>
                        <a:pt x="23225" y="112500"/>
                        <a:pt x="21013" y="114750"/>
                        <a:pt x="17695" y="115500"/>
                      </a:cubicBezTo>
                      <a:cubicBezTo>
                        <a:pt x="16589" y="115500"/>
                        <a:pt x="16036" y="116250"/>
                        <a:pt x="14930" y="116250"/>
                      </a:cubicBezTo>
                      <a:cubicBezTo>
                        <a:pt x="11612" y="116250"/>
                        <a:pt x="8294" y="114000"/>
                        <a:pt x="6082" y="111000"/>
                      </a:cubicBezTo>
                      <a:cubicBezTo>
                        <a:pt x="3870" y="107250"/>
                        <a:pt x="2764" y="102000"/>
                        <a:pt x="2764" y="96750"/>
                      </a:cubicBezTo>
                      <a:cubicBezTo>
                        <a:pt x="2764" y="96000"/>
                        <a:pt x="2764" y="96000"/>
                        <a:pt x="2764" y="96000"/>
                      </a:cubicBezTo>
                      <a:cubicBezTo>
                        <a:pt x="3870" y="81750"/>
                        <a:pt x="4423" y="66750"/>
                        <a:pt x="5529" y="52500"/>
                      </a:cubicBezTo>
                      <a:cubicBezTo>
                        <a:pt x="5529" y="47250"/>
                        <a:pt x="6082" y="40500"/>
                        <a:pt x="9953" y="35250"/>
                      </a:cubicBezTo>
                      <a:cubicBezTo>
                        <a:pt x="13824" y="29250"/>
                        <a:pt x="18248" y="27000"/>
                        <a:pt x="25437" y="27000"/>
                      </a:cubicBezTo>
                      <a:cubicBezTo>
                        <a:pt x="25990" y="27000"/>
                        <a:pt x="25990" y="27000"/>
                        <a:pt x="25990" y="27000"/>
                      </a:cubicBezTo>
                      <a:cubicBezTo>
                        <a:pt x="29861" y="27000"/>
                        <a:pt x="33732" y="30000"/>
                        <a:pt x="36497" y="34500"/>
                      </a:cubicBezTo>
                      <a:cubicBezTo>
                        <a:pt x="36497" y="35250"/>
                        <a:pt x="37050" y="35250"/>
                        <a:pt x="38156" y="35250"/>
                      </a:cubicBezTo>
                      <a:cubicBezTo>
                        <a:pt x="69124" y="35250"/>
                        <a:pt x="69124" y="35250"/>
                        <a:pt x="69124" y="35250"/>
                      </a:cubicBezTo>
                      <a:cubicBezTo>
                        <a:pt x="73548" y="35250"/>
                        <a:pt x="77419" y="35250"/>
                        <a:pt x="81290" y="35250"/>
                      </a:cubicBezTo>
                      <a:cubicBezTo>
                        <a:pt x="82396" y="35250"/>
                        <a:pt x="82949" y="35250"/>
                        <a:pt x="83502" y="33750"/>
                      </a:cubicBezTo>
                      <a:cubicBezTo>
                        <a:pt x="85714" y="30000"/>
                        <a:pt x="89032" y="27000"/>
                        <a:pt x="92903" y="27000"/>
                      </a:cubicBezTo>
                      <a:cubicBezTo>
                        <a:pt x="94009" y="27000"/>
                        <a:pt x="94562" y="27000"/>
                        <a:pt x="95115" y="27000"/>
                      </a:cubicBezTo>
                      <a:cubicBezTo>
                        <a:pt x="98433" y="27000"/>
                        <a:pt x="101198" y="27750"/>
                        <a:pt x="103963" y="29250"/>
                      </a:cubicBezTo>
                      <a:cubicBezTo>
                        <a:pt x="110046" y="33750"/>
                        <a:pt x="113364" y="40500"/>
                        <a:pt x="113917" y="50250"/>
                      </a:cubicBezTo>
                      <a:cubicBezTo>
                        <a:pt x="114470" y="60750"/>
                        <a:pt x="115023" y="69750"/>
                        <a:pt x="115576" y="81000"/>
                      </a:cubicBezTo>
                      <a:cubicBezTo>
                        <a:pt x="115576" y="87000"/>
                        <a:pt x="116129" y="93000"/>
                        <a:pt x="116682" y="99000"/>
                      </a:cubicBezTo>
                      <a:cubicBezTo>
                        <a:pt x="116682" y="103500"/>
                        <a:pt x="115576" y="108000"/>
                        <a:pt x="113364" y="11100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19" name="Shape 594">
                  <a:extLst>
                    <a:ext uri="{C183D7F6-B498-43B3-948B-1728B52AA6E4}">
                      <adec:decorative xmlns:adec="http://schemas.microsoft.com/office/drawing/2017/decorative" val="1"/>
                    </a:ext>
                  </a:extLst>
                </p:cNvPr>
                <p:cNvSpPr/>
                <p:nvPr/>
              </p:nvSpPr>
              <p:spPr>
                <a:xfrm>
                  <a:off x="2298700" y="1344612"/>
                  <a:ext cx="238200" cy="246000"/>
                </a:xfrm>
                <a:custGeom>
                  <a:avLst/>
                  <a:gdLst/>
                  <a:ahLst/>
                  <a:cxnLst/>
                  <a:rect l="0" t="0" r="0" b="0"/>
                  <a:pathLst>
                    <a:path w="120000" h="120000" extrusionOk="0">
                      <a:moveTo>
                        <a:pt x="108750" y="50909"/>
                      </a:moveTo>
                      <a:cubicBezTo>
                        <a:pt x="78750" y="50909"/>
                        <a:pt x="78750" y="50909"/>
                        <a:pt x="78750" y="50909"/>
                      </a:cubicBezTo>
                      <a:cubicBezTo>
                        <a:pt x="75000" y="47272"/>
                        <a:pt x="75000" y="47272"/>
                        <a:pt x="75000" y="47272"/>
                      </a:cubicBezTo>
                      <a:cubicBezTo>
                        <a:pt x="71250" y="43636"/>
                        <a:pt x="71250" y="43636"/>
                        <a:pt x="71250" y="43636"/>
                      </a:cubicBezTo>
                      <a:cubicBezTo>
                        <a:pt x="71250" y="43636"/>
                        <a:pt x="71250" y="43636"/>
                        <a:pt x="71250" y="43636"/>
                      </a:cubicBezTo>
                      <a:cubicBezTo>
                        <a:pt x="71250" y="40000"/>
                        <a:pt x="71250" y="21818"/>
                        <a:pt x="71250" y="10909"/>
                      </a:cubicBezTo>
                      <a:cubicBezTo>
                        <a:pt x="71250" y="3636"/>
                        <a:pt x="67500" y="3636"/>
                        <a:pt x="63750" y="0"/>
                      </a:cubicBezTo>
                      <a:cubicBezTo>
                        <a:pt x="63750" y="0"/>
                        <a:pt x="60000" y="0"/>
                        <a:pt x="60000" y="0"/>
                      </a:cubicBezTo>
                      <a:cubicBezTo>
                        <a:pt x="56250" y="0"/>
                        <a:pt x="52500" y="3636"/>
                        <a:pt x="52500" y="10909"/>
                      </a:cubicBezTo>
                      <a:cubicBezTo>
                        <a:pt x="48750" y="18181"/>
                        <a:pt x="52500" y="25454"/>
                        <a:pt x="52500" y="32727"/>
                      </a:cubicBezTo>
                      <a:cubicBezTo>
                        <a:pt x="52500" y="50909"/>
                        <a:pt x="52500" y="50909"/>
                        <a:pt x="52500" y="50909"/>
                      </a:cubicBezTo>
                      <a:cubicBezTo>
                        <a:pt x="11250" y="50909"/>
                        <a:pt x="11250" y="50909"/>
                        <a:pt x="11250" y="50909"/>
                      </a:cubicBezTo>
                      <a:cubicBezTo>
                        <a:pt x="7500" y="50909"/>
                        <a:pt x="3750" y="50909"/>
                        <a:pt x="0" y="54545"/>
                      </a:cubicBezTo>
                      <a:cubicBezTo>
                        <a:pt x="0" y="54545"/>
                        <a:pt x="0" y="58181"/>
                        <a:pt x="0" y="58181"/>
                      </a:cubicBezTo>
                      <a:cubicBezTo>
                        <a:pt x="0" y="69090"/>
                        <a:pt x="7500" y="69090"/>
                        <a:pt x="11250" y="69090"/>
                      </a:cubicBezTo>
                      <a:cubicBezTo>
                        <a:pt x="15000" y="69090"/>
                        <a:pt x="18750" y="69090"/>
                        <a:pt x="22500" y="69090"/>
                      </a:cubicBezTo>
                      <a:cubicBezTo>
                        <a:pt x="52500" y="69090"/>
                        <a:pt x="52500" y="69090"/>
                        <a:pt x="52500" y="69090"/>
                      </a:cubicBezTo>
                      <a:cubicBezTo>
                        <a:pt x="52500" y="72727"/>
                        <a:pt x="52500" y="101818"/>
                        <a:pt x="52500" y="109090"/>
                      </a:cubicBezTo>
                      <a:cubicBezTo>
                        <a:pt x="52500" y="116363"/>
                        <a:pt x="52500" y="116363"/>
                        <a:pt x="56250" y="116363"/>
                      </a:cubicBezTo>
                      <a:cubicBezTo>
                        <a:pt x="60000" y="120000"/>
                        <a:pt x="60000" y="120000"/>
                        <a:pt x="60000" y="120000"/>
                      </a:cubicBezTo>
                      <a:cubicBezTo>
                        <a:pt x="67500" y="120000"/>
                        <a:pt x="71250" y="112727"/>
                        <a:pt x="71250" y="109090"/>
                      </a:cubicBezTo>
                      <a:cubicBezTo>
                        <a:pt x="71250" y="101818"/>
                        <a:pt x="71250" y="94545"/>
                        <a:pt x="71250" y="87272"/>
                      </a:cubicBezTo>
                      <a:cubicBezTo>
                        <a:pt x="71250" y="76363"/>
                        <a:pt x="71250" y="76363"/>
                        <a:pt x="71250" y="76363"/>
                      </a:cubicBezTo>
                      <a:cubicBezTo>
                        <a:pt x="71250" y="72727"/>
                        <a:pt x="71250" y="72727"/>
                        <a:pt x="71250" y="72727"/>
                      </a:cubicBezTo>
                      <a:cubicBezTo>
                        <a:pt x="78750" y="69090"/>
                        <a:pt x="78750" y="69090"/>
                        <a:pt x="78750" y="69090"/>
                      </a:cubicBezTo>
                      <a:cubicBezTo>
                        <a:pt x="108750" y="69090"/>
                        <a:pt x="108750" y="69090"/>
                        <a:pt x="108750" y="69090"/>
                      </a:cubicBezTo>
                      <a:cubicBezTo>
                        <a:pt x="112500" y="69090"/>
                        <a:pt x="120000" y="69090"/>
                        <a:pt x="120000" y="58181"/>
                      </a:cubicBezTo>
                      <a:cubicBezTo>
                        <a:pt x="120000" y="58181"/>
                        <a:pt x="120000" y="54545"/>
                        <a:pt x="120000" y="54545"/>
                      </a:cubicBezTo>
                      <a:cubicBezTo>
                        <a:pt x="116250" y="50909"/>
                        <a:pt x="112500" y="50909"/>
                        <a:pt x="108750" y="50909"/>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20" name="Shape 595">
                  <a:extLst>
                    <a:ext uri="{C183D7F6-B498-43B3-948B-1728B52AA6E4}">
                      <adec:decorative xmlns:adec="http://schemas.microsoft.com/office/drawing/2017/decorative" val="1"/>
                    </a:ext>
                  </a:extLst>
                </p:cNvPr>
                <p:cNvSpPr/>
                <p:nvPr/>
              </p:nvSpPr>
              <p:spPr>
                <a:xfrm>
                  <a:off x="3216275" y="1314450"/>
                  <a:ext cx="111000" cy="104700"/>
                </a:xfrm>
                <a:custGeom>
                  <a:avLst/>
                  <a:gdLst/>
                  <a:ahLst/>
                  <a:cxnLst/>
                  <a:rect l="0" t="0" r="0" b="0"/>
                  <a:pathLst>
                    <a:path w="120000" h="120000" extrusionOk="0">
                      <a:moveTo>
                        <a:pt x="64000" y="0"/>
                      </a:moveTo>
                      <a:cubicBezTo>
                        <a:pt x="48000" y="0"/>
                        <a:pt x="32000" y="0"/>
                        <a:pt x="24000" y="17142"/>
                      </a:cubicBezTo>
                      <a:cubicBezTo>
                        <a:pt x="8000" y="25714"/>
                        <a:pt x="0" y="42857"/>
                        <a:pt x="0" y="59999"/>
                      </a:cubicBezTo>
                      <a:cubicBezTo>
                        <a:pt x="8000" y="85714"/>
                        <a:pt x="32000" y="119999"/>
                        <a:pt x="64000" y="119999"/>
                      </a:cubicBezTo>
                      <a:cubicBezTo>
                        <a:pt x="64000" y="119999"/>
                        <a:pt x="64000" y="119999"/>
                        <a:pt x="64000" y="119999"/>
                      </a:cubicBezTo>
                      <a:cubicBezTo>
                        <a:pt x="96000" y="119999"/>
                        <a:pt x="120000" y="94285"/>
                        <a:pt x="120000" y="59999"/>
                      </a:cubicBezTo>
                      <a:cubicBezTo>
                        <a:pt x="120000" y="25714"/>
                        <a:pt x="96000" y="0"/>
                        <a:pt x="64000" y="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21" name="Shape 596">
                  <a:extLst>
                    <a:ext uri="{C183D7F6-B498-43B3-948B-1728B52AA6E4}">
                      <adec:decorative xmlns:adec="http://schemas.microsoft.com/office/drawing/2017/decorative" val="1"/>
                    </a:ext>
                  </a:extLst>
                </p:cNvPr>
                <p:cNvSpPr/>
                <p:nvPr/>
              </p:nvSpPr>
              <p:spPr>
                <a:xfrm>
                  <a:off x="3424237" y="1314450"/>
                  <a:ext cx="104700" cy="104700"/>
                </a:xfrm>
                <a:custGeom>
                  <a:avLst/>
                  <a:gdLst/>
                  <a:ahLst/>
                  <a:cxnLst/>
                  <a:rect l="0" t="0" r="0" b="0"/>
                  <a:pathLst>
                    <a:path w="120000" h="120000" extrusionOk="0">
                      <a:moveTo>
                        <a:pt x="59999" y="119999"/>
                      </a:moveTo>
                      <a:cubicBezTo>
                        <a:pt x="59999" y="119999"/>
                        <a:pt x="59999" y="119999"/>
                        <a:pt x="59999" y="119999"/>
                      </a:cubicBezTo>
                      <a:cubicBezTo>
                        <a:pt x="94285" y="119999"/>
                        <a:pt x="119999" y="94285"/>
                        <a:pt x="119999" y="59999"/>
                      </a:cubicBezTo>
                      <a:cubicBezTo>
                        <a:pt x="119999" y="42857"/>
                        <a:pt x="119999" y="25714"/>
                        <a:pt x="102857" y="17142"/>
                      </a:cubicBezTo>
                      <a:cubicBezTo>
                        <a:pt x="94285" y="0"/>
                        <a:pt x="77142" y="0"/>
                        <a:pt x="59999" y="0"/>
                      </a:cubicBezTo>
                      <a:cubicBezTo>
                        <a:pt x="25714" y="0"/>
                        <a:pt x="0" y="25714"/>
                        <a:pt x="0" y="59999"/>
                      </a:cubicBezTo>
                      <a:cubicBezTo>
                        <a:pt x="0" y="68571"/>
                        <a:pt x="8571" y="85714"/>
                        <a:pt x="17142" y="94285"/>
                      </a:cubicBezTo>
                      <a:cubicBezTo>
                        <a:pt x="25714" y="111428"/>
                        <a:pt x="42857" y="119999"/>
                        <a:pt x="59999" y="119999"/>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22" name="Shape 597">
                  <a:extLst>
                    <a:ext uri="{C183D7F6-B498-43B3-948B-1728B52AA6E4}">
                      <adec:decorative xmlns:adec="http://schemas.microsoft.com/office/drawing/2017/decorative" val="1"/>
                    </a:ext>
                  </a:extLst>
                </p:cNvPr>
                <p:cNvSpPr/>
                <p:nvPr/>
              </p:nvSpPr>
              <p:spPr>
                <a:xfrm>
                  <a:off x="3216275" y="1516062"/>
                  <a:ext cx="111000" cy="104700"/>
                </a:xfrm>
                <a:custGeom>
                  <a:avLst/>
                  <a:gdLst/>
                  <a:ahLst/>
                  <a:cxnLst/>
                  <a:rect l="0" t="0" r="0" b="0"/>
                  <a:pathLst>
                    <a:path w="120000" h="120000" extrusionOk="0">
                      <a:moveTo>
                        <a:pt x="64000" y="0"/>
                      </a:moveTo>
                      <a:cubicBezTo>
                        <a:pt x="32000" y="0"/>
                        <a:pt x="8000" y="25714"/>
                        <a:pt x="0" y="59999"/>
                      </a:cubicBezTo>
                      <a:cubicBezTo>
                        <a:pt x="0" y="94285"/>
                        <a:pt x="32000" y="119999"/>
                        <a:pt x="64000" y="119999"/>
                      </a:cubicBezTo>
                      <a:cubicBezTo>
                        <a:pt x="64000" y="119999"/>
                        <a:pt x="64000" y="119999"/>
                        <a:pt x="64000" y="119999"/>
                      </a:cubicBezTo>
                      <a:cubicBezTo>
                        <a:pt x="88000" y="119999"/>
                        <a:pt x="120000" y="94285"/>
                        <a:pt x="120000" y="59999"/>
                      </a:cubicBezTo>
                      <a:cubicBezTo>
                        <a:pt x="120000" y="25714"/>
                        <a:pt x="96000" y="0"/>
                        <a:pt x="64000" y="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23" name="Shape 598">
                  <a:extLst>
                    <a:ext uri="{C183D7F6-B498-43B3-948B-1728B52AA6E4}">
                      <adec:decorative xmlns:adec="http://schemas.microsoft.com/office/drawing/2017/decorative" val="1"/>
                    </a:ext>
                  </a:extLst>
                </p:cNvPr>
                <p:cNvSpPr/>
                <p:nvPr/>
              </p:nvSpPr>
              <p:spPr>
                <a:xfrm>
                  <a:off x="3424237" y="1516062"/>
                  <a:ext cx="104700" cy="104700"/>
                </a:xfrm>
                <a:custGeom>
                  <a:avLst/>
                  <a:gdLst/>
                  <a:ahLst/>
                  <a:cxnLst/>
                  <a:rect l="0" t="0" r="0" b="0"/>
                  <a:pathLst>
                    <a:path w="120000" h="120000" extrusionOk="0">
                      <a:moveTo>
                        <a:pt x="59999" y="0"/>
                      </a:moveTo>
                      <a:cubicBezTo>
                        <a:pt x="42857" y="0"/>
                        <a:pt x="25714" y="8571"/>
                        <a:pt x="17142" y="17142"/>
                      </a:cubicBezTo>
                      <a:cubicBezTo>
                        <a:pt x="8571" y="34285"/>
                        <a:pt x="0" y="42857"/>
                        <a:pt x="0" y="59999"/>
                      </a:cubicBezTo>
                      <a:cubicBezTo>
                        <a:pt x="0" y="94285"/>
                        <a:pt x="25714" y="119999"/>
                        <a:pt x="59999" y="119999"/>
                      </a:cubicBezTo>
                      <a:cubicBezTo>
                        <a:pt x="59999" y="119999"/>
                        <a:pt x="59999" y="119999"/>
                        <a:pt x="59999" y="119999"/>
                      </a:cubicBezTo>
                      <a:cubicBezTo>
                        <a:pt x="94285" y="119999"/>
                        <a:pt x="119999" y="94285"/>
                        <a:pt x="119999" y="59999"/>
                      </a:cubicBezTo>
                      <a:cubicBezTo>
                        <a:pt x="119999" y="25714"/>
                        <a:pt x="94285" y="0"/>
                        <a:pt x="59999" y="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24" name="Shape 599">
                  <a:extLst>
                    <a:ext uri="{C183D7F6-B498-43B3-948B-1728B52AA6E4}">
                      <adec:decorative xmlns:adec="http://schemas.microsoft.com/office/drawing/2017/decorative" val="1"/>
                    </a:ext>
                  </a:extLst>
                </p:cNvPr>
                <p:cNvSpPr/>
                <p:nvPr/>
              </p:nvSpPr>
              <p:spPr>
                <a:xfrm>
                  <a:off x="2774950" y="1449387"/>
                  <a:ext cx="104700" cy="36600"/>
                </a:xfrm>
                <a:custGeom>
                  <a:avLst/>
                  <a:gdLst/>
                  <a:ahLst/>
                  <a:cxnLst/>
                  <a:rect l="0" t="0" r="0" b="0"/>
                  <a:pathLst>
                    <a:path w="120000" h="120000" extrusionOk="0">
                      <a:moveTo>
                        <a:pt x="102857" y="0"/>
                      </a:moveTo>
                      <a:cubicBezTo>
                        <a:pt x="77142" y="0"/>
                        <a:pt x="51428" y="0"/>
                        <a:pt x="17142" y="0"/>
                      </a:cubicBezTo>
                      <a:cubicBezTo>
                        <a:pt x="8571" y="0"/>
                        <a:pt x="0" y="24000"/>
                        <a:pt x="0" y="48000"/>
                      </a:cubicBezTo>
                      <a:cubicBezTo>
                        <a:pt x="0" y="96000"/>
                        <a:pt x="8571" y="120000"/>
                        <a:pt x="25714" y="120000"/>
                      </a:cubicBezTo>
                      <a:cubicBezTo>
                        <a:pt x="25714" y="120000"/>
                        <a:pt x="25714" y="120000"/>
                        <a:pt x="34285" y="120000"/>
                      </a:cubicBezTo>
                      <a:cubicBezTo>
                        <a:pt x="59999" y="120000"/>
                        <a:pt x="59999" y="120000"/>
                        <a:pt x="59999" y="120000"/>
                      </a:cubicBezTo>
                      <a:cubicBezTo>
                        <a:pt x="85714" y="120000"/>
                        <a:pt x="85714" y="120000"/>
                        <a:pt x="85714" y="120000"/>
                      </a:cubicBezTo>
                      <a:cubicBezTo>
                        <a:pt x="94285" y="120000"/>
                        <a:pt x="94285" y="120000"/>
                        <a:pt x="102857" y="120000"/>
                      </a:cubicBezTo>
                      <a:cubicBezTo>
                        <a:pt x="111428" y="120000"/>
                        <a:pt x="119999" y="96000"/>
                        <a:pt x="119999" y="48000"/>
                      </a:cubicBezTo>
                      <a:cubicBezTo>
                        <a:pt x="119999" y="24000"/>
                        <a:pt x="111428" y="0"/>
                        <a:pt x="102857" y="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25" name="Shape 600">
                  <a:extLst>
                    <a:ext uri="{C183D7F6-B498-43B3-948B-1728B52AA6E4}">
                      <adec:decorative xmlns:adec="http://schemas.microsoft.com/office/drawing/2017/decorative" val="1"/>
                    </a:ext>
                  </a:extLst>
                </p:cNvPr>
                <p:cNvSpPr/>
                <p:nvPr/>
              </p:nvSpPr>
              <p:spPr>
                <a:xfrm>
                  <a:off x="2976563" y="1449387"/>
                  <a:ext cx="112800" cy="36600"/>
                </a:xfrm>
                <a:custGeom>
                  <a:avLst/>
                  <a:gdLst/>
                  <a:ahLst/>
                  <a:cxnLst/>
                  <a:rect l="0" t="0" r="0" b="0"/>
                  <a:pathLst>
                    <a:path w="120000" h="120000" extrusionOk="0">
                      <a:moveTo>
                        <a:pt x="96000" y="0"/>
                      </a:moveTo>
                      <a:cubicBezTo>
                        <a:pt x="80000" y="0"/>
                        <a:pt x="72000" y="0"/>
                        <a:pt x="64000" y="0"/>
                      </a:cubicBezTo>
                      <a:cubicBezTo>
                        <a:pt x="48000" y="0"/>
                        <a:pt x="40000" y="0"/>
                        <a:pt x="24000" y="0"/>
                      </a:cubicBezTo>
                      <a:cubicBezTo>
                        <a:pt x="8000" y="0"/>
                        <a:pt x="0" y="24000"/>
                        <a:pt x="0" y="48000"/>
                      </a:cubicBezTo>
                      <a:cubicBezTo>
                        <a:pt x="8000" y="96000"/>
                        <a:pt x="8000" y="120000"/>
                        <a:pt x="24000" y="120000"/>
                      </a:cubicBezTo>
                      <a:cubicBezTo>
                        <a:pt x="32000" y="120000"/>
                        <a:pt x="32000" y="120000"/>
                        <a:pt x="40000" y="120000"/>
                      </a:cubicBezTo>
                      <a:cubicBezTo>
                        <a:pt x="56000" y="120000"/>
                        <a:pt x="56000" y="120000"/>
                        <a:pt x="56000" y="120000"/>
                      </a:cubicBezTo>
                      <a:cubicBezTo>
                        <a:pt x="80000" y="120000"/>
                        <a:pt x="80000" y="120000"/>
                        <a:pt x="80000" y="120000"/>
                      </a:cubicBezTo>
                      <a:cubicBezTo>
                        <a:pt x="88000" y="120000"/>
                        <a:pt x="88000" y="120000"/>
                        <a:pt x="96000" y="120000"/>
                      </a:cubicBezTo>
                      <a:cubicBezTo>
                        <a:pt x="112000" y="120000"/>
                        <a:pt x="120000" y="96000"/>
                        <a:pt x="120000" y="48000"/>
                      </a:cubicBezTo>
                      <a:cubicBezTo>
                        <a:pt x="120000" y="24000"/>
                        <a:pt x="112000" y="0"/>
                        <a:pt x="96000" y="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grpSp>
        </p:grpSp>
        <p:grpSp>
          <p:nvGrpSpPr>
            <p:cNvPr id="14" name="Group 13"/>
            <p:cNvGrpSpPr/>
            <p:nvPr/>
          </p:nvGrpSpPr>
          <p:grpSpPr>
            <a:xfrm>
              <a:off x="1162644" y="5262653"/>
              <a:ext cx="1705970" cy="1143000"/>
              <a:chOff x="1331912" y="5260041"/>
              <a:chExt cx="1705970" cy="1143000"/>
            </a:xfrm>
          </p:grpSpPr>
          <p:sp>
            <p:nvSpPr>
              <p:cNvPr id="250" name="Rectangular Callout 249">
                <a:extLst>
                  <a:ext uri="{C183D7F6-B498-43B3-948B-1728B52AA6E4}">
                    <adec:decorative xmlns:adec="http://schemas.microsoft.com/office/drawing/2017/decorative" val="1"/>
                  </a:ext>
                </a:extLst>
              </p:cNvPr>
              <p:cNvSpPr/>
              <p:nvPr/>
            </p:nvSpPr>
            <p:spPr>
              <a:xfrm>
                <a:off x="1331912" y="5260041"/>
                <a:ext cx="1705970" cy="1143000"/>
              </a:xfrm>
              <a:prstGeom prst="wedgeRectCallout">
                <a:avLst>
                  <a:gd name="adj1" fmla="val 84879"/>
                  <a:gd name="adj2" fmla="val -35278"/>
                </a:avLst>
              </a:prstGeom>
              <a:solidFill>
                <a:srgbClr val="37A8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9" name="Rectangle 288"/>
              <p:cNvSpPr>
                <a:spLocks noChangeArrowheads="1"/>
              </p:cNvSpPr>
              <p:nvPr/>
            </p:nvSpPr>
            <p:spPr bwMode="auto">
              <a:xfrm>
                <a:off x="1395412" y="6022041"/>
                <a:ext cx="1600200" cy="381000"/>
              </a:xfrm>
              <a:prstGeom prst="rect">
                <a:avLst/>
              </a:prstGeom>
              <a:noFill/>
              <a:ln w="9525">
                <a:noFill/>
                <a:miter lim="800000"/>
                <a:headEnd/>
                <a:tailEnd/>
              </a:ln>
            </p:spPr>
            <p:txBody>
              <a:bodyPr lIns="0" tIns="18288" rIns="0" bIns="18288" anchor="ctr"/>
              <a:lstStyle/>
              <a:p>
                <a:pPr algn="ctr">
                  <a:lnSpc>
                    <a:spcPct val="85000"/>
                  </a:lnSpc>
                </a:pPr>
                <a:r>
                  <a:rPr lang="en-US" sz="2000" dirty="0">
                    <a:solidFill>
                      <a:srgbClr val="FFFFFF"/>
                    </a:solidFill>
                    <a:latin typeface="Arial Narrow" charset="0"/>
                    <a:ea typeface="Arial Narrow" charset="0"/>
                    <a:cs typeface="Arial Narrow" charset="0"/>
                  </a:rPr>
                  <a:t>TITLE HERE</a:t>
                </a:r>
              </a:p>
            </p:txBody>
          </p:sp>
          <p:grpSp>
            <p:nvGrpSpPr>
              <p:cNvPr id="128" name="Shape 625"/>
              <p:cNvGrpSpPr/>
              <p:nvPr/>
            </p:nvGrpSpPr>
            <p:grpSpPr>
              <a:xfrm>
                <a:off x="1830835" y="5374777"/>
                <a:ext cx="729354" cy="615662"/>
                <a:chOff x="5305425" y="2873375"/>
                <a:chExt cx="1536675" cy="1297137"/>
              </a:xfrm>
              <a:solidFill>
                <a:schemeClr val="bg1"/>
              </a:solidFill>
            </p:grpSpPr>
            <p:sp>
              <p:nvSpPr>
                <p:cNvPr id="129" name="Shape 626">
                  <a:extLst>
                    <a:ext uri="{C183D7F6-B498-43B3-948B-1728B52AA6E4}">
                      <adec:decorative xmlns:adec="http://schemas.microsoft.com/office/drawing/2017/decorative" val="1"/>
                    </a:ext>
                  </a:extLst>
                </p:cNvPr>
                <p:cNvSpPr/>
                <p:nvPr/>
              </p:nvSpPr>
              <p:spPr>
                <a:xfrm>
                  <a:off x="5424487" y="3335337"/>
                  <a:ext cx="66600" cy="68400"/>
                </a:xfrm>
                <a:prstGeom prst="ellipse">
                  <a:avLst/>
                </a:pr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30" name="Shape 627">
                  <a:extLst>
                    <a:ext uri="{C183D7F6-B498-43B3-948B-1728B52AA6E4}">
                      <adec:decorative xmlns:adec="http://schemas.microsoft.com/office/drawing/2017/decorative" val="1"/>
                    </a:ext>
                  </a:extLst>
                </p:cNvPr>
                <p:cNvSpPr/>
                <p:nvPr/>
              </p:nvSpPr>
              <p:spPr>
                <a:xfrm>
                  <a:off x="5767387" y="3067050"/>
                  <a:ext cx="530100" cy="558900"/>
                </a:xfrm>
                <a:custGeom>
                  <a:avLst/>
                  <a:gdLst/>
                  <a:ahLst/>
                  <a:cxnLst/>
                  <a:rect l="0" t="0" r="0" b="0"/>
                  <a:pathLst>
                    <a:path w="120000" h="120000" extrusionOk="0">
                      <a:moveTo>
                        <a:pt x="82816" y="89600"/>
                      </a:moveTo>
                      <a:cubicBezTo>
                        <a:pt x="82816" y="120000"/>
                        <a:pt x="82816" y="120000"/>
                        <a:pt x="82816" y="120000"/>
                      </a:cubicBezTo>
                      <a:cubicBezTo>
                        <a:pt x="101408" y="120000"/>
                        <a:pt x="101408" y="120000"/>
                        <a:pt x="101408" y="120000"/>
                      </a:cubicBezTo>
                      <a:cubicBezTo>
                        <a:pt x="101408" y="112000"/>
                        <a:pt x="101408" y="112000"/>
                        <a:pt x="101408" y="112000"/>
                      </a:cubicBezTo>
                      <a:cubicBezTo>
                        <a:pt x="92957" y="112000"/>
                        <a:pt x="92957" y="112000"/>
                        <a:pt x="92957" y="112000"/>
                      </a:cubicBezTo>
                      <a:cubicBezTo>
                        <a:pt x="92957" y="86400"/>
                        <a:pt x="92957" y="86400"/>
                        <a:pt x="92957" y="86400"/>
                      </a:cubicBezTo>
                      <a:cubicBezTo>
                        <a:pt x="92957" y="83200"/>
                        <a:pt x="91267" y="81600"/>
                        <a:pt x="87887" y="81600"/>
                      </a:cubicBezTo>
                      <a:cubicBezTo>
                        <a:pt x="57464" y="81600"/>
                        <a:pt x="57464" y="81600"/>
                        <a:pt x="57464" y="81600"/>
                      </a:cubicBezTo>
                      <a:cubicBezTo>
                        <a:pt x="55774" y="81600"/>
                        <a:pt x="54084" y="83200"/>
                        <a:pt x="54084" y="86400"/>
                      </a:cubicBezTo>
                      <a:cubicBezTo>
                        <a:pt x="54084" y="112000"/>
                        <a:pt x="54084" y="112000"/>
                        <a:pt x="54084" y="112000"/>
                      </a:cubicBezTo>
                      <a:cubicBezTo>
                        <a:pt x="28732" y="112000"/>
                        <a:pt x="28732" y="112000"/>
                        <a:pt x="28732" y="112000"/>
                      </a:cubicBezTo>
                      <a:cubicBezTo>
                        <a:pt x="28732" y="48000"/>
                        <a:pt x="28732" y="48000"/>
                        <a:pt x="28732" y="48000"/>
                      </a:cubicBezTo>
                      <a:cubicBezTo>
                        <a:pt x="72676" y="11200"/>
                        <a:pt x="72676" y="11200"/>
                        <a:pt x="72676" y="11200"/>
                      </a:cubicBezTo>
                      <a:cubicBezTo>
                        <a:pt x="113239" y="43200"/>
                        <a:pt x="113239" y="43200"/>
                        <a:pt x="113239" y="43200"/>
                      </a:cubicBezTo>
                      <a:cubicBezTo>
                        <a:pt x="113239" y="43200"/>
                        <a:pt x="113239" y="43200"/>
                        <a:pt x="113239" y="43200"/>
                      </a:cubicBezTo>
                      <a:cubicBezTo>
                        <a:pt x="113239" y="43200"/>
                        <a:pt x="113239" y="43200"/>
                        <a:pt x="113239" y="43200"/>
                      </a:cubicBezTo>
                      <a:cubicBezTo>
                        <a:pt x="114929" y="41600"/>
                        <a:pt x="116619" y="40000"/>
                        <a:pt x="120000" y="38400"/>
                      </a:cubicBezTo>
                      <a:cubicBezTo>
                        <a:pt x="120000" y="38400"/>
                        <a:pt x="120000" y="38400"/>
                        <a:pt x="120000" y="38400"/>
                      </a:cubicBezTo>
                      <a:cubicBezTo>
                        <a:pt x="76056" y="1600"/>
                        <a:pt x="76056" y="1600"/>
                        <a:pt x="76056" y="1600"/>
                      </a:cubicBezTo>
                      <a:cubicBezTo>
                        <a:pt x="74366" y="1600"/>
                        <a:pt x="74366" y="0"/>
                        <a:pt x="72676" y="0"/>
                      </a:cubicBezTo>
                      <a:cubicBezTo>
                        <a:pt x="70985" y="0"/>
                        <a:pt x="70985" y="1600"/>
                        <a:pt x="69295" y="1600"/>
                      </a:cubicBezTo>
                      <a:cubicBezTo>
                        <a:pt x="0" y="59200"/>
                        <a:pt x="0" y="59200"/>
                        <a:pt x="0" y="59200"/>
                      </a:cubicBezTo>
                      <a:cubicBezTo>
                        <a:pt x="0" y="59200"/>
                        <a:pt x="0" y="60800"/>
                        <a:pt x="0" y="60800"/>
                      </a:cubicBezTo>
                      <a:cubicBezTo>
                        <a:pt x="0" y="62400"/>
                        <a:pt x="0" y="64000"/>
                        <a:pt x="0" y="64000"/>
                      </a:cubicBezTo>
                      <a:cubicBezTo>
                        <a:pt x="1690" y="65600"/>
                        <a:pt x="1690" y="65600"/>
                        <a:pt x="3380" y="65600"/>
                      </a:cubicBezTo>
                      <a:cubicBezTo>
                        <a:pt x="5070" y="65600"/>
                        <a:pt x="6760" y="65600"/>
                        <a:pt x="6760" y="65600"/>
                      </a:cubicBezTo>
                      <a:cubicBezTo>
                        <a:pt x="18591" y="54400"/>
                        <a:pt x="18591" y="54400"/>
                        <a:pt x="18591" y="54400"/>
                      </a:cubicBezTo>
                      <a:cubicBezTo>
                        <a:pt x="18591" y="115200"/>
                        <a:pt x="18591" y="115200"/>
                        <a:pt x="18591" y="115200"/>
                      </a:cubicBezTo>
                      <a:cubicBezTo>
                        <a:pt x="18591" y="118400"/>
                        <a:pt x="20281" y="120000"/>
                        <a:pt x="23661" y="120000"/>
                      </a:cubicBezTo>
                      <a:cubicBezTo>
                        <a:pt x="62535" y="120000"/>
                        <a:pt x="62535" y="120000"/>
                        <a:pt x="62535" y="120000"/>
                      </a:cubicBezTo>
                      <a:cubicBezTo>
                        <a:pt x="62535" y="89600"/>
                        <a:pt x="62535" y="89600"/>
                        <a:pt x="62535" y="89600"/>
                      </a:cubicBezTo>
                      <a:lnTo>
                        <a:pt x="82816" y="89600"/>
                      </a:ln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31" name="Shape 628">
                  <a:extLst>
                    <a:ext uri="{C183D7F6-B498-43B3-948B-1728B52AA6E4}">
                      <adec:decorative xmlns:adec="http://schemas.microsoft.com/office/drawing/2017/decorative" val="1"/>
                    </a:ext>
                  </a:extLst>
                </p:cNvPr>
                <p:cNvSpPr/>
                <p:nvPr/>
              </p:nvSpPr>
              <p:spPr>
                <a:xfrm>
                  <a:off x="6057900" y="3313112"/>
                  <a:ext cx="784200" cy="857400"/>
                </a:xfrm>
                <a:custGeom>
                  <a:avLst/>
                  <a:gdLst/>
                  <a:ahLst/>
                  <a:cxnLst/>
                  <a:rect l="0" t="0" r="0" b="0"/>
                  <a:pathLst>
                    <a:path w="120000" h="120000" extrusionOk="0">
                      <a:moveTo>
                        <a:pt x="104000" y="51130"/>
                      </a:moveTo>
                      <a:cubicBezTo>
                        <a:pt x="67428" y="45913"/>
                        <a:pt x="67428" y="45913"/>
                        <a:pt x="67428" y="45913"/>
                      </a:cubicBezTo>
                      <a:cubicBezTo>
                        <a:pt x="67428" y="12521"/>
                        <a:pt x="67428" y="12521"/>
                        <a:pt x="67428" y="12521"/>
                      </a:cubicBezTo>
                      <a:cubicBezTo>
                        <a:pt x="67428" y="5217"/>
                        <a:pt x="61714" y="0"/>
                        <a:pt x="53714" y="0"/>
                      </a:cubicBezTo>
                      <a:cubicBezTo>
                        <a:pt x="52571" y="0"/>
                        <a:pt x="52571" y="0"/>
                        <a:pt x="52571" y="0"/>
                      </a:cubicBezTo>
                      <a:cubicBezTo>
                        <a:pt x="45714" y="0"/>
                        <a:pt x="40000" y="5217"/>
                        <a:pt x="40000" y="12521"/>
                      </a:cubicBezTo>
                      <a:cubicBezTo>
                        <a:pt x="40000" y="75130"/>
                        <a:pt x="40000" y="75130"/>
                        <a:pt x="40000" y="75130"/>
                      </a:cubicBezTo>
                      <a:cubicBezTo>
                        <a:pt x="26285" y="62608"/>
                        <a:pt x="26285" y="62608"/>
                        <a:pt x="26285" y="62608"/>
                      </a:cubicBezTo>
                      <a:cubicBezTo>
                        <a:pt x="22857" y="59478"/>
                        <a:pt x="19428" y="58434"/>
                        <a:pt x="16000" y="58434"/>
                      </a:cubicBezTo>
                      <a:cubicBezTo>
                        <a:pt x="12571" y="58434"/>
                        <a:pt x="9142" y="59478"/>
                        <a:pt x="6857" y="61565"/>
                      </a:cubicBezTo>
                      <a:cubicBezTo>
                        <a:pt x="5714" y="62608"/>
                        <a:pt x="5714" y="62608"/>
                        <a:pt x="5714" y="62608"/>
                      </a:cubicBezTo>
                      <a:cubicBezTo>
                        <a:pt x="0" y="67826"/>
                        <a:pt x="0" y="75130"/>
                        <a:pt x="5714" y="80347"/>
                      </a:cubicBezTo>
                      <a:cubicBezTo>
                        <a:pt x="46857" y="118956"/>
                        <a:pt x="46857" y="118956"/>
                        <a:pt x="46857" y="118956"/>
                      </a:cubicBezTo>
                      <a:cubicBezTo>
                        <a:pt x="48000" y="118956"/>
                        <a:pt x="49142" y="120000"/>
                        <a:pt x="49142" y="120000"/>
                      </a:cubicBezTo>
                      <a:cubicBezTo>
                        <a:pt x="50285" y="120000"/>
                        <a:pt x="51428" y="118956"/>
                        <a:pt x="51428" y="118956"/>
                      </a:cubicBezTo>
                      <a:cubicBezTo>
                        <a:pt x="52571" y="117913"/>
                        <a:pt x="52571" y="117913"/>
                        <a:pt x="52571" y="116869"/>
                      </a:cubicBezTo>
                      <a:cubicBezTo>
                        <a:pt x="52571" y="115826"/>
                        <a:pt x="52571" y="114782"/>
                        <a:pt x="51428" y="114782"/>
                      </a:cubicBezTo>
                      <a:cubicBezTo>
                        <a:pt x="10285" y="76173"/>
                        <a:pt x="10285" y="76173"/>
                        <a:pt x="10285" y="76173"/>
                      </a:cubicBezTo>
                      <a:cubicBezTo>
                        <a:pt x="6857" y="74086"/>
                        <a:pt x="6857" y="69913"/>
                        <a:pt x="10285" y="66782"/>
                      </a:cubicBezTo>
                      <a:cubicBezTo>
                        <a:pt x="11428" y="65739"/>
                        <a:pt x="11428" y="65739"/>
                        <a:pt x="11428" y="65739"/>
                      </a:cubicBezTo>
                      <a:cubicBezTo>
                        <a:pt x="12571" y="64695"/>
                        <a:pt x="14857" y="63652"/>
                        <a:pt x="16000" y="63652"/>
                      </a:cubicBezTo>
                      <a:cubicBezTo>
                        <a:pt x="18285" y="63652"/>
                        <a:pt x="20571" y="64695"/>
                        <a:pt x="21714" y="65739"/>
                      </a:cubicBezTo>
                      <a:cubicBezTo>
                        <a:pt x="35428" y="79304"/>
                        <a:pt x="35428" y="79304"/>
                        <a:pt x="35428" y="79304"/>
                      </a:cubicBezTo>
                      <a:cubicBezTo>
                        <a:pt x="36571" y="79304"/>
                        <a:pt x="36571" y="80347"/>
                        <a:pt x="37714" y="80347"/>
                      </a:cubicBezTo>
                      <a:cubicBezTo>
                        <a:pt x="37714" y="80347"/>
                        <a:pt x="38857" y="80347"/>
                        <a:pt x="40000" y="80347"/>
                      </a:cubicBezTo>
                      <a:cubicBezTo>
                        <a:pt x="40000" y="80347"/>
                        <a:pt x="41142" y="80347"/>
                        <a:pt x="41142" y="80347"/>
                      </a:cubicBezTo>
                      <a:cubicBezTo>
                        <a:pt x="41142" y="80347"/>
                        <a:pt x="41142" y="80347"/>
                        <a:pt x="41142" y="80347"/>
                      </a:cubicBezTo>
                      <a:cubicBezTo>
                        <a:pt x="42285" y="80347"/>
                        <a:pt x="43428" y="79304"/>
                        <a:pt x="44571" y="77217"/>
                      </a:cubicBezTo>
                      <a:cubicBezTo>
                        <a:pt x="45714" y="76173"/>
                        <a:pt x="45714" y="74086"/>
                        <a:pt x="45714" y="73043"/>
                      </a:cubicBezTo>
                      <a:cubicBezTo>
                        <a:pt x="45714" y="72000"/>
                        <a:pt x="45714" y="72000"/>
                        <a:pt x="45714" y="72000"/>
                      </a:cubicBezTo>
                      <a:cubicBezTo>
                        <a:pt x="45714" y="12521"/>
                        <a:pt x="45714" y="12521"/>
                        <a:pt x="45714" y="12521"/>
                      </a:cubicBezTo>
                      <a:cubicBezTo>
                        <a:pt x="45714" y="8347"/>
                        <a:pt x="49142" y="5217"/>
                        <a:pt x="52571" y="5217"/>
                      </a:cubicBezTo>
                      <a:cubicBezTo>
                        <a:pt x="53714" y="5217"/>
                        <a:pt x="53714" y="5217"/>
                        <a:pt x="53714" y="5217"/>
                      </a:cubicBezTo>
                      <a:cubicBezTo>
                        <a:pt x="58285" y="5217"/>
                        <a:pt x="61714" y="8347"/>
                        <a:pt x="61714" y="12521"/>
                      </a:cubicBezTo>
                      <a:cubicBezTo>
                        <a:pt x="61714" y="50086"/>
                        <a:pt x="61714" y="50086"/>
                        <a:pt x="61714" y="50086"/>
                      </a:cubicBezTo>
                      <a:cubicBezTo>
                        <a:pt x="104000" y="56347"/>
                        <a:pt x="104000" y="56347"/>
                        <a:pt x="104000" y="56347"/>
                      </a:cubicBezTo>
                      <a:cubicBezTo>
                        <a:pt x="104000" y="56347"/>
                        <a:pt x="114285" y="58434"/>
                        <a:pt x="114285" y="72000"/>
                      </a:cubicBezTo>
                      <a:cubicBezTo>
                        <a:pt x="109714" y="114782"/>
                        <a:pt x="109714" y="114782"/>
                        <a:pt x="109714" y="114782"/>
                      </a:cubicBezTo>
                      <a:cubicBezTo>
                        <a:pt x="109714" y="115826"/>
                        <a:pt x="110857" y="116869"/>
                        <a:pt x="110857" y="116869"/>
                      </a:cubicBezTo>
                      <a:cubicBezTo>
                        <a:pt x="110857" y="117913"/>
                        <a:pt x="112000" y="117913"/>
                        <a:pt x="113142" y="117913"/>
                      </a:cubicBezTo>
                      <a:cubicBezTo>
                        <a:pt x="113142" y="117913"/>
                        <a:pt x="113142" y="117913"/>
                        <a:pt x="113142" y="117913"/>
                      </a:cubicBezTo>
                      <a:cubicBezTo>
                        <a:pt x="115428" y="117913"/>
                        <a:pt x="116571" y="116869"/>
                        <a:pt x="116571" y="115826"/>
                      </a:cubicBezTo>
                      <a:cubicBezTo>
                        <a:pt x="120000" y="72000"/>
                        <a:pt x="120000" y="72000"/>
                        <a:pt x="120000" y="72000"/>
                      </a:cubicBezTo>
                      <a:cubicBezTo>
                        <a:pt x="120000" y="57391"/>
                        <a:pt x="109714" y="52173"/>
                        <a:pt x="104000" y="5113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32" name="Shape 629">
                  <a:extLst>
                    <a:ext uri="{C183D7F6-B498-43B3-948B-1728B52AA6E4}">
                      <adec:decorative xmlns:adec="http://schemas.microsoft.com/office/drawing/2017/decorative" val="1"/>
                    </a:ext>
                  </a:extLst>
                </p:cNvPr>
                <p:cNvSpPr/>
                <p:nvPr/>
              </p:nvSpPr>
              <p:spPr>
                <a:xfrm>
                  <a:off x="5305425" y="2873375"/>
                  <a:ext cx="1343100" cy="992100"/>
                </a:xfrm>
                <a:custGeom>
                  <a:avLst/>
                  <a:gdLst/>
                  <a:ahLst/>
                  <a:cxnLst/>
                  <a:rect l="0" t="0" r="0" b="0"/>
                  <a:pathLst>
                    <a:path w="120000" h="120000" extrusionOk="0">
                      <a:moveTo>
                        <a:pt x="58666" y="115488"/>
                      </a:moveTo>
                      <a:cubicBezTo>
                        <a:pt x="58666" y="115488"/>
                        <a:pt x="58666" y="115488"/>
                        <a:pt x="58666" y="115488"/>
                      </a:cubicBezTo>
                      <a:cubicBezTo>
                        <a:pt x="27333" y="115488"/>
                        <a:pt x="27333" y="115488"/>
                        <a:pt x="27333" y="115488"/>
                      </a:cubicBezTo>
                      <a:cubicBezTo>
                        <a:pt x="27333" y="4511"/>
                        <a:pt x="27333" y="4511"/>
                        <a:pt x="27333" y="4511"/>
                      </a:cubicBezTo>
                      <a:cubicBezTo>
                        <a:pt x="112000" y="4511"/>
                        <a:pt x="112000" y="4511"/>
                        <a:pt x="112000" y="4511"/>
                      </a:cubicBezTo>
                      <a:cubicBezTo>
                        <a:pt x="114666" y="4511"/>
                        <a:pt x="116666" y="7218"/>
                        <a:pt x="116666" y="10827"/>
                      </a:cubicBezTo>
                      <a:cubicBezTo>
                        <a:pt x="116666" y="82105"/>
                        <a:pt x="116666" y="82105"/>
                        <a:pt x="116666" y="82105"/>
                      </a:cubicBezTo>
                      <a:cubicBezTo>
                        <a:pt x="120000" y="83007"/>
                        <a:pt x="120000" y="83007"/>
                        <a:pt x="120000" y="83007"/>
                      </a:cubicBezTo>
                      <a:cubicBezTo>
                        <a:pt x="120000" y="10827"/>
                        <a:pt x="120000" y="10827"/>
                        <a:pt x="120000" y="10827"/>
                      </a:cubicBezTo>
                      <a:cubicBezTo>
                        <a:pt x="120000" y="4511"/>
                        <a:pt x="116666" y="0"/>
                        <a:pt x="112000" y="0"/>
                      </a:cubicBezTo>
                      <a:cubicBezTo>
                        <a:pt x="8000" y="0"/>
                        <a:pt x="8000" y="0"/>
                        <a:pt x="8000" y="0"/>
                      </a:cubicBezTo>
                      <a:cubicBezTo>
                        <a:pt x="3333" y="0"/>
                        <a:pt x="0" y="4511"/>
                        <a:pt x="0" y="10827"/>
                      </a:cubicBezTo>
                      <a:cubicBezTo>
                        <a:pt x="0" y="109172"/>
                        <a:pt x="0" y="109172"/>
                        <a:pt x="0" y="109172"/>
                      </a:cubicBezTo>
                      <a:cubicBezTo>
                        <a:pt x="0" y="115488"/>
                        <a:pt x="3333" y="120000"/>
                        <a:pt x="8000" y="120000"/>
                      </a:cubicBezTo>
                      <a:cubicBezTo>
                        <a:pt x="59333" y="120000"/>
                        <a:pt x="59333" y="120000"/>
                        <a:pt x="59333" y="120000"/>
                      </a:cubicBezTo>
                      <a:cubicBezTo>
                        <a:pt x="59333" y="120000"/>
                        <a:pt x="59333" y="120000"/>
                        <a:pt x="59333" y="120000"/>
                      </a:cubicBezTo>
                      <a:cubicBezTo>
                        <a:pt x="58666" y="119097"/>
                        <a:pt x="58666" y="117293"/>
                        <a:pt x="58666" y="115488"/>
                      </a:cubicBezTo>
                      <a:close/>
                      <a:moveTo>
                        <a:pt x="24000" y="4511"/>
                      </a:moveTo>
                      <a:cubicBezTo>
                        <a:pt x="24000" y="115488"/>
                        <a:pt x="24000" y="115488"/>
                        <a:pt x="24000" y="115488"/>
                      </a:cubicBezTo>
                      <a:cubicBezTo>
                        <a:pt x="8000" y="115488"/>
                        <a:pt x="8000" y="115488"/>
                        <a:pt x="8000" y="115488"/>
                      </a:cubicBezTo>
                      <a:cubicBezTo>
                        <a:pt x="5333" y="115488"/>
                        <a:pt x="3333" y="112781"/>
                        <a:pt x="3333" y="109172"/>
                      </a:cubicBezTo>
                      <a:cubicBezTo>
                        <a:pt x="3333" y="10827"/>
                        <a:pt x="3333" y="10827"/>
                        <a:pt x="3333" y="10827"/>
                      </a:cubicBezTo>
                      <a:cubicBezTo>
                        <a:pt x="3333" y="7218"/>
                        <a:pt x="5333" y="4511"/>
                        <a:pt x="8000" y="4511"/>
                      </a:cubicBezTo>
                      <a:lnTo>
                        <a:pt x="24000" y="4511"/>
                      </a:ln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grpSp>
        </p:grpSp>
        <p:grpSp>
          <p:nvGrpSpPr>
            <p:cNvPr id="12" name="Group 11"/>
            <p:cNvGrpSpPr/>
            <p:nvPr/>
          </p:nvGrpSpPr>
          <p:grpSpPr>
            <a:xfrm>
              <a:off x="1196755" y="3418521"/>
              <a:ext cx="1600200" cy="1592222"/>
              <a:chOff x="1366023" y="3356789"/>
              <a:chExt cx="1600200" cy="1592222"/>
            </a:xfrm>
          </p:grpSpPr>
          <p:sp>
            <p:nvSpPr>
              <p:cNvPr id="251" name="Oval Callout 250">
                <a:extLst>
                  <a:ext uri="{C183D7F6-B498-43B3-948B-1728B52AA6E4}">
                    <adec:decorative xmlns:adec="http://schemas.microsoft.com/office/drawing/2017/decorative" val="1"/>
                  </a:ext>
                </a:extLst>
              </p:cNvPr>
              <p:cNvSpPr/>
              <p:nvPr/>
            </p:nvSpPr>
            <p:spPr>
              <a:xfrm>
                <a:off x="1374001" y="3356789"/>
                <a:ext cx="1592222" cy="1592222"/>
              </a:xfrm>
              <a:prstGeom prst="wedgeEllipseCallout">
                <a:avLst>
                  <a:gd name="adj1" fmla="val 111712"/>
                  <a:gd name="adj2" fmla="val -4537"/>
                </a:avLst>
              </a:prstGeom>
              <a:solidFill>
                <a:srgbClr val="FF73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2" name="Rectangle 281"/>
              <p:cNvSpPr>
                <a:spLocks noChangeArrowheads="1"/>
              </p:cNvSpPr>
              <p:nvPr/>
            </p:nvSpPr>
            <p:spPr bwMode="auto">
              <a:xfrm>
                <a:off x="1366023" y="4322981"/>
                <a:ext cx="1600200" cy="381000"/>
              </a:xfrm>
              <a:prstGeom prst="rect">
                <a:avLst/>
              </a:prstGeom>
              <a:noFill/>
              <a:ln w="9525">
                <a:noFill/>
                <a:miter lim="800000"/>
                <a:headEnd/>
                <a:tailEnd/>
              </a:ln>
            </p:spPr>
            <p:txBody>
              <a:bodyPr lIns="0" tIns="18288" rIns="0" bIns="18288" anchor="ctr"/>
              <a:lstStyle/>
              <a:p>
                <a:pPr algn="ctr">
                  <a:lnSpc>
                    <a:spcPct val="85000"/>
                  </a:lnSpc>
                </a:pPr>
                <a:r>
                  <a:rPr lang="en-US" sz="2000" dirty="0">
                    <a:solidFill>
                      <a:srgbClr val="FFFFFF"/>
                    </a:solidFill>
                    <a:latin typeface="Arial Narrow" charset="0"/>
                    <a:ea typeface="Arial Narrow" charset="0"/>
                    <a:cs typeface="Arial Narrow" charset="0"/>
                  </a:rPr>
                  <a:t>TITLE HERE</a:t>
                </a:r>
              </a:p>
            </p:txBody>
          </p:sp>
          <p:grpSp>
            <p:nvGrpSpPr>
              <p:cNvPr id="133" name="Shape 612"/>
              <p:cNvGrpSpPr/>
              <p:nvPr/>
            </p:nvGrpSpPr>
            <p:grpSpPr>
              <a:xfrm>
                <a:off x="1815944" y="3541420"/>
                <a:ext cx="732363" cy="735877"/>
                <a:chOff x="209550" y="2903538"/>
                <a:chExt cx="1312900" cy="1319199"/>
              </a:xfrm>
              <a:solidFill>
                <a:schemeClr val="bg1"/>
              </a:solidFill>
            </p:grpSpPr>
            <p:sp>
              <p:nvSpPr>
                <p:cNvPr id="134" name="Shape 613">
                  <a:extLst>
                    <a:ext uri="{C183D7F6-B498-43B3-948B-1728B52AA6E4}">
                      <adec:decorative xmlns:adec="http://schemas.microsoft.com/office/drawing/2017/decorative" val="1"/>
                    </a:ext>
                  </a:extLst>
                </p:cNvPr>
                <p:cNvSpPr/>
                <p:nvPr/>
              </p:nvSpPr>
              <p:spPr>
                <a:xfrm>
                  <a:off x="611187" y="3276600"/>
                  <a:ext cx="507899" cy="201600"/>
                </a:xfrm>
                <a:custGeom>
                  <a:avLst/>
                  <a:gdLst/>
                  <a:ahLst/>
                  <a:cxnLst/>
                  <a:rect l="0" t="0" r="0" b="0"/>
                  <a:pathLst>
                    <a:path w="120000" h="120000" extrusionOk="0">
                      <a:moveTo>
                        <a:pt x="8823" y="80000"/>
                      </a:moveTo>
                      <a:cubicBezTo>
                        <a:pt x="8823" y="48888"/>
                        <a:pt x="19411" y="22222"/>
                        <a:pt x="31764" y="22222"/>
                      </a:cubicBezTo>
                      <a:cubicBezTo>
                        <a:pt x="88235" y="22222"/>
                        <a:pt x="88235" y="22222"/>
                        <a:pt x="88235" y="22222"/>
                      </a:cubicBezTo>
                      <a:cubicBezTo>
                        <a:pt x="100588" y="22222"/>
                        <a:pt x="111176" y="48888"/>
                        <a:pt x="111176" y="80000"/>
                      </a:cubicBezTo>
                      <a:cubicBezTo>
                        <a:pt x="111176" y="120000"/>
                        <a:pt x="111176" y="120000"/>
                        <a:pt x="111176" y="120000"/>
                      </a:cubicBezTo>
                      <a:cubicBezTo>
                        <a:pt x="120000" y="120000"/>
                        <a:pt x="120000" y="120000"/>
                        <a:pt x="120000" y="120000"/>
                      </a:cubicBezTo>
                      <a:cubicBezTo>
                        <a:pt x="120000" y="80000"/>
                        <a:pt x="120000" y="80000"/>
                        <a:pt x="120000" y="80000"/>
                      </a:cubicBezTo>
                      <a:cubicBezTo>
                        <a:pt x="120000" y="35555"/>
                        <a:pt x="105882" y="0"/>
                        <a:pt x="88235" y="0"/>
                      </a:cubicBezTo>
                      <a:cubicBezTo>
                        <a:pt x="31764" y="0"/>
                        <a:pt x="31764" y="0"/>
                        <a:pt x="31764" y="0"/>
                      </a:cubicBezTo>
                      <a:cubicBezTo>
                        <a:pt x="14117" y="0"/>
                        <a:pt x="0" y="35555"/>
                        <a:pt x="0" y="80000"/>
                      </a:cubicBezTo>
                      <a:cubicBezTo>
                        <a:pt x="0" y="120000"/>
                        <a:pt x="0" y="120000"/>
                        <a:pt x="0" y="120000"/>
                      </a:cubicBezTo>
                      <a:cubicBezTo>
                        <a:pt x="8823" y="120000"/>
                        <a:pt x="8823" y="120000"/>
                        <a:pt x="8823" y="120000"/>
                      </a:cubicBezTo>
                      <a:lnTo>
                        <a:pt x="8823" y="80000"/>
                      </a:ln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35" name="Shape 614">
                  <a:extLst>
                    <a:ext uri="{C183D7F6-B498-43B3-948B-1728B52AA6E4}">
                      <adec:decorative xmlns:adec="http://schemas.microsoft.com/office/drawing/2017/decorative" val="1"/>
                    </a:ext>
                  </a:extLst>
                </p:cNvPr>
                <p:cNvSpPr/>
                <p:nvPr/>
              </p:nvSpPr>
              <p:spPr>
                <a:xfrm>
                  <a:off x="209550" y="4021137"/>
                  <a:ext cx="500100" cy="201600"/>
                </a:xfrm>
                <a:custGeom>
                  <a:avLst/>
                  <a:gdLst/>
                  <a:ahLst/>
                  <a:cxnLst/>
                  <a:rect l="0" t="0" r="0" b="0"/>
                  <a:pathLst>
                    <a:path w="120000" h="120000" extrusionOk="0">
                      <a:moveTo>
                        <a:pt x="89552" y="0"/>
                      </a:moveTo>
                      <a:cubicBezTo>
                        <a:pt x="30447" y="0"/>
                        <a:pt x="30447" y="0"/>
                        <a:pt x="30447" y="0"/>
                      </a:cubicBezTo>
                      <a:cubicBezTo>
                        <a:pt x="14328" y="0"/>
                        <a:pt x="0" y="35555"/>
                        <a:pt x="0" y="75555"/>
                      </a:cubicBezTo>
                      <a:cubicBezTo>
                        <a:pt x="0" y="120000"/>
                        <a:pt x="0" y="120000"/>
                        <a:pt x="0" y="120000"/>
                      </a:cubicBezTo>
                      <a:cubicBezTo>
                        <a:pt x="8955" y="120000"/>
                        <a:pt x="8955" y="120000"/>
                        <a:pt x="8955" y="120000"/>
                      </a:cubicBezTo>
                      <a:cubicBezTo>
                        <a:pt x="8955" y="75555"/>
                        <a:pt x="8955" y="75555"/>
                        <a:pt x="8955" y="75555"/>
                      </a:cubicBezTo>
                      <a:cubicBezTo>
                        <a:pt x="8955" y="44444"/>
                        <a:pt x="17910" y="22222"/>
                        <a:pt x="30447" y="22222"/>
                      </a:cubicBezTo>
                      <a:cubicBezTo>
                        <a:pt x="89552" y="22222"/>
                        <a:pt x="89552" y="22222"/>
                        <a:pt x="89552" y="22222"/>
                      </a:cubicBezTo>
                      <a:cubicBezTo>
                        <a:pt x="102089" y="22222"/>
                        <a:pt x="111044" y="44444"/>
                        <a:pt x="111044" y="75555"/>
                      </a:cubicBezTo>
                      <a:cubicBezTo>
                        <a:pt x="111044" y="120000"/>
                        <a:pt x="111044" y="120000"/>
                        <a:pt x="111044" y="120000"/>
                      </a:cubicBezTo>
                      <a:cubicBezTo>
                        <a:pt x="120000" y="120000"/>
                        <a:pt x="120000" y="120000"/>
                        <a:pt x="120000" y="120000"/>
                      </a:cubicBezTo>
                      <a:cubicBezTo>
                        <a:pt x="120000" y="75555"/>
                        <a:pt x="120000" y="75555"/>
                        <a:pt x="120000" y="75555"/>
                      </a:cubicBezTo>
                      <a:cubicBezTo>
                        <a:pt x="120000" y="35555"/>
                        <a:pt x="105671" y="0"/>
                        <a:pt x="89552" y="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36" name="Shape 615">
                  <a:extLst>
                    <a:ext uri="{C183D7F6-B498-43B3-948B-1728B52AA6E4}">
                      <adec:decorative xmlns:adec="http://schemas.microsoft.com/office/drawing/2017/decorative" val="1"/>
                    </a:ext>
                  </a:extLst>
                </p:cNvPr>
                <p:cNvSpPr/>
                <p:nvPr/>
              </p:nvSpPr>
              <p:spPr>
                <a:xfrm>
                  <a:off x="701675" y="3500437"/>
                  <a:ext cx="328500" cy="312600"/>
                </a:xfrm>
                <a:custGeom>
                  <a:avLst/>
                  <a:gdLst/>
                  <a:ahLst/>
                  <a:cxnLst/>
                  <a:rect l="0" t="0" r="0" b="0"/>
                  <a:pathLst>
                    <a:path w="120000" h="120000" extrusionOk="0">
                      <a:moveTo>
                        <a:pt x="120000" y="117142"/>
                      </a:moveTo>
                      <a:cubicBezTo>
                        <a:pt x="120000" y="114285"/>
                        <a:pt x="120000" y="114285"/>
                        <a:pt x="120000" y="111428"/>
                      </a:cubicBezTo>
                      <a:cubicBezTo>
                        <a:pt x="120000" y="108571"/>
                        <a:pt x="120000" y="108571"/>
                        <a:pt x="117272" y="108571"/>
                      </a:cubicBezTo>
                      <a:cubicBezTo>
                        <a:pt x="70909" y="74285"/>
                        <a:pt x="70909" y="74285"/>
                        <a:pt x="70909" y="74285"/>
                      </a:cubicBezTo>
                      <a:cubicBezTo>
                        <a:pt x="68181" y="71428"/>
                        <a:pt x="65454" y="68571"/>
                        <a:pt x="65454" y="65714"/>
                      </a:cubicBezTo>
                      <a:cubicBezTo>
                        <a:pt x="65454" y="5714"/>
                        <a:pt x="65454" y="5714"/>
                        <a:pt x="65454" y="5714"/>
                      </a:cubicBezTo>
                      <a:cubicBezTo>
                        <a:pt x="65454" y="2857"/>
                        <a:pt x="62727" y="0"/>
                        <a:pt x="60000" y="0"/>
                      </a:cubicBezTo>
                      <a:cubicBezTo>
                        <a:pt x="57272" y="0"/>
                        <a:pt x="54545" y="2857"/>
                        <a:pt x="54545" y="5714"/>
                      </a:cubicBezTo>
                      <a:cubicBezTo>
                        <a:pt x="54545" y="65714"/>
                        <a:pt x="54545" y="65714"/>
                        <a:pt x="54545" y="65714"/>
                      </a:cubicBezTo>
                      <a:cubicBezTo>
                        <a:pt x="54545" y="68571"/>
                        <a:pt x="51818" y="71428"/>
                        <a:pt x="49090" y="74285"/>
                      </a:cubicBezTo>
                      <a:cubicBezTo>
                        <a:pt x="2727" y="108571"/>
                        <a:pt x="2727" y="108571"/>
                        <a:pt x="2727" y="108571"/>
                      </a:cubicBezTo>
                      <a:cubicBezTo>
                        <a:pt x="0" y="108571"/>
                        <a:pt x="0" y="108571"/>
                        <a:pt x="0" y="111428"/>
                      </a:cubicBezTo>
                      <a:cubicBezTo>
                        <a:pt x="0" y="114285"/>
                        <a:pt x="0" y="114285"/>
                        <a:pt x="0" y="117142"/>
                      </a:cubicBezTo>
                      <a:cubicBezTo>
                        <a:pt x="0" y="117142"/>
                        <a:pt x="2727" y="120000"/>
                        <a:pt x="5454" y="120000"/>
                      </a:cubicBezTo>
                      <a:cubicBezTo>
                        <a:pt x="5454" y="120000"/>
                        <a:pt x="8181" y="120000"/>
                        <a:pt x="8181" y="120000"/>
                      </a:cubicBezTo>
                      <a:cubicBezTo>
                        <a:pt x="54545" y="85714"/>
                        <a:pt x="54545" y="85714"/>
                        <a:pt x="54545" y="85714"/>
                      </a:cubicBezTo>
                      <a:cubicBezTo>
                        <a:pt x="57272" y="82857"/>
                        <a:pt x="57272" y="82857"/>
                        <a:pt x="60000" y="82857"/>
                      </a:cubicBezTo>
                      <a:cubicBezTo>
                        <a:pt x="62727" y="82857"/>
                        <a:pt x="62727" y="82857"/>
                        <a:pt x="65454" y="85714"/>
                      </a:cubicBezTo>
                      <a:cubicBezTo>
                        <a:pt x="111818" y="120000"/>
                        <a:pt x="111818" y="120000"/>
                        <a:pt x="111818" y="120000"/>
                      </a:cubicBezTo>
                      <a:cubicBezTo>
                        <a:pt x="111818" y="120000"/>
                        <a:pt x="114545" y="120000"/>
                        <a:pt x="114545" y="120000"/>
                      </a:cubicBezTo>
                      <a:cubicBezTo>
                        <a:pt x="117272" y="120000"/>
                        <a:pt x="120000" y="117142"/>
                        <a:pt x="120000" y="117142"/>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37" name="Shape 616">
                  <a:extLst>
                    <a:ext uri="{C183D7F6-B498-43B3-948B-1728B52AA6E4}">
                      <adec:decorative xmlns:adec="http://schemas.microsoft.com/office/drawing/2017/decorative" val="1"/>
                    </a:ext>
                  </a:extLst>
                </p:cNvPr>
                <p:cNvSpPr/>
                <p:nvPr/>
              </p:nvSpPr>
              <p:spPr>
                <a:xfrm>
                  <a:off x="1022350" y="4021137"/>
                  <a:ext cx="500100" cy="201600"/>
                </a:xfrm>
                <a:custGeom>
                  <a:avLst/>
                  <a:gdLst/>
                  <a:ahLst/>
                  <a:cxnLst/>
                  <a:rect l="0" t="0" r="0" b="0"/>
                  <a:pathLst>
                    <a:path w="120000" h="120000" extrusionOk="0">
                      <a:moveTo>
                        <a:pt x="89552" y="0"/>
                      </a:moveTo>
                      <a:cubicBezTo>
                        <a:pt x="30447" y="0"/>
                        <a:pt x="30447" y="0"/>
                        <a:pt x="30447" y="0"/>
                      </a:cubicBezTo>
                      <a:cubicBezTo>
                        <a:pt x="14328" y="0"/>
                        <a:pt x="0" y="35555"/>
                        <a:pt x="0" y="75555"/>
                      </a:cubicBezTo>
                      <a:cubicBezTo>
                        <a:pt x="0" y="120000"/>
                        <a:pt x="0" y="120000"/>
                        <a:pt x="0" y="120000"/>
                      </a:cubicBezTo>
                      <a:cubicBezTo>
                        <a:pt x="8955" y="120000"/>
                        <a:pt x="8955" y="120000"/>
                        <a:pt x="8955" y="120000"/>
                      </a:cubicBezTo>
                      <a:cubicBezTo>
                        <a:pt x="8955" y="75555"/>
                        <a:pt x="8955" y="75555"/>
                        <a:pt x="8955" y="75555"/>
                      </a:cubicBezTo>
                      <a:cubicBezTo>
                        <a:pt x="8955" y="44444"/>
                        <a:pt x="17910" y="22222"/>
                        <a:pt x="30447" y="22222"/>
                      </a:cubicBezTo>
                      <a:cubicBezTo>
                        <a:pt x="89552" y="22222"/>
                        <a:pt x="89552" y="22222"/>
                        <a:pt x="89552" y="22222"/>
                      </a:cubicBezTo>
                      <a:cubicBezTo>
                        <a:pt x="102089" y="22222"/>
                        <a:pt x="111044" y="44444"/>
                        <a:pt x="111044" y="75555"/>
                      </a:cubicBezTo>
                      <a:cubicBezTo>
                        <a:pt x="111044" y="120000"/>
                        <a:pt x="111044" y="120000"/>
                        <a:pt x="111044" y="120000"/>
                      </a:cubicBezTo>
                      <a:cubicBezTo>
                        <a:pt x="120000" y="120000"/>
                        <a:pt x="120000" y="120000"/>
                        <a:pt x="120000" y="120000"/>
                      </a:cubicBezTo>
                      <a:cubicBezTo>
                        <a:pt x="120000" y="75555"/>
                        <a:pt x="120000" y="75555"/>
                        <a:pt x="120000" y="75555"/>
                      </a:cubicBezTo>
                      <a:cubicBezTo>
                        <a:pt x="120000" y="35555"/>
                        <a:pt x="105671" y="0"/>
                        <a:pt x="89552" y="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38" name="Shape 617">
                  <a:extLst>
                    <a:ext uri="{C183D7F6-B498-43B3-948B-1728B52AA6E4}">
                      <adec:decorative xmlns:adec="http://schemas.microsoft.com/office/drawing/2017/decorative" val="1"/>
                    </a:ext>
                  </a:extLst>
                </p:cNvPr>
                <p:cNvSpPr/>
                <p:nvPr/>
              </p:nvSpPr>
              <p:spPr>
                <a:xfrm>
                  <a:off x="723900" y="2903538"/>
                  <a:ext cx="276300" cy="268200"/>
                </a:xfrm>
                <a:custGeom>
                  <a:avLst/>
                  <a:gdLst/>
                  <a:ahLst/>
                  <a:cxnLst/>
                  <a:rect l="0" t="0" r="0" b="0"/>
                  <a:pathLst>
                    <a:path w="120000" h="120000" extrusionOk="0">
                      <a:moveTo>
                        <a:pt x="61621" y="120000"/>
                      </a:moveTo>
                      <a:cubicBezTo>
                        <a:pt x="90810" y="120000"/>
                        <a:pt x="120000" y="93333"/>
                        <a:pt x="120000" y="60000"/>
                      </a:cubicBezTo>
                      <a:cubicBezTo>
                        <a:pt x="120000" y="26666"/>
                        <a:pt x="90810" y="0"/>
                        <a:pt x="61621" y="0"/>
                      </a:cubicBezTo>
                      <a:cubicBezTo>
                        <a:pt x="29189" y="0"/>
                        <a:pt x="0" y="26666"/>
                        <a:pt x="0" y="60000"/>
                      </a:cubicBezTo>
                      <a:cubicBezTo>
                        <a:pt x="0" y="93333"/>
                        <a:pt x="29189" y="120000"/>
                        <a:pt x="61621" y="120000"/>
                      </a:cubicBezTo>
                      <a:close/>
                      <a:moveTo>
                        <a:pt x="16216" y="60000"/>
                      </a:moveTo>
                      <a:cubicBezTo>
                        <a:pt x="16216" y="36666"/>
                        <a:pt x="35675" y="16666"/>
                        <a:pt x="61621" y="16666"/>
                      </a:cubicBezTo>
                      <a:cubicBezTo>
                        <a:pt x="84324" y="16666"/>
                        <a:pt x="103783" y="36666"/>
                        <a:pt x="103783" y="60000"/>
                      </a:cubicBezTo>
                      <a:cubicBezTo>
                        <a:pt x="103783" y="86666"/>
                        <a:pt x="84324" y="106666"/>
                        <a:pt x="61621" y="106666"/>
                      </a:cubicBezTo>
                      <a:cubicBezTo>
                        <a:pt x="35675" y="106666"/>
                        <a:pt x="16216" y="86666"/>
                        <a:pt x="16216" y="6000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39" name="Shape 618">
                  <a:extLst>
                    <a:ext uri="{C183D7F6-B498-43B3-948B-1728B52AA6E4}">
                      <adec:decorative xmlns:adec="http://schemas.microsoft.com/office/drawing/2017/decorative" val="1"/>
                    </a:ext>
                  </a:extLst>
                </p:cNvPr>
                <p:cNvSpPr/>
                <p:nvPr/>
              </p:nvSpPr>
              <p:spPr>
                <a:xfrm>
                  <a:off x="1133475" y="3649662"/>
                  <a:ext cx="270000" cy="268200"/>
                </a:xfrm>
                <a:custGeom>
                  <a:avLst/>
                  <a:gdLst/>
                  <a:ahLst/>
                  <a:cxnLst/>
                  <a:rect l="0" t="0" r="0" b="0"/>
                  <a:pathLst>
                    <a:path w="120000" h="120000" extrusionOk="0">
                      <a:moveTo>
                        <a:pt x="60000" y="120000"/>
                      </a:moveTo>
                      <a:cubicBezTo>
                        <a:pt x="93333" y="120000"/>
                        <a:pt x="120000" y="93333"/>
                        <a:pt x="120000" y="60000"/>
                      </a:cubicBezTo>
                      <a:cubicBezTo>
                        <a:pt x="120000" y="26666"/>
                        <a:pt x="93333" y="0"/>
                        <a:pt x="60000" y="0"/>
                      </a:cubicBezTo>
                      <a:cubicBezTo>
                        <a:pt x="26666" y="0"/>
                        <a:pt x="0" y="26666"/>
                        <a:pt x="0" y="60000"/>
                      </a:cubicBezTo>
                      <a:cubicBezTo>
                        <a:pt x="0" y="93333"/>
                        <a:pt x="26666" y="120000"/>
                        <a:pt x="60000" y="120000"/>
                      </a:cubicBezTo>
                      <a:close/>
                      <a:moveTo>
                        <a:pt x="16666" y="60000"/>
                      </a:moveTo>
                      <a:cubicBezTo>
                        <a:pt x="16666" y="36666"/>
                        <a:pt x="36666" y="16666"/>
                        <a:pt x="60000" y="16666"/>
                      </a:cubicBezTo>
                      <a:cubicBezTo>
                        <a:pt x="83333" y="16666"/>
                        <a:pt x="103333" y="36666"/>
                        <a:pt x="103333" y="60000"/>
                      </a:cubicBezTo>
                      <a:cubicBezTo>
                        <a:pt x="103333" y="83333"/>
                        <a:pt x="83333" y="103333"/>
                        <a:pt x="60000" y="103333"/>
                      </a:cubicBezTo>
                      <a:cubicBezTo>
                        <a:pt x="36666" y="103333"/>
                        <a:pt x="16666" y="83333"/>
                        <a:pt x="16666" y="6000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40" name="Shape 619">
                  <a:extLst>
                    <a:ext uri="{C183D7F6-B498-43B3-948B-1728B52AA6E4}">
                      <adec:decorative xmlns:adec="http://schemas.microsoft.com/office/drawing/2017/decorative" val="1"/>
                    </a:ext>
                  </a:extLst>
                </p:cNvPr>
                <p:cNvSpPr/>
                <p:nvPr/>
              </p:nvSpPr>
              <p:spPr>
                <a:xfrm>
                  <a:off x="320675" y="3649662"/>
                  <a:ext cx="268200" cy="268200"/>
                </a:xfrm>
                <a:custGeom>
                  <a:avLst/>
                  <a:gdLst/>
                  <a:ahLst/>
                  <a:cxnLst/>
                  <a:rect l="0" t="0" r="0" b="0"/>
                  <a:pathLst>
                    <a:path w="120000" h="120000" extrusionOk="0">
                      <a:moveTo>
                        <a:pt x="60000" y="120000"/>
                      </a:moveTo>
                      <a:cubicBezTo>
                        <a:pt x="93333" y="120000"/>
                        <a:pt x="120000" y="93333"/>
                        <a:pt x="120000" y="60000"/>
                      </a:cubicBezTo>
                      <a:cubicBezTo>
                        <a:pt x="120000" y="26666"/>
                        <a:pt x="93333" y="0"/>
                        <a:pt x="60000" y="0"/>
                      </a:cubicBezTo>
                      <a:cubicBezTo>
                        <a:pt x="26666" y="0"/>
                        <a:pt x="0" y="26666"/>
                        <a:pt x="0" y="60000"/>
                      </a:cubicBezTo>
                      <a:cubicBezTo>
                        <a:pt x="0" y="93333"/>
                        <a:pt x="26666" y="120000"/>
                        <a:pt x="60000" y="120000"/>
                      </a:cubicBezTo>
                      <a:close/>
                      <a:moveTo>
                        <a:pt x="16666" y="60000"/>
                      </a:moveTo>
                      <a:cubicBezTo>
                        <a:pt x="16666" y="36666"/>
                        <a:pt x="36666" y="16666"/>
                        <a:pt x="60000" y="16666"/>
                      </a:cubicBezTo>
                      <a:cubicBezTo>
                        <a:pt x="83333" y="16666"/>
                        <a:pt x="103333" y="36666"/>
                        <a:pt x="103333" y="60000"/>
                      </a:cubicBezTo>
                      <a:cubicBezTo>
                        <a:pt x="103333" y="83333"/>
                        <a:pt x="83333" y="103333"/>
                        <a:pt x="60000" y="103333"/>
                      </a:cubicBezTo>
                      <a:cubicBezTo>
                        <a:pt x="36666" y="103333"/>
                        <a:pt x="16666" y="83333"/>
                        <a:pt x="16666" y="6000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grpSp>
        </p:grpSp>
        <p:grpSp>
          <p:nvGrpSpPr>
            <p:cNvPr id="11" name="Group 10"/>
            <p:cNvGrpSpPr/>
            <p:nvPr/>
          </p:nvGrpSpPr>
          <p:grpSpPr>
            <a:xfrm>
              <a:off x="1162644" y="1998210"/>
              <a:ext cx="1705970" cy="1145470"/>
              <a:chOff x="1331912" y="2095500"/>
              <a:chExt cx="1705970" cy="1145470"/>
            </a:xfrm>
          </p:grpSpPr>
          <p:sp>
            <p:nvSpPr>
              <p:cNvPr id="249" name="Rounded Rectangular Callout 248">
                <a:extLst>
                  <a:ext uri="{C183D7F6-B498-43B3-948B-1728B52AA6E4}">
                    <adec:decorative xmlns:adec="http://schemas.microsoft.com/office/drawing/2017/decorative" val="1"/>
                  </a:ext>
                </a:extLst>
              </p:cNvPr>
              <p:cNvSpPr/>
              <p:nvPr/>
            </p:nvSpPr>
            <p:spPr>
              <a:xfrm>
                <a:off x="1331912" y="2095500"/>
                <a:ext cx="1705970" cy="1143000"/>
              </a:xfrm>
              <a:prstGeom prst="wedgeRoundRectCallout">
                <a:avLst>
                  <a:gd name="adj1" fmla="val 90089"/>
                  <a:gd name="adj2" fmla="val 39167"/>
                  <a:gd name="adj3" fmla="val 16667"/>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1" name="Rectangle 280"/>
              <p:cNvSpPr>
                <a:spLocks noChangeArrowheads="1"/>
              </p:cNvSpPr>
              <p:nvPr/>
            </p:nvSpPr>
            <p:spPr bwMode="auto">
              <a:xfrm>
                <a:off x="1384168" y="2859970"/>
                <a:ext cx="1600200" cy="381000"/>
              </a:xfrm>
              <a:prstGeom prst="rect">
                <a:avLst/>
              </a:prstGeom>
              <a:noFill/>
              <a:ln w="9525">
                <a:noFill/>
                <a:miter lim="800000"/>
                <a:headEnd/>
                <a:tailEnd/>
              </a:ln>
            </p:spPr>
            <p:txBody>
              <a:bodyPr lIns="0" tIns="18288" rIns="0" bIns="18288" anchor="ctr"/>
              <a:lstStyle/>
              <a:p>
                <a:pPr algn="ctr">
                  <a:lnSpc>
                    <a:spcPct val="85000"/>
                  </a:lnSpc>
                </a:pPr>
                <a:r>
                  <a:rPr lang="en-US" sz="2000" dirty="0">
                    <a:solidFill>
                      <a:srgbClr val="FFFFFF"/>
                    </a:solidFill>
                    <a:latin typeface="Arial Narrow" charset="0"/>
                    <a:ea typeface="Arial Narrow" charset="0"/>
                    <a:cs typeface="Arial Narrow" charset="0"/>
                  </a:rPr>
                  <a:t>TITLE HERE</a:t>
                </a:r>
              </a:p>
            </p:txBody>
          </p:sp>
          <p:grpSp>
            <p:nvGrpSpPr>
              <p:cNvPr id="142" name="Shape 660"/>
              <p:cNvGrpSpPr/>
              <p:nvPr/>
            </p:nvGrpSpPr>
            <p:grpSpPr>
              <a:xfrm>
                <a:off x="1753812" y="2215983"/>
                <a:ext cx="885680" cy="565318"/>
                <a:chOff x="66675" y="4902202"/>
                <a:chExt cx="1589100" cy="1014300"/>
              </a:xfrm>
              <a:solidFill>
                <a:schemeClr val="bg1"/>
              </a:solidFill>
            </p:grpSpPr>
            <p:sp>
              <p:nvSpPr>
                <p:cNvPr id="143" name="Shape 661">
                  <a:extLst>
                    <a:ext uri="{C183D7F6-B498-43B3-948B-1728B52AA6E4}">
                      <adec:decorative xmlns:adec="http://schemas.microsoft.com/office/drawing/2017/decorative" val="1"/>
                    </a:ext>
                  </a:extLst>
                </p:cNvPr>
                <p:cNvSpPr/>
                <p:nvPr/>
              </p:nvSpPr>
              <p:spPr>
                <a:xfrm>
                  <a:off x="66675" y="4902202"/>
                  <a:ext cx="1589100" cy="1014300"/>
                </a:xfrm>
                <a:custGeom>
                  <a:avLst/>
                  <a:gdLst/>
                  <a:ahLst/>
                  <a:cxnLst/>
                  <a:rect l="0" t="0" r="0" b="0"/>
                  <a:pathLst>
                    <a:path w="120000" h="120000" extrusionOk="0">
                      <a:moveTo>
                        <a:pt x="112676" y="0"/>
                      </a:moveTo>
                      <a:cubicBezTo>
                        <a:pt x="7323" y="0"/>
                        <a:pt x="7323" y="0"/>
                        <a:pt x="7323" y="0"/>
                      </a:cubicBezTo>
                      <a:cubicBezTo>
                        <a:pt x="3380" y="0"/>
                        <a:pt x="0" y="5294"/>
                        <a:pt x="0" y="11470"/>
                      </a:cubicBezTo>
                      <a:cubicBezTo>
                        <a:pt x="0" y="108529"/>
                        <a:pt x="0" y="108529"/>
                        <a:pt x="0" y="108529"/>
                      </a:cubicBezTo>
                      <a:cubicBezTo>
                        <a:pt x="0" y="114705"/>
                        <a:pt x="3380" y="120000"/>
                        <a:pt x="7323" y="120000"/>
                      </a:cubicBezTo>
                      <a:cubicBezTo>
                        <a:pt x="112676" y="120000"/>
                        <a:pt x="112676" y="120000"/>
                        <a:pt x="112676" y="120000"/>
                      </a:cubicBezTo>
                      <a:cubicBezTo>
                        <a:pt x="116619" y="120000"/>
                        <a:pt x="119999" y="114705"/>
                        <a:pt x="119999" y="108529"/>
                      </a:cubicBezTo>
                      <a:cubicBezTo>
                        <a:pt x="119999" y="11470"/>
                        <a:pt x="119999" y="11470"/>
                        <a:pt x="119999" y="11470"/>
                      </a:cubicBezTo>
                      <a:cubicBezTo>
                        <a:pt x="119999" y="5294"/>
                        <a:pt x="116619" y="0"/>
                        <a:pt x="112676" y="0"/>
                      </a:cubicBezTo>
                      <a:close/>
                      <a:moveTo>
                        <a:pt x="117746" y="108529"/>
                      </a:moveTo>
                      <a:cubicBezTo>
                        <a:pt x="117746" y="112941"/>
                        <a:pt x="115492" y="116470"/>
                        <a:pt x="112676" y="116470"/>
                      </a:cubicBezTo>
                      <a:cubicBezTo>
                        <a:pt x="7323" y="116470"/>
                        <a:pt x="7323" y="116470"/>
                        <a:pt x="7323" y="116470"/>
                      </a:cubicBezTo>
                      <a:cubicBezTo>
                        <a:pt x="4507" y="116470"/>
                        <a:pt x="2253" y="112941"/>
                        <a:pt x="2253" y="108529"/>
                      </a:cubicBezTo>
                      <a:cubicBezTo>
                        <a:pt x="2253" y="30000"/>
                        <a:pt x="2253" y="30000"/>
                        <a:pt x="2253" y="30000"/>
                      </a:cubicBezTo>
                      <a:cubicBezTo>
                        <a:pt x="117746" y="30000"/>
                        <a:pt x="117746" y="30000"/>
                        <a:pt x="117746" y="30000"/>
                      </a:cubicBezTo>
                      <a:lnTo>
                        <a:pt x="117746" y="108529"/>
                      </a:lnTo>
                      <a:close/>
                      <a:moveTo>
                        <a:pt x="117746" y="25588"/>
                      </a:moveTo>
                      <a:cubicBezTo>
                        <a:pt x="2253" y="25588"/>
                        <a:pt x="2253" y="25588"/>
                        <a:pt x="2253" y="25588"/>
                      </a:cubicBezTo>
                      <a:cubicBezTo>
                        <a:pt x="2253" y="11470"/>
                        <a:pt x="2253" y="11470"/>
                        <a:pt x="2253" y="11470"/>
                      </a:cubicBezTo>
                      <a:cubicBezTo>
                        <a:pt x="2253" y="7058"/>
                        <a:pt x="4507" y="3529"/>
                        <a:pt x="7323" y="3529"/>
                      </a:cubicBezTo>
                      <a:cubicBezTo>
                        <a:pt x="112676" y="3529"/>
                        <a:pt x="112676" y="3529"/>
                        <a:pt x="112676" y="3529"/>
                      </a:cubicBezTo>
                      <a:cubicBezTo>
                        <a:pt x="115492" y="3529"/>
                        <a:pt x="117746" y="7058"/>
                        <a:pt x="117746" y="11470"/>
                      </a:cubicBezTo>
                      <a:lnTo>
                        <a:pt x="117746" y="25588"/>
                      </a:ln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44" name="Shape 662">
                  <a:extLst>
                    <a:ext uri="{C183D7F6-B498-43B3-948B-1728B52AA6E4}">
                      <adec:decorative xmlns:adec="http://schemas.microsoft.com/office/drawing/2017/decorative" val="1"/>
                    </a:ext>
                  </a:extLst>
                </p:cNvPr>
                <p:cNvSpPr/>
                <p:nvPr/>
              </p:nvSpPr>
              <p:spPr>
                <a:xfrm>
                  <a:off x="738187" y="5245100"/>
                  <a:ext cx="768299" cy="30300"/>
                </a:xfrm>
                <a:custGeom>
                  <a:avLst/>
                  <a:gdLst/>
                  <a:ahLst/>
                  <a:cxnLst/>
                  <a:rect l="0" t="0" r="0" b="0"/>
                  <a:pathLst>
                    <a:path w="120000" h="120000" extrusionOk="0">
                      <a:moveTo>
                        <a:pt x="2330" y="120000"/>
                      </a:moveTo>
                      <a:cubicBezTo>
                        <a:pt x="117669" y="120000"/>
                        <a:pt x="117669" y="120000"/>
                        <a:pt x="117669" y="120000"/>
                      </a:cubicBezTo>
                      <a:cubicBezTo>
                        <a:pt x="118834" y="120000"/>
                        <a:pt x="120000" y="90000"/>
                        <a:pt x="120000" y="60000"/>
                      </a:cubicBezTo>
                      <a:cubicBezTo>
                        <a:pt x="120000" y="30000"/>
                        <a:pt x="118834" y="0"/>
                        <a:pt x="117669" y="0"/>
                      </a:cubicBezTo>
                      <a:cubicBezTo>
                        <a:pt x="2330" y="0"/>
                        <a:pt x="2330" y="0"/>
                        <a:pt x="2330" y="0"/>
                      </a:cubicBezTo>
                      <a:cubicBezTo>
                        <a:pt x="1165" y="0"/>
                        <a:pt x="0" y="30000"/>
                        <a:pt x="0" y="60000"/>
                      </a:cubicBezTo>
                      <a:cubicBezTo>
                        <a:pt x="0" y="90000"/>
                        <a:pt x="1165" y="120000"/>
                        <a:pt x="2330" y="12000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46" name="Shape 663">
                  <a:extLst>
                    <a:ext uri="{C183D7F6-B498-43B3-948B-1728B52AA6E4}">
                      <adec:decorative xmlns:adec="http://schemas.microsoft.com/office/drawing/2017/decorative" val="1"/>
                    </a:ext>
                  </a:extLst>
                </p:cNvPr>
                <p:cNvSpPr/>
                <p:nvPr/>
              </p:nvSpPr>
              <p:spPr>
                <a:xfrm>
                  <a:off x="738187" y="5416550"/>
                  <a:ext cx="768299" cy="30300"/>
                </a:xfrm>
                <a:custGeom>
                  <a:avLst/>
                  <a:gdLst/>
                  <a:ahLst/>
                  <a:cxnLst/>
                  <a:rect l="0" t="0" r="0" b="0"/>
                  <a:pathLst>
                    <a:path w="120000" h="120000" extrusionOk="0">
                      <a:moveTo>
                        <a:pt x="2330" y="120000"/>
                      </a:moveTo>
                      <a:cubicBezTo>
                        <a:pt x="117669" y="120000"/>
                        <a:pt x="117669" y="120000"/>
                        <a:pt x="117669" y="120000"/>
                      </a:cubicBezTo>
                      <a:cubicBezTo>
                        <a:pt x="118834" y="120000"/>
                        <a:pt x="120000" y="90000"/>
                        <a:pt x="120000" y="60000"/>
                      </a:cubicBezTo>
                      <a:cubicBezTo>
                        <a:pt x="120000" y="30000"/>
                        <a:pt x="118834" y="0"/>
                        <a:pt x="117669" y="0"/>
                      </a:cubicBezTo>
                      <a:cubicBezTo>
                        <a:pt x="2330" y="0"/>
                        <a:pt x="2330" y="0"/>
                        <a:pt x="2330" y="0"/>
                      </a:cubicBezTo>
                      <a:cubicBezTo>
                        <a:pt x="1165" y="0"/>
                        <a:pt x="0" y="30000"/>
                        <a:pt x="0" y="60000"/>
                      </a:cubicBezTo>
                      <a:cubicBezTo>
                        <a:pt x="0" y="90000"/>
                        <a:pt x="1165" y="120000"/>
                        <a:pt x="2330" y="12000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47" name="Shape 664">
                  <a:extLst>
                    <a:ext uri="{C183D7F6-B498-43B3-948B-1728B52AA6E4}">
                      <adec:decorative xmlns:adec="http://schemas.microsoft.com/office/drawing/2017/decorative" val="1"/>
                    </a:ext>
                  </a:extLst>
                </p:cNvPr>
                <p:cNvSpPr/>
                <p:nvPr/>
              </p:nvSpPr>
              <p:spPr>
                <a:xfrm>
                  <a:off x="738187" y="5759450"/>
                  <a:ext cx="522299" cy="38100"/>
                </a:xfrm>
                <a:custGeom>
                  <a:avLst/>
                  <a:gdLst/>
                  <a:ahLst/>
                  <a:cxnLst/>
                  <a:rect l="0" t="0" r="0" b="0"/>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48" name="Shape 665">
                  <a:extLst>
                    <a:ext uri="{C183D7F6-B498-43B3-948B-1728B52AA6E4}">
                      <adec:decorative xmlns:adec="http://schemas.microsoft.com/office/drawing/2017/decorative" val="1"/>
                    </a:ext>
                  </a:extLst>
                </p:cNvPr>
                <p:cNvSpPr/>
                <p:nvPr/>
              </p:nvSpPr>
              <p:spPr>
                <a:xfrm>
                  <a:off x="582612" y="5416550"/>
                  <a:ext cx="177900" cy="254100"/>
                </a:xfrm>
                <a:custGeom>
                  <a:avLst/>
                  <a:gdLst/>
                  <a:ahLst/>
                  <a:cxnLst/>
                  <a:rect l="0" t="0" r="0" b="0"/>
                  <a:pathLst>
                    <a:path w="120000" h="120000" extrusionOk="0">
                      <a:moveTo>
                        <a:pt x="9642" y="0"/>
                      </a:moveTo>
                      <a:lnTo>
                        <a:pt x="0" y="120000"/>
                      </a:lnTo>
                      <a:lnTo>
                        <a:pt x="50357" y="84750"/>
                      </a:lnTo>
                      <a:lnTo>
                        <a:pt x="119999" y="91500"/>
                      </a:lnTo>
                      <a:lnTo>
                        <a:pt x="9642" y="0"/>
                      </a:ln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49" name="Shape 666">
                  <a:extLst>
                    <a:ext uri="{C183D7F6-B498-43B3-948B-1728B52AA6E4}">
                      <adec:decorative xmlns:adec="http://schemas.microsoft.com/office/drawing/2017/decorative" val="1"/>
                    </a:ext>
                  </a:extLst>
                </p:cNvPr>
                <p:cNvSpPr/>
                <p:nvPr/>
              </p:nvSpPr>
              <p:spPr>
                <a:xfrm>
                  <a:off x="193675" y="5245100"/>
                  <a:ext cx="463500" cy="552300"/>
                </a:xfrm>
                <a:custGeom>
                  <a:avLst/>
                  <a:gdLst/>
                  <a:ahLst/>
                  <a:cxnLst/>
                  <a:rect l="0" t="0" r="0" b="0"/>
                  <a:pathLst>
                    <a:path w="120000" h="120000" extrusionOk="0">
                      <a:moveTo>
                        <a:pt x="3870" y="120000"/>
                      </a:moveTo>
                      <a:cubicBezTo>
                        <a:pt x="116129" y="120000"/>
                        <a:pt x="116129" y="120000"/>
                        <a:pt x="116129" y="120000"/>
                      </a:cubicBezTo>
                      <a:cubicBezTo>
                        <a:pt x="118064" y="120000"/>
                        <a:pt x="120000" y="118378"/>
                        <a:pt x="120000" y="115135"/>
                      </a:cubicBezTo>
                      <a:cubicBezTo>
                        <a:pt x="120000" y="90810"/>
                        <a:pt x="120000" y="90810"/>
                        <a:pt x="120000" y="90810"/>
                      </a:cubicBezTo>
                      <a:cubicBezTo>
                        <a:pt x="112258" y="97297"/>
                        <a:pt x="112258" y="97297"/>
                        <a:pt x="112258" y="97297"/>
                      </a:cubicBezTo>
                      <a:cubicBezTo>
                        <a:pt x="112258" y="111891"/>
                        <a:pt x="112258" y="111891"/>
                        <a:pt x="112258" y="111891"/>
                      </a:cubicBezTo>
                      <a:cubicBezTo>
                        <a:pt x="9677" y="111891"/>
                        <a:pt x="9677" y="111891"/>
                        <a:pt x="9677" y="111891"/>
                      </a:cubicBezTo>
                      <a:cubicBezTo>
                        <a:pt x="9677" y="6486"/>
                        <a:pt x="9677" y="6486"/>
                        <a:pt x="9677" y="6486"/>
                      </a:cubicBezTo>
                      <a:cubicBezTo>
                        <a:pt x="112258" y="6486"/>
                        <a:pt x="112258" y="6486"/>
                        <a:pt x="112258" y="6486"/>
                      </a:cubicBezTo>
                      <a:cubicBezTo>
                        <a:pt x="112258" y="30810"/>
                        <a:pt x="112258" y="30810"/>
                        <a:pt x="112258" y="30810"/>
                      </a:cubicBezTo>
                      <a:cubicBezTo>
                        <a:pt x="120000" y="38918"/>
                        <a:pt x="120000" y="38918"/>
                        <a:pt x="120000" y="38918"/>
                      </a:cubicBezTo>
                      <a:cubicBezTo>
                        <a:pt x="120000" y="3243"/>
                        <a:pt x="120000" y="3243"/>
                        <a:pt x="120000" y="3243"/>
                      </a:cubicBezTo>
                      <a:cubicBezTo>
                        <a:pt x="120000" y="1621"/>
                        <a:pt x="118064" y="0"/>
                        <a:pt x="116129" y="0"/>
                      </a:cubicBezTo>
                      <a:cubicBezTo>
                        <a:pt x="3870" y="0"/>
                        <a:pt x="3870" y="0"/>
                        <a:pt x="3870" y="0"/>
                      </a:cubicBezTo>
                      <a:cubicBezTo>
                        <a:pt x="1935" y="0"/>
                        <a:pt x="0" y="1621"/>
                        <a:pt x="0" y="3243"/>
                      </a:cubicBezTo>
                      <a:cubicBezTo>
                        <a:pt x="0" y="115135"/>
                        <a:pt x="0" y="115135"/>
                        <a:pt x="0" y="115135"/>
                      </a:cubicBezTo>
                      <a:cubicBezTo>
                        <a:pt x="0" y="118378"/>
                        <a:pt x="1935" y="120000"/>
                        <a:pt x="3870" y="12000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52" name="Shape 667">
                  <a:extLst>
                    <a:ext uri="{C183D7F6-B498-43B3-948B-1728B52AA6E4}">
                      <adec:decorative xmlns:adec="http://schemas.microsoft.com/office/drawing/2017/decorative" val="1"/>
                    </a:ext>
                  </a:extLst>
                </p:cNvPr>
                <p:cNvSpPr/>
                <p:nvPr/>
              </p:nvSpPr>
              <p:spPr>
                <a:xfrm>
                  <a:off x="806449" y="5588000"/>
                  <a:ext cx="700199" cy="30301"/>
                </a:xfrm>
                <a:custGeom>
                  <a:avLst/>
                  <a:gdLst/>
                  <a:ahLst/>
                  <a:cxnLst/>
                  <a:rect l="0" t="0" r="0" b="0"/>
                  <a:pathLst>
                    <a:path w="120000" h="120000" extrusionOk="0">
                      <a:moveTo>
                        <a:pt x="117446" y="0"/>
                      </a:moveTo>
                      <a:cubicBezTo>
                        <a:pt x="0" y="0"/>
                        <a:pt x="0" y="0"/>
                        <a:pt x="0" y="0"/>
                      </a:cubicBezTo>
                      <a:cubicBezTo>
                        <a:pt x="0" y="30000"/>
                        <a:pt x="1276" y="90000"/>
                        <a:pt x="0" y="120000"/>
                      </a:cubicBezTo>
                      <a:cubicBezTo>
                        <a:pt x="117446" y="120000"/>
                        <a:pt x="117446" y="120000"/>
                        <a:pt x="117446" y="120000"/>
                      </a:cubicBezTo>
                      <a:cubicBezTo>
                        <a:pt x="118723" y="120000"/>
                        <a:pt x="120000" y="90000"/>
                        <a:pt x="120000" y="60000"/>
                      </a:cubicBezTo>
                      <a:cubicBezTo>
                        <a:pt x="120000" y="30000"/>
                        <a:pt x="118723" y="0"/>
                        <a:pt x="117446" y="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53" name="Shape 668">
                  <a:extLst>
                    <a:ext uri="{C183D7F6-B498-43B3-948B-1728B52AA6E4}">
                      <adec:decorative xmlns:adec="http://schemas.microsoft.com/office/drawing/2017/decorative" val="1"/>
                    </a:ext>
                  </a:extLst>
                </p:cNvPr>
                <p:cNvSpPr/>
                <p:nvPr/>
              </p:nvSpPr>
              <p:spPr>
                <a:xfrm>
                  <a:off x="163513" y="4991100"/>
                  <a:ext cx="82500" cy="74700"/>
                </a:xfrm>
                <a:prstGeom prst="rect">
                  <a:avLst/>
                </a:prstGeom>
                <a:grpFill/>
                <a:ln w="9525" cap="flat" cmpd="sng">
                  <a:solidFill>
                    <a:schemeClr val="bg1"/>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54" name="Shape 669">
                  <a:extLst>
                    <a:ext uri="{C183D7F6-B498-43B3-948B-1728B52AA6E4}">
                      <adec:decorative xmlns:adec="http://schemas.microsoft.com/office/drawing/2017/decorative" val="1"/>
                    </a:ext>
                  </a:extLst>
                </p:cNvPr>
                <p:cNvSpPr/>
                <p:nvPr/>
              </p:nvSpPr>
              <p:spPr>
                <a:xfrm>
                  <a:off x="290512" y="4991100"/>
                  <a:ext cx="90600" cy="74700"/>
                </a:xfrm>
                <a:prstGeom prst="rect">
                  <a:avLst/>
                </a:prstGeom>
                <a:grpFill/>
                <a:ln w="9525" cap="flat" cmpd="sng">
                  <a:solidFill>
                    <a:schemeClr val="bg1"/>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55" name="Shape 670">
                  <a:extLst>
                    <a:ext uri="{C183D7F6-B498-43B3-948B-1728B52AA6E4}">
                      <adec:decorative xmlns:adec="http://schemas.microsoft.com/office/drawing/2017/decorative" val="1"/>
                    </a:ext>
                  </a:extLst>
                </p:cNvPr>
                <p:cNvSpPr/>
                <p:nvPr/>
              </p:nvSpPr>
              <p:spPr>
                <a:xfrm>
                  <a:off x="433387" y="4991100"/>
                  <a:ext cx="81000" cy="74700"/>
                </a:xfrm>
                <a:prstGeom prst="rect">
                  <a:avLst/>
                </a:prstGeom>
                <a:grpFill/>
                <a:ln w="9525" cap="flat" cmpd="sng">
                  <a:solidFill>
                    <a:schemeClr val="bg1"/>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grpSp>
        </p:grpSp>
        <p:grpSp>
          <p:nvGrpSpPr>
            <p:cNvPr id="10" name="Group 9"/>
            <p:cNvGrpSpPr/>
            <p:nvPr/>
          </p:nvGrpSpPr>
          <p:grpSpPr>
            <a:xfrm>
              <a:off x="1080026" y="492988"/>
              <a:ext cx="1791674" cy="1200422"/>
              <a:chOff x="1249294" y="490376"/>
              <a:chExt cx="1791674" cy="1200422"/>
            </a:xfrm>
          </p:grpSpPr>
          <p:sp>
            <p:nvSpPr>
              <p:cNvPr id="13" name="Oval Callout 12">
                <a:extLst>
                  <a:ext uri="{C183D7F6-B498-43B3-948B-1728B52AA6E4}">
                    <adec:decorative xmlns:adec="http://schemas.microsoft.com/office/drawing/2017/decorative" val="1"/>
                  </a:ext>
                </a:extLst>
              </p:cNvPr>
              <p:cNvSpPr/>
              <p:nvPr/>
            </p:nvSpPr>
            <p:spPr>
              <a:xfrm>
                <a:off x="1249294" y="490376"/>
                <a:ext cx="1791674" cy="1200422"/>
              </a:xfrm>
              <a:prstGeom prst="wedgeEllipseCallout">
                <a:avLst>
                  <a:gd name="adj1" fmla="val 58078"/>
                  <a:gd name="adj2" fmla="val 73611"/>
                </a:avLst>
              </a:prstGeom>
              <a:solidFill>
                <a:srgbClr val="EB3D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0" name="Rectangle 279"/>
              <p:cNvSpPr>
                <a:spLocks noChangeArrowheads="1"/>
              </p:cNvSpPr>
              <p:nvPr/>
            </p:nvSpPr>
            <p:spPr bwMode="auto">
              <a:xfrm>
                <a:off x="1307877" y="1203801"/>
                <a:ext cx="1600200" cy="381000"/>
              </a:xfrm>
              <a:prstGeom prst="rect">
                <a:avLst/>
              </a:prstGeom>
              <a:noFill/>
              <a:ln w="9525">
                <a:noFill/>
                <a:miter lim="800000"/>
                <a:headEnd/>
                <a:tailEnd/>
              </a:ln>
            </p:spPr>
            <p:txBody>
              <a:bodyPr lIns="0" tIns="18288" rIns="0" bIns="18288" anchor="ctr"/>
              <a:lstStyle/>
              <a:p>
                <a:pPr algn="ctr">
                  <a:lnSpc>
                    <a:spcPct val="85000"/>
                  </a:lnSpc>
                </a:pPr>
                <a:r>
                  <a:rPr lang="en-US" sz="2000" dirty="0">
                    <a:solidFill>
                      <a:srgbClr val="FFFFFF"/>
                    </a:solidFill>
                    <a:latin typeface="Arial Narrow" charset="0"/>
                    <a:ea typeface="Arial Narrow" charset="0"/>
                    <a:cs typeface="Arial Narrow" charset="0"/>
                  </a:rPr>
                  <a:t>TITLE HERE</a:t>
                </a:r>
              </a:p>
            </p:txBody>
          </p:sp>
          <p:grpSp>
            <p:nvGrpSpPr>
              <p:cNvPr id="156" name="Shape 648"/>
              <p:cNvGrpSpPr/>
              <p:nvPr/>
            </p:nvGrpSpPr>
            <p:grpSpPr>
              <a:xfrm>
                <a:off x="1694256" y="591166"/>
                <a:ext cx="827441" cy="564784"/>
                <a:chOff x="8089247" y="4872037"/>
                <a:chExt cx="1574700" cy="1074838"/>
              </a:xfrm>
              <a:solidFill>
                <a:schemeClr val="bg1"/>
              </a:solidFill>
            </p:grpSpPr>
            <p:sp>
              <p:nvSpPr>
                <p:cNvPr id="157" name="Shape 649">
                  <a:extLst>
                    <a:ext uri="{C183D7F6-B498-43B3-948B-1728B52AA6E4}">
                      <adec:decorative xmlns:adec="http://schemas.microsoft.com/office/drawing/2017/decorative" val="1"/>
                    </a:ext>
                  </a:extLst>
                </p:cNvPr>
                <p:cNvSpPr/>
                <p:nvPr/>
              </p:nvSpPr>
              <p:spPr>
                <a:xfrm>
                  <a:off x="8573435" y="4872037"/>
                  <a:ext cx="649200" cy="604800"/>
                </a:xfrm>
                <a:custGeom>
                  <a:avLst/>
                  <a:gdLst/>
                  <a:ahLst/>
                  <a:cxnLst/>
                  <a:rect l="0" t="0" r="0" b="0"/>
                  <a:pathLst>
                    <a:path w="120000" h="120000" extrusionOk="0">
                      <a:moveTo>
                        <a:pt x="120000" y="65185"/>
                      </a:moveTo>
                      <a:cubicBezTo>
                        <a:pt x="120000" y="28148"/>
                        <a:pt x="120000" y="28148"/>
                        <a:pt x="120000" y="28148"/>
                      </a:cubicBezTo>
                      <a:cubicBezTo>
                        <a:pt x="120000" y="11851"/>
                        <a:pt x="108965" y="0"/>
                        <a:pt x="95172" y="0"/>
                      </a:cubicBezTo>
                      <a:cubicBezTo>
                        <a:pt x="26206" y="0"/>
                        <a:pt x="26206" y="0"/>
                        <a:pt x="26206" y="0"/>
                      </a:cubicBezTo>
                      <a:cubicBezTo>
                        <a:pt x="12413" y="0"/>
                        <a:pt x="0" y="11851"/>
                        <a:pt x="0" y="28148"/>
                      </a:cubicBezTo>
                      <a:cubicBezTo>
                        <a:pt x="0" y="65185"/>
                        <a:pt x="0" y="65185"/>
                        <a:pt x="0" y="65185"/>
                      </a:cubicBezTo>
                      <a:cubicBezTo>
                        <a:pt x="0" y="80000"/>
                        <a:pt x="12413" y="91851"/>
                        <a:pt x="26206" y="91851"/>
                      </a:cubicBezTo>
                      <a:cubicBezTo>
                        <a:pt x="35862" y="91851"/>
                        <a:pt x="35862" y="91851"/>
                        <a:pt x="35862" y="91851"/>
                      </a:cubicBezTo>
                      <a:cubicBezTo>
                        <a:pt x="15172" y="114074"/>
                        <a:pt x="15172" y="114074"/>
                        <a:pt x="15172" y="114074"/>
                      </a:cubicBezTo>
                      <a:cubicBezTo>
                        <a:pt x="13793" y="115555"/>
                        <a:pt x="13793" y="117037"/>
                        <a:pt x="13793" y="118518"/>
                      </a:cubicBezTo>
                      <a:cubicBezTo>
                        <a:pt x="15172" y="120000"/>
                        <a:pt x="16551" y="120000"/>
                        <a:pt x="16551" y="120000"/>
                      </a:cubicBezTo>
                      <a:cubicBezTo>
                        <a:pt x="17931" y="120000"/>
                        <a:pt x="17931" y="120000"/>
                        <a:pt x="19310" y="120000"/>
                      </a:cubicBezTo>
                      <a:cubicBezTo>
                        <a:pt x="52413" y="85925"/>
                        <a:pt x="52413" y="85925"/>
                        <a:pt x="52413" y="85925"/>
                      </a:cubicBezTo>
                      <a:cubicBezTo>
                        <a:pt x="26206" y="85925"/>
                        <a:pt x="26206" y="85925"/>
                        <a:pt x="26206" y="85925"/>
                      </a:cubicBezTo>
                      <a:cubicBezTo>
                        <a:pt x="15172" y="85925"/>
                        <a:pt x="6896" y="75555"/>
                        <a:pt x="6896" y="65185"/>
                      </a:cubicBezTo>
                      <a:cubicBezTo>
                        <a:pt x="6896" y="28148"/>
                        <a:pt x="6896" y="28148"/>
                        <a:pt x="6896" y="28148"/>
                      </a:cubicBezTo>
                      <a:cubicBezTo>
                        <a:pt x="6896" y="16296"/>
                        <a:pt x="15172" y="7407"/>
                        <a:pt x="26206" y="7407"/>
                      </a:cubicBezTo>
                      <a:cubicBezTo>
                        <a:pt x="95172" y="7407"/>
                        <a:pt x="95172" y="7407"/>
                        <a:pt x="95172" y="7407"/>
                      </a:cubicBezTo>
                      <a:cubicBezTo>
                        <a:pt x="104827" y="7407"/>
                        <a:pt x="114482" y="16296"/>
                        <a:pt x="114482" y="28148"/>
                      </a:cubicBezTo>
                      <a:cubicBezTo>
                        <a:pt x="114482" y="65185"/>
                        <a:pt x="114482" y="65185"/>
                        <a:pt x="114482" y="65185"/>
                      </a:cubicBezTo>
                      <a:cubicBezTo>
                        <a:pt x="114482" y="75555"/>
                        <a:pt x="104827" y="85925"/>
                        <a:pt x="95172" y="85925"/>
                      </a:cubicBezTo>
                      <a:cubicBezTo>
                        <a:pt x="77241" y="85925"/>
                        <a:pt x="77241" y="85925"/>
                        <a:pt x="77241" y="85925"/>
                      </a:cubicBezTo>
                      <a:cubicBezTo>
                        <a:pt x="70344" y="91851"/>
                        <a:pt x="70344" y="91851"/>
                        <a:pt x="70344" y="91851"/>
                      </a:cubicBezTo>
                      <a:cubicBezTo>
                        <a:pt x="95172" y="91851"/>
                        <a:pt x="95172" y="91851"/>
                        <a:pt x="95172" y="91851"/>
                      </a:cubicBezTo>
                      <a:cubicBezTo>
                        <a:pt x="108965" y="91851"/>
                        <a:pt x="120000" y="80000"/>
                        <a:pt x="120000" y="65185"/>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58" name="Shape 650">
                  <a:extLst>
                    <a:ext uri="{C183D7F6-B498-43B3-948B-1728B52AA6E4}">
                      <adec:decorative xmlns:adec="http://schemas.microsoft.com/office/drawing/2017/decorative" val="1"/>
                    </a:ext>
                  </a:extLst>
                </p:cNvPr>
                <p:cNvSpPr/>
                <p:nvPr/>
              </p:nvSpPr>
              <p:spPr>
                <a:xfrm>
                  <a:off x="8089247" y="5654676"/>
                  <a:ext cx="514500" cy="292199"/>
                </a:xfrm>
                <a:custGeom>
                  <a:avLst/>
                  <a:gdLst/>
                  <a:ahLst/>
                  <a:cxnLst/>
                  <a:rect l="0" t="0" r="0" b="0"/>
                  <a:pathLst>
                    <a:path w="120000" h="120000" extrusionOk="0">
                      <a:moveTo>
                        <a:pt x="93913" y="0"/>
                      </a:moveTo>
                      <a:cubicBezTo>
                        <a:pt x="26086" y="0"/>
                        <a:pt x="26086" y="0"/>
                        <a:pt x="26086" y="0"/>
                      </a:cubicBezTo>
                      <a:cubicBezTo>
                        <a:pt x="12173" y="0"/>
                        <a:pt x="0" y="21538"/>
                        <a:pt x="0" y="46153"/>
                      </a:cubicBezTo>
                      <a:cubicBezTo>
                        <a:pt x="0" y="120000"/>
                        <a:pt x="0" y="120000"/>
                        <a:pt x="0" y="120000"/>
                      </a:cubicBezTo>
                      <a:cubicBezTo>
                        <a:pt x="8695" y="120000"/>
                        <a:pt x="8695" y="120000"/>
                        <a:pt x="8695" y="120000"/>
                      </a:cubicBezTo>
                      <a:cubicBezTo>
                        <a:pt x="8695" y="46153"/>
                        <a:pt x="8695" y="46153"/>
                        <a:pt x="8695" y="46153"/>
                      </a:cubicBezTo>
                      <a:cubicBezTo>
                        <a:pt x="8695" y="27692"/>
                        <a:pt x="15652" y="15384"/>
                        <a:pt x="26086" y="15384"/>
                      </a:cubicBezTo>
                      <a:cubicBezTo>
                        <a:pt x="93913" y="15384"/>
                        <a:pt x="93913" y="15384"/>
                        <a:pt x="93913" y="15384"/>
                      </a:cubicBezTo>
                      <a:cubicBezTo>
                        <a:pt x="104347" y="15384"/>
                        <a:pt x="111304" y="27692"/>
                        <a:pt x="111304" y="46153"/>
                      </a:cubicBezTo>
                      <a:cubicBezTo>
                        <a:pt x="111304" y="120000"/>
                        <a:pt x="111304" y="120000"/>
                        <a:pt x="111304" y="120000"/>
                      </a:cubicBezTo>
                      <a:cubicBezTo>
                        <a:pt x="120000" y="120000"/>
                        <a:pt x="120000" y="120000"/>
                        <a:pt x="120000" y="120000"/>
                      </a:cubicBezTo>
                      <a:cubicBezTo>
                        <a:pt x="120000" y="46153"/>
                        <a:pt x="120000" y="46153"/>
                        <a:pt x="120000" y="46153"/>
                      </a:cubicBezTo>
                      <a:cubicBezTo>
                        <a:pt x="120000" y="21538"/>
                        <a:pt x="107826" y="0"/>
                        <a:pt x="93913" y="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59" name="Shape 651">
                  <a:extLst>
                    <a:ext uri="{C183D7F6-B498-43B3-948B-1728B52AA6E4}">
                      <adec:decorative xmlns:adec="http://schemas.microsoft.com/office/drawing/2017/decorative" val="1"/>
                    </a:ext>
                  </a:extLst>
                </p:cNvPr>
                <p:cNvSpPr/>
                <p:nvPr/>
              </p:nvSpPr>
              <p:spPr>
                <a:xfrm>
                  <a:off x="8178146" y="5222875"/>
                  <a:ext cx="336601" cy="342900"/>
                </a:xfrm>
                <a:custGeom>
                  <a:avLst/>
                  <a:gdLst/>
                  <a:ahLst/>
                  <a:cxnLst/>
                  <a:rect l="0" t="0" r="0" b="0"/>
                  <a:pathLst>
                    <a:path w="120000" h="120000" extrusionOk="0">
                      <a:moveTo>
                        <a:pt x="58666" y="120000"/>
                      </a:moveTo>
                      <a:cubicBezTo>
                        <a:pt x="93333" y="120000"/>
                        <a:pt x="120000" y="91304"/>
                        <a:pt x="120000" y="60000"/>
                      </a:cubicBezTo>
                      <a:cubicBezTo>
                        <a:pt x="120000" y="28695"/>
                        <a:pt x="93333" y="0"/>
                        <a:pt x="58666" y="0"/>
                      </a:cubicBezTo>
                      <a:cubicBezTo>
                        <a:pt x="26666" y="0"/>
                        <a:pt x="0" y="28695"/>
                        <a:pt x="0" y="60000"/>
                      </a:cubicBezTo>
                      <a:cubicBezTo>
                        <a:pt x="0" y="91304"/>
                        <a:pt x="26666" y="120000"/>
                        <a:pt x="58666" y="120000"/>
                      </a:cubicBezTo>
                      <a:close/>
                      <a:moveTo>
                        <a:pt x="10666" y="60000"/>
                      </a:moveTo>
                      <a:cubicBezTo>
                        <a:pt x="10666" y="33913"/>
                        <a:pt x="32000" y="13043"/>
                        <a:pt x="58666" y="13043"/>
                      </a:cubicBezTo>
                      <a:cubicBezTo>
                        <a:pt x="85333" y="13043"/>
                        <a:pt x="106666" y="33913"/>
                        <a:pt x="106666" y="60000"/>
                      </a:cubicBezTo>
                      <a:cubicBezTo>
                        <a:pt x="106666" y="86086"/>
                        <a:pt x="85333" y="106956"/>
                        <a:pt x="58666" y="106956"/>
                      </a:cubicBezTo>
                      <a:cubicBezTo>
                        <a:pt x="32000" y="106956"/>
                        <a:pt x="10666" y="86086"/>
                        <a:pt x="10666" y="6000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60" name="Shape 652">
                  <a:extLst>
                    <a:ext uri="{C183D7F6-B498-43B3-948B-1728B52AA6E4}">
                      <adec:decorative xmlns:adec="http://schemas.microsoft.com/office/drawing/2017/decorative" val="1"/>
                    </a:ext>
                  </a:extLst>
                </p:cNvPr>
                <p:cNvSpPr/>
                <p:nvPr/>
              </p:nvSpPr>
              <p:spPr>
                <a:xfrm>
                  <a:off x="9156047" y="5654674"/>
                  <a:ext cx="507900" cy="292200"/>
                </a:xfrm>
                <a:custGeom>
                  <a:avLst/>
                  <a:gdLst/>
                  <a:ahLst/>
                  <a:cxnLst/>
                  <a:rect l="0" t="0" r="0" b="0"/>
                  <a:pathLst>
                    <a:path w="120000" h="120000" extrusionOk="0">
                      <a:moveTo>
                        <a:pt x="95294" y="0"/>
                      </a:moveTo>
                      <a:cubicBezTo>
                        <a:pt x="24705" y="0"/>
                        <a:pt x="24705" y="0"/>
                        <a:pt x="24705" y="0"/>
                      </a:cubicBezTo>
                      <a:cubicBezTo>
                        <a:pt x="10588" y="0"/>
                        <a:pt x="0" y="21538"/>
                        <a:pt x="0" y="46153"/>
                      </a:cubicBezTo>
                      <a:cubicBezTo>
                        <a:pt x="0" y="120000"/>
                        <a:pt x="0" y="120000"/>
                        <a:pt x="0" y="120000"/>
                      </a:cubicBezTo>
                      <a:cubicBezTo>
                        <a:pt x="7058" y="120000"/>
                        <a:pt x="7058" y="120000"/>
                        <a:pt x="7058" y="120000"/>
                      </a:cubicBezTo>
                      <a:cubicBezTo>
                        <a:pt x="7058" y="46153"/>
                        <a:pt x="7058" y="46153"/>
                        <a:pt x="7058" y="46153"/>
                      </a:cubicBezTo>
                      <a:cubicBezTo>
                        <a:pt x="7058" y="27692"/>
                        <a:pt x="15882" y="15384"/>
                        <a:pt x="24705" y="15384"/>
                      </a:cubicBezTo>
                      <a:cubicBezTo>
                        <a:pt x="95294" y="15384"/>
                        <a:pt x="95294" y="15384"/>
                        <a:pt x="95294" y="15384"/>
                      </a:cubicBezTo>
                      <a:cubicBezTo>
                        <a:pt x="104117" y="15384"/>
                        <a:pt x="112941" y="27692"/>
                        <a:pt x="112941" y="46153"/>
                      </a:cubicBezTo>
                      <a:cubicBezTo>
                        <a:pt x="112941" y="120000"/>
                        <a:pt x="112941" y="120000"/>
                        <a:pt x="112941" y="120000"/>
                      </a:cubicBezTo>
                      <a:cubicBezTo>
                        <a:pt x="120000" y="120000"/>
                        <a:pt x="120000" y="120000"/>
                        <a:pt x="120000" y="120000"/>
                      </a:cubicBezTo>
                      <a:cubicBezTo>
                        <a:pt x="120000" y="46153"/>
                        <a:pt x="120000" y="46153"/>
                        <a:pt x="120000" y="46153"/>
                      </a:cubicBezTo>
                      <a:cubicBezTo>
                        <a:pt x="120000" y="21538"/>
                        <a:pt x="109411" y="0"/>
                        <a:pt x="95294" y="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63" name="Shape 653">
                  <a:extLst>
                    <a:ext uri="{C183D7F6-B498-43B3-948B-1728B52AA6E4}">
                      <adec:decorative xmlns:adec="http://schemas.microsoft.com/office/drawing/2017/decorative" val="1"/>
                    </a:ext>
                  </a:extLst>
                </p:cNvPr>
                <p:cNvSpPr/>
                <p:nvPr/>
              </p:nvSpPr>
              <p:spPr>
                <a:xfrm>
                  <a:off x="9238598" y="5222875"/>
                  <a:ext cx="335099" cy="342900"/>
                </a:xfrm>
                <a:custGeom>
                  <a:avLst/>
                  <a:gdLst/>
                  <a:ahLst/>
                  <a:cxnLst/>
                  <a:rect l="0" t="0" r="0" b="0"/>
                  <a:pathLst>
                    <a:path w="120000" h="120000" extrusionOk="0">
                      <a:moveTo>
                        <a:pt x="58666" y="120000"/>
                      </a:moveTo>
                      <a:cubicBezTo>
                        <a:pt x="93333" y="120000"/>
                        <a:pt x="120000" y="91304"/>
                        <a:pt x="120000" y="60000"/>
                      </a:cubicBezTo>
                      <a:cubicBezTo>
                        <a:pt x="120000" y="28695"/>
                        <a:pt x="93333" y="0"/>
                        <a:pt x="58666" y="0"/>
                      </a:cubicBezTo>
                      <a:cubicBezTo>
                        <a:pt x="26666" y="0"/>
                        <a:pt x="0" y="28695"/>
                        <a:pt x="0" y="60000"/>
                      </a:cubicBezTo>
                      <a:cubicBezTo>
                        <a:pt x="0" y="91304"/>
                        <a:pt x="26666" y="120000"/>
                        <a:pt x="58666" y="120000"/>
                      </a:cubicBezTo>
                      <a:close/>
                      <a:moveTo>
                        <a:pt x="13333" y="60000"/>
                      </a:moveTo>
                      <a:cubicBezTo>
                        <a:pt x="13333" y="33913"/>
                        <a:pt x="34666" y="13043"/>
                        <a:pt x="58666" y="13043"/>
                      </a:cubicBezTo>
                      <a:cubicBezTo>
                        <a:pt x="85333" y="13043"/>
                        <a:pt x="106666" y="33913"/>
                        <a:pt x="106666" y="60000"/>
                      </a:cubicBezTo>
                      <a:cubicBezTo>
                        <a:pt x="106666" y="86086"/>
                        <a:pt x="85333" y="106956"/>
                        <a:pt x="58666" y="106956"/>
                      </a:cubicBezTo>
                      <a:cubicBezTo>
                        <a:pt x="34666" y="106956"/>
                        <a:pt x="13333" y="86086"/>
                        <a:pt x="13333" y="6000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grpSp>
        </p:grpSp>
      </p:grpSp>
    </p:spTree>
    <p:extLst>
      <p:ext uri="{BB962C8B-B14F-4D97-AF65-F5344CB8AC3E}">
        <p14:creationId xmlns:p14="http://schemas.microsoft.com/office/powerpoint/2010/main" val="43692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2" presetClass="entr" presetSubtype="4" fill="hold" nodeType="withEffect">
                                  <p:stCondLst>
                                    <p:cond delay="5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ppt_x"/>
                                          </p:val>
                                        </p:tav>
                                        <p:tav tm="100000">
                                          <p:val>
                                            <p:strVal val="#ppt_x"/>
                                          </p:val>
                                        </p:tav>
                                      </p:tavLst>
                                    </p:anim>
                                    <p:anim calcmode="lin" valueType="num">
                                      <p:cBhvr additive="base">
                                        <p:cTn id="11" dur="1000" fill="hold"/>
                                        <p:tgtEl>
                                          <p:spTgt spid="6"/>
                                        </p:tgtEl>
                                        <p:attrNameLst>
                                          <p:attrName>ppt_y</p:attrName>
                                        </p:attrNameLst>
                                      </p:cBhvr>
                                      <p:tavLst>
                                        <p:tav tm="0">
                                          <p:val>
                                            <p:strVal val="1+#ppt_h/2"/>
                                          </p:val>
                                        </p:tav>
                                        <p:tav tm="100000">
                                          <p:val>
                                            <p:strVal val="#ppt_y"/>
                                          </p:val>
                                        </p:tav>
                                      </p:tavLst>
                                    </p:anim>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noFill/>
              </a:rPr>
              <a:t>Slide 5</a:t>
            </a:r>
          </a:p>
        </p:txBody>
      </p:sp>
      <p:sp>
        <p:nvSpPr>
          <p:cNvPr id="2" name="Rectangle 1">
            <a:extLst>
              <a:ext uri="{C183D7F6-B498-43B3-948B-1728B52AA6E4}">
                <adec:decorative xmlns:adec="http://schemas.microsoft.com/office/drawing/2017/decorative" val="1"/>
              </a:ext>
            </a:extLst>
          </p:cNvPr>
          <p:cNvSpPr/>
          <p:nvPr/>
        </p:nvSpPr>
        <p:spPr bwMode="auto">
          <a:xfrm>
            <a:off x="0" y="0"/>
            <a:ext cx="12188825" cy="6858000"/>
          </a:xfrm>
          <a:prstGeom prst="rect">
            <a:avLst/>
          </a:prstGeom>
          <a:gradFill flip="none" rotWithShape="1">
            <a:gsLst>
              <a:gs pos="19000">
                <a:srgbClr val="404040"/>
              </a:gs>
              <a:gs pos="100000">
                <a:srgbClr val="535353"/>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a:endParaRPr>
          </a:p>
        </p:txBody>
      </p:sp>
      <p:sp>
        <p:nvSpPr>
          <p:cNvPr id="4" name="Rectangle 3">
            <a:extLst>
              <a:ext uri="{C183D7F6-B498-43B3-948B-1728B52AA6E4}">
                <adec:decorative xmlns:adec="http://schemas.microsoft.com/office/drawing/2017/decorative" val="1"/>
              </a:ext>
            </a:extLst>
          </p:cNvPr>
          <p:cNvSpPr/>
          <p:nvPr/>
        </p:nvSpPr>
        <p:spPr>
          <a:xfrm>
            <a:off x="74612" y="0"/>
            <a:ext cx="8534400" cy="584776"/>
          </a:xfrm>
          <a:prstGeom prst="rect">
            <a:avLst/>
          </a:prstGeom>
        </p:spPr>
        <p:txBody>
          <a:bodyPr wrap="square">
            <a:spAutoFit/>
          </a:bodyPr>
          <a:lstStyle/>
          <a:p>
            <a:r>
              <a:rPr lang="en-US" sz="3200" dirty="0">
                <a:solidFill>
                  <a:srgbClr val="FFFFFF"/>
                </a:solidFill>
                <a:latin typeface="Arial" charset="0"/>
                <a:ea typeface="Arial" charset="0"/>
                <a:cs typeface="Arial" charset="0"/>
              </a:rPr>
              <a:t>Tips &amp; Tricks </a:t>
            </a:r>
            <a:r>
              <a:rPr lang="en-US" sz="3200" dirty="0">
                <a:solidFill>
                  <a:srgbClr val="A3A3A3"/>
                </a:solidFill>
                <a:latin typeface="Arial" charset="0"/>
                <a:ea typeface="Arial" charset="0"/>
                <a:cs typeface="Arial" charset="0"/>
              </a:rPr>
              <a:t>(PC and Mac)</a:t>
            </a:r>
          </a:p>
        </p:txBody>
      </p:sp>
      <p:grpSp>
        <p:nvGrpSpPr>
          <p:cNvPr id="38" name="Group 37" descr="Color Box group."/>
          <p:cNvGrpSpPr/>
          <p:nvPr/>
        </p:nvGrpSpPr>
        <p:grpSpPr>
          <a:xfrm>
            <a:off x="6171854" y="627931"/>
            <a:ext cx="2774631" cy="6001469"/>
            <a:chOff x="6173462" y="526331"/>
            <a:chExt cx="2775354" cy="6001469"/>
          </a:xfrm>
        </p:grpSpPr>
        <p:sp>
          <p:nvSpPr>
            <p:cNvPr id="22" name="Rounded Rectangle 21">
              <a:extLst>
                <a:ext uri="{C183D7F6-B498-43B3-948B-1728B52AA6E4}">
                  <adec:decorative xmlns:adec="http://schemas.microsoft.com/office/drawing/2017/decorative" val="1"/>
                </a:ext>
              </a:extLst>
            </p:cNvPr>
            <p:cNvSpPr/>
            <p:nvPr/>
          </p:nvSpPr>
          <p:spPr bwMode="auto">
            <a:xfrm>
              <a:off x="6173462" y="561223"/>
              <a:ext cx="2775354"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sp>
          <p:nvSpPr>
            <p:cNvPr id="23" name="TextBox 22"/>
            <p:cNvSpPr txBox="1"/>
            <p:nvPr/>
          </p:nvSpPr>
          <p:spPr>
            <a:xfrm>
              <a:off x="6196730" y="526331"/>
              <a:ext cx="2617601" cy="4031874"/>
            </a:xfrm>
            <a:prstGeom prst="rect">
              <a:avLst/>
            </a:prstGeom>
            <a:noFill/>
          </p:spPr>
          <p:txBody>
            <a:bodyPr wrap="square" rtlCol="0">
              <a:spAutoFit/>
            </a:bodyPr>
            <a:lstStyle/>
            <a:p>
              <a:r>
                <a:rPr lang="en-US" sz="3200" b="1" dirty="0">
                  <a:solidFill>
                    <a:srgbClr val="535353"/>
                  </a:solidFill>
                  <a:latin typeface="Arial" charset="0"/>
                  <a:ea typeface="Arial" charset="0"/>
                  <a:cs typeface="Arial" charset="0"/>
                </a:rPr>
                <a:t>Color</a:t>
              </a:r>
            </a:p>
            <a:p>
              <a:pPr marL="228600" indent="-228600">
                <a:buFont typeface="+mj-lt"/>
                <a:buAutoNum type="arabicPeriod"/>
              </a:pPr>
              <a:r>
                <a:rPr lang="en-US" sz="1600" dirty="0">
                  <a:solidFill>
                    <a:srgbClr val="535353"/>
                  </a:solidFill>
                  <a:latin typeface="Arial" charset="0"/>
                  <a:ea typeface="Arial" charset="0"/>
                  <a:cs typeface="Arial" charset="0"/>
                </a:rPr>
                <a:t>Edit colors via the “Shape Fill” tool.</a:t>
              </a: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r>
                <a:rPr lang="en-US" sz="1600" dirty="0">
                  <a:solidFill>
                    <a:srgbClr val="535353"/>
                  </a:solidFill>
                  <a:latin typeface="Arial" charset="0"/>
                  <a:ea typeface="Arial" charset="0"/>
                  <a:cs typeface="Arial" charset="0"/>
                </a:rPr>
                <a:t>Use the “Format” paintbrush to sample and apply other styles (e.g., gradients, lines).</a:t>
              </a: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r>
                <a:rPr lang="en-US" sz="1600" dirty="0">
                  <a:solidFill>
                    <a:srgbClr val="535353"/>
                  </a:solidFill>
                  <a:latin typeface="Arial" charset="0"/>
                  <a:ea typeface="Arial" charset="0"/>
                  <a:cs typeface="Arial" charset="0"/>
                </a:rPr>
                <a:t>For advanced editing select “Format Shape.” </a:t>
              </a:r>
            </a:p>
          </p:txBody>
        </p:sp>
      </p:grpSp>
      <p:sp>
        <p:nvSpPr>
          <p:cNvPr id="29" name="Rounded Rectangle 28">
            <a:extLst>
              <a:ext uri="{C183D7F6-B498-43B3-948B-1728B52AA6E4}">
                <adec:decorative xmlns:adec="http://schemas.microsoft.com/office/drawing/2017/decorative" val="1"/>
              </a:ext>
            </a:extLst>
          </p:cNvPr>
          <p:cNvSpPr/>
          <p:nvPr/>
        </p:nvSpPr>
        <p:spPr bwMode="auto">
          <a:xfrm>
            <a:off x="9143512" y="662823"/>
            <a:ext cx="2774631"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grpSp>
        <p:nvGrpSpPr>
          <p:cNvPr id="6" name="Group 5" descr="Scale box group."/>
          <p:cNvGrpSpPr/>
          <p:nvPr/>
        </p:nvGrpSpPr>
        <p:grpSpPr>
          <a:xfrm>
            <a:off x="3200199" y="627931"/>
            <a:ext cx="2774631" cy="6001469"/>
            <a:chOff x="3200199" y="627931"/>
            <a:chExt cx="2774631" cy="6001469"/>
          </a:xfrm>
        </p:grpSpPr>
        <p:sp>
          <p:nvSpPr>
            <p:cNvPr id="14" name="Rounded Rectangle 13">
              <a:extLst>
                <a:ext uri="{C183D7F6-B498-43B3-948B-1728B52AA6E4}">
                  <adec:decorative xmlns:adec="http://schemas.microsoft.com/office/drawing/2017/decorative" val="1"/>
                </a:ext>
              </a:extLst>
            </p:cNvPr>
            <p:cNvSpPr/>
            <p:nvPr/>
          </p:nvSpPr>
          <p:spPr bwMode="auto">
            <a:xfrm>
              <a:off x="3200199" y="662823"/>
              <a:ext cx="2774631"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pic>
          <p:nvPicPr>
            <p:cNvPr id="33" name="1.jpg" descr="Lego image.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0838" y="3060700"/>
              <a:ext cx="2134189" cy="1841500"/>
            </a:xfrm>
            <a:prstGeom prst="rect">
              <a:avLst/>
            </a:prstGeom>
          </p:spPr>
        </p:pic>
        <p:grpSp>
          <p:nvGrpSpPr>
            <p:cNvPr id="18" name="Group 69"/>
            <p:cNvGrpSpPr/>
            <p:nvPr/>
          </p:nvGrpSpPr>
          <p:grpSpPr>
            <a:xfrm>
              <a:off x="3301801" y="3290972"/>
              <a:ext cx="2544394" cy="1970248"/>
              <a:chOff x="558801" y="1271843"/>
              <a:chExt cx="3564465" cy="2760136"/>
            </a:xfrm>
          </p:grpSpPr>
          <p:sp>
            <p:nvSpPr>
              <p:cNvPr id="19" name="Rectangle 18"/>
              <p:cNvSpPr/>
              <p:nvPr/>
            </p:nvSpPr>
            <p:spPr>
              <a:xfrm>
                <a:off x="558801" y="1271843"/>
                <a:ext cx="3547532" cy="2757991"/>
              </a:xfrm>
              <a:prstGeom prst="rect">
                <a:avLst/>
              </a:prstGeom>
              <a:noFill/>
              <a:ln>
                <a:solidFill>
                  <a:srgbClr val="4F81BD"/>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cxnSp>
            <p:nvCxnSpPr>
              <p:cNvPr id="20" name="Straight Arrow Connector 19">
                <a:extLst>
                  <a:ext uri="{C183D7F6-B498-43B3-948B-1728B52AA6E4}">
                    <adec:decorative xmlns:adec="http://schemas.microsoft.com/office/drawing/2017/decorative" val="1"/>
                  </a:ext>
                </a:extLst>
              </p:cNvPr>
              <p:cNvCxnSpPr/>
              <p:nvPr/>
            </p:nvCxnSpPr>
            <p:spPr>
              <a:xfrm>
                <a:off x="3318933" y="3422377"/>
                <a:ext cx="804333" cy="609602"/>
              </a:xfrm>
              <a:prstGeom prst="straightConnector1">
                <a:avLst/>
              </a:prstGeom>
              <a:ln>
                <a:solidFill>
                  <a:srgbClr val="595959"/>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 name="TextBox 14"/>
            <p:cNvSpPr txBox="1"/>
            <p:nvPr/>
          </p:nvSpPr>
          <p:spPr>
            <a:xfrm>
              <a:off x="3229276" y="627931"/>
              <a:ext cx="2616919" cy="2423740"/>
            </a:xfrm>
            <a:prstGeom prst="rect">
              <a:avLst/>
            </a:prstGeom>
            <a:noFill/>
          </p:spPr>
          <p:txBody>
            <a:bodyPr wrap="square" rtlCol="0">
              <a:spAutoFit/>
            </a:bodyPr>
            <a:lstStyle/>
            <a:p>
              <a:pPr>
                <a:spcBef>
                  <a:spcPts val="300"/>
                </a:spcBef>
              </a:pPr>
              <a:r>
                <a:rPr lang="en-US" sz="3200" b="1" dirty="0">
                  <a:solidFill>
                    <a:srgbClr val="535353"/>
                  </a:solidFill>
                  <a:latin typeface="Arial" charset="0"/>
                  <a:ea typeface="Arial" charset="0"/>
                  <a:cs typeface="Arial" charset="0"/>
                </a:rPr>
                <a:t>Scale</a:t>
              </a:r>
              <a:endParaRPr lang="en-US" sz="2800" b="1" dirty="0">
                <a:solidFill>
                  <a:srgbClr val="535353"/>
                </a:solidFill>
                <a:latin typeface="Arial" charset="0"/>
                <a:ea typeface="Arial" charset="0"/>
                <a:cs typeface="Arial" charset="0"/>
              </a:endParaRPr>
            </a:p>
            <a:p>
              <a:pPr marL="228600" indent="-228600">
                <a:spcBef>
                  <a:spcPts val="300"/>
                </a:spcBef>
                <a:buFontTx/>
                <a:buAutoNum type="arabicPeriod"/>
              </a:pPr>
              <a:r>
                <a:rPr lang="en-US" sz="1600" dirty="0">
                  <a:solidFill>
                    <a:srgbClr val="535353"/>
                  </a:solidFill>
                  <a:latin typeface="Arial" charset="0"/>
                  <a:ea typeface="Arial" charset="0"/>
                  <a:cs typeface="Arial" charset="0"/>
                </a:rPr>
                <a:t>Group elements when scaling.</a:t>
              </a:r>
            </a:p>
            <a:p>
              <a:pPr marL="228600" indent="-228600">
                <a:spcBef>
                  <a:spcPts val="300"/>
                </a:spcBef>
                <a:buFontTx/>
                <a:buAutoNum type="arabicPeriod"/>
              </a:pPr>
              <a:r>
                <a:rPr lang="en-US" sz="1600" dirty="0">
                  <a:solidFill>
                    <a:srgbClr val="535353"/>
                  </a:solidFill>
                  <a:latin typeface="Arial" charset="0"/>
                  <a:ea typeface="Arial" charset="0"/>
                  <a:cs typeface="Arial" charset="0"/>
                </a:rPr>
                <a:t>Use “Increase Font Size” and “Decrease Font Size” to scale text.</a:t>
              </a:r>
            </a:p>
            <a:p>
              <a:pPr marL="228600" indent="-228600">
                <a:spcBef>
                  <a:spcPts val="300"/>
                </a:spcBef>
                <a:buFontTx/>
                <a:buAutoNum type="arabicPeriod"/>
              </a:pPr>
              <a:r>
                <a:rPr lang="en-US" sz="1600" dirty="0">
                  <a:solidFill>
                    <a:srgbClr val="535353"/>
                  </a:solidFill>
                  <a:latin typeface="Arial" charset="0"/>
                  <a:ea typeface="Arial" charset="0"/>
                  <a:cs typeface="Arial" charset="0"/>
                </a:rPr>
                <a:t>Scale proportionally (“Lock Aspect Ratio”).  </a:t>
              </a:r>
            </a:p>
          </p:txBody>
        </p:sp>
      </p:grpSp>
      <p:sp>
        <p:nvSpPr>
          <p:cNvPr id="34" name="TextBox 33"/>
          <p:cNvSpPr txBox="1"/>
          <p:nvPr/>
        </p:nvSpPr>
        <p:spPr>
          <a:xfrm>
            <a:off x="9160958" y="627931"/>
            <a:ext cx="2757185" cy="5025991"/>
          </a:xfrm>
          <a:prstGeom prst="rect">
            <a:avLst/>
          </a:prstGeom>
          <a:noFill/>
        </p:spPr>
        <p:txBody>
          <a:bodyPr wrap="square" rIns="91440" rtlCol="0">
            <a:spAutoFit/>
          </a:bodyPr>
          <a:lstStyle/>
          <a:p>
            <a:pPr>
              <a:spcBef>
                <a:spcPts val="300"/>
              </a:spcBef>
            </a:pPr>
            <a:r>
              <a:rPr lang="en-US" sz="3200" b="1" dirty="0">
                <a:solidFill>
                  <a:srgbClr val="535353"/>
                </a:solidFill>
                <a:latin typeface="Arial" charset="0"/>
                <a:ea typeface="Arial" charset="0"/>
                <a:cs typeface="Arial" charset="0"/>
              </a:rPr>
              <a:t>General</a:t>
            </a:r>
            <a:endParaRPr lang="en-US" sz="2800" b="1" dirty="0">
              <a:solidFill>
                <a:srgbClr val="535353"/>
              </a:solidFill>
              <a:latin typeface="Arial" charset="0"/>
              <a:ea typeface="Arial" charset="0"/>
              <a:cs typeface="Arial" charset="0"/>
            </a:endParaRPr>
          </a:p>
          <a:p>
            <a:pPr marL="228600" indent="-228600">
              <a:lnSpc>
                <a:spcPct val="95000"/>
              </a:lnSpc>
              <a:spcBef>
                <a:spcPts val="0"/>
              </a:spcBef>
              <a:spcAft>
                <a:spcPts val="1800"/>
              </a:spcAft>
              <a:buFont typeface="+mj-lt"/>
              <a:buAutoNum type="arabicPeriod"/>
            </a:pPr>
            <a:r>
              <a:rPr lang="en-US" sz="1600" dirty="0">
                <a:solidFill>
                  <a:schemeClr val="tx1">
                    <a:lumMod val="65000"/>
                    <a:lumOff val="35000"/>
                  </a:schemeClr>
                </a:solidFill>
                <a:latin typeface="Arial" charset="0"/>
                <a:ea typeface="Arial" charset="0"/>
                <a:cs typeface="Arial" charset="0"/>
              </a:rPr>
              <a:t>Some quantitative graphics (e.g., bar charts) are data-driven. Use “Edit Data” to modify data. Use “Chart Tools” to edit aesthetics.</a:t>
            </a:r>
          </a:p>
          <a:p>
            <a:pPr marL="228600" indent="-228600">
              <a:lnSpc>
                <a:spcPct val="95000"/>
              </a:lnSpc>
              <a:spcBef>
                <a:spcPts val="0"/>
              </a:spcBef>
              <a:spcAft>
                <a:spcPts val="1800"/>
              </a:spcAft>
              <a:buFont typeface="+mj-lt"/>
              <a:buAutoNum type="arabicPeriod"/>
            </a:pPr>
            <a:r>
              <a:rPr lang="en-US" sz="1600" dirty="0">
                <a:solidFill>
                  <a:schemeClr val="tx1">
                    <a:lumMod val="65000"/>
                    <a:lumOff val="35000"/>
                  </a:schemeClr>
                </a:solidFill>
                <a:latin typeface="Arial" charset="0"/>
                <a:ea typeface="Arial" charset="0"/>
                <a:cs typeface="Arial" charset="0"/>
              </a:rPr>
              <a:t>To embed fonts, follow these steps: Click the Microsoft Office Button, then click Save As. In the Save As dialog box, click Tools, then click Save Options. Click to select the Embed fonts in the file check box under Preserve fidelity when sharing this presentation, and then click OK.</a:t>
            </a:r>
          </a:p>
        </p:txBody>
      </p:sp>
      <p:grpSp>
        <p:nvGrpSpPr>
          <p:cNvPr id="10" name="Group 9" descr="Group image group."/>
          <p:cNvGrpSpPr/>
          <p:nvPr/>
        </p:nvGrpSpPr>
        <p:grpSpPr>
          <a:xfrm>
            <a:off x="228541" y="627931"/>
            <a:ext cx="2774631" cy="6001469"/>
            <a:chOff x="228541" y="627931"/>
            <a:chExt cx="2774631" cy="6001469"/>
          </a:xfrm>
        </p:grpSpPr>
        <p:grpSp>
          <p:nvGrpSpPr>
            <p:cNvPr id="5" name="Group 4" descr="Group box group."/>
            <p:cNvGrpSpPr/>
            <p:nvPr/>
          </p:nvGrpSpPr>
          <p:grpSpPr>
            <a:xfrm>
              <a:off x="228541" y="627931"/>
              <a:ext cx="2774631" cy="6001469"/>
              <a:chOff x="228541" y="627931"/>
              <a:chExt cx="2774631" cy="6001469"/>
            </a:xfrm>
          </p:grpSpPr>
          <p:sp>
            <p:nvSpPr>
              <p:cNvPr id="9" name="Rounded Rectangle 8">
                <a:extLst>
                  <a:ext uri="{C183D7F6-B498-43B3-948B-1728B52AA6E4}">
                    <adec:decorative xmlns:adec="http://schemas.microsoft.com/office/drawing/2017/decorative" val="1"/>
                  </a:ext>
                </a:extLst>
              </p:cNvPr>
              <p:cNvSpPr/>
              <p:nvPr/>
            </p:nvSpPr>
            <p:spPr bwMode="auto">
              <a:xfrm>
                <a:off x="228541" y="662823"/>
                <a:ext cx="2774631"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pic>
            <p:nvPicPr>
              <p:cNvPr id="31" name="2.jpg" descr="Lego 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790" y="1600202"/>
                <a:ext cx="2641222" cy="2723191"/>
              </a:xfrm>
              <a:prstGeom prst="rect">
                <a:avLst/>
              </a:prstGeom>
            </p:spPr>
          </p:pic>
          <p:sp>
            <p:nvSpPr>
              <p:cNvPr id="11" name="TextBox 10"/>
              <p:cNvSpPr txBox="1"/>
              <p:nvPr/>
            </p:nvSpPr>
            <p:spPr>
              <a:xfrm>
                <a:off x="245987" y="627931"/>
                <a:ext cx="2657630" cy="1077218"/>
              </a:xfrm>
              <a:prstGeom prst="rect">
                <a:avLst/>
              </a:prstGeom>
              <a:noFill/>
            </p:spPr>
            <p:txBody>
              <a:bodyPr wrap="square" rtlCol="0">
                <a:spAutoFit/>
              </a:bodyPr>
              <a:lstStyle/>
              <a:p>
                <a:r>
                  <a:rPr lang="en-US" sz="3200" b="1" dirty="0">
                    <a:solidFill>
                      <a:srgbClr val="535353"/>
                    </a:solidFill>
                    <a:latin typeface="Arial" charset="0"/>
                    <a:ea typeface="Arial" charset="0"/>
                    <a:cs typeface="Arial" charset="0"/>
                  </a:rPr>
                  <a:t>Group</a:t>
                </a:r>
              </a:p>
              <a:p>
                <a:pPr marL="228600" indent="-228600">
                  <a:buAutoNum type="arabicPeriod"/>
                </a:pPr>
                <a:r>
                  <a:rPr lang="en-US" sz="1600" dirty="0">
                    <a:solidFill>
                      <a:srgbClr val="535353"/>
                    </a:solidFill>
                    <a:latin typeface="Arial" charset="0"/>
                    <a:ea typeface="Arial" charset="0"/>
                    <a:cs typeface="Arial" charset="0"/>
                  </a:rPr>
                  <a:t>Elements are grouped logically (hierarchically). </a:t>
                </a:r>
              </a:p>
            </p:txBody>
          </p:sp>
        </p:grpSp>
        <p:pic>
          <p:nvPicPr>
            <p:cNvPr id="8" name="Picture 7" descr="Group menu screen sho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412" y="3886200"/>
              <a:ext cx="1603928" cy="2579116"/>
            </a:xfrm>
            <a:prstGeom prst="rect">
              <a:avLst/>
            </a:prstGeom>
          </p:spPr>
        </p:pic>
      </p:grpSp>
      <p:pic>
        <p:nvPicPr>
          <p:cNvPr id="13" name="Picture 12" descr="Color panel screen shot."/>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96710" y="5334032"/>
            <a:ext cx="571430" cy="1131315"/>
          </a:xfrm>
          <a:prstGeom prst="rect">
            <a:avLst/>
          </a:prstGeom>
        </p:spPr>
      </p:pic>
      <p:pic>
        <p:nvPicPr>
          <p:cNvPr id="16" name="Picture 15" descr="Shape fill menu screen shot."/>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40113" y="4737885"/>
            <a:ext cx="655695" cy="1727463"/>
          </a:xfrm>
          <a:prstGeom prst="rect">
            <a:avLst/>
          </a:prstGeom>
        </p:spPr>
      </p:pic>
      <p:pic>
        <p:nvPicPr>
          <p:cNvPr id="17" name="Picture 16" descr="More fill colors menu screen shot."/>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62826" y="4737885"/>
            <a:ext cx="922386" cy="1730494"/>
          </a:xfrm>
          <a:prstGeom prst="rect">
            <a:avLst/>
          </a:prstGeom>
        </p:spPr>
      </p:pic>
      <p:pic>
        <p:nvPicPr>
          <p:cNvPr id="28" name="Picture 27" descr="Shape fill button screen shot."/>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17275" y="1719316"/>
            <a:ext cx="1130300" cy="317500"/>
          </a:xfrm>
          <a:prstGeom prst="rect">
            <a:avLst/>
          </a:prstGeom>
        </p:spPr>
      </p:pic>
      <p:pic>
        <p:nvPicPr>
          <p:cNvPr id="30" name="Picture 29" descr="Format brush button screen shot."/>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7325" y="3452989"/>
            <a:ext cx="330200" cy="304800"/>
          </a:xfrm>
          <a:prstGeom prst="rect">
            <a:avLst/>
          </a:prstGeom>
        </p:spPr>
      </p:pic>
    </p:spTree>
    <p:extLst>
      <p:ext uri="{BB962C8B-B14F-4D97-AF65-F5344CB8AC3E}">
        <p14:creationId xmlns:p14="http://schemas.microsoft.com/office/powerpoint/2010/main" val="4196303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noFill/>
              </a:rPr>
              <a:t>CTA Slide</a:t>
            </a:r>
          </a:p>
        </p:txBody>
      </p:sp>
      <p:sp>
        <p:nvSpPr>
          <p:cNvPr id="5" name="Rectangle 4">
            <a:extLst>
              <a:ext uri="{C183D7F6-B498-43B3-948B-1728B52AA6E4}">
                <adec:decorative xmlns:adec="http://schemas.microsoft.com/office/drawing/2017/decorative" val="1"/>
              </a:ext>
            </a:extLst>
          </p:cNvPr>
          <p:cNvSpPr/>
          <p:nvPr/>
        </p:nvSpPr>
        <p:spPr>
          <a:xfrm>
            <a:off x="0" y="0"/>
            <a:ext cx="12188825" cy="6858000"/>
          </a:xfrm>
          <a:prstGeom prst="rect">
            <a:avLst/>
          </a:prstGeom>
          <a:solidFill>
            <a:srgbClr val="FF7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2431586" y="6019800"/>
            <a:ext cx="6596526" cy="461665"/>
          </a:xfrm>
          <a:prstGeom prst="rect">
            <a:avLst/>
          </a:prstGeom>
          <a:noFill/>
        </p:spPr>
        <p:txBody>
          <a:bodyPr wrap="square" rtlCol="0">
            <a:spAutoFit/>
          </a:bodyPr>
          <a:lstStyle/>
          <a:p>
            <a:r>
              <a:rPr lang="en-US" dirty="0">
                <a:solidFill>
                  <a:schemeClr val="bg1"/>
                </a:solidFill>
                <a:latin typeface="Arial" charset="0"/>
                <a:ea typeface="Arial" charset="0"/>
                <a:cs typeface="Arial" charset="0"/>
              </a:rPr>
              <a:t>to Check Out The PowerPoint Graphics Library</a:t>
            </a:r>
          </a:p>
        </p:txBody>
      </p:sp>
      <p:pic>
        <p:nvPicPr>
          <p:cNvPr id="1038" name="Picture 14" descr="http://elearningbrothers.com/wp-content/uploads/2015/05/pptx_elearning_trees.jpg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12" y="838202"/>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http://elearningbrothers.com/wp-content/uploads/2015/05/pptx_elearning_infographic.jpg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0712" y="838203"/>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elearningbrothers.com/wp-content/uploads/2015/05/pptx_elearning_dashboards.jpg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0612" y="838201"/>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http://elearningbrothers.com/wp-content/uploads/2015/05/pptx_elearning_gears.jpg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812" y="3276603"/>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elearningbrothers.com/wp-content/uploads/2015/05/pptx_elearning_gauges.jpg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80512" y="838200"/>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elearningbrothers.com/wp-content/uploads/2015/05/pptx_elearning_tables.jpg "/>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0712" y="3276602"/>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http://elearningbrothers.com/wp-content/uploads/2015/05/pptx_elearning_funnels.jpg "/>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80512" y="3270424"/>
            <a:ext cx="2857500" cy="227647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2010671" y="101025"/>
            <a:ext cx="8167483" cy="584775"/>
          </a:xfrm>
          <a:prstGeom prst="rect">
            <a:avLst/>
          </a:prstGeom>
          <a:noFill/>
        </p:spPr>
        <p:txBody>
          <a:bodyPr wrap="square" rtlCol="0">
            <a:spAutoFit/>
          </a:bodyPr>
          <a:lstStyle/>
          <a:p>
            <a:pPr algn="ctr"/>
            <a:r>
              <a:rPr lang="en-US" sz="3200" dirty="0">
                <a:solidFill>
                  <a:schemeClr val="bg1"/>
                </a:solidFill>
                <a:latin typeface="Arial" charset="0"/>
                <a:ea typeface="Arial" charset="0"/>
                <a:cs typeface="Arial" charset="0"/>
              </a:rPr>
              <a:t>9,000+ fully editable PowerPoint Graphics</a:t>
            </a:r>
          </a:p>
        </p:txBody>
      </p:sp>
      <p:sp>
        <p:nvSpPr>
          <p:cNvPr id="3" name="Rounded Rectangle 2">
            <a:hlinkClick r:id="rId10"/>
            <a:extLst>
              <a:ext uri="{C183D7F6-B498-43B3-948B-1728B52AA6E4}">
                <adec:decorative xmlns:adec="http://schemas.microsoft.com/office/drawing/2017/decorative" val="1"/>
              </a:ext>
            </a:extLst>
          </p:cNvPr>
          <p:cNvSpPr/>
          <p:nvPr/>
        </p:nvSpPr>
        <p:spPr>
          <a:xfrm>
            <a:off x="492686" y="6019800"/>
            <a:ext cx="1905000" cy="461665"/>
          </a:xfrm>
          <a:prstGeom prst="roundRect">
            <a:avLst/>
          </a:prstGeom>
          <a:solidFill>
            <a:srgbClr val="0094FF"/>
          </a:solidFill>
          <a:ln cap="rnd">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492686" y="6035188"/>
            <a:ext cx="1905000" cy="430887"/>
          </a:xfrm>
          <a:prstGeom prst="rect">
            <a:avLst/>
          </a:prstGeom>
          <a:noFill/>
        </p:spPr>
        <p:txBody>
          <a:bodyPr wrap="square" rtlCol="0">
            <a:spAutoFit/>
          </a:bodyPr>
          <a:lstStyle/>
          <a:p>
            <a:pPr algn="ctr"/>
            <a:r>
              <a:rPr lang="en-US" sz="2200" b="1" dirty="0">
                <a:solidFill>
                  <a:schemeClr val="bg1"/>
                </a:solidFill>
                <a:latin typeface="Arial" charset="0"/>
                <a:ea typeface="Arial" charset="0"/>
                <a:cs typeface="Arial" charset="0"/>
              </a:rPr>
              <a:t>CLICK HERE</a:t>
            </a:r>
          </a:p>
        </p:txBody>
      </p:sp>
      <p:sp>
        <p:nvSpPr>
          <p:cNvPr id="8" name="Rounded Rectangle 7">
            <a:hlinkClick r:id="rId11"/>
            <a:extLst>
              <a:ext uri="{C183D7F6-B498-43B3-948B-1728B52AA6E4}">
                <adec:decorative xmlns:adec="http://schemas.microsoft.com/office/drawing/2017/decorative" val="1"/>
              </a:ext>
            </a:extLst>
          </p:cNvPr>
          <p:cNvSpPr/>
          <p:nvPr/>
        </p:nvSpPr>
        <p:spPr>
          <a:xfrm>
            <a:off x="492686" y="6019800"/>
            <a:ext cx="1905000" cy="4462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Get My Graphics, Powered by eLearning Brothers." title="Get My Graphics Logo">
            <a:hlinkClick r:id="rId11"/>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221909" y="5941206"/>
            <a:ext cx="2511303" cy="618850"/>
          </a:xfrm>
          <a:prstGeom prst="rect">
            <a:avLst/>
          </a:prstGeom>
        </p:spPr>
      </p:pic>
      <p:pic>
        <p:nvPicPr>
          <p:cNvPr id="19" name="Picture 18" descr="Map graphics sample image.">
            <a:extLst>
              <a:ext uri="{FF2B5EF4-FFF2-40B4-BE49-F238E27FC236}">
                <a16:creationId xmlns:a16="http://schemas.microsoft.com/office/drawing/2014/main" id="{63776583-E858-4460-A45B-2C3C27A61EE6}"/>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175057" y="3276602"/>
            <a:ext cx="2853056" cy="2272290"/>
          </a:xfrm>
          <a:prstGeom prst="rect">
            <a:avLst/>
          </a:prstGeom>
        </p:spPr>
      </p:pic>
    </p:spTree>
    <p:extLst>
      <p:ext uri="{BB962C8B-B14F-4D97-AF65-F5344CB8AC3E}">
        <p14:creationId xmlns:p14="http://schemas.microsoft.com/office/powerpoint/2010/main" val="1405416582"/>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F16401680_Animated descriptions infographics sampler_RVA_v3.potx" id="{A89F14AA-A776-48FC-A046-048C55000D5E}" vid="{453D2D71-9E4B-42F6-8EDB-D4F0BCB8B86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728BF5-54D2-4400-8159-2F4BEDB86C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F367D49-3B32-44B6-A5D3-B0F7089A174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0FF6A1C-E1A5-4D5F-9CBD-C75F6B665C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Animated descriptions infographics sampler</Template>
  <TotalTime>0</TotalTime>
  <Words>488</Words>
  <Application>Microsoft Office PowerPoint</Application>
  <PresentationFormat>Custom</PresentationFormat>
  <Paragraphs>100</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Narrow</vt:lpstr>
      <vt:lpstr>Calibri</vt:lpstr>
      <vt:lpstr>Impact</vt:lpstr>
      <vt:lpstr>Times</vt:lpstr>
      <vt:lpstr>Office Theme</vt:lpstr>
      <vt:lpstr>Title slide.</vt:lpstr>
      <vt:lpstr>Slide 1</vt:lpstr>
      <vt:lpstr>Slide 2</vt:lpstr>
      <vt:lpstr>Slide 3</vt:lpstr>
      <vt:lpstr>Slide 4</vt:lpstr>
      <vt:lpstr>Slide 5</vt:lpstr>
      <vt:lpstr>CTA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Mohamed</dc:creator>
  <cp:lastModifiedBy>Mohamed</cp:lastModifiedBy>
  <cp:revision>1</cp:revision>
  <dcterms:created xsi:type="dcterms:W3CDTF">2021-03-05T16:59:25Z</dcterms:created>
  <dcterms:modified xsi:type="dcterms:W3CDTF">2021-03-05T16:59:32Z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