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42" r:id="rId11"/>
    <p:sldId id="2433" r:id="rId12"/>
    <p:sldId id="2438" r:id="rId13"/>
    <p:sldId id="2441" r:id="rId14"/>
    <p:sldId id="24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2021-03-05</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YOUR TITLE </a:t>
            </a:r>
            <a:br>
              <a:rPr lang="en-US" dirty="0"/>
            </a:br>
            <a:r>
              <a:rPr lang="en-US" dirty="0"/>
              <a:t>GOES HERE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13125"/>
          </a:xfrm>
        </p:spPr>
        <p:txBody>
          <a:bodyPr anchor="ctr">
            <a:normAutofit/>
          </a:bodyPr>
          <a:lstStyle/>
          <a:p>
            <a:pPr marL="0" indent="0" algn="ctr">
              <a:lnSpc>
                <a:spcPct val="100000"/>
              </a:lnSpc>
              <a:buNone/>
            </a:pPr>
            <a:r>
              <a:rPr lang="en-US" sz="6000" u="sng" dirty="0">
                <a:hlinkClick r:id="rId2">
                  <a:extLst>
                    <a:ext uri="{A12FA001-AC4F-418D-AE19-62706E023703}">
                      <ahyp:hlinkClr xmlns:ahyp="http://schemas.microsoft.com/office/drawing/2018/hyperlinkcolor" val="tx"/>
                    </a:ext>
                  </a:extLst>
                </a:hlinkClick>
              </a:rPr>
              <a:t>Template Editing Instructions and Feedback</a:t>
            </a:r>
            <a:endParaRPr lang="en-US" sz="6000"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YOUR TITLE</a:t>
            </a:r>
            <a:br>
              <a:rPr lang="en-US" dirty="0"/>
            </a:br>
            <a:r>
              <a:rPr lang="en-US" dirty="0"/>
              <a:t>GOES HERE</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YOUR TITLE</a:t>
            </a:r>
            <a:br>
              <a:rPr lang="en-US" dirty="0">
                <a:solidFill>
                  <a:schemeClr val="bg1"/>
                </a:solidFill>
              </a:rPr>
            </a:br>
            <a:r>
              <a:rPr lang="en-US" dirty="0">
                <a:solidFill>
                  <a:schemeClr val="bg1"/>
                </a:solidFill>
              </a:rPr>
              <a:t>GOES HERE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SUBTITLE GOES HERE</a:t>
            </a: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3</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4</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 5</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YOUR TITLE GOES HERE 6</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784325792"/>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YOUR TITLE GOES HERE 7</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A0F1FB-B1B3-48EC-BFEE-FC0094A34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676</Words>
  <Application>Microsoft Office PowerPoint</Application>
  <PresentationFormat>Widescreen</PresentationFormat>
  <Paragraphs>90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vt:lpstr>
      <vt:lpstr>Gill Sans Light</vt:lpstr>
      <vt:lpstr>Office Theme</vt:lpstr>
      <vt:lpstr>YOUR TITLE  GOES HERE</vt:lpstr>
      <vt:lpstr>YOUR TITLE GOES HERE</vt:lpstr>
      <vt:lpstr>YOUR TITLE GOES HERE 2</vt:lpstr>
      <vt:lpstr>YOUR TITLE GOES HERE 3</vt:lpstr>
      <vt:lpstr>YOUR TITLE GOES HERE 4</vt:lpstr>
      <vt:lpstr>Title</vt:lpstr>
      <vt:lpstr>YOUR TITLE GOES HERE 6</vt:lpstr>
      <vt:lpstr>YOUR TITLE GOES HERE 7</vt:lpstr>
      <vt:lpstr>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Mohamed</dc:creator>
  <cp:lastModifiedBy>Mohamed</cp:lastModifiedBy>
  <cp:revision>1</cp:revision>
  <dcterms:created xsi:type="dcterms:W3CDTF">2021-03-05T15:56:06Z</dcterms:created>
  <dcterms:modified xsi:type="dcterms:W3CDTF">2021-03-05T15:56:16Z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