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70" r:id="rId7"/>
    <p:sldId id="271" r:id="rId8"/>
    <p:sldId id="272" r:id="rId9"/>
    <p:sldId id="263" r:id="rId10"/>
    <p:sldId id="264" r:id="rId11"/>
    <p:sldId id="265" r:id="rId12"/>
    <p:sldId id="266" r:id="rId13"/>
    <p:sldId id="273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81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F81ADE-7E33-4B20-B826-224572C449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CA621-1CCF-49BE-A67D-DA5EEE8DE2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F5D3F-6F52-42A4-A74D-E7B3E78B4C5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4F98F-D069-4E69-94DF-82D58E7C52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572EE-1944-4361-8BC9-0337F5238C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2977-26D6-417F-8CFF-419DD4F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0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C1F85-E9DE-4D3B-86EA-514C6161815C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23733-E788-4C1A-9E57-072807F5CF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58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3733-E788-4C1A-9E57-072807F5CF38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24866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*Out of School excursions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3733-E788-4C1A-9E57-072807F5CF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23733-E788-4C1A-9E57-072807F5CF38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7336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Add photos of the first days of school – or the first weeks. Include a first day quote from students if you have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3733-E788-4C1A-9E57-072807F5CF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4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*Change to Spring Fun for southern Hemisphere </a:t>
            </a:r>
          </a:p>
          <a:p>
            <a:endParaRPr lang="en-US"/>
          </a:p>
          <a:p>
            <a:r>
              <a:rPr lang="en-US"/>
              <a:t>Include pictures of the first term of school. Students working together/students reading books/working on projects or art, etc.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3733-E788-4C1A-9E57-072807F5C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*Change to Summer Times for Southern Hemisphere</a:t>
            </a:r>
          </a:p>
          <a:p>
            <a:endParaRPr lang="en-US"/>
          </a:p>
          <a:p>
            <a:r>
              <a:rPr lang="en-US"/>
              <a:t>Add pictures of student work here – projects they’ve completed; a collage of pictures would be a great idea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3733-E788-4C1A-9E57-072807F5CF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5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*Change to Autumn for southern hemisphere.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3733-E788-4C1A-9E57-072807F5CF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6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*Out of School excursions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3733-E788-4C1A-9E57-072807F5CF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*Out of School excursions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3733-E788-4C1A-9E57-072807F5CF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1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*Out of School excursions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3733-E788-4C1A-9E57-072807F5CF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9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*Out of School excursions</a:t>
            </a:r>
            <a:br>
              <a:rPr lang="en-US"/>
            </a:br>
            <a:endParaRPr lang="en-US"/>
          </a:p>
          <a:p>
            <a:r>
              <a:rPr lang="en-US"/>
              <a:t>Try to include some final quotes from students here.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3733-E788-4C1A-9E57-072807F5CF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1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5499099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5589" y="4960137"/>
            <a:ext cx="5235412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659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CC0603-A0B2-47A7-B669-9D10678F4B3E}"/>
              </a:ext>
            </a:extLst>
          </p:cNvPr>
          <p:cNvSpPr/>
          <p:nvPr userDrawn="1"/>
        </p:nvSpPr>
        <p:spPr>
          <a:xfrm rot="-120000">
            <a:off x="3110198" y="326841"/>
            <a:ext cx="5971605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7">
            <a:extLst>
              <a:ext uri="{FF2B5EF4-FFF2-40B4-BE49-F238E27FC236}">
                <a16:creationId xmlns:a16="http://schemas.microsoft.com/office/drawing/2014/main" id="{B6758532-AA60-4461-BFFE-E92B931316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3350439" y="577829"/>
            <a:ext cx="5491122" cy="3367314"/>
          </a:xfrm>
          <a:solidFill>
            <a:schemeClr val="bg1">
              <a:lumMod val="9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81810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5499099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5589" y="4960137"/>
            <a:ext cx="5235412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659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3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01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0801497-4E50-4796-8095-E7289E2C763E}"/>
              </a:ext>
            </a:extLst>
          </p:cNvPr>
          <p:cNvSpPr/>
          <p:nvPr userDrawn="1"/>
        </p:nvSpPr>
        <p:spPr>
          <a:xfrm flipV="1">
            <a:off x="324000" y="4483104"/>
            <a:ext cx="5143350" cy="2046045"/>
          </a:xfrm>
          <a:custGeom>
            <a:avLst/>
            <a:gdLst>
              <a:gd name="connsiteX0" fmla="*/ 5130566 w 5143350"/>
              <a:gd name="connsiteY0" fmla="*/ 1529818 h 2046045"/>
              <a:gd name="connsiteX1" fmla="*/ 5143350 w 5143350"/>
              <a:gd name="connsiteY1" fmla="*/ 1531032 h 2046045"/>
              <a:gd name="connsiteX2" fmla="*/ 5143350 w 5143350"/>
              <a:gd name="connsiteY2" fmla="*/ 1666937 h 2046045"/>
              <a:gd name="connsiteX3" fmla="*/ 5138466 w 5143350"/>
              <a:gd name="connsiteY3" fmla="*/ 1645303 h 2046045"/>
              <a:gd name="connsiteX4" fmla="*/ 5138011 w 5143350"/>
              <a:gd name="connsiteY4" fmla="*/ 1645246 h 2046045"/>
              <a:gd name="connsiteX5" fmla="*/ 5137525 w 5143350"/>
              <a:gd name="connsiteY5" fmla="*/ 1639227 h 2046045"/>
              <a:gd name="connsiteX6" fmla="*/ 5130793 w 5143350"/>
              <a:gd name="connsiteY6" fmla="*/ 1555853 h 2046045"/>
              <a:gd name="connsiteX7" fmla="*/ 5129558 w 5143350"/>
              <a:gd name="connsiteY7" fmla="*/ 1540548 h 2046045"/>
              <a:gd name="connsiteX8" fmla="*/ 5130093 w 5143350"/>
              <a:gd name="connsiteY8" fmla="*/ 1530234 h 2046045"/>
              <a:gd name="connsiteX9" fmla="*/ 5130542 w 5143350"/>
              <a:gd name="connsiteY9" fmla="*/ 1530264 h 2046045"/>
              <a:gd name="connsiteX10" fmla="*/ 5110054 w 5143350"/>
              <a:gd name="connsiteY10" fmla="*/ 1529818 h 2046045"/>
              <a:gd name="connsiteX11" fmla="*/ 5110078 w 5143350"/>
              <a:gd name="connsiteY11" fmla="*/ 1530264 h 2046045"/>
              <a:gd name="connsiteX12" fmla="*/ 5110526 w 5143350"/>
              <a:gd name="connsiteY12" fmla="*/ 1530234 h 2046045"/>
              <a:gd name="connsiteX13" fmla="*/ 5111062 w 5143350"/>
              <a:gd name="connsiteY13" fmla="*/ 1540548 h 2046045"/>
              <a:gd name="connsiteX14" fmla="*/ 5109826 w 5143350"/>
              <a:gd name="connsiteY14" fmla="*/ 1555853 h 2046045"/>
              <a:gd name="connsiteX15" fmla="*/ 5103094 w 5143350"/>
              <a:gd name="connsiteY15" fmla="*/ 1639227 h 2046045"/>
              <a:gd name="connsiteX16" fmla="*/ 5102609 w 5143350"/>
              <a:gd name="connsiteY16" fmla="*/ 1645246 h 2046045"/>
              <a:gd name="connsiteX17" fmla="*/ 5102153 w 5143350"/>
              <a:gd name="connsiteY17" fmla="*/ 1645303 h 2046045"/>
              <a:gd name="connsiteX18" fmla="*/ 4904654 w 5143350"/>
              <a:gd name="connsiteY18" fmla="*/ 2046045 h 2046045"/>
              <a:gd name="connsiteX19" fmla="*/ 4729531 w 5143350"/>
              <a:gd name="connsiteY19" fmla="*/ 2046045 h 2046045"/>
              <a:gd name="connsiteX20" fmla="*/ 4981806 w 5143350"/>
              <a:gd name="connsiteY20" fmla="*/ 1660395 h 2046045"/>
              <a:gd name="connsiteX21" fmla="*/ 4524026 w 5143350"/>
              <a:gd name="connsiteY21" fmla="*/ 2046045 h 2046045"/>
              <a:gd name="connsiteX22" fmla="*/ 4400016 w 5143350"/>
              <a:gd name="connsiteY22" fmla="*/ 2046045 h 2046045"/>
              <a:gd name="connsiteX23" fmla="*/ 4993860 w 5143350"/>
              <a:gd name="connsiteY23" fmla="*/ 1541877 h 2046045"/>
              <a:gd name="connsiteX24" fmla="*/ 4993965 w 5143350"/>
              <a:gd name="connsiteY24" fmla="*/ 1540842 h 2046045"/>
              <a:gd name="connsiteX25" fmla="*/ 5008582 w 5143350"/>
              <a:gd name="connsiteY25" fmla="*/ 1539454 h 2046045"/>
              <a:gd name="connsiteX26" fmla="*/ 5094648 w 5143350"/>
              <a:gd name="connsiteY26" fmla="*/ 1531281 h 2046045"/>
              <a:gd name="connsiteX27" fmla="*/ 3604961 w 5143350"/>
              <a:gd name="connsiteY27" fmla="*/ 1529818 h 2046045"/>
              <a:gd name="connsiteX28" fmla="*/ 3620366 w 5143350"/>
              <a:gd name="connsiteY28" fmla="*/ 1531281 h 2046045"/>
              <a:gd name="connsiteX29" fmla="*/ 3706433 w 5143350"/>
              <a:gd name="connsiteY29" fmla="*/ 1539454 h 2046045"/>
              <a:gd name="connsiteX30" fmla="*/ 3721049 w 5143350"/>
              <a:gd name="connsiteY30" fmla="*/ 1540842 h 2046045"/>
              <a:gd name="connsiteX31" fmla="*/ 3721156 w 5143350"/>
              <a:gd name="connsiteY31" fmla="*/ 1541877 h 2046045"/>
              <a:gd name="connsiteX32" fmla="*/ 4314998 w 5143350"/>
              <a:gd name="connsiteY32" fmla="*/ 2046045 h 2046045"/>
              <a:gd name="connsiteX33" fmla="*/ 4190989 w 5143350"/>
              <a:gd name="connsiteY33" fmla="*/ 2046045 h 2046045"/>
              <a:gd name="connsiteX34" fmla="*/ 3733210 w 5143350"/>
              <a:gd name="connsiteY34" fmla="*/ 1660395 h 2046045"/>
              <a:gd name="connsiteX35" fmla="*/ 3985483 w 5143350"/>
              <a:gd name="connsiteY35" fmla="*/ 2046045 h 2046045"/>
              <a:gd name="connsiteX36" fmla="*/ 3810360 w 5143350"/>
              <a:gd name="connsiteY36" fmla="*/ 2046045 h 2046045"/>
              <a:gd name="connsiteX37" fmla="*/ 3612862 w 5143350"/>
              <a:gd name="connsiteY37" fmla="*/ 1645303 h 2046045"/>
              <a:gd name="connsiteX38" fmla="*/ 3612406 w 5143350"/>
              <a:gd name="connsiteY38" fmla="*/ 1645246 h 2046045"/>
              <a:gd name="connsiteX39" fmla="*/ 3611921 w 5143350"/>
              <a:gd name="connsiteY39" fmla="*/ 1639227 h 2046045"/>
              <a:gd name="connsiteX40" fmla="*/ 3605188 w 5143350"/>
              <a:gd name="connsiteY40" fmla="*/ 1555853 h 2046045"/>
              <a:gd name="connsiteX41" fmla="*/ 3603953 w 5143350"/>
              <a:gd name="connsiteY41" fmla="*/ 1540548 h 2046045"/>
              <a:gd name="connsiteX42" fmla="*/ 3604489 w 5143350"/>
              <a:gd name="connsiteY42" fmla="*/ 1530234 h 2046045"/>
              <a:gd name="connsiteX43" fmla="*/ 3604938 w 5143350"/>
              <a:gd name="connsiteY43" fmla="*/ 1530264 h 2046045"/>
              <a:gd name="connsiteX44" fmla="*/ 3584449 w 5143350"/>
              <a:gd name="connsiteY44" fmla="*/ 1529818 h 2046045"/>
              <a:gd name="connsiteX45" fmla="*/ 3584473 w 5143350"/>
              <a:gd name="connsiteY45" fmla="*/ 1530264 h 2046045"/>
              <a:gd name="connsiteX46" fmla="*/ 3584922 w 5143350"/>
              <a:gd name="connsiteY46" fmla="*/ 1530234 h 2046045"/>
              <a:gd name="connsiteX47" fmla="*/ 3585457 w 5143350"/>
              <a:gd name="connsiteY47" fmla="*/ 1540548 h 2046045"/>
              <a:gd name="connsiteX48" fmla="*/ 3584221 w 5143350"/>
              <a:gd name="connsiteY48" fmla="*/ 1555853 h 2046045"/>
              <a:gd name="connsiteX49" fmla="*/ 3577489 w 5143350"/>
              <a:gd name="connsiteY49" fmla="*/ 1639227 h 2046045"/>
              <a:gd name="connsiteX50" fmla="*/ 3577004 w 5143350"/>
              <a:gd name="connsiteY50" fmla="*/ 1645246 h 2046045"/>
              <a:gd name="connsiteX51" fmla="*/ 3576548 w 5143350"/>
              <a:gd name="connsiteY51" fmla="*/ 1645303 h 2046045"/>
              <a:gd name="connsiteX52" fmla="*/ 3379049 w 5143350"/>
              <a:gd name="connsiteY52" fmla="*/ 2046045 h 2046045"/>
              <a:gd name="connsiteX53" fmla="*/ 3203926 w 5143350"/>
              <a:gd name="connsiteY53" fmla="*/ 2046045 h 2046045"/>
              <a:gd name="connsiteX54" fmla="*/ 3456201 w 5143350"/>
              <a:gd name="connsiteY54" fmla="*/ 1660395 h 2046045"/>
              <a:gd name="connsiteX55" fmla="*/ 2998422 w 5143350"/>
              <a:gd name="connsiteY55" fmla="*/ 2046045 h 2046045"/>
              <a:gd name="connsiteX56" fmla="*/ 2874411 w 5143350"/>
              <a:gd name="connsiteY56" fmla="*/ 2046045 h 2046045"/>
              <a:gd name="connsiteX57" fmla="*/ 3468255 w 5143350"/>
              <a:gd name="connsiteY57" fmla="*/ 1541877 h 2046045"/>
              <a:gd name="connsiteX58" fmla="*/ 3468361 w 5143350"/>
              <a:gd name="connsiteY58" fmla="*/ 1540842 h 2046045"/>
              <a:gd name="connsiteX59" fmla="*/ 3482978 w 5143350"/>
              <a:gd name="connsiteY59" fmla="*/ 1539454 h 2046045"/>
              <a:gd name="connsiteX60" fmla="*/ 3569043 w 5143350"/>
              <a:gd name="connsiteY60" fmla="*/ 1531281 h 2046045"/>
              <a:gd name="connsiteX61" fmla="*/ 2079356 w 5143350"/>
              <a:gd name="connsiteY61" fmla="*/ 1529818 h 2046045"/>
              <a:gd name="connsiteX62" fmla="*/ 2094762 w 5143350"/>
              <a:gd name="connsiteY62" fmla="*/ 1531281 h 2046045"/>
              <a:gd name="connsiteX63" fmla="*/ 2180828 w 5143350"/>
              <a:gd name="connsiteY63" fmla="*/ 1539454 h 2046045"/>
              <a:gd name="connsiteX64" fmla="*/ 2195444 w 5143350"/>
              <a:gd name="connsiteY64" fmla="*/ 1540842 h 2046045"/>
              <a:gd name="connsiteX65" fmla="*/ 2195551 w 5143350"/>
              <a:gd name="connsiteY65" fmla="*/ 1541877 h 2046045"/>
              <a:gd name="connsiteX66" fmla="*/ 2789394 w 5143350"/>
              <a:gd name="connsiteY66" fmla="*/ 2046045 h 2046045"/>
              <a:gd name="connsiteX67" fmla="*/ 2665384 w 5143350"/>
              <a:gd name="connsiteY67" fmla="*/ 2046045 h 2046045"/>
              <a:gd name="connsiteX68" fmla="*/ 2207605 w 5143350"/>
              <a:gd name="connsiteY68" fmla="*/ 1660395 h 2046045"/>
              <a:gd name="connsiteX69" fmla="*/ 2459880 w 5143350"/>
              <a:gd name="connsiteY69" fmla="*/ 2046045 h 2046045"/>
              <a:gd name="connsiteX70" fmla="*/ 2284757 w 5143350"/>
              <a:gd name="connsiteY70" fmla="*/ 2046045 h 2046045"/>
              <a:gd name="connsiteX71" fmla="*/ 2087257 w 5143350"/>
              <a:gd name="connsiteY71" fmla="*/ 1645303 h 2046045"/>
              <a:gd name="connsiteX72" fmla="*/ 2086802 w 5143350"/>
              <a:gd name="connsiteY72" fmla="*/ 1645246 h 2046045"/>
              <a:gd name="connsiteX73" fmla="*/ 2086317 w 5143350"/>
              <a:gd name="connsiteY73" fmla="*/ 1639227 h 2046045"/>
              <a:gd name="connsiteX74" fmla="*/ 2079584 w 5143350"/>
              <a:gd name="connsiteY74" fmla="*/ 1555853 h 2046045"/>
              <a:gd name="connsiteX75" fmla="*/ 2078348 w 5143350"/>
              <a:gd name="connsiteY75" fmla="*/ 1540548 h 2046045"/>
              <a:gd name="connsiteX76" fmla="*/ 2078884 w 5143350"/>
              <a:gd name="connsiteY76" fmla="*/ 1530234 h 2046045"/>
              <a:gd name="connsiteX77" fmla="*/ 2079333 w 5143350"/>
              <a:gd name="connsiteY77" fmla="*/ 1530264 h 2046045"/>
              <a:gd name="connsiteX78" fmla="*/ 2058845 w 5143350"/>
              <a:gd name="connsiteY78" fmla="*/ 1529818 h 2046045"/>
              <a:gd name="connsiteX79" fmla="*/ 2058868 w 5143350"/>
              <a:gd name="connsiteY79" fmla="*/ 1530264 h 2046045"/>
              <a:gd name="connsiteX80" fmla="*/ 2059317 w 5143350"/>
              <a:gd name="connsiteY80" fmla="*/ 1530234 h 2046045"/>
              <a:gd name="connsiteX81" fmla="*/ 2059853 w 5143350"/>
              <a:gd name="connsiteY81" fmla="*/ 1540548 h 2046045"/>
              <a:gd name="connsiteX82" fmla="*/ 2058617 w 5143350"/>
              <a:gd name="connsiteY82" fmla="*/ 1555853 h 2046045"/>
              <a:gd name="connsiteX83" fmla="*/ 2051884 w 5143350"/>
              <a:gd name="connsiteY83" fmla="*/ 1639227 h 2046045"/>
              <a:gd name="connsiteX84" fmla="*/ 2051399 w 5143350"/>
              <a:gd name="connsiteY84" fmla="*/ 1645246 h 2046045"/>
              <a:gd name="connsiteX85" fmla="*/ 2050943 w 5143350"/>
              <a:gd name="connsiteY85" fmla="*/ 1645303 h 2046045"/>
              <a:gd name="connsiteX86" fmla="*/ 1853445 w 5143350"/>
              <a:gd name="connsiteY86" fmla="*/ 2046045 h 2046045"/>
              <a:gd name="connsiteX87" fmla="*/ 1678321 w 5143350"/>
              <a:gd name="connsiteY87" fmla="*/ 2046045 h 2046045"/>
              <a:gd name="connsiteX88" fmla="*/ 1930596 w 5143350"/>
              <a:gd name="connsiteY88" fmla="*/ 1660395 h 2046045"/>
              <a:gd name="connsiteX89" fmla="*/ 1472817 w 5143350"/>
              <a:gd name="connsiteY89" fmla="*/ 2046045 h 2046045"/>
              <a:gd name="connsiteX90" fmla="*/ 1348807 w 5143350"/>
              <a:gd name="connsiteY90" fmla="*/ 2046045 h 2046045"/>
              <a:gd name="connsiteX91" fmla="*/ 1942650 w 5143350"/>
              <a:gd name="connsiteY91" fmla="*/ 1541877 h 2046045"/>
              <a:gd name="connsiteX92" fmla="*/ 1942756 w 5143350"/>
              <a:gd name="connsiteY92" fmla="*/ 1540842 h 2046045"/>
              <a:gd name="connsiteX93" fmla="*/ 1957373 w 5143350"/>
              <a:gd name="connsiteY93" fmla="*/ 1539454 h 2046045"/>
              <a:gd name="connsiteX94" fmla="*/ 2043439 w 5143350"/>
              <a:gd name="connsiteY94" fmla="*/ 1531281 h 2046045"/>
              <a:gd name="connsiteX95" fmla="*/ 553752 w 5143350"/>
              <a:gd name="connsiteY95" fmla="*/ 1529818 h 2046045"/>
              <a:gd name="connsiteX96" fmla="*/ 569157 w 5143350"/>
              <a:gd name="connsiteY96" fmla="*/ 1531281 h 2046045"/>
              <a:gd name="connsiteX97" fmla="*/ 655223 w 5143350"/>
              <a:gd name="connsiteY97" fmla="*/ 1539454 h 2046045"/>
              <a:gd name="connsiteX98" fmla="*/ 669840 w 5143350"/>
              <a:gd name="connsiteY98" fmla="*/ 1540842 h 2046045"/>
              <a:gd name="connsiteX99" fmla="*/ 669945 w 5143350"/>
              <a:gd name="connsiteY99" fmla="*/ 1541877 h 2046045"/>
              <a:gd name="connsiteX100" fmla="*/ 1263790 w 5143350"/>
              <a:gd name="connsiteY100" fmla="*/ 2046045 h 2046045"/>
              <a:gd name="connsiteX101" fmla="*/ 1139779 w 5143350"/>
              <a:gd name="connsiteY101" fmla="*/ 2046045 h 2046045"/>
              <a:gd name="connsiteX102" fmla="*/ 682000 w 5143350"/>
              <a:gd name="connsiteY102" fmla="*/ 1660395 h 2046045"/>
              <a:gd name="connsiteX103" fmla="*/ 934274 w 5143350"/>
              <a:gd name="connsiteY103" fmla="*/ 2046045 h 2046045"/>
              <a:gd name="connsiteX104" fmla="*/ 759152 w 5143350"/>
              <a:gd name="connsiteY104" fmla="*/ 2046045 h 2046045"/>
              <a:gd name="connsiteX105" fmla="*/ 561652 w 5143350"/>
              <a:gd name="connsiteY105" fmla="*/ 1645303 h 2046045"/>
              <a:gd name="connsiteX106" fmla="*/ 561197 w 5143350"/>
              <a:gd name="connsiteY106" fmla="*/ 1645246 h 2046045"/>
              <a:gd name="connsiteX107" fmla="*/ 560712 w 5143350"/>
              <a:gd name="connsiteY107" fmla="*/ 1639227 h 2046045"/>
              <a:gd name="connsiteX108" fmla="*/ 553979 w 5143350"/>
              <a:gd name="connsiteY108" fmla="*/ 1555853 h 2046045"/>
              <a:gd name="connsiteX109" fmla="*/ 552744 w 5143350"/>
              <a:gd name="connsiteY109" fmla="*/ 1540548 h 2046045"/>
              <a:gd name="connsiteX110" fmla="*/ 553279 w 5143350"/>
              <a:gd name="connsiteY110" fmla="*/ 1530234 h 2046045"/>
              <a:gd name="connsiteX111" fmla="*/ 553728 w 5143350"/>
              <a:gd name="connsiteY111" fmla="*/ 1530264 h 2046045"/>
              <a:gd name="connsiteX112" fmla="*/ 533240 w 5143350"/>
              <a:gd name="connsiteY112" fmla="*/ 1529818 h 2046045"/>
              <a:gd name="connsiteX113" fmla="*/ 533263 w 5143350"/>
              <a:gd name="connsiteY113" fmla="*/ 1530264 h 2046045"/>
              <a:gd name="connsiteX114" fmla="*/ 533712 w 5143350"/>
              <a:gd name="connsiteY114" fmla="*/ 1530234 h 2046045"/>
              <a:gd name="connsiteX115" fmla="*/ 534248 w 5143350"/>
              <a:gd name="connsiteY115" fmla="*/ 1540548 h 2046045"/>
              <a:gd name="connsiteX116" fmla="*/ 533012 w 5143350"/>
              <a:gd name="connsiteY116" fmla="*/ 1555853 h 2046045"/>
              <a:gd name="connsiteX117" fmla="*/ 526280 w 5143350"/>
              <a:gd name="connsiteY117" fmla="*/ 1639227 h 2046045"/>
              <a:gd name="connsiteX118" fmla="*/ 525795 w 5143350"/>
              <a:gd name="connsiteY118" fmla="*/ 1645246 h 2046045"/>
              <a:gd name="connsiteX119" fmla="*/ 525339 w 5143350"/>
              <a:gd name="connsiteY119" fmla="*/ 1645303 h 2046045"/>
              <a:gd name="connsiteX120" fmla="*/ 326696 w 5143350"/>
              <a:gd name="connsiteY120" fmla="*/ 2046045 h 2046045"/>
              <a:gd name="connsiteX121" fmla="*/ 153098 w 5143350"/>
              <a:gd name="connsiteY121" fmla="*/ 2046045 h 2046045"/>
              <a:gd name="connsiteX122" fmla="*/ 404991 w 5143350"/>
              <a:gd name="connsiteY122" fmla="*/ 1660395 h 2046045"/>
              <a:gd name="connsiteX123" fmla="*/ 0 w 5143350"/>
              <a:gd name="connsiteY123" fmla="*/ 1943390 h 2046045"/>
              <a:gd name="connsiteX124" fmla="*/ 0 w 5143350"/>
              <a:gd name="connsiteY124" fmla="*/ 1756949 h 2046045"/>
              <a:gd name="connsiteX125" fmla="*/ 417046 w 5143350"/>
              <a:gd name="connsiteY125" fmla="*/ 1541877 h 2046045"/>
              <a:gd name="connsiteX126" fmla="*/ 417151 w 5143350"/>
              <a:gd name="connsiteY126" fmla="*/ 1540842 h 2046045"/>
              <a:gd name="connsiteX127" fmla="*/ 431768 w 5143350"/>
              <a:gd name="connsiteY127" fmla="*/ 1539454 h 2046045"/>
              <a:gd name="connsiteX128" fmla="*/ 517835 w 5143350"/>
              <a:gd name="connsiteY128" fmla="*/ 1531281 h 2046045"/>
              <a:gd name="connsiteX129" fmla="*/ 5143350 w 5143350"/>
              <a:gd name="connsiteY129" fmla="*/ 1384767 h 2046045"/>
              <a:gd name="connsiteX130" fmla="*/ 5143350 w 5143350"/>
              <a:gd name="connsiteY130" fmla="*/ 1519377 h 2046045"/>
              <a:gd name="connsiteX131" fmla="*/ 5130564 w 5143350"/>
              <a:gd name="connsiteY131" fmla="*/ 1520582 h 2046045"/>
              <a:gd name="connsiteX132" fmla="*/ 5130541 w 5143350"/>
              <a:gd name="connsiteY132" fmla="*/ 1520139 h 2046045"/>
              <a:gd name="connsiteX133" fmla="*/ 5130091 w 5143350"/>
              <a:gd name="connsiteY133" fmla="*/ 1520169 h 2046045"/>
              <a:gd name="connsiteX134" fmla="*/ 5129556 w 5143350"/>
              <a:gd name="connsiteY134" fmla="*/ 1509936 h 2046045"/>
              <a:gd name="connsiteX135" fmla="*/ 5130791 w 5143350"/>
              <a:gd name="connsiteY135" fmla="*/ 1494746 h 2046045"/>
              <a:gd name="connsiteX136" fmla="*/ 5137521 w 5143350"/>
              <a:gd name="connsiteY136" fmla="*/ 1412043 h 2046045"/>
              <a:gd name="connsiteX137" fmla="*/ 5138008 w 5143350"/>
              <a:gd name="connsiteY137" fmla="*/ 1406060 h 2046045"/>
              <a:gd name="connsiteX138" fmla="*/ 5138464 w 5143350"/>
              <a:gd name="connsiteY138" fmla="*/ 1406003 h 2046045"/>
              <a:gd name="connsiteX139" fmla="*/ 4491971 w 5143350"/>
              <a:gd name="connsiteY139" fmla="*/ 903667 h 2046045"/>
              <a:gd name="connsiteX140" fmla="*/ 4981806 w 5143350"/>
              <a:gd name="connsiteY140" fmla="*/ 1391030 h 2046045"/>
              <a:gd name="connsiteX141" fmla="*/ 4491971 w 5143350"/>
              <a:gd name="connsiteY141" fmla="*/ 903667 h 2046045"/>
              <a:gd name="connsiteX142" fmla="*/ 4223043 w 5143350"/>
              <a:gd name="connsiteY142" fmla="*/ 903667 h 2046045"/>
              <a:gd name="connsiteX143" fmla="*/ 3733208 w 5143350"/>
              <a:gd name="connsiteY143" fmla="*/ 1391030 h 2046045"/>
              <a:gd name="connsiteX144" fmla="*/ 4223043 w 5143350"/>
              <a:gd name="connsiteY144" fmla="*/ 903667 h 2046045"/>
              <a:gd name="connsiteX145" fmla="*/ 2966366 w 5143350"/>
              <a:gd name="connsiteY145" fmla="*/ 903667 h 2046045"/>
              <a:gd name="connsiteX146" fmla="*/ 3456201 w 5143350"/>
              <a:gd name="connsiteY146" fmla="*/ 1391030 h 2046045"/>
              <a:gd name="connsiteX147" fmla="*/ 2966366 w 5143350"/>
              <a:gd name="connsiteY147" fmla="*/ 903667 h 2046045"/>
              <a:gd name="connsiteX148" fmla="*/ 2697438 w 5143350"/>
              <a:gd name="connsiteY148" fmla="*/ 903667 h 2046045"/>
              <a:gd name="connsiteX149" fmla="*/ 2207603 w 5143350"/>
              <a:gd name="connsiteY149" fmla="*/ 1391030 h 2046045"/>
              <a:gd name="connsiteX150" fmla="*/ 2697438 w 5143350"/>
              <a:gd name="connsiteY150" fmla="*/ 903667 h 2046045"/>
              <a:gd name="connsiteX151" fmla="*/ 1440761 w 5143350"/>
              <a:gd name="connsiteY151" fmla="*/ 903667 h 2046045"/>
              <a:gd name="connsiteX152" fmla="*/ 1930596 w 5143350"/>
              <a:gd name="connsiteY152" fmla="*/ 1391030 h 2046045"/>
              <a:gd name="connsiteX153" fmla="*/ 1440761 w 5143350"/>
              <a:gd name="connsiteY153" fmla="*/ 903667 h 2046045"/>
              <a:gd name="connsiteX154" fmla="*/ 1171833 w 5143350"/>
              <a:gd name="connsiteY154" fmla="*/ 903667 h 2046045"/>
              <a:gd name="connsiteX155" fmla="*/ 681998 w 5143350"/>
              <a:gd name="connsiteY155" fmla="*/ 1391030 h 2046045"/>
              <a:gd name="connsiteX156" fmla="*/ 1171833 w 5143350"/>
              <a:gd name="connsiteY156" fmla="*/ 903667 h 2046045"/>
              <a:gd name="connsiteX157" fmla="*/ 0 w 5143350"/>
              <a:gd name="connsiteY157" fmla="*/ 809897 h 2046045"/>
              <a:gd name="connsiteX158" fmla="*/ 525340 w 5143350"/>
              <a:gd name="connsiteY158" fmla="*/ 1406003 h 2046045"/>
              <a:gd name="connsiteX159" fmla="*/ 525796 w 5143350"/>
              <a:gd name="connsiteY159" fmla="*/ 1406060 h 2046045"/>
              <a:gd name="connsiteX160" fmla="*/ 526282 w 5143350"/>
              <a:gd name="connsiteY160" fmla="*/ 1412043 h 2046045"/>
              <a:gd name="connsiteX161" fmla="*/ 533012 w 5143350"/>
              <a:gd name="connsiteY161" fmla="*/ 1494746 h 2046045"/>
              <a:gd name="connsiteX162" fmla="*/ 534248 w 5143350"/>
              <a:gd name="connsiteY162" fmla="*/ 1509936 h 2046045"/>
              <a:gd name="connsiteX163" fmla="*/ 533713 w 5143350"/>
              <a:gd name="connsiteY163" fmla="*/ 1520169 h 2046045"/>
              <a:gd name="connsiteX164" fmla="*/ 533263 w 5143350"/>
              <a:gd name="connsiteY164" fmla="*/ 1520139 h 2046045"/>
              <a:gd name="connsiteX165" fmla="*/ 533240 w 5143350"/>
              <a:gd name="connsiteY165" fmla="*/ 1520582 h 2046045"/>
              <a:gd name="connsiteX166" fmla="*/ 517807 w 5143350"/>
              <a:gd name="connsiteY166" fmla="*/ 1519127 h 2046045"/>
              <a:gd name="connsiteX167" fmla="*/ 431772 w 5143350"/>
              <a:gd name="connsiteY167" fmla="*/ 1511021 h 2046045"/>
              <a:gd name="connsiteX168" fmla="*/ 417151 w 5143350"/>
              <a:gd name="connsiteY168" fmla="*/ 1509644 h 2046045"/>
              <a:gd name="connsiteX169" fmla="*/ 417046 w 5143350"/>
              <a:gd name="connsiteY169" fmla="*/ 1508617 h 2046045"/>
              <a:gd name="connsiteX170" fmla="*/ 0 w 5143350"/>
              <a:gd name="connsiteY170" fmla="*/ 1295233 h 2046045"/>
              <a:gd name="connsiteX171" fmla="*/ 0 w 5143350"/>
              <a:gd name="connsiteY171" fmla="*/ 1110258 h 2046045"/>
              <a:gd name="connsiteX172" fmla="*/ 404991 w 5143350"/>
              <a:gd name="connsiteY172" fmla="*/ 1391030 h 2046045"/>
              <a:gd name="connsiteX173" fmla="*/ 0 w 5143350"/>
              <a:gd name="connsiteY173" fmla="*/ 928273 h 2046045"/>
              <a:gd name="connsiteX174" fmla="*/ 4363722 w 5143350"/>
              <a:gd name="connsiteY174" fmla="*/ 774116 h 2046045"/>
              <a:gd name="connsiteX175" fmla="*/ 4379127 w 5143350"/>
              <a:gd name="connsiteY175" fmla="*/ 775568 h 2046045"/>
              <a:gd name="connsiteX176" fmla="*/ 4465194 w 5143350"/>
              <a:gd name="connsiteY176" fmla="*/ 783677 h 2046045"/>
              <a:gd name="connsiteX177" fmla="*/ 4479810 w 5143350"/>
              <a:gd name="connsiteY177" fmla="*/ 785053 h 2046045"/>
              <a:gd name="connsiteX178" fmla="*/ 4479916 w 5143350"/>
              <a:gd name="connsiteY178" fmla="*/ 786080 h 2046045"/>
              <a:gd name="connsiteX179" fmla="*/ 5102154 w 5143350"/>
              <a:gd name="connsiteY179" fmla="*/ 1406003 h 2046045"/>
              <a:gd name="connsiteX180" fmla="*/ 5102610 w 5143350"/>
              <a:gd name="connsiteY180" fmla="*/ 1406060 h 2046045"/>
              <a:gd name="connsiteX181" fmla="*/ 5103097 w 5143350"/>
              <a:gd name="connsiteY181" fmla="*/ 1412043 h 2046045"/>
              <a:gd name="connsiteX182" fmla="*/ 5109826 w 5143350"/>
              <a:gd name="connsiteY182" fmla="*/ 1494746 h 2046045"/>
              <a:gd name="connsiteX183" fmla="*/ 5111062 w 5143350"/>
              <a:gd name="connsiteY183" fmla="*/ 1509936 h 2046045"/>
              <a:gd name="connsiteX184" fmla="*/ 5110527 w 5143350"/>
              <a:gd name="connsiteY184" fmla="*/ 1520169 h 2046045"/>
              <a:gd name="connsiteX185" fmla="*/ 5110078 w 5143350"/>
              <a:gd name="connsiteY185" fmla="*/ 1520139 h 2046045"/>
              <a:gd name="connsiteX186" fmla="*/ 5110054 w 5143350"/>
              <a:gd name="connsiteY186" fmla="*/ 1520582 h 2046045"/>
              <a:gd name="connsiteX187" fmla="*/ 5094620 w 5143350"/>
              <a:gd name="connsiteY187" fmla="*/ 1519127 h 2046045"/>
              <a:gd name="connsiteX188" fmla="*/ 5008586 w 5143350"/>
              <a:gd name="connsiteY188" fmla="*/ 1511021 h 2046045"/>
              <a:gd name="connsiteX189" fmla="*/ 4993965 w 5143350"/>
              <a:gd name="connsiteY189" fmla="*/ 1509644 h 2046045"/>
              <a:gd name="connsiteX190" fmla="*/ 4993861 w 5143350"/>
              <a:gd name="connsiteY190" fmla="*/ 1508617 h 2046045"/>
              <a:gd name="connsiteX191" fmla="*/ 4371623 w 5143350"/>
              <a:gd name="connsiteY191" fmla="*/ 888694 h 2046045"/>
              <a:gd name="connsiteX192" fmla="*/ 4371167 w 5143350"/>
              <a:gd name="connsiteY192" fmla="*/ 888638 h 2046045"/>
              <a:gd name="connsiteX193" fmla="*/ 4370681 w 5143350"/>
              <a:gd name="connsiteY193" fmla="*/ 882666 h 2046045"/>
              <a:gd name="connsiteX194" fmla="*/ 4363949 w 5143350"/>
              <a:gd name="connsiteY194" fmla="*/ 799946 h 2046045"/>
              <a:gd name="connsiteX195" fmla="*/ 4362714 w 5143350"/>
              <a:gd name="connsiteY195" fmla="*/ 784762 h 2046045"/>
              <a:gd name="connsiteX196" fmla="*/ 4363250 w 5143350"/>
              <a:gd name="connsiteY196" fmla="*/ 774529 h 2046045"/>
              <a:gd name="connsiteX197" fmla="*/ 4363699 w 5143350"/>
              <a:gd name="connsiteY197" fmla="*/ 774558 h 2046045"/>
              <a:gd name="connsiteX198" fmla="*/ 4351291 w 5143350"/>
              <a:gd name="connsiteY198" fmla="*/ 774116 h 2046045"/>
              <a:gd name="connsiteX199" fmla="*/ 4351315 w 5143350"/>
              <a:gd name="connsiteY199" fmla="*/ 774558 h 2046045"/>
              <a:gd name="connsiteX200" fmla="*/ 4351764 w 5143350"/>
              <a:gd name="connsiteY200" fmla="*/ 774529 h 2046045"/>
              <a:gd name="connsiteX201" fmla="*/ 4352299 w 5143350"/>
              <a:gd name="connsiteY201" fmla="*/ 784762 h 2046045"/>
              <a:gd name="connsiteX202" fmla="*/ 4351063 w 5143350"/>
              <a:gd name="connsiteY202" fmla="*/ 799946 h 2046045"/>
              <a:gd name="connsiteX203" fmla="*/ 4344331 w 5143350"/>
              <a:gd name="connsiteY203" fmla="*/ 882666 h 2046045"/>
              <a:gd name="connsiteX204" fmla="*/ 4343846 w 5143350"/>
              <a:gd name="connsiteY204" fmla="*/ 888638 h 2046045"/>
              <a:gd name="connsiteX205" fmla="*/ 4343390 w 5143350"/>
              <a:gd name="connsiteY205" fmla="*/ 888694 h 2046045"/>
              <a:gd name="connsiteX206" fmla="*/ 3721153 w 5143350"/>
              <a:gd name="connsiteY206" fmla="*/ 1508617 h 2046045"/>
              <a:gd name="connsiteX207" fmla="*/ 3721047 w 5143350"/>
              <a:gd name="connsiteY207" fmla="*/ 1509644 h 2046045"/>
              <a:gd name="connsiteX208" fmla="*/ 3706427 w 5143350"/>
              <a:gd name="connsiteY208" fmla="*/ 1511021 h 2046045"/>
              <a:gd name="connsiteX209" fmla="*/ 3620392 w 5143350"/>
              <a:gd name="connsiteY209" fmla="*/ 1519127 h 2046045"/>
              <a:gd name="connsiteX210" fmla="*/ 3604959 w 5143350"/>
              <a:gd name="connsiteY210" fmla="*/ 1520582 h 2046045"/>
              <a:gd name="connsiteX211" fmla="*/ 3604936 w 5143350"/>
              <a:gd name="connsiteY211" fmla="*/ 1520139 h 2046045"/>
              <a:gd name="connsiteX212" fmla="*/ 3604486 w 5143350"/>
              <a:gd name="connsiteY212" fmla="*/ 1520169 h 2046045"/>
              <a:gd name="connsiteX213" fmla="*/ 3603951 w 5143350"/>
              <a:gd name="connsiteY213" fmla="*/ 1509936 h 2046045"/>
              <a:gd name="connsiteX214" fmla="*/ 3605186 w 5143350"/>
              <a:gd name="connsiteY214" fmla="*/ 1494746 h 2046045"/>
              <a:gd name="connsiteX215" fmla="*/ 3611916 w 5143350"/>
              <a:gd name="connsiteY215" fmla="*/ 1412043 h 2046045"/>
              <a:gd name="connsiteX216" fmla="*/ 3612404 w 5143350"/>
              <a:gd name="connsiteY216" fmla="*/ 1406060 h 2046045"/>
              <a:gd name="connsiteX217" fmla="*/ 3612859 w 5143350"/>
              <a:gd name="connsiteY217" fmla="*/ 1406003 h 2046045"/>
              <a:gd name="connsiteX218" fmla="*/ 4235097 w 5143350"/>
              <a:gd name="connsiteY218" fmla="*/ 786080 h 2046045"/>
              <a:gd name="connsiteX219" fmla="*/ 4235202 w 5143350"/>
              <a:gd name="connsiteY219" fmla="*/ 785053 h 2046045"/>
              <a:gd name="connsiteX220" fmla="*/ 4249820 w 5143350"/>
              <a:gd name="connsiteY220" fmla="*/ 783677 h 2046045"/>
              <a:gd name="connsiteX221" fmla="*/ 4335885 w 5143350"/>
              <a:gd name="connsiteY221" fmla="*/ 775568 h 2046045"/>
              <a:gd name="connsiteX222" fmla="*/ 2838118 w 5143350"/>
              <a:gd name="connsiteY222" fmla="*/ 774116 h 2046045"/>
              <a:gd name="connsiteX223" fmla="*/ 2853523 w 5143350"/>
              <a:gd name="connsiteY223" fmla="*/ 775568 h 2046045"/>
              <a:gd name="connsiteX224" fmla="*/ 2939589 w 5143350"/>
              <a:gd name="connsiteY224" fmla="*/ 783677 h 2046045"/>
              <a:gd name="connsiteX225" fmla="*/ 2954206 w 5143350"/>
              <a:gd name="connsiteY225" fmla="*/ 785053 h 2046045"/>
              <a:gd name="connsiteX226" fmla="*/ 2954312 w 5143350"/>
              <a:gd name="connsiteY226" fmla="*/ 786080 h 2046045"/>
              <a:gd name="connsiteX227" fmla="*/ 3576549 w 5143350"/>
              <a:gd name="connsiteY227" fmla="*/ 1406003 h 2046045"/>
              <a:gd name="connsiteX228" fmla="*/ 3577005 w 5143350"/>
              <a:gd name="connsiteY228" fmla="*/ 1406060 h 2046045"/>
              <a:gd name="connsiteX229" fmla="*/ 3577492 w 5143350"/>
              <a:gd name="connsiteY229" fmla="*/ 1412043 h 2046045"/>
              <a:gd name="connsiteX230" fmla="*/ 3584221 w 5143350"/>
              <a:gd name="connsiteY230" fmla="*/ 1494746 h 2046045"/>
              <a:gd name="connsiteX231" fmla="*/ 3585457 w 5143350"/>
              <a:gd name="connsiteY231" fmla="*/ 1509936 h 2046045"/>
              <a:gd name="connsiteX232" fmla="*/ 3584923 w 5143350"/>
              <a:gd name="connsiteY232" fmla="*/ 1520169 h 2046045"/>
              <a:gd name="connsiteX233" fmla="*/ 3584473 w 5143350"/>
              <a:gd name="connsiteY233" fmla="*/ 1520139 h 2046045"/>
              <a:gd name="connsiteX234" fmla="*/ 3584449 w 5143350"/>
              <a:gd name="connsiteY234" fmla="*/ 1520582 h 2046045"/>
              <a:gd name="connsiteX235" fmla="*/ 3569015 w 5143350"/>
              <a:gd name="connsiteY235" fmla="*/ 1519127 h 2046045"/>
              <a:gd name="connsiteX236" fmla="*/ 3482981 w 5143350"/>
              <a:gd name="connsiteY236" fmla="*/ 1511021 h 2046045"/>
              <a:gd name="connsiteX237" fmla="*/ 3468361 w 5143350"/>
              <a:gd name="connsiteY237" fmla="*/ 1509644 h 2046045"/>
              <a:gd name="connsiteX238" fmla="*/ 3468256 w 5143350"/>
              <a:gd name="connsiteY238" fmla="*/ 1508617 h 2046045"/>
              <a:gd name="connsiteX239" fmla="*/ 2846018 w 5143350"/>
              <a:gd name="connsiteY239" fmla="*/ 888694 h 2046045"/>
              <a:gd name="connsiteX240" fmla="*/ 2845563 w 5143350"/>
              <a:gd name="connsiteY240" fmla="*/ 888638 h 2046045"/>
              <a:gd name="connsiteX241" fmla="*/ 2845078 w 5143350"/>
              <a:gd name="connsiteY241" fmla="*/ 882666 h 2046045"/>
              <a:gd name="connsiteX242" fmla="*/ 2838345 w 5143350"/>
              <a:gd name="connsiteY242" fmla="*/ 799946 h 2046045"/>
              <a:gd name="connsiteX243" fmla="*/ 2837110 w 5143350"/>
              <a:gd name="connsiteY243" fmla="*/ 784762 h 2046045"/>
              <a:gd name="connsiteX244" fmla="*/ 2837645 w 5143350"/>
              <a:gd name="connsiteY244" fmla="*/ 774529 h 2046045"/>
              <a:gd name="connsiteX245" fmla="*/ 2838094 w 5143350"/>
              <a:gd name="connsiteY245" fmla="*/ 774558 h 2046045"/>
              <a:gd name="connsiteX246" fmla="*/ 2825687 w 5143350"/>
              <a:gd name="connsiteY246" fmla="*/ 774116 h 2046045"/>
              <a:gd name="connsiteX247" fmla="*/ 2825710 w 5143350"/>
              <a:gd name="connsiteY247" fmla="*/ 774558 h 2046045"/>
              <a:gd name="connsiteX248" fmla="*/ 2826159 w 5143350"/>
              <a:gd name="connsiteY248" fmla="*/ 774529 h 2046045"/>
              <a:gd name="connsiteX249" fmla="*/ 2826695 w 5143350"/>
              <a:gd name="connsiteY249" fmla="*/ 784762 h 2046045"/>
              <a:gd name="connsiteX250" fmla="*/ 2825459 w 5143350"/>
              <a:gd name="connsiteY250" fmla="*/ 799946 h 2046045"/>
              <a:gd name="connsiteX251" fmla="*/ 2818726 w 5143350"/>
              <a:gd name="connsiteY251" fmla="*/ 882666 h 2046045"/>
              <a:gd name="connsiteX252" fmla="*/ 2818241 w 5143350"/>
              <a:gd name="connsiteY252" fmla="*/ 888638 h 2046045"/>
              <a:gd name="connsiteX253" fmla="*/ 2817785 w 5143350"/>
              <a:gd name="connsiteY253" fmla="*/ 888694 h 2046045"/>
              <a:gd name="connsiteX254" fmla="*/ 2195548 w 5143350"/>
              <a:gd name="connsiteY254" fmla="*/ 1508617 h 2046045"/>
              <a:gd name="connsiteX255" fmla="*/ 2195443 w 5143350"/>
              <a:gd name="connsiteY255" fmla="*/ 1509644 h 2046045"/>
              <a:gd name="connsiteX256" fmla="*/ 2180823 w 5143350"/>
              <a:gd name="connsiteY256" fmla="*/ 1511021 h 2046045"/>
              <a:gd name="connsiteX257" fmla="*/ 2094788 w 5143350"/>
              <a:gd name="connsiteY257" fmla="*/ 1519127 h 2046045"/>
              <a:gd name="connsiteX258" fmla="*/ 2079355 w 5143350"/>
              <a:gd name="connsiteY258" fmla="*/ 1520582 h 2046045"/>
              <a:gd name="connsiteX259" fmla="*/ 2079331 w 5143350"/>
              <a:gd name="connsiteY259" fmla="*/ 1520139 h 2046045"/>
              <a:gd name="connsiteX260" fmla="*/ 2078881 w 5143350"/>
              <a:gd name="connsiteY260" fmla="*/ 1520169 h 2046045"/>
              <a:gd name="connsiteX261" fmla="*/ 2078347 w 5143350"/>
              <a:gd name="connsiteY261" fmla="*/ 1509936 h 2046045"/>
              <a:gd name="connsiteX262" fmla="*/ 2079582 w 5143350"/>
              <a:gd name="connsiteY262" fmla="*/ 1494746 h 2046045"/>
              <a:gd name="connsiteX263" fmla="*/ 2086311 w 5143350"/>
              <a:gd name="connsiteY263" fmla="*/ 1412043 h 2046045"/>
              <a:gd name="connsiteX264" fmla="*/ 2086799 w 5143350"/>
              <a:gd name="connsiteY264" fmla="*/ 1406060 h 2046045"/>
              <a:gd name="connsiteX265" fmla="*/ 2087254 w 5143350"/>
              <a:gd name="connsiteY265" fmla="*/ 1406003 h 2046045"/>
              <a:gd name="connsiteX266" fmla="*/ 2709492 w 5143350"/>
              <a:gd name="connsiteY266" fmla="*/ 786080 h 2046045"/>
              <a:gd name="connsiteX267" fmla="*/ 2709598 w 5143350"/>
              <a:gd name="connsiteY267" fmla="*/ 785053 h 2046045"/>
              <a:gd name="connsiteX268" fmla="*/ 2724215 w 5143350"/>
              <a:gd name="connsiteY268" fmla="*/ 783677 h 2046045"/>
              <a:gd name="connsiteX269" fmla="*/ 2810280 w 5143350"/>
              <a:gd name="connsiteY269" fmla="*/ 775568 h 2046045"/>
              <a:gd name="connsiteX270" fmla="*/ 1312513 w 5143350"/>
              <a:gd name="connsiteY270" fmla="*/ 774116 h 2046045"/>
              <a:gd name="connsiteX271" fmla="*/ 1327918 w 5143350"/>
              <a:gd name="connsiteY271" fmla="*/ 775568 h 2046045"/>
              <a:gd name="connsiteX272" fmla="*/ 1413984 w 5143350"/>
              <a:gd name="connsiteY272" fmla="*/ 783677 h 2046045"/>
              <a:gd name="connsiteX273" fmla="*/ 1428601 w 5143350"/>
              <a:gd name="connsiteY273" fmla="*/ 785053 h 2046045"/>
              <a:gd name="connsiteX274" fmla="*/ 1428707 w 5143350"/>
              <a:gd name="connsiteY274" fmla="*/ 786080 h 2046045"/>
              <a:gd name="connsiteX275" fmla="*/ 2050944 w 5143350"/>
              <a:gd name="connsiteY275" fmla="*/ 1406003 h 2046045"/>
              <a:gd name="connsiteX276" fmla="*/ 2051400 w 5143350"/>
              <a:gd name="connsiteY276" fmla="*/ 1406060 h 2046045"/>
              <a:gd name="connsiteX277" fmla="*/ 2051887 w 5143350"/>
              <a:gd name="connsiteY277" fmla="*/ 1412043 h 2046045"/>
              <a:gd name="connsiteX278" fmla="*/ 2058617 w 5143350"/>
              <a:gd name="connsiteY278" fmla="*/ 1494746 h 2046045"/>
              <a:gd name="connsiteX279" fmla="*/ 2059853 w 5143350"/>
              <a:gd name="connsiteY279" fmla="*/ 1509936 h 2046045"/>
              <a:gd name="connsiteX280" fmla="*/ 2059318 w 5143350"/>
              <a:gd name="connsiteY280" fmla="*/ 1520169 h 2046045"/>
              <a:gd name="connsiteX281" fmla="*/ 2058868 w 5143350"/>
              <a:gd name="connsiteY281" fmla="*/ 1520139 h 2046045"/>
              <a:gd name="connsiteX282" fmla="*/ 2058845 w 5143350"/>
              <a:gd name="connsiteY282" fmla="*/ 1520582 h 2046045"/>
              <a:gd name="connsiteX283" fmla="*/ 2043411 w 5143350"/>
              <a:gd name="connsiteY283" fmla="*/ 1519127 h 2046045"/>
              <a:gd name="connsiteX284" fmla="*/ 1957377 w 5143350"/>
              <a:gd name="connsiteY284" fmla="*/ 1511021 h 2046045"/>
              <a:gd name="connsiteX285" fmla="*/ 1942756 w 5143350"/>
              <a:gd name="connsiteY285" fmla="*/ 1509644 h 2046045"/>
              <a:gd name="connsiteX286" fmla="*/ 1942651 w 5143350"/>
              <a:gd name="connsiteY286" fmla="*/ 1508617 h 2046045"/>
              <a:gd name="connsiteX287" fmla="*/ 1320413 w 5143350"/>
              <a:gd name="connsiteY287" fmla="*/ 888694 h 2046045"/>
              <a:gd name="connsiteX288" fmla="*/ 1319958 w 5143350"/>
              <a:gd name="connsiteY288" fmla="*/ 888638 h 2046045"/>
              <a:gd name="connsiteX289" fmla="*/ 1319472 w 5143350"/>
              <a:gd name="connsiteY289" fmla="*/ 882666 h 2046045"/>
              <a:gd name="connsiteX290" fmla="*/ 1312740 w 5143350"/>
              <a:gd name="connsiteY290" fmla="*/ 799946 h 2046045"/>
              <a:gd name="connsiteX291" fmla="*/ 1311505 w 5143350"/>
              <a:gd name="connsiteY291" fmla="*/ 784762 h 2046045"/>
              <a:gd name="connsiteX292" fmla="*/ 1312040 w 5143350"/>
              <a:gd name="connsiteY292" fmla="*/ 774529 h 2046045"/>
              <a:gd name="connsiteX293" fmla="*/ 1312489 w 5143350"/>
              <a:gd name="connsiteY293" fmla="*/ 774558 h 2046045"/>
              <a:gd name="connsiteX294" fmla="*/ 1300082 w 5143350"/>
              <a:gd name="connsiteY294" fmla="*/ 774116 h 2046045"/>
              <a:gd name="connsiteX295" fmla="*/ 1300105 w 5143350"/>
              <a:gd name="connsiteY295" fmla="*/ 774558 h 2046045"/>
              <a:gd name="connsiteX296" fmla="*/ 1300554 w 5143350"/>
              <a:gd name="connsiteY296" fmla="*/ 774529 h 2046045"/>
              <a:gd name="connsiteX297" fmla="*/ 1301090 w 5143350"/>
              <a:gd name="connsiteY297" fmla="*/ 784762 h 2046045"/>
              <a:gd name="connsiteX298" fmla="*/ 1299854 w 5143350"/>
              <a:gd name="connsiteY298" fmla="*/ 799946 h 2046045"/>
              <a:gd name="connsiteX299" fmla="*/ 1293122 w 5143350"/>
              <a:gd name="connsiteY299" fmla="*/ 882666 h 2046045"/>
              <a:gd name="connsiteX300" fmla="*/ 1292636 w 5143350"/>
              <a:gd name="connsiteY300" fmla="*/ 888638 h 2046045"/>
              <a:gd name="connsiteX301" fmla="*/ 1292180 w 5143350"/>
              <a:gd name="connsiteY301" fmla="*/ 888694 h 2046045"/>
              <a:gd name="connsiteX302" fmla="*/ 669943 w 5143350"/>
              <a:gd name="connsiteY302" fmla="*/ 1508617 h 2046045"/>
              <a:gd name="connsiteX303" fmla="*/ 669838 w 5143350"/>
              <a:gd name="connsiteY303" fmla="*/ 1509644 h 2046045"/>
              <a:gd name="connsiteX304" fmla="*/ 655218 w 5143350"/>
              <a:gd name="connsiteY304" fmla="*/ 1511021 h 2046045"/>
              <a:gd name="connsiteX305" fmla="*/ 569183 w 5143350"/>
              <a:gd name="connsiteY305" fmla="*/ 1519127 h 2046045"/>
              <a:gd name="connsiteX306" fmla="*/ 553750 w 5143350"/>
              <a:gd name="connsiteY306" fmla="*/ 1520582 h 2046045"/>
              <a:gd name="connsiteX307" fmla="*/ 553726 w 5143350"/>
              <a:gd name="connsiteY307" fmla="*/ 1520139 h 2046045"/>
              <a:gd name="connsiteX308" fmla="*/ 553276 w 5143350"/>
              <a:gd name="connsiteY308" fmla="*/ 1520169 h 2046045"/>
              <a:gd name="connsiteX309" fmla="*/ 552742 w 5143350"/>
              <a:gd name="connsiteY309" fmla="*/ 1509936 h 2046045"/>
              <a:gd name="connsiteX310" fmla="*/ 553977 w 5143350"/>
              <a:gd name="connsiteY310" fmla="*/ 1494746 h 2046045"/>
              <a:gd name="connsiteX311" fmla="*/ 560706 w 5143350"/>
              <a:gd name="connsiteY311" fmla="*/ 1412043 h 2046045"/>
              <a:gd name="connsiteX312" fmla="*/ 561194 w 5143350"/>
              <a:gd name="connsiteY312" fmla="*/ 1406060 h 2046045"/>
              <a:gd name="connsiteX313" fmla="*/ 561649 w 5143350"/>
              <a:gd name="connsiteY313" fmla="*/ 1406003 h 2046045"/>
              <a:gd name="connsiteX314" fmla="*/ 1183887 w 5143350"/>
              <a:gd name="connsiteY314" fmla="*/ 786080 h 2046045"/>
              <a:gd name="connsiteX315" fmla="*/ 1183993 w 5143350"/>
              <a:gd name="connsiteY315" fmla="*/ 785053 h 2046045"/>
              <a:gd name="connsiteX316" fmla="*/ 1198610 w 5143350"/>
              <a:gd name="connsiteY316" fmla="*/ 783677 h 2046045"/>
              <a:gd name="connsiteX317" fmla="*/ 1284676 w 5143350"/>
              <a:gd name="connsiteY317" fmla="*/ 775568 h 2046045"/>
              <a:gd name="connsiteX318" fmla="*/ 4981806 w 5143350"/>
              <a:gd name="connsiteY318" fmla="*/ 130576 h 2046045"/>
              <a:gd name="connsiteX319" fmla="*/ 4491971 w 5143350"/>
              <a:gd name="connsiteY319" fmla="*/ 621797 h 2046045"/>
              <a:gd name="connsiteX320" fmla="*/ 4981806 w 5143350"/>
              <a:gd name="connsiteY320" fmla="*/ 130576 h 2046045"/>
              <a:gd name="connsiteX321" fmla="*/ 3733210 w 5143350"/>
              <a:gd name="connsiteY321" fmla="*/ 130576 h 2046045"/>
              <a:gd name="connsiteX322" fmla="*/ 4223045 w 5143350"/>
              <a:gd name="connsiteY322" fmla="*/ 621797 h 2046045"/>
              <a:gd name="connsiteX323" fmla="*/ 3733210 w 5143350"/>
              <a:gd name="connsiteY323" fmla="*/ 130576 h 2046045"/>
              <a:gd name="connsiteX324" fmla="*/ 3456201 w 5143350"/>
              <a:gd name="connsiteY324" fmla="*/ 130576 h 2046045"/>
              <a:gd name="connsiteX325" fmla="*/ 2966366 w 5143350"/>
              <a:gd name="connsiteY325" fmla="*/ 621797 h 2046045"/>
              <a:gd name="connsiteX326" fmla="*/ 3456201 w 5143350"/>
              <a:gd name="connsiteY326" fmla="*/ 130576 h 2046045"/>
              <a:gd name="connsiteX327" fmla="*/ 2207605 w 5143350"/>
              <a:gd name="connsiteY327" fmla="*/ 130576 h 2046045"/>
              <a:gd name="connsiteX328" fmla="*/ 2697440 w 5143350"/>
              <a:gd name="connsiteY328" fmla="*/ 621797 h 2046045"/>
              <a:gd name="connsiteX329" fmla="*/ 2207605 w 5143350"/>
              <a:gd name="connsiteY329" fmla="*/ 130576 h 2046045"/>
              <a:gd name="connsiteX330" fmla="*/ 1930596 w 5143350"/>
              <a:gd name="connsiteY330" fmla="*/ 130576 h 2046045"/>
              <a:gd name="connsiteX331" fmla="*/ 1440761 w 5143350"/>
              <a:gd name="connsiteY331" fmla="*/ 621797 h 2046045"/>
              <a:gd name="connsiteX332" fmla="*/ 1930596 w 5143350"/>
              <a:gd name="connsiteY332" fmla="*/ 130576 h 2046045"/>
              <a:gd name="connsiteX333" fmla="*/ 682000 w 5143350"/>
              <a:gd name="connsiteY333" fmla="*/ 130576 h 2046045"/>
              <a:gd name="connsiteX334" fmla="*/ 1171835 w 5143350"/>
              <a:gd name="connsiteY334" fmla="*/ 621797 h 2046045"/>
              <a:gd name="connsiteX335" fmla="*/ 682000 w 5143350"/>
              <a:gd name="connsiteY335" fmla="*/ 130576 h 2046045"/>
              <a:gd name="connsiteX336" fmla="*/ 5130566 w 5143350"/>
              <a:gd name="connsiteY336" fmla="*/ 0 h 2046045"/>
              <a:gd name="connsiteX337" fmla="*/ 5143350 w 5143350"/>
              <a:gd name="connsiteY337" fmla="*/ 1214 h 2046045"/>
              <a:gd name="connsiteX338" fmla="*/ 5143350 w 5143350"/>
              <a:gd name="connsiteY338" fmla="*/ 136877 h 2046045"/>
              <a:gd name="connsiteX339" fmla="*/ 5138466 w 5143350"/>
              <a:gd name="connsiteY339" fmla="*/ 115484 h 2046045"/>
              <a:gd name="connsiteX340" fmla="*/ 5138011 w 5143350"/>
              <a:gd name="connsiteY340" fmla="*/ 115427 h 2046045"/>
              <a:gd name="connsiteX341" fmla="*/ 5137525 w 5143350"/>
              <a:gd name="connsiteY341" fmla="*/ 109409 h 2046045"/>
              <a:gd name="connsiteX342" fmla="*/ 5130793 w 5143350"/>
              <a:gd name="connsiteY342" fmla="*/ 26034 h 2046045"/>
              <a:gd name="connsiteX343" fmla="*/ 5129558 w 5143350"/>
              <a:gd name="connsiteY343" fmla="*/ 10729 h 2046045"/>
              <a:gd name="connsiteX344" fmla="*/ 5130093 w 5143350"/>
              <a:gd name="connsiteY344" fmla="*/ 415 h 2046045"/>
              <a:gd name="connsiteX345" fmla="*/ 5130542 w 5143350"/>
              <a:gd name="connsiteY345" fmla="*/ 445 h 2046045"/>
              <a:gd name="connsiteX346" fmla="*/ 5110054 w 5143350"/>
              <a:gd name="connsiteY346" fmla="*/ 0 h 2046045"/>
              <a:gd name="connsiteX347" fmla="*/ 5110078 w 5143350"/>
              <a:gd name="connsiteY347" fmla="*/ 445 h 2046045"/>
              <a:gd name="connsiteX348" fmla="*/ 5110526 w 5143350"/>
              <a:gd name="connsiteY348" fmla="*/ 415 h 2046045"/>
              <a:gd name="connsiteX349" fmla="*/ 5111062 w 5143350"/>
              <a:gd name="connsiteY349" fmla="*/ 10729 h 2046045"/>
              <a:gd name="connsiteX350" fmla="*/ 5109826 w 5143350"/>
              <a:gd name="connsiteY350" fmla="*/ 26034 h 2046045"/>
              <a:gd name="connsiteX351" fmla="*/ 5103094 w 5143350"/>
              <a:gd name="connsiteY351" fmla="*/ 109409 h 2046045"/>
              <a:gd name="connsiteX352" fmla="*/ 5102609 w 5143350"/>
              <a:gd name="connsiteY352" fmla="*/ 115427 h 2046045"/>
              <a:gd name="connsiteX353" fmla="*/ 5102153 w 5143350"/>
              <a:gd name="connsiteY353" fmla="*/ 115484 h 2046045"/>
              <a:gd name="connsiteX354" fmla="*/ 4479915 w 5143350"/>
              <a:gd name="connsiteY354" fmla="*/ 740314 h 2046045"/>
              <a:gd name="connsiteX355" fmla="*/ 4479810 w 5143350"/>
              <a:gd name="connsiteY355" fmla="*/ 741349 h 2046045"/>
              <a:gd name="connsiteX356" fmla="*/ 4465190 w 5143350"/>
              <a:gd name="connsiteY356" fmla="*/ 742738 h 2046045"/>
              <a:gd name="connsiteX357" fmla="*/ 4379155 w 5143350"/>
              <a:gd name="connsiteY357" fmla="*/ 750908 h 2046045"/>
              <a:gd name="connsiteX358" fmla="*/ 4363722 w 5143350"/>
              <a:gd name="connsiteY358" fmla="*/ 752374 h 2046045"/>
              <a:gd name="connsiteX359" fmla="*/ 4363699 w 5143350"/>
              <a:gd name="connsiteY359" fmla="*/ 751927 h 2046045"/>
              <a:gd name="connsiteX360" fmla="*/ 4363249 w 5143350"/>
              <a:gd name="connsiteY360" fmla="*/ 751957 h 2046045"/>
              <a:gd name="connsiteX361" fmla="*/ 4362714 w 5143350"/>
              <a:gd name="connsiteY361" fmla="*/ 741643 h 2046045"/>
              <a:gd name="connsiteX362" fmla="*/ 4363949 w 5143350"/>
              <a:gd name="connsiteY362" fmla="*/ 726334 h 2046045"/>
              <a:gd name="connsiteX363" fmla="*/ 4370679 w 5143350"/>
              <a:gd name="connsiteY363" fmla="*/ 642976 h 2046045"/>
              <a:gd name="connsiteX364" fmla="*/ 4371166 w 5143350"/>
              <a:gd name="connsiteY364" fmla="*/ 636945 h 2046045"/>
              <a:gd name="connsiteX365" fmla="*/ 4371622 w 5143350"/>
              <a:gd name="connsiteY365" fmla="*/ 636888 h 2046045"/>
              <a:gd name="connsiteX366" fmla="*/ 4993860 w 5143350"/>
              <a:gd name="connsiteY366" fmla="*/ 12058 h 2046045"/>
              <a:gd name="connsiteX367" fmla="*/ 4993965 w 5143350"/>
              <a:gd name="connsiteY367" fmla="*/ 11023 h 2046045"/>
              <a:gd name="connsiteX368" fmla="*/ 5008582 w 5143350"/>
              <a:gd name="connsiteY368" fmla="*/ 9636 h 2046045"/>
              <a:gd name="connsiteX369" fmla="*/ 5094648 w 5143350"/>
              <a:gd name="connsiteY369" fmla="*/ 1463 h 2046045"/>
              <a:gd name="connsiteX370" fmla="*/ 3604961 w 5143350"/>
              <a:gd name="connsiteY370" fmla="*/ 0 h 2046045"/>
              <a:gd name="connsiteX371" fmla="*/ 3620366 w 5143350"/>
              <a:gd name="connsiteY371" fmla="*/ 1463 h 2046045"/>
              <a:gd name="connsiteX372" fmla="*/ 3706433 w 5143350"/>
              <a:gd name="connsiteY372" fmla="*/ 9636 h 2046045"/>
              <a:gd name="connsiteX373" fmla="*/ 3721049 w 5143350"/>
              <a:gd name="connsiteY373" fmla="*/ 11023 h 2046045"/>
              <a:gd name="connsiteX374" fmla="*/ 3721156 w 5143350"/>
              <a:gd name="connsiteY374" fmla="*/ 12058 h 2046045"/>
              <a:gd name="connsiteX375" fmla="*/ 4343393 w 5143350"/>
              <a:gd name="connsiteY375" fmla="*/ 636888 h 2046045"/>
              <a:gd name="connsiteX376" fmla="*/ 4343849 w 5143350"/>
              <a:gd name="connsiteY376" fmla="*/ 636945 h 2046045"/>
              <a:gd name="connsiteX377" fmla="*/ 4344336 w 5143350"/>
              <a:gd name="connsiteY377" fmla="*/ 642976 h 2046045"/>
              <a:gd name="connsiteX378" fmla="*/ 4351065 w 5143350"/>
              <a:gd name="connsiteY378" fmla="*/ 726334 h 2046045"/>
              <a:gd name="connsiteX379" fmla="*/ 4352301 w 5143350"/>
              <a:gd name="connsiteY379" fmla="*/ 741643 h 2046045"/>
              <a:gd name="connsiteX380" fmla="*/ 4351766 w 5143350"/>
              <a:gd name="connsiteY380" fmla="*/ 751957 h 2046045"/>
              <a:gd name="connsiteX381" fmla="*/ 4351316 w 5143350"/>
              <a:gd name="connsiteY381" fmla="*/ 751927 h 2046045"/>
              <a:gd name="connsiteX382" fmla="*/ 4351293 w 5143350"/>
              <a:gd name="connsiteY382" fmla="*/ 752374 h 2046045"/>
              <a:gd name="connsiteX383" fmla="*/ 4335859 w 5143350"/>
              <a:gd name="connsiteY383" fmla="*/ 750908 h 2046045"/>
              <a:gd name="connsiteX384" fmla="*/ 4249825 w 5143350"/>
              <a:gd name="connsiteY384" fmla="*/ 742738 h 2046045"/>
              <a:gd name="connsiteX385" fmla="*/ 4235204 w 5143350"/>
              <a:gd name="connsiteY385" fmla="*/ 741349 h 2046045"/>
              <a:gd name="connsiteX386" fmla="*/ 4235100 w 5143350"/>
              <a:gd name="connsiteY386" fmla="*/ 740314 h 2046045"/>
              <a:gd name="connsiteX387" fmla="*/ 3612862 w 5143350"/>
              <a:gd name="connsiteY387" fmla="*/ 115484 h 2046045"/>
              <a:gd name="connsiteX388" fmla="*/ 3612406 w 5143350"/>
              <a:gd name="connsiteY388" fmla="*/ 115427 h 2046045"/>
              <a:gd name="connsiteX389" fmla="*/ 3611921 w 5143350"/>
              <a:gd name="connsiteY389" fmla="*/ 109409 h 2046045"/>
              <a:gd name="connsiteX390" fmla="*/ 3605188 w 5143350"/>
              <a:gd name="connsiteY390" fmla="*/ 26034 h 2046045"/>
              <a:gd name="connsiteX391" fmla="*/ 3603953 w 5143350"/>
              <a:gd name="connsiteY391" fmla="*/ 10729 h 2046045"/>
              <a:gd name="connsiteX392" fmla="*/ 3604489 w 5143350"/>
              <a:gd name="connsiteY392" fmla="*/ 415 h 2046045"/>
              <a:gd name="connsiteX393" fmla="*/ 3604938 w 5143350"/>
              <a:gd name="connsiteY393" fmla="*/ 445 h 2046045"/>
              <a:gd name="connsiteX394" fmla="*/ 3584449 w 5143350"/>
              <a:gd name="connsiteY394" fmla="*/ 0 h 2046045"/>
              <a:gd name="connsiteX395" fmla="*/ 3584473 w 5143350"/>
              <a:gd name="connsiteY395" fmla="*/ 445 h 2046045"/>
              <a:gd name="connsiteX396" fmla="*/ 3584922 w 5143350"/>
              <a:gd name="connsiteY396" fmla="*/ 415 h 2046045"/>
              <a:gd name="connsiteX397" fmla="*/ 3585457 w 5143350"/>
              <a:gd name="connsiteY397" fmla="*/ 10729 h 2046045"/>
              <a:gd name="connsiteX398" fmla="*/ 3584221 w 5143350"/>
              <a:gd name="connsiteY398" fmla="*/ 26034 h 2046045"/>
              <a:gd name="connsiteX399" fmla="*/ 3577489 w 5143350"/>
              <a:gd name="connsiteY399" fmla="*/ 109409 h 2046045"/>
              <a:gd name="connsiteX400" fmla="*/ 3577004 w 5143350"/>
              <a:gd name="connsiteY400" fmla="*/ 115427 h 2046045"/>
              <a:gd name="connsiteX401" fmla="*/ 3576548 w 5143350"/>
              <a:gd name="connsiteY401" fmla="*/ 115484 h 2046045"/>
              <a:gd name="connsiteX402" fmla="*/ 2954311 w 5143350"/>
              <a:gd name="connsiteY402" fmla="*/ 740314 h 2046045"/>
              <a:gd name="connsiteX403" fmla="*/ 2954206 w 5143350"/>
              <a:gd name="connsiteY403" fmla="*/ 741349 h 2046045"/>
              <a:gd name="connsiteX404" fmla="*/ 2939586 w 5143350"/>
              <a:gd name="connsiteY404" fmla="*/ 742738 h 2046045"/>
              <a:gd name="connsiteX405" fmla="*/ 2853551 w 5143350"/>
              <a:gd name="connsiteY405" fmla="*/ 750908 h 2046045"/>
              <a:gd name="connsiteX406" fmla="*/ 2838118 w 5143350"/>
              <a:gd name="connsiteY406" fmla="*/ 752374 h 2046045"/>
              <a:gd name="connsiteX407" fmla="*/ 2838094 w 5143350"/>
              <a:gd name="connsiteY407" fmla="*/ 751927 h 2046045"/>
              <a:gd name="connsiteX408" fmla="*/ 2837644 w 5143350"/>
              <a:gd name="connsiteY408" fmla="*/ 751957 h 2046045"/>
              <a:gd name="connsiteX409" fmla="*/ 2837110 w 5143350"/>
              <a:gd name="connsiteY409" fmla="*/ 741643 h 2046045"/>
              <a:gd name="connsiteX410" fmla="*/ 2838345 w 5143350"/>
              <a:gd name="connsiteY410" fmla="*/ 726334 h 2046045"/>
              <a:gd name="connsiteX411" fmla="*/ 2845074 w 5143350"/>
              <a:gd name="connsiteY411" fmla="*/ 642976 h 2046045"/>
              <a:gd name="connsiteX412" fmla="*/ 2845562 w 5143350"/>
              <a:gd name="connsiteY412" fmla="*/ 636945 h 2046045"/>
              <a:gd name="connsiteX413" fmla="*/ 2846017 w 5143350"/>
              <a:gd name="connsiteY413" fmla="*/ 636888 h 2046045"/>
              <a:gd name="connsiteX414" fmla="*/ 3468255 w 5143350"/>
              <a:gd name="connsiteY414" fmla="*/ 12058 h 2046045"/>
              <a:gd name="connsiteX415" fmla="*/ 3468361 w 5143350"/>
              <a:gd name="connsiteY415" fmla="*/ 11023 h 2046045"/>
              <a:gd name="connsiteX416" fmla="*/ 3482978 w 5143350"/>
              <a:gd name="connsiteY416" fmla="*/ 9636 h 2046045"/>
              <a:gd name="connsiteX417" fmla="*/ 3569043 w 5143350"/>
              <a:gd name="connsiteY417" fmla="*/ 1463 h 2046045"/>
              <a:gd name="connsiteX418" fmla="*/ 2079356 w 5143350"/>
              <a:gd name="connsiteY418" fmla="*/ 0 h 2046045"/>
              <a:gd name="connsiteX419" fmla="*/ 2094762 w 5143350"/>
              <a:gd name="connsiteY419" fmla="*/ 1463 h 2046045"/>
              <a:gd name="connsiteX420" fmla="*/ 2180828 w 5143350"/>
              <a:gd name="connsiteY420" fmla="*/ 9636 h 2046045"/>
              <a:gd name="connsiteX421" fmla="*/ 2195444 w 5143350"/>
              <a:gd name="connsiteY421" fmla="*/ 11023 h 2046045"/>
              <a:gd name="connsiteX422" fmla="*/ 2195551 w 5143350"/>
              <a:gd name="connsiteY422" fmla="*/ 12058 h 2046045"/>
              <a:gd name="connsiteX423" fmla="*/ 2817788 w 5143350"/>
              <a:gd name="connsiteY423" fmla="*/ 636888 h 2046045"/>
              <a:gd name="connsiteX424" fmla="*/ 2818244 w 5143350"/>
              <a:gd name="connsiteY424" fmla="*/ 636945 h 2046045"/>
              <a:gd name="connsiteX425" fmla="*/ 2818731 w 5143350"/>
              <a:gd name="connsiteY425" fmla="*/ 642976 h 2046045"/>
              <a:gd name="connsiteX426" fmla="*/ 2825460 w 5143350"/>
              <a:gd name="connsiteY426" fmla="*/ 726334 h 2046045"/>
              <a:gd name="connsiteX427" fmla="*/ 2826696 w 5143350"/>
              <a:gd name="connsiteY427" fmla="*/ 741643 h 2046045"/>
              <a:gd name="connsiteX428" fmla="*/ 2826162 w 5143350"/>
              <a:gd name="connsiteY428" fmla="*/ 751957 h 2046045"/>
              <a:gd name="connsiteX429" fmla="*/ 2825712 w 5143350"/>
              <a:gd name="connsiteY429" fmla="*/ 751927 h 2046045"/>
              <a:gd name="connsiteX430" fmla="*/ 2825688 w 5143350"/>
              <a:gd name="connsiteY430" fmla="*/ 752374 h 2046045"/>
              <a:gd name="connsiteX431" fmla="*/ 2810254 w 5143350"/>
              <a:gd name="connsiteY431" fmla="*/ 750908 h 2046045"/>
              <a:gd name="connsiteX432" fmla="*/ 2724220 w 5143350"/>
              <a:gd name="connsiteY432" fmla="*/ 742738 h 2046045"/>
              <a:gd name="connsiteX433" fmla="*/ 2709600 w 5143350"/>
              <a:gd name="connsiteY433" fmla="*/ 741349 h 2046045"/>
              <a:gd name="connsiteX434" fmla="*/ 2709495 w 5143350"/>
              <a:gd name="connsiteY434" fmla="*/ 740314 h 2046045"/>
              <a:gd name="connsiteX435" fmla="*/ 2087257 w 5143350"/>
              <a:gd name="connsiteY435" fmla="*/ 115484 h 2046045"/>
              <a:gd name="connsiteX436" fmla="*/ 2086802 w 5143350"/>
              <a:gd name="connsiteY436" fmla="*/ 115427 h 2046045"/>
              <a:gd name="connsiteX437" fmla="*/ 2086317 w 5143350"/>
              <a:gd name="connsiteY437" fmla="*/ 109409 h 2046045"/>
              <a:gd name="connsiteX438" fmla="*/ 2079584 w 5143350"/>
              <a:gd name="connsiteY438" fmla="*/ 26034 h 2046045"/>
              <a:gd name="connsiteX439" fmla="*/ 2078348 w 5143350"/>
              <a:gd name="connsiteY439" fmla="*/ 10729 h 2046045"/>
              <a:gd name="connsiteX440" fmla="*/ 2078884 w 5143350"/>
              <a:gd name="connsiteY440" fmla="*/ 415 h 2046045"/>
              <a:gd name="connsiteX441" fmla="*/ 2079333 w 5143350"/>
              <a:gd name="connsiteY441" fmla="*/ 445 h 2046045"/>
              <a:gd name="connsiteX442" fmla="*/ 2058845 w 5143350"/>
              <a:gd name="connsiteY442" fmla="*/ 0 h 2046045"/>
              <a:gd name="connsiteX443" fmla="*/ 2058868 w 5143350"/>
              <a:gd name="connsiteY443" fmla="*/ 445 h 2046045"/>
              <a:gd name="connsiteX444" fmla="*/ 2059317 w 5143350"/>
              <a:gd name="connsiteY444" fmla="*/ 415 h 2046045"/>
              <a:gd name="connsiteX445" fmla="*/ 2059853 w 5143350"/>
              <a:gd name="connsiteY445" fmla="*/ 10729 h 2046045"/>
              <a:gd name="connsiteX446" fmla="*/ 2058617 w 5143350"/>
              <a:gd name="connsiteY446" fmla="*/ 26034 h 2046045"/>
              <a:gd name="connsiteX447" fmla="*/ 2051884 w 5143350"/>
              <a:gd name="connsiteY447" fmla="*/ 109409 h 2046045"/>
              <a:gd name="connsiteX448" fmla="*/ 2051399 w 5143350"/>
              <a:gd name="connsiteY448" fmla="*/ 115427 h 2046045"/>
              <a:gd name="connsiteX449" fmla="*/ 2050943 w 5143350"/>
              <a:gd name="connsiteY449" fmla="*/ 115484 h 2046045"/>
              <a:gd name="connsiteX450" fmla="*/ 1428705 w 5143350"/>
              <a:gd name="connsiteY450" fmla="*/ 740314 h 2046045"/>
              <a:gd name="connsiteX451" fmla="*/ 1428601 w 5143350"/>
              <a:gd name="connsiteY451" fmla="*/ 741349 h 2046045"/>
              <a:gd name="connsiteX452" fmla="*/ 1413981 w 5143350"/>
              <a:gd name="connsiteY452" fmla="*/ 742738 h 2046045"/>
              <a:gd name="connsiteX453" fmla="*/ 1327946 w 5143350"/>
              <a:gd name="connsiteY453" fmla="*/ 750908 h 2046045"/>
              <a:gd name="connsiteX454" fmla="*/ 1312513 w 5143350"/>
              <a:gd name="connsiteY454" fmla="*/ 752374 h 2046045"/>
              <a:gd name="connsiteX455" fmla="*/ 1312489 w 5143350"/>
              <a:gd name="connsiteY455" fmla="*/ 751927 h 2046045"/>
              <a:gd name="connsiteX456" fmla="*/ 1312039 w 5143350"/>
              <a:gd name="connsiteY456" fmla="*/ 751957 h 2046045"/>
              <a:gd name="connsiteX457" fmla="*/ 1311505 w 5143350"/>
              <a:gd name="connsiteY457" fmla="*/ 741643 h 2046045"/>
              <a:gd name="connsiteX458" fmla="*/ 1312740 w 5143350"/>
              <a:gd name="connsiteY458" fmla="*/ 726334 h 2046045"/>
              <a:gd name="connsiteX459" fmla="*/ 1319470 w 5143350"/>
              <a:gd name="connsiteY459" fmla="*/ 642976 h 2046045"/>
              <a:gd name="connsiteX460" fmla="*/ 1319957 w 5143350"/>
              <a:gd name="connsiteY460" fmla="*/ 636945 h 2046045"/>
              <a:gd name="connsiteX461" fmla="*/ 1320412 w 5143350"/>
              <a:gd name="connsiteY461" fmla="*/ 636888 h 2046045"/>
              <a:gd name="connsiteX462" fmla="*/ 1942650 w 5143350"/>
              <a:gd name="connsiteY462" fmla="*/ 12058 h 2046045"/>
              <a:gd name="connsiteX463" fmla="*/ 1942756 w 5143350"/>
              <a:gd name="connsiteY463" fmla="*/ 11023 h 2046045"/>
              <a:gd name="connsiteX464" fmla="*/ 1957373 w 5143350"/>
              <a:gd name="connsiteY464" fmla="*/ 9636 h 2046045"/>
              <a:gd name="connsiteX465" fmla="*/ 2043439 w 5143350"/>
              <a:gd name="connsiteY465" fmla="*/ 1463 h 2046045"/>
              <a:gd name="connsiteX466" fmla="*/ 553752 w 5143350"/>
              <a:gd name="connsiteY466" fmla="*/ 0 h 2046045"/>
              <a:gd name="connsiteX467" fmla="*/ 569157 w 5143350"/>
              <a:gd name="connsiteY467" fmla="*/ 1463 h 2046045"/>
              <a:gd name="connsiteX468" fmla="*/ 655223 w 5143350"/>
              <a:gd name="connsiteY468" fmla="*/ 9636 h 2046045"/>
              <a:gd name="connsiteX469" fmla="*/ 669840 w 5143350"/>
              <a:gd name="connsiteY469" fmla="*/ 11023 h 2046045"/>
              <a:gd name="connsiteX470" fmla="*/ 669945 w 5143350"/>
              <a:gd name="connsiteY470" fmla="*/ 12058 h 2046045"/>
              <a:gd name="connsiteX471" fmla="*/ 1292183 w 5143350"/>
              <a:gd name="connsiteY471" fmla="*/ 636888 h 2046045"/>
              <a:gd name="connsiteX472" fmla="*/ 1292639 w 5143350"/>
              <a:gd name="connsiteY472" fmla="*/ 636945 h 2046045"/>
              <a:gd name="connsiteX473" fmla="*/ 1293126 w 5143350"/>
              <a:gd name="connsiteY473" fmla="*/ 642976 h 2046045"/>
              <a:gd name="connsiteX474" fmla="*/ 1299856 w 5143350"/>
              <a:gd name="connsiteY474" fmla="*/ 726334 h 2046045"/>
              <a:gd name="connsiteX475" fmla="*/ 1301092 w 5143350"/>
              <a:gd name="connsiteY475" fmla="*/ 741643 h 2046045"/>
              <a:gd name="connsiteX476" fmla="*/ 1300557 w 5143350"/>
              <a:gd name="connsiteY476" fmla="*/ 751957 h 2046045"/>
              <a:gd name="connsiteX477" fmla="*/ 1300107 w 5143350"/>
              <a:gd name="connsiteY477" fmla="*/ 751927 h 2046045"/>
              <a:gd name="connsiteX478" fmla="*/ 1300084 w 5143350"/>
              <a:gd name="connsiteY478" fmla="*/ 752374 h 2046045"/>
              <a:gd name="connsiteX479" fmla="*/ 1284649 w 5143350"/>
              <a:gd name="connsiteY479" fmla="*/ 750908 h 2046045"/>
              <a:gd name="connsiteX480" fmla="*/ 1198615 w 5143350"/>
              <a:gd name="connsiteY480" fmla="*/ 742738 h 2046045"/>
              <a:gd name="connsiteX481" fmla="*/ 1183995 w 5143350"/>
              <a:gd name="connsiteY481" fmla="*/ 741349 h 2046045"/>
              <a:gd name="connsiteX482" fmla="*/ 1183890 w 5143350"/>
              <a:gd name="connsiteY482" fmla="*/ 740314 h 2046045"/>
              <a:gd name="connsiteX483" fmla="*/ 561652 w 5143350"/>
              <a:gd name="connsiteY483" fmla="*/ 115484 h 2046045"/>
              <a:gd name="connsiteX484" fmla="*/ 561197 w 5143350"/>
              <a:gd name="connsiteY484" fmla="*/ 115427 h 2046045"/>
              <a:gd name="connsiteX485" fmla="*/ 560712 w 5143350"/>
              <a:gd name="connsiteY485" fmla="*/ 109409 h 2046045"/>
              <a:gd name="connsiteX486" fmla="*/ 553979 w 5143350"/>
              <a:gd name="connsiteY486" fmla="*/ 26034 h 2046045"/>
              <a:gd name="connsiteX487" fmla="*/ 552744 w 5143350"/>
              <a:gd name="connsiteY487" fmla="*/ 10729 h 2046045"/>
              <a:gd name="connsiteX488" fmla="*/ 553279 w 5143350"/>
              <a:gd name="connsiteY488" fmla="*/ 415 h 2046045"/>
              <a:gd name="connsiteX489" fmla="*/ 553728 w 5143350"/>
              <a:gd name="connsiteY489" fmla="*/ 445 h 2046045"/>
              <a:gd name="connsiteX490" fmla="*/ 533240 w 5143350"/>
              <a:gd name="connsiteY490" fmla="*/ 0 h 2046045"/>
              <a:gd name="connsiteX491" fmla="*/ 533263 w 5143350"/>
              <a:gd name="connsiteY491" fmla="*/ 445 h 2046045"/>
              <a:gd name="connsiteX492" fmla="*/ 533712 w 5143350"/>
              <a:gd name="connsiteY492" fmla="*/ 415 h 2046045"/>
              <a:gd name="connsiteX493" fmla="*/ 534248 w 5143350"/>
              <a:gd name="connsiteY493" fmla="*/ 10729 h 2046045"/>
              <a:gd name="connsiteX494" fmla="*/ 533012 w 5143350"/>
              <a:gd name="connsiteY494" fmla="*/ 26034 h 2046045"/>
              <a:gd name="connsiteX495" fmla="*/ 526280 w 5143350"/>
              <a:gd name="connsiteY495" fmla="*/ 109409 h 2046045"/>
              <a:gd name="connsiteX496" fmla="*/ 525795 w 5143350"/>
              <a:gd name="connsiteY496" fmla="*/ 115427 h 2046045"/>
              <a:gd name="connsiteX497" fmla="*/ 525339 w 5143350"/>
              <a:gd name="connsiteY497" fmla="*/ 115484 h 2046045"/>
              <a:gd name="connsiteX498" fmla="*/ 0 w 5143350"/>
              <a:gd name="connsiteY498" fmla="*/ 716309 h 2046045"/>
              <a:gd name="connsiteX499" fmla="*/ 0 w 5143350"/>
              <a:gd name="connsiteY499" fmla="*/ 596996 h 2046045"/>
              <a:gd name="connsiteX500" fmla="*/ 404991 w 5143350"/>
              <a:gd name="connsiteY500" fmla="*/ 130576 h 2046045"/>
              <a:gd name="connsiteX501" fmla="*/ 0 w 5143350"/>
              <a:gd name="connsiteY501" fmla="*/ 413571 h 2046045"/>
              <a:gd name="connsiteX502" fmla="*/ 0 w 5143350"/>
              <a:gd name="connsiteY502" fmla="*/ 227130 h 2046045"/>
              <a:gd name="connsiteX503" fmla="*/ 417046 w 5143350"/>
              <a:gd name="connsiteY503" fmla="*/ 12058 h 2046045"/>
              <a:gd name="connsiteX504" fmla="*/ 417151 w 5143350"/>
              <a:gd name="connsiteY504" fmla="*/ 11023 h 2046045"/>
              <a:gd name="connsiteX505" fmla="*/ 431768 w 5143350"/>
              <a:gd name="connsiteY505" fmla="*/ 9636 h 2046045"/>
              <a:gd name="connsiteX506" fmla="*/ 517835 w 5143350"/>
              <a:gd name="connsiteY506" fmla="*/ 1463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143350" h="2046045">
                <a:moveTo>
                  <a:pt x="5130566" y="1529818"/>
                </a:moveTo>
                <a:lnTo>
                  <a:pt x="5143350" y="1531032"/>
                </a:lnTo>
                <a:lnTo>
                  <a:pt x="5143350" y="1666937"/>
                </a:lnTo>
                <a:lnTo>
                  <a:pt x="5138466" y="1645303"/>
                </a:lnTo>
                <a:cubicBezTo>
                  <a:pt x="5138316" y="1645255"/>
                  <a:pt x="5138163" y="1645251"/>
                  <a:pt x="5138011" y="1645246"/>
                </a:cubicBezTo>
                <a:lnTo>
                  <a:pt x="5137525" y="1639227"/>
                </a:lnTo>
                <a:cubicBezTo>
                  <a:pt x="5132965" y="1611955"/>
                  <a:pt x="5130755" y="1584104"/>
                  <a:pt x="5130793" y="1555853"/>
                </a:cubicBezTo>
                <a:cubicBezTo>
                  <a:pt x="5129610" y="1550779"/>
                  <a:pt x="5129558" y="1545670"/>
                  <a:pt x="5129558" y="1540548"/>
                </a:cubicBezTo>
                <a:lnTo>
                  <a:pt x="5130093" y="1530234"/>
                </a:lnTo>
                <a:lnTo>
                  <a:pt x="5130542" y="1530264"/>
                </a:lnTo>
                <a:close/>
                <a:moveTo>
                  <a:pt x="5110054" y="1529818"/>
                </a:moveTo>
                <a:lnTo>
                  <a:pt x="5110078" y="1530264"/>
                </a:lnTo>
                <a:lnTo>
                  <a:pt x="5110526" y="1530234"/>
                </a:lnTo>
                <a:lnTo>
                  <a:pt x="5111062" y="1540548"/>
                </a:lnTo>
                <a:cubicBezTo>
                  <a:pt x="5111062" y="1545670"/>
                  <a:pt x="5111009" y="1550779"/>
                  <a:pt x="5109826" y="1555853"/>
                </a:cubicBezTo>
                <a:cubicBezTo>
                  <a:pt x="5109864" y="1584104"/>
                  <a:pt x="5107655" y="1611955"/>
                  <a:pt x="5103094" y="1639227"/>
                </a:cubicBezTo>
                <a:lnTo>
                  <a:pt x="5102609" y="1645246"/>
                </a:lnTo>
                <a:cubicBezTo>
                  <a:pt x="5102456" y="1645251"/>
                  <a:pt x="5102304" y="1645255"/>
                  <a:pt x="5102153" y="1645303"/>
                </a:cubicBezTo>
                <a:cubicBezTo>
                  <a:pt x="5080186" y="1799480"/>
                  <a:pt x="5009355" y="1938392"/>
                  <a:pt x="4904654" y="2046045"/>
                </a:cubicBezTo>
                <a:lnTo>
                  <a:pt x="4729531" y="2046045"/>
                </a:lnTo>
                <a:cubicBezTo>
                  <a:pt x="4858545" y="1955463"/>
                  <a:pt x="4950707" y="1818532"/>
                  <a:pt x="4981806" y="1660395"/>
                </a:cubicBezTo>
                <a:cubicBezTo>
                  <a:pt x="4770834" y="1705736"/>
                  <a:pt x="4599202" y="1852548"/>
                  <a:pt x="4524026" y="2046045"/>
                </a:cubicBezTo>
                <a:lnTo>
                  <a:pt x="4400016" y="2046045"/>
                </a:lnTo>
                <a:cubicBezTo>
                  <a:pt x="4484190" y="1785974"/>
                  <a:pt x="4712496" y="1588449"/>
                  <a:pt x="4993860" y="1541877"/>
                </a:cubicBezTo>
                <a:lnTo>
                  <a:pt x="4993965" y="1540842"/>
                </a:lnTo>
                <a:cubicBezTo>
                  <a:pt x="4998752" y="1539931"/>
                  <a:pt x="5003555" y="1539077"/>
                  <a:pt x="5008582" y="1539454"/>
                </a:cubicBezTo>
                <a:cubicBezTo>
                  <a:pt x="5036696" y="1534444"/>
                  <a:pt x="5065450" y="1531757"/>
                  <a:pt x="5094648" y="1531281"/>
                </a:cubicBezTo>
                <a:close/>
                <a:moveTo>
                  <a:pt x="3604961" y="1529818"/>
                </a:moveTo>
                <a:lnTo>
                  <a:pt x="3620366" y="1531281"/>
                </a:lnTo>
                <a:cubicBezTo>
                  <a:pt x="3649565" y="1531757"/>
                  <a:pt x="3678318" y="1534444"/>
                  <a:pt x="3706433" y="1539454"/>
                </a:cubicBezTo>
                <a:cubicBezTo>
                  <a:pt x="3711460" y="1539077"/>
                  <a:pt x="3716264" y="1539931"/>
                  <a:pt x="3721049" y="1540842"/>
                </a:cubicBezTo>
                <a:lnTo>
                  <a:pt x="3721156" y="1541877"/>
                </a:lnTo>
                <a:cubicBezTo>
                  <a:pt x="4002519" y="1588449"/>
                  <a:pt x="4230824" y="1785974"/>
                  <a:pt x="4314998" y="2046045"/>
                </a:cubicBezTo>
                <a:lnTo>
                  <a:pt x="4190989" y="2046045"/>
                </a:lnTo>
                <a:cubicBezTo>
                  <a:pt x="4115812" y="1852548"/>
                  <a:pt x="3944180" y="1705736"/>
                  <a:pt x="3733210" y="1660395"/>
                </a:cubicBezTo>
                <a:cubicBezTo>
                  <a:pt x="3764309" y="1818531"/>
                  <a:pt x="3856471" y="1955463"/>
                  <a:pt x="3985483" y="2046045"/>
                </a:cubicBezTo>
                <a:lnTo>
                  <a:pt x="3810360" y="2046045"/>
                </a:lnTo>
                <a:cubicBezTo>
                  <a:pt x="3705659" y="1938392"/>
                  <a:pt x="3634829" y="1799480"/>
                  <a:pt x="3612862" y="1645303"/>
                </a:cubicBezTo>
                <a:cubicBezTo>
                  <a:pt x="3612711" y="1645255"/>
                  <a:pt x="3612559" y="1645251"/>
                  <a:pt x="3612406" y="1645246"/>
                </a:cubicBezTo>
                <a:lnTo>
                  <a:pt x="3611921" y="1639227"/>
                </a:lnTo>
                <a:cubicBezTo>
                  <a:pt x="3607360" y="1611955"/>
                  <a:pt x="3605151" y="1584104"/>
                  <a:pt x="3605188" y="1555853"/>
                </a:cubicBezTo>
                <a:cubicBezTo>
                  <a:pt x="3604006" y="1550779"/>
                  <a:pt x="3603953" y="1545670"/>
                  <a:pt x="3603953" y="1540548"/>
                </a:cubicBezTo>
                <a:lnTo>
                  <a:pt x="3604489" y="1530234"/>
                </a:lnTo>
                <a:lnTo>
                  <a:pt x="3604938" y="1530264"/>
                </a:lnTo>
                <a:close/>
                <a:moveTo>
                  <a:pt x="3584449" y="1529818"/>
                </a:moveTo>
                <a:lnTo>
                  <a:pt x="3584473" y="1530264"/>
                </a:lnTo>
                <a:lnTo>
                  <a:pt x="3584922" y="1530234"/>
                </a:lnTo>
                <a:lnTo>
                  <a:pt x="3585457" y="1540548"/>
                </a:lnTo>
                <a:cubicBezTo>
                  <a:pt x="3585457" y="1545670"/>
                  <a:pt x="3585404" y="1550779"/>
                  <a:pt x="3584221" y="1555853"/>
                </a:cubicBezTo>
                <a:cubicBezTo>
                  <a:pt x="3584259" y="1584104"/>
                  <a:pt x="3582050" y="1611955"/>
                  <a:pt x="3577489" y="1639227"/>
                </a:cubicBezTo>
                <a:lnTo>
                  <a:pt x="3577004" y="1645246"/>
                </a:lnTo>
                <a:cubicBezTo>
                  <a:pt x="3576851" y="1645251"/>
                  <a:pt x="3576700" y="1645255"/>
                  <a:pt x="3576548" y="1645303"/>
                </a:cubicBezTo>
                <a:cubicBezTo>
                  <a:pt x="3554581" y="1799480"/>
                  <a:pt x="3483751" y="1938392"/>
                  <a:pt x="3379049" y="2046045"/>
                </a:cubicBezTo>
                <a:lnTo>
                  <a:pt x="3203926" y="2046045"/>
                </a:lnTo>
                <a:cubicBezTo>
                  <a:pt x="3332940" y="1955463"/>
                  <a:pt x="3425102" y="1818532"/>
                  <a:pt x="3456201" y="1660395"/>
                </a:cubicBezTo>
                <a:cubicBezTo>
                  <a:pt x="3245230" y="1705736"/>
                  <a:pt x="3073598" y="1852548"/>
                  <a:pt x="2998422" y="2046045"/>
                </a:cubicBezTo>
                <a:lnTo>
                  <a:pt x="2874411" y="2046045"/>
                </a:lnTo>
                <a:cubicBezTo>
                  <a:pt x="2958585" y="1785974"/>
                  <a:pt x="3186892" y="1588449"/>
                  <a:pt x="3468255" y="1541877"/>
                </a:cubicBezTo>
                <a:lnTo>
                  <a:pt x="3468361" y="1540842"/>
                </a:lnTo>
                <a:cubicBezTo>
                  <a:pt x="3473147" y="1539931"/>
                  <a:pt x="3477950" y="1539077"/>
                  <a:pt x="3482978" y="1539454"/>
                </a:cubicBezTo>
                <a:cubicBezTo>
                  <a:pt x="3511092" y="1534444"/>
                  <a:pt x="3539846" y="1531757"/>
                  <a:pt x="3569043" y="1531281"/>
                </a:cubicBezTo>
                <a:close/>
                <a:moveTo>
                  <a:pt x="2079356" y="1529818"/>
                </a:moveTo>
                <a:lnTo>
                  <a:pt x="2094762" y="1531281"/>
                </a:lnTo>
                <a:cubicBezTo>
                  <a:pt x="2123960" y="1531757"/>
                  <a:pt x="2152713" y="1534444"/>
                  <a:pt x="2180828" y="1539454"/>
                </a:cubicBezTo>
                <a:cubicBezTo>
                  <a:pt x="2185855" y="1539077"/>
                  <a:pt x="2190659" y="1539931"/>
                  <a:pt x="2195444" y="1540842"/>
                </a:cubicBezTo>
                <a:lnTo>
                  <a:pt x="2195551" y="1541877"/>
                </a:lnTo>
                <a:cubicBezTo>
                  <a:pt x="2476914" y="1588449"/>
                  <a:pt x="2705221" y="1785974"/>
                  <a:pt x="2789394" y="2046045"/>
                </a:cubicBezTo>
                <a:lnTo>
                  <a:pt x="2665384" y="2046045"/>
                </a:lnTo>
                <a:cubicBezTo>
                  <a:pt x="2590208" y="1852548"/>
                  <a:pt x="2418576" y="1705736"/>
                  <a:pt x="2207605" y="1660395"/>
                </a:cubicBezTo>
                <a:cubicBezTo>
                  <a:pt x="2238704" y="1818532"/>
                  <a:pt x="2330866" y="1955463"/>
                  <a:pt x="2459880" y="2046045"/>
                </a:cubicBezTo>
                <a:lnTo>
                  <a:pt x="2284757" y="2046045"/>
                </a:lnTo>
                <a:cubicBezTo>
                  <a:pt x="2180055" y="1938392"/>
                  <a:pt x="2109224" y="1799480"/>
                  <a:pt x="2087257" y="1645303"/>
                </a:cubicBezTo>
                <a:cubicBezTo>
                  <a:pt x="2087106" y="1645255"/>
                  <a:pt x="2086954" y="1645251"/>
                  <a:pt x="2086802" y="1645246"/>
                </a:cubicBezTo>
                <a:lnTo>
                  <a:pt x="2086317" y="1639227"/>
                </a:lnTo>
                <a:cubicBezTo>
                  <a:pt x="2081756" y="1611955"/>
                  <a:pt x="2079546" y="1584104"/>
                  <a:pt x="2079584" y="1555853"/>
                </a:cubicBezTo>
                <a:cubicBezTo>
                  <a:pt x="2078401" y="1550779"/>
                  <a:pt x="2078348" y="1545670"/>
                  <a:pt x="2078348" y="1540548"/>
                </a:cubicBezTo>
                <a:lnTo>
                  <a:pt x="2078884" y="1530234"/>
                </a:lnTo>
                <a:lnTo>
                  <a:pt x="2079333" y="1530264"/>
                </a:lnTo>
                <a:close/>
                <a:moveTo>
                  <a:pt x="2058845" y="1529818"/>
                </a:moveTo>
                <a:lnTo>
                  <a:pt x="2058868" y="1530264"/>
                </a:lnTo>
                <a:lnTo>
                  <a:pt x="2059317" y="1530234"/>
                </a:lnTo>
                <a:lnTo>
                  <a:pt x="2059853" y="1540548"/>
                </a:lnTo>
                <a:cubicBezTo>
                  <a:pt x="2059853" y="1545670"/>
                  <a:pt x="2059799" y="1550779"/>
                  <a:pt x="2058617" y="1555853"/>
                </a:cubicBezTo>
                <a:cubicBezTo>
                  <a:pt x="2058654" y="1584104"/>
                  <a:pt x="2056445" y="1611955"/>
                  <a:pt x="2051884" y="1639227"/>
                </a:cubicBezTo>
                <a:lnTo>
                  <a:pt x="2051399" y="1645246"/>
                </a:lnTo>
                <a:cubicBezTo>
                  <a:pt x="2051246" y="1645251"/>
                  <a:pt x="2051095" y="1645255"/>
                  <a:pt x="2050943" y="1645303"/>
                </a:cubicBezTo>
                <a:cubicBezTo>
                  <a:pt x="2028976" y="1799480"/>
                  <a:pt x="1958146" y="1938392"/>
                  <a:pt x="1853445" y="2046045"/>
                </a:cubicBezTo>
                <a:lnTo>
                  <a:pt x="1678321" y="2046045"/>
                </a:lnTo>
                <a:cubicBezTo>
                  <a:pt x="1807335" y="1955463"/>
                  <a:pt x="1899497" y="1818531"/>
                  <a:pt x="1930596" y="1660395"/>
                </a:cubicBezTo>
                <a:cubicBezTo>
                  <a:pt x="1719625" y="1705736"/>
                  <a:pt x="1547993" y="1852548"/>
                  <a:pt x="1472817" y="2046045"/>
                </a:cubicBezTo>
                <a:lnTo>
                  <a:pt x="1348807" y="2046045"/>
                </a:lnTo>
                <a:cubicBezTo>
                  <a:pt x="1432981" y="1785974"/>
                  <a:pt x="1661287" y="1588449"/>
                  <a:pt x="1942650" y="1541877"/>
                </a:cubicBezTo>
                <a:lnTo>
                  <a:pt x="1942756" y="1540842"/>
                </a:lnTo>
                <a:cubicBezTo>
                  <a:pt x="1947542" y="1539931"/>
                  <a:pt x="1952346" y="1539077"/>
                  <a:pt x="1957373" y="1539454"/>
                </a:cubicBezTo>
                <a:cubicBezTo>
                  <a:pt x="1985487" y="1534444"/>
                  <a:pt x="2014241" y="1531757"/>
                  <a:pt x="2043439" y="1531281"/>
                </a:cubicBezTo>
                <a:close/>
                <a:moveTo>
                  <a:pt x="553752" y="1529818"/>
                </a:moveTo>
                <a:lnTo>
                  <a:pt x="569157" y="1531281"/>
                </a:lnTo>
                <a:cubicBezTo>
                  <a:pt x="598355" y="1531757"/>
                  <a:pt x="627109" y="1534444"/>
                  <a:pt x="655223" y="1539454"/>
                </a:cubicBezTo>
                <a:cubicBezTo>
                  <a:pt x="660250" y="1539077"/>
                  <a:pt x="665054" y="1539931"/>
                  <a:pt x="669840" y="1540842"/>
                </a:cubicBezTo>
                <a:lnTo>
                  <a:pt x="669945" y="1541877"/>
                </a:lnTo>
                <a:cubicBezTo>
                  <a:pt x="951309" y="1588449"/>
                  <a:pt x="1179615" y="1785974"/>
                  <a:pt x="1263790" y="2046045"/>
                </a:cubicBezTo>
                <a:lnTo>
                  <a:pt x="1139779" y="2046045"/>
                </a:lnTo>
                <a:cubicBezTo>
                  <a:pt x="1064603" y="1852548"/>
                  <a:pt x="892971" y="1705736"/>
                  <a:pt x="682000" y="1660395"/>
                </a:cubicBezTo>
                <a:cubicBezTo>
                  <a:pt x="713099" y="1818532"/>
                  <a:pt x="805261" y="1955463"/>
                  <a:pt x="934274" y="2046045"/>
                </a:cubicBezTo>
                <a:lnTo>
                  <a:pt x="759152" y="2046045"/>
                </a:lnTo>
                <a:cubicBezTo>
                  <a:pt x="654450" y="1938392"/>
                  <a:pt x="583619" y="1799480"/>
                  <a:pt x="561652" y="1645303"/>
                </a:cubicBezTo>
                <a:cubicBezTo>
                  <a:pt x="561501" y="1645255"/>
                  <a:pt x="561349" y="1645251"/>
                  <a:pt x="561197" y="1645246"/>
                </a:cubicBezTo>
                <a:lnTo>
                  <a:pt x="560712" y="1639227"/>
                </a:lnTo>
                <a:cubicBezTo>
                  <a:pt x="556151" y="1611955"/>
                  <a:pt x="553941" y="1584104"/>
                  <a:pt x="553979" y="1555853"/>
                </a:cubicBezTo>
                <a:cubicBezTo>
                  <a:pt x="552796" y="1550779"/>
                  <a:pt x="552744" y="1545670"/>
                  <a:pt x="552744" y="1540548"/>
                </a:cubicBezTo>
                <a:lnTo>
                  <a:pt x="553279" y="1530234"/>
                </a:lnTo>
                <a:lnTo>
                  <a:pt x="553728" y="1530264"/>
                </a:lnTo>
                <a:close/>
                <a:moveTo>
                  <a:pt x="533240" y="1529818"/>
                </a:moveTo>
                <a:lnTo>
                  <a:pt x="533263" y="1530264"/>
                </a:lnTo>
                <a:lnTo>
                  <a:pt x="533712" y="1530234"/>
                </a:lnTo>
                <a:lnTo>
                  <a:pt x="534248" y="1540548"/>
                </a:lnTo>
                <a:cubicBezTo>
                  <a:pt x="534248" y="1545670"/>
                  <a:pt x="534195" y="1550779"/>
                  <a:pt x="533012" y="1555853"/>
                </a:cubicBezTo>
                <a:cubicBezTo>
                  <a:pt x="533050" y="1584104"/>
                  <a:pt x="530841" y="1611955"/>
                  <a:pt x="526280" y="1639227"/>
                </a:cubicBezTo>
                <a:lnTo>
                  <a:pt x="525795" y="1645246"/>
                </a:lnTo>
                <a:cubicBezTo>
                  <a:pt x="525641" y="1645251"/>
                  <a:pt x="525490" y="1645255"/>
                  <a:pt x="525339" y="1645303"/>
                </a:cubicBezTo>
                <a:cubicBezTo>
                  <a:pt x="503328" y="1799790"/>
                  <a:pt x="432257" y="1938951"/>
                  <a:pt x="326696" y="2046045"/>
                </a:cubicBezTo>
                <a:lnTo>
                  <a:pt x="153098" y="2046045"/>
                </a:lnTo>
                <a:cubicBezTo>
                  <a:pt x="281836" y="1955307"/>
                  <a:pt x="373910" y="1818442"/>
                  <a:pt x="404991" y="1660395"/>
                </a:cubicBezTo>
                <a:cubicBezTo>
                  <a:pt x="233483" y="1697255"/>
                  <a:pt x="87973" y="1801175"/>
                  <a:pt x="0" y="1943390"/>
                </a:cubicBezTo>
                <a:lnTo>
                  <a:pt x="0" y="1756949"/>
                </a:lnTo>
                <a:cubicBezTo>
                  <a:pt x="109527" y="1646139"/>
                  <a:pt x="254424" y="1568794"/>
                  <a:pt x="417046" y="1541877"/>
                </a:cubicBezTo>
                <a:lnTo>
                  <a:pt x="417151" y="1540842"/>
                </a:lnTo>
                <a:cubicBezTo>
                  <a:pt x="421937" y="1539931"/>
                  <a:pt x="426741" y="1539077"/>
                  <a:pt x="431768" y="1539454"/>
                </a:cubicBezTo>
                <a:cubicBezTo>
                  <a:pt x="459882" y="1534444"/>
                  <a:pt x="488636" y="1531757"/>
                  <a:pt x="517835" y="1531281"/>
                </a:cubicBezTo>
                <a:close/>
                <a:moveTo>
                  <a:pt x="5143350" y="1384767"/>
                </a:moveTo>
                <a:lnTo>
                  <a:pt x="5143350" y="1519377"/>
                </a:lnTo>
                <a:lnTo>
                  <a:pt x="5130564" y="1520582"/>
                </a:lnTo>
                <a:lnTo>
                  <a:pt x="5130541" y="1520139"/>
                </a:lnTo>
                <a:lnTo>
                  <a:pt x="5130091" y="1520169"/>
                </a:lnTo>
                <a:cubicBezTo>
                  <a:pt x="5129580" y="1516768"/>
                  <a:pt x="5129556" y="1513355"/>
                  <a:pt x="5129556" y="1509936"/>
                </a:cubicBezTo>
                <a:cubicBezTo>
                  <a:pt x="5129556" y="1504853"/>
                  <a:pt x="5129608" y="1499782"/>
                  <a:pt x="5130791" y="1494746"/>
                </a:cubicBezTo>
                <a:cubicBezTo>
                  <a:pt x="5130753" y="1466723"/>
                  <a:pt x="5132962" y="1439097"/>
                  <a:pt x="5137521" y="1412043"/>
                </a:cubicBezTo>
                <a:lnTo>
                  <a:pt x="5138008" y="1406060"/>
                </a:lnTo>
                <a:cubicBezTo>
                  <a:pt x="5138160" y="1406055"/>
                  <a:pt x="5138313" y="1406051"/>
                  <a:pt x="5138464" y="1406003"/>
                </a:cubicBezTo>
                <a:close/>
                <a:moveTo>
                  <a:pt x="4491971" y="903667"/>
                </a:moveTo>
                <a:cubicBezTo>
                  <a:pt x="4540003" y="1145992"/>
                  <a:pt x="4733701" y="1338127"/>
                  <a:pt x="4981806" y="1391030"/>
                </a:cubicBezTo>
                <a:cubicBezTo>
                  <a:pt x="4933774" y="1148705"/>
                  <a:pt x="4740076" y="956570"/>
                  <a:pt x="4491971" y="903667"/>
                </a:cubicBezTo>
                <a:close/>
                <a:moveTo>
                  <a:pt x="4223043" y="903667"/>
                </a:moveTo>
                <a:cubicBezTo>
                  <a:pt x="3974938" y="956570"/>
                  <a:pt x="3781239" y="1148705"/>
                  <a:pt x="3733208" y="1391030"/>
                </a:cubicBezTo>
                <a:cubicBezTo>
                  <a:pt x="3981313" y="1338127"/>
                  <a:pt x="4175010" y="1145992"/>
                  <a:pt x="4223043" y="903667"/>
                </a:cubicBezTo>
                <a:close/>
                <a:moveTo>
                  <a:pt x="2966366" y="903667"/>
                </a:moveTo>
                <a:cubicBezTo>
                  <a:pt x="3014398" y="1145992"/>
                  <a:pt x="3208096" y="1338127"/>
                  <a:pt x="3456201" y="1391030"/>
                </a:cubicBezTo>
                <a:cubicBezTo>
                  <a:pt x="3408169" y="1148705"/>
                  <a:pt x="3214471" y="956570"/>
                  <a:pt x="2966366" y="903667"/>
                </a:cubicBezTo>
                <a:close/>
                <a:moveTo>
                  <a:pt x="2697438" y="903667"/>
                </a:moveTo>
                <a:cubicBezTo>
                  <a:pt x="2449333" y="956570"/>
                  <a:pt x="2255635" y="1148705"/>
                  <a:pt x="2207603" y="1391030"/>
                </a:cubicBezTo>
                <a:cubicBezTo>
                  <a:pt x="2455708" y="1338127"/>
                  <a:pt x="2649406" y="1145992"/>
                  <a:pt x="2697438" y="903667"/>
                </a:cubicBezTo>
                <a:close/>
                <a:moveTo>
                  <a:pt x="1440761" y="903667"/>
                </a:moveTo>
                <a:cubicBezTo>
                  <a:pt x="1488794" y="1145992"/>
                  <a:pt x="1682491" y="1338127"/>
                  <a:pt x="1930596" y="1391030"/>
                </a:cubicBezTo>
                <a:cubicBezTo>
                  <a:pt x="1882565" y="1148705"/>
                  <a:pt x="1688866" y="956570"/>
                  <a:pt x="1440761" y="903667"/>
                </a:cubicBezTo>
                <a:close/>
                <a:moveTo>
                  <a:pt x="1171833" y="903667"/>
                </a:moveTo>
                <a:cubicBezTo>
                  <a:pt x="923728" y="956570"/>
                  <a:pt x="730030" y="1148705"/>
                  <a:pt x="681998" y="1391030"/>
                </a:cubicBezTo>
                <a:cubicBezTo>
                  <a:pt x="930103" y="1338127"/>
                  <a:pt x="1123801" y="1145992"/>
                  <a:pt x="1171833" y="903667"/>
                </a:cubicBezTo>
                <a:close/>
                <a:moveTo>
                  <a:pt x="0" y="809897"/>
                </a:moveTo>
                <a:cubicBezTo>
                  <a:pt x="276476" y="891472"/>
                  <a:pt x="484666" y="1122777"/>
                  <a:pt x="525340" y="1406003"/>
                </a:cubicBezTo>
                <a:cubicBezTo>
                  <a:pt x="525491" y="1406051"/>
                  <a:pt x="525643" y="1406055"/>
                  <a:pt x="525796" y="1406060"/>
                </a:cubicBezTo>
                <a:lnTo>
                  <a:pt x="526282" y="1412043"/>
                </a:lnTo>
                <a:cubicBezTo>
                  <a:pt x="530842" y="1439097"/>
                  <a:pt x="533050" y="1466723"/>
                  <a:pt x="533012" y="1494746"/>
                </a:cubicBezTo>
                <a:cubicBezTo>
                  <a:pt x="534195" y="1499782"/>
                  <a:pt x="534248" y="1504853"/>
                  <a:pt x="534248" y="1509936"/>
                </a:cubicBezTo>
                <a:cubicBezTo>
                  <a:pt x="534248" y="1513355"/>
                  <a:pt x="534223" y="1516768"/>
                  <a:pt x="533713" y="1520169"/>
                </a:cubicBezTo>
                <a:lnTo>
                  <a:pt x="533263" y="1520139"/>
                </a:lnTo>
                <a:lnTo>
                  <a:pt x="533240" y="1520582"/>
                </a:lnTo>
                <a:lnTo>
                  <a:pt x="517807" y="1519127"/>
                </a:lnTo>
                <a:cubicBezTo>
                  <a:pt x="488618" y="1518656"/>
                  <a:pt x="459876" y="1515989"/>
                  <a:pt x="431772" y="1511021"/>
                </a:cubicBezTo>
                <a:cubicBezTo>
                  <a:pt x="426744" y="1511396"/>
                  <a:pt x="421939" y="1510548"/>
                  <a:pt x="417151" y="1509644"/>
                </a:cubicBezTo>
                <a:lnTo>
                  <a:pt x="417046" y="1508617"/>
                </a:lnTo>
                <a:cubicBezTo>
                  <a:pt x="254425" y="1481910"/>
                  <a:pt x="109528" y="1405174"/>
                  <a:pt x="0" y="1295233"/>
                </a:cubicBezTo>
                <a:lnTo>
                  <a:pt x="0" y="1110258"/>
                </a:lnTo>
                <a:cubicBezTo>
                  <a:pt x="87980" y="1251360"/>
                  <a:pt x="233486" y="1354461"/>
                  <a:pt x="404991" y="1391030"/>
                </a:cubicBezTo>
                <a:cubicBezTo>
                  <a:pt x="362598" y="1177151"/>
                  <a:pt x="206729" y="1002369"/>
                  <a:pt x="0" y="928273"/>
                </a:cubicBezTo>
                <a:close/>
                <a:moveTo>
                  <a:pt x="4363722" y="774116"/>
                </a:moveTo>
                <a:lnTo>
                  <a:pt x="4379127" y="775568"/>
                </a:lnTo>
                <a:cubicBezTo>
                  <a:pt x="4408326" y="776039"/>
                  <a:pt x="4437079" y="778706"/>
                  <a:pt x="4465194" y="783677"/>
                </a:cubicBezTo>
                <a:cubicBezTo>
                  <a:pt x="4470221" y="783301"/>
                  <a:pt x="4475025" y="784150"/>
                  <a:pt x="4479810" y="785053"/>
                </a:cubicBezTo>
                <a:lnTo>
                  <a:pt x="4479916" y="786080"/>
                </a:lnTo>
                <a:cubicBezTo>
                  <a:pt x="4803448" y="839212"/>
                  <a:pt x="5056826" y="1090365"/>
                  <a:pt x="5102154" y="1406003"/>
                </a:cubicBezTo>
                <a:cubicBezTo>
                  <a:pt x="5102305" y="1406051"/>
                  <a:pt x="5102457" y="1406055"/>
                  <a:pt x="5102610" y="1406060"/>
                </a:cubicBezTo>
                <a:lnTo>
                  <a:pt x="5103097" y="1412043"/>
                </a:lnTo>
                <a:cubicBezTo>
                  <a:pt x="5107656" y="1439097"/>
                  <a:pt x="5109864" y="1466723"/>
                  <a:pt x="5109826" y="1494746"/>
                </a:cubicBezTo>
                <a:cubicBezTo>
                  <a:pt x="5111009" y="1499782"/>
                  <a:pt x="5111062" y="1504853"/>
                  <a:pt x="5111062" y="1509936"/>
                </a:cubicBezTo>
                <a:cubicBezTo>
                  <a:pt x="5111062" y="1513355"/>
                  <a:pt x="5111038" y="1516768"/>
                  <a:pt x="5110527" y="1520169"/>
                </a:cubicBezTo>
                <a:lnTo>
                  <a:pt x="5110078" y="1520139"/>
                </a:lnTo>
                <a:lnTo>
                  <a:pt x="5110054" y="1520582"/>
                </a:lnTo>
                <a:lnTo>
                  <a:pt x="5094620" y="1519127"/>
                </a:lnTo>
                <a:cubicBezTo>
                  <a:pt x="5065432" y="1518656"/>
                  <a:pt x="5036690" y="1515989"/>
                  <a:pt x="5008586" y="1511021"/>
                </a:cubicBezTo>
                <a:cubicBezTo>
                  <a:pt x="5003558" y="1511396"/>
                  <a:pt x="4998753" y="1510548"/>
                  <a:pt x="4993965" y="1509644"/>
                </a:cubicBezTo>
                <a:lnTo>
                  <a:pt x="4993861" y="1508617"/>
                </a:lnTo>
                <a:cubicBezTo>
                  <a:pt x="4670329" y="1455485"/>
                  <a:pt x="4416950" y="1204331"/>
                  <a:pt x="4371623" y="888694"/>
                </a:cubicBezTo>
                <a:cubicBezTo>
                  <a:pt x="4371472" y="888647"/>
                  <a:pt x="4371320" y="888643"/>
                  <a:pt x="4371167" y="888638"/>
                </a:cubicBezTo>
                <a:lnTo>
                  <a:pt x="4370681" y="882666"/>
                </a:lnTo>
                <a:cubicBezTo>
                  <a:pt x="4366121" y="855608"/>
                  <a:pt x="4363911" y="827976"/>
                  <a:pt x="4363949" y="799946"/>
                </a:cubicBezTo>
                <a:cubicBezTo>
                  <a:pt x="4362766" y="794913"/>
                  <a:pt x="4362714" y="789843"/>
                  <a:pt x="4362714" y="784762"/>
                </a:cubicBezTo>
                <a:lnTo>
                  <a:pt x="4363250" y="774529"/>
                </a:lnTo>
                <a:lnTo>
                  <a:pt x="4363699" y="774558"/>
                </a:lnTo>
                <a:close/>
                <a:moveTo>
                  <a:pt x="4351291" y="774116"/>
                </a:moveTo>
                <a:lnTo>
                  <a:pt x="4351315" y="774558"/>
                </a:lnTo>
                <a:lnTo>
                  <a:pt x="4351764" y="774529"/>
                </a:lnTo>
                <a:lnTo>
                  <a:pt x="4352299" y="784762"/>
                </a:lnTo>
                <a:cubicBezTo>
                  <a:pt x="4352299" y="789843"/>
                  <a:pt x="4352246" y="794913"/>
                  <a:pt x="4351063" y="799946"/>
                </a:cubicBezTo>
                <a:cubicBezTo>
                  <a:pt x="4351101" y="827976"/>
                  <a:pt x="4348892" y="855608"/>
                  <a:pt x="4344331" y="882666"/>
                </a:cubicBezTo>
                <a:lnTo>
                  <a:pt x="4343846" y="888638"/>
                </a:lnTo>
                <a:cubicBezTo>
                  <a:pt x="4343693" y="888643"/>
                  <a:pt x="4343541" y="888647"/>
                  <a:pt x="4343390" y="888694"/>
                </a:cubicBezTo>
                <a:cubicBezTo>
                  <a:pt x="4298063" y="1204331"/>
                  <a:pt x="4044685" y="1455485"/>
                  <a:pt x="3721153" y="1508617"/>
                </a:cubicBezTo>
                <a:lnTo>
                  <a:pt x="3721047" y="1509644"/>
                </a:lnTo>
                <a:cubicBezTo>
                  <a:pt x="3716260" y="1510548"/>
                  <a:pt x="3711456" y="1511396"/>
                  <a:pt x="3706427" y="1511021"/>
                </a:cubicBezTo>
                <a:cubicBezTo>
                  <a:pt x="3678323" y="1515989"/>
                  <a:pt x="3649581" y="1518656"/>
                  <a:pt x="3620392" y="1519127"/>
                </a:cubicBezTo>
                <a:lnTo>
                  <a:pt x="3604959" y="1520582"/>
                </a:lnTo>
                <a:lnTo>
                  <a:pt x="3604936" y="1520139"/>
                </a:lnTo>
                <a:lnTo>
                  <a:pt x="3604486" y="1520169"/>
                </a:lnTo>
                <a:cubicBezTo>
                  <a:pt x="3603976" y="1516768"/>
                  <a:pt x="3603951" y="1513355"/>
                  <a:pt x="3603951" y="1509936"/>
                </a:cubicBezTo>
                <a:cubicBezTo>
                  <a:pt x="3603951" y="1504853"/>
                  <a:pt x="3604004" y="1499782"/>
                  <a:pt x="3605186" y="1494746"/>
                </a:cubicBezTo>
                <a:cubicBezTo>
                  <a:pt x="3605149" y="1466723"/>
                  <a:pt x="3607358" y="1439097"/>
                  <a:pt x="3611916" y="1412043"/>
                </a:cubicBezTo>
                <a:lnTo>
                  <a:pt x="3612404" y="1406060"/>
                </a:lnTo>
                <a:cubicBezTo>
                  <a:pt x="3612555" y="1406055"/>
                  <a:pt x="3612708" y="1406051"/>
                  <a:pt x="3612859" y="1406003"/>
                </a:cubicBezTo>
                <a:cubicBezTo>
                  <a:pt x="3658188" y="1090365"/>
                  <a:pt x="3911566" y="839212"/>
                  <a:pt x="4235097" y="786080"/>
                </a:cubicBezTo>
                <a:lnTo>
                  <a:pt x="4235202" y="785053"/>
                </a:lnTo>
                <a:cubicBezTo>
                  <a:pt x="4239989" y="784150"/>
                  <a:pt x="4244792" y="783301"/>
                  <a:pt x="4249820" y="783677"/>
                </a:cubicBezTo>
                <a:cubicBezTo>
                  <a:pt x="4277933" y="778706"/>
                  <a:pt x="4306687" y="776039"/>
                  <a:pt x="4335885" y="775568"/>
                </a:cubicBezTo>
                <a:close/>
                <a:moveTo>
                  <a:pt x="2838118" y="774116"/>
                </a:moveTo>
                <a:lnTo>
                  <a:pt x="2853523" y="775568"/>
                </a:lnTo>
                <a:cubicBezTo>
                  <a:pt x="2882721" y="776039"/>
                  <a:pt x="2911474" y="778706"/>
                  <a:pt x="2939589" y="783677"/>
                </a:cubicBezTo>
                <a:cubicBezTo>
                  <a:pt x="2944616" y="783301"/>
                  <a:pt x="2949420" y="784150"/>
                  <a:pt x="2954206" y="785053"/>
                </a:cubicBezTo>
                <a:lnTo>
                  <a:pt x="2954312" y="786080"/>
                </a:lnTo>
                <a:cubicBezTo>
                  <a:pt x="3277843" y="839212"/>
                  <a:pt x="3531221" y="1090365"/>
                  <a:pt x="3576549" y="1406003"/>
                </a:cubicBezTo>
                <a:cubicBezTo>
                  <a:pt x="3576700" y="1406051"/>
                  <a:pt x="3576853" y="1406055"/>
                  <a:pt x="3577005" y="1406060"/>
                </a:cubicBezTo>
                <a:lnTo>
                  <a:pt x="3577492" y="1412043"/>
                </a:lnTo>
                <a:cubicBezTo>
                  <a:pt x="3582051" y="1439097"/>
                  <a:pt x="3584259" y="1466723"/>
                  <a:pt x="3584221" y="1494746"/>
                </a:cubicBezTo>
                <a:cubicBezTo>
                  <a:pt x="3585404" y="1499782"/>
                  <a:pt x="3585457" y="1504853"/>
                  <a:pt x="3585457" y="1509936"/>
                </a:cubicBezTo>
                <a:cubicBezTo>
                  <a:pt x="3585457" y="1513355"/>
                  <a:pt x="3585433" y="1516768"/>
                  <a:pt x="3584923" y="1520169"/>
                </a:cubicBezTo>
                <a:lnTo>
                  <a:pt x="3584473" y="1520139"/>
                </a:lnTo>
                <a:lnTo>
                  <a:pt x="3584449" y="1520582"/>
                </a:lnTo>
                <a:lnTo>
                  <a:pt x="3569015" y="1519127"/>
                </a:lnTo>
                <a:cubicBezTo>
                  <a:pt x="3539828" y="1518656"/>
                  <a:pt x="3511085" y="1515989"/>
                  <a:pt x="3482981" y="1511021"/>
                </a:cubicBezTo>
                <a:cubicBezTo>
                  <a:pt x="3477953" y="1511396"/>
                  <a:pt x="3473149" y="1510548"/>
                  <a:pt x="3468361" y="1509644"/>
                </a:cubicBezTo>
                <a:lnTo>
                  <a:pt x="3468256" y="1508617"/>
                </a:lnTo>
                <a:cubicBezTo>
                  <a:pt x="3144724" y="1455485"/>
                  <a:pt x="2891346" y="1204331"/>
                  <a:pt x="2846018" y="888694"/>
                </a:cubicBezTo>
                <a:cubicBezTo>
                  <a:pt x="2845867" y="888647"/>
                  <a:pt x="2845715" y="888643"/>
                  <a:pt x="2845563" y="888638"/>
                </a:cubicBezTo>
                <a:lnTo>
                  <a:pt x="2845078" y="882666"/>
                </a:lnTo>
                <a:cubicBezTo>
                  <a:pt x="2840517" y="855608"/>
                  <a:pt x="2838307" y="827976"/>
                  <a:pt x="2838345" y="799946"/>
                </a:cubicBezTo>
                <a:cubicBezTo>
                  <a:pt x="2837162" y="794913"/>
                  <a:pt x="2837110" y="789843"/>
                  <a:pt x="2837110" y="784762"/>
                </a:cubicBezTo>
                <a:lnTo>
                  <a:pt x="2837645" y="774529"/>
                </a:lnTo>
                <a:lnTo>
                  <a:pt x="2838094" y="774558"/>
                </a:lnTo>
                <a:close/>
                <a:moveTo>
                  <a:pt x="2825687" y="774116"/>
                </a:moveTo>
                <a:lnTo>
                  <a:pt x="2825710" y="774558"/>
                </a:lnTo>
                <a:lnTo>
                  <a:pt x="2826159" y="774529"/>
                </a:lnTo>
                <a:lnTo>
                  <a:pt x="2826695" y="784762"/>
                </a:lnTo>
                <a:cubicBezTo>
                  <a:pt x="2826695" y="789843"/>
                  <a:pt x="2826641" y="794913"/>
                  <a:pt x="2825459" y="799946"/>
                </a:cubicBezTo>
                <a:cubicBezTo>
                  <a:pt x="2825496" y="827976"/>
                  <a:pt x="2823288" y="855608"/>
                  <a:pt x="2818726" y="882666"/>
                </a:cubicBezTo>
                <a:lnTo>
                  <a:pt x="2818241" y="888638"/>
                </a:lnTo>
                <a:cubicBezTo>
                  <a:pt x="2818088" y="888643"/>
                  <a:pt x="2817937" y="888647"/>
                  <a:pt x="2817785" y="888694"/>
                </a:cubicBezTo>
                <a:cubicBezTo>
                  <a:pt x="2772458" y="1204331"/>
                  <a:pt x="2519080" y="1455485"/>
                  <a:pt x="2195548" y="1508617"/>
                </a:cubicBezTo>
                <a:lnTo>
                  <a:pt x="2195443" y="1509644"/>
                </a:lnTo>
                <a:cubicBezTo>
                  <a:pt x="2190655" y="1510548"/>
                  <a:pt x="2185851" y="1511396"/>
                  <a:pt x="2180823" y="1511021"/>
                </a:cubicBezTo>
                <a:cubicBezTo>
                  <a:pt x="2152719" y="1515989"/>
                  <a:pt x="2123976" y="1518656"/>
                  <a:pt x="2094788" y="1519127"/>
                </a:cubicBezTo>
                <a:lnTo>
                  <a:pt x="2079355" y="1520582"/>
                </a:lnTo>
                <a:lnTo>
                  <a:pt x="2079331" y="1520139"/>
                </a:lnTo>
                <a:lnTo>
                  <a:pt x="2078881" y="1520169"/>
                </a:lnTo>
                <a:cubicBezTo>
                  <a:pt x="2078371" y="1516768"/>
                  <a:pt x="2078347" y="1513355"/>
                  <a:pt x="2078347" y="1509936"/>
                </a:cubicBezTo>
                <a:cubicBezTo>
                  <a:pt x="2078347" y="1504853"/>
                  <a:pt x="2078399" y="1499782"/>
                  <a:pt x="2079582" y="1494746"/>
                </a:cubicBezTo>
                <a:cubicBezTo>
                  <a:pt x="2079544" y="1466723"/>
                  <a:pt x="2081753" y="1439097"/>
                  <a:pt x="2086311" y="1412043"/>
                </a:cubicBezTo>
                <a:lnTo>
                  <a:pt x="2086799" y="1406060"/>
                </a:lnTo>
                <a:cubicBezTo>
                  <a:pt x="2086950" y="1406055"/>
                  <a:pt x="2087104" y="1406051"/>
                  <a:pt x="2087254" y="1406003"/>
                </a:cubicBezTo>
                <a:cubicBezTo>
                  <a:pt x="2132583" y="1090365"/>
                  <a:pt x="2385961" y="839212"/>
                  <a:pt x="2709492" y="786080"/>
                </a:cubicBezTo>
                <a:lnTo>
                  <a:pt x="2709598" y="785053"/>
                </a:lnTo>
                <a:cubicBezTo>
                  <a:pt x="2714384" y="784150"/>
                  <a:pt x="2719188" y="783301"/>
                  <a:pt x="2724215" y="783677"/>
                </a:cubicBezTo>
                <a:cubicBezTo>
                  <a:pt x="2752329" y="778706"/>
                  <a:pt x="2781083" y="776039"/>
                  <a:pt x="2810280" y="775568"/>
                </a:cubicBezTo>
                <a:close/>
                <a:moveTo>
                  <a:pt x="1312513" y="774116"/>
                </a:moveTo>
                <a:lnTo>
                  <a:pt x="1327918" y="775568"/>
                </a:lnTo>
                <a:cubicBezTo>
                  <a:pt x="1357116" y="776039"/>
                  <a:pt x="1385870" y="778706"/>
                  <a:pt x="1413984" y="783677"/>
                </a:cubicBezTo>
                <a:cubicBezTo>
                  <a:pt x="1419011" y="783301"/>
                  <a:pt x="1423815" y="784150"/>
                  <a:pt x="1428601" y="785053"/>
                </a:cubicBezTo>
                <a:lnTo>
                  <a:pt x="1428707" y="786080"/>
                </a:lnTo>
                <a:cubicBezTo>
                  <a:pt x="1752238" y="839212"/>
                  <a:pt x="2005616" y="1090365"/>
                  <a:pt x="2050944" y="1406003"/>
                </a:cubicBezTo>
                <a:cubicBezTo>
                  <a:pt x="2051096" y="1406051"/>
                  <a:pt x="2051248" y="1406055"/>
                  <a:pt x="2051400" y="1406060"/>
                </a:cubicBezTo>
                <a:lnTo>
                  <a:pt x="2051887" y="1412043"/>
                </a:lnTo>
                <a:cubicBezTo>
                  <a:pt x="2056446" y="1439097"/>
                  <a:pt x="2058654" y="1466723"/>
                  <a:pt x="2058617" y="1494746"/>
                </a:cubicBezTo>
                <a:cubicBezTo>
                  <a:pt x="2059799" y="1499782"/>
                  <a:pt x="2059853" y="1504853"/>
                  <a:pt x="2059853" y="1509936"/>
                </a:cubicBezTo>
                <a:cubicBezTo>
                  <a:pt x="2059853" y="1513355"/>
                  <a:pt x="2059828" y="1516768"/>
                  <a:pt x="2059318" y="1520169"/>
                </a:cubicBezTo>
                <a:lnTo>
                  <a:pt x="2058868" y="1520139"/>
                </a:lnTo>
                <a:lnTo>
                  <a:pt x="2058845" y="1520582"/>
                </a:lnTo>
                <a:lnTo>
                  <a:pt x="2043411" y="1519127"/>
                </a:lnTo>
                <a:cubicBezTo>
                  <a:pt x="2014223" y="1518656"/>
                  <a:pt x="1985481" y="1515989"/>
                  <a:pt x="1957377" y="1511021"/>
                </a:cubicBezTo>
                <a:cubicBezTo>
                  <a:pt x="1952348" y="1511396"/>
                  <a:pt x="1947544" y="1510548"/>
                  <a:pt x="1942756" y="1509644"/>
                </a:cubicBezTo>
                <a:lnTo>
                  <a:pt x="1942651" y="1508617"/>
                </a:lnTo>
                <a:cubicBezTo>
                  <a:pt x="1619119" y="1455485"/>
                  <a:pt x="1365741" y="1204331"/>
                  <a:pt x="1320413" y="888694"/>
                </a:cubicBezTo>
                <a:cubicBezTo>
                  <a:pt x="1320263" y="888647"/>
                  <a:pt x="1320110" y="888643"/>
                  <a:pt x="1319958" y="888638"/>
                </a:cubicBezTo>
                <a:lnTo>
                  <a:pt x="1319472" y="882666"/>
                </a:lnTo>
                <a:cubicBezTo>
                  <a:pt x="1314912" y="855608"/>
                  <a:pt x="1312702" y="827976"/>
                  <a:pt x="1312740" y="799946"/>
                </a:cubicBezTo>
                <a:cubicBezTo>
                  <a:pt x="1311557" y="794913"/>
                  <a:pt x="1311505" y="789843"/>
                  <a:pt x="1311505" y="784762"/>
                </a:cubicBezTo>
                <a:lnTo>
                  <a:pt x="1312040" y="774529"/>
                </a:lnTo>
                <a:lnTo>
                  <a:pt x="1312489" y="774558"/>
                </a:lnTo>
                <a:close/>
                <a:moveTo>
                  <a:pt x="1300082" y="774116"/>
                </a:moveTo>
                <a:lnTo>
                  <a:pt x="1300105" y="774558"/>
                </a:lnTo>
                <a:lnTo>
                  <a:pt x="1300554" y="774529"/>
                </a:lnTo>
                <a:lnTo>
                  <a:pt x="1301090" y="784762"/>
                </a:lnTo>
                <a:cubicBezTo>
                  <a:pt x="1301090" y="789843"/>
                  <a:pt x="1301036" y="794913"/>
                  <a:pt x="1299854" y="799946"/>
                </a:cubicBezTo>
                <a:cubicBezTo>
                  <a:pt x="1299891" y="827976"/>
                  <a:pt x="1297683" y="855608"/>
                  <a:pt x="1293122" y="882666"/>
                </a:cubicBezTo>
                <a:lnTo>
                  <a:pt x="1292636" y="888638"/>
                </a:lnTo>
                <a:cubicBezTo>
                  <a:pt x="1292483" y="888643"/>
                  <a:pt x="1292332" y="888647"/>
                  <a:pt x="1292180" y="888694"/>
                </a:cubicBezTo>
                <a:cubicBezTo>
                  <a:pt x="1246853" y="1204331"/>
                  <a:pt x="993475" y="1455485"/>
                  <a:pt x="669943" y="1508617"/>
                </a:cubicBezTo>
                <a:lnTo>
                  <a:pt x="669838" y="1509644"/>
                </a:lnTo>
                <a:cubicBezTo>
                  <a:pt x="665050" y="1510548"/>
                  <a:pt x="660246" y="1511396"/>
                  <a:pt x="655218" y="1511021"/>
                </a:cubicBezTo>
                <a:cubicBezTo>
                  <a:pt x="627114" y="1515989"/>
                  <a:pt x="598371" y="1518656"/>
                  <a:pt x="569183" y="1519127"/>
                </a:cubicBezTo>
                <a:lnTo>
                  <a:pt x="553750" y="1520582"/>
                </a:lnTo>
                <a:lnTo>
                  <a:pt x="553726" y="1520139"/>
                </a:lnTo>
                <a:lnTo>
                  <a:pt x="553276" y="1520169"/>
                </a:lnTo>
                <a:cubicBezTo>
                  <a:pt x="552766" y="1516768"/>
                  <a:pt x="552742" y="1513355"/>
                  <a:pt x="552742" y="1509936"/>
                </a:cubicBezTo>
                <a:cubicBezTo>
                  <a:pt x="552742" y="1504853"/>
                  <a:pt x="552794" y="1499782"/>
                  <a:pt x="553977" y="1494746"/>
                </a:cubicBezTo>
                <a:cubicBezTo>
                  <a:pt x="553939" y="1466723"/>
                  <a:pt x="556148" y="1439097"/>
                  <a:pt x="560706" y="1412043"/>
                </a:cubicBezTo>
                <a:lnTo>
                  <a:pt x="561194" y="1406060"/>
                </a:lnTo>
                <a:cubicBezTo>
                  <a:pt x="561346" y="1406055"/>
                  <a:pt x="561499" y="1406051"/>
                  <a:pt x="561649" y="1406003"/>
                </a:cubicBezTo>
                <a:cubicBezTo>
                  <a:pt x="606978" y="1090365"/>
                  <a:pt x="860356" y="839212"/>
                  <a:pt x="1183887" y="786080"/>
                </a:cubicBezTo>
                <a:lnTo>
                  <a:pt x="1183993" y="785053"/>
                </a:lnTo>
                <a:cubicBezTo>
                  <a:pt x="1188779" y="784150"/>
                  <a:pt x="1193583" y="783301"/>
                  <a:pt x="1198610" y="783677"/>
                </a:cubicBezTo>
                <a:cubicBezTo>
                  <a:pt x="1226724" y="778706"/>
                  <a:pt x="1255478" y="776039"/>
                  <a:pt x="1284676" y="775568"/>
                </a:cubicBezTo>
                <a:close/>
                <a:moveTo>
                  <a:pt x="4981806" y="130576"/>
                </a:moveTo>
                <a:cubicBezTo>
                  <a:pt x="4733701" y="183898"/>
                  <a:pt x="4540002" y="377554"/>
                  <a:pt x="4491971" y="621797"/>
                </a:cubicBezTo>
                <a:cubicBezTo>
                  <a:pt x="4740076" y="568475"/>
                  <a:pt x="4933773" y="374818"/>
                  <a:pt x="4981806" y="130576"/>
                </a:cubicBezTo>
                <a:close/>
                <a:moveTo>
                  <a:pt x="3733210" y="130576"/>
                </a:moveTo>
                <a:cubicBezTo>
                  <a:pt x="3781242" y="374818"/>
                  <a:pt x="3974939" y="568475"/>
                  <a:pt x="4223045" y="621797"/>
                </a:cubicBezTo>
                <a:cubicBezTo>
                  <a:pt x="4175013" y="377554"/>
                  <a:pt x="3981314" y="183898"/>
                  <a:pt x="3733210" y="130576"/>
                </a:cubicBezTo>
                <a:close/>
                <a:moveTo>
                  <a:pt x="3456201" y="130576"/>
                </a:moveTo>
                <a:cubicBezTo>
                  <a:pt x="3208096" y="183898"/>
                  <a:pt x="3014398" y="377554"/>
                  <a:pt x="2966366" y="621797"/>
                </a:cubicBezTo>
                <a:cubicBezTo>
                  <a:pt x="3214471" y="568475"/>
                  <a:pt x="3408169" y="374818"/>
                  <a:pt x="3456201" y="130576"/>
                </a:cubicBezTo>
                <a:close/>
                <a:moveTo>
                  <a:pt x="2207605" y="130576"/>
                </a:moveTo>
                <a:cubicBezTo>
                  <a:pt x="2255637" y="374818"/>
                  <a:pt x="2449335" y="568475"/>
                  <a:pt x="2697440" y="621797"/>
                </a:cubicBezTo>
                <a:cubicBezTo>
                  <a:pt x="2649408" y="377554"/>
                  <a:pt x="2455710" y="183898"/>
                  <a:pt x="2207605" y="130576"/>
                </a:cubicBezTo>
                <a:close/>
                <a:moveTo>
                  <a:pt x="1930596" y="130576"/>
                </a:moveTo>
                <a:cubicBezTo>
                  <a:pt x="1682491" y="183898"/>
                  <a:pt x="1488793" y="377554"/>
                  <a:pt x="1440761" y="621797"/>
                </a:cubicBezTo>
                <a:cubicBezTo>
                  <a:pt x="1688866" y="568475"/>
                  <a:pt x="1882564" y="374818"/>
                  <a:pt x="1930596" y="130576"/>
                </a:cubicBezTo>
                <a:close/>
                <a:moveTo>
                  <a:pt x="682000" y="130576"/>
                </a:moveTo>
                <a:cubicBezTo>
                  <a:pt x="730032" y="374818"/>
                  <a:pt x="923730" y="568475"/>
                  <a:pt x="1171835" y="621797"/>
                </a:cubicBezTo>
                <a:cubicBezTo>
                  <a:pt x="1123804" y="377554"/>
                  <a:pt x="930105" y="183898"/>
                  <a:pt x="682000" y="130576"/>
                </a:cubicBezTo>
                <a:close/>
                <a:moveTo>
                  <a:pt x="5130566" y="0"/>
                </a:moveTo>
                <a:lnTo>
                  <a:pt x="5143350" y="1214"/>
                </a:lnTo>
                <a:lnTo>
                  <a:pt x="5143350" y="136877"/>
                </a:lnTo>
                <a:lnTo>
                  <a:pt x="5138466" y="115484"/>
                </a:lnTo>
                <a:cubicBezTo>
                  <a:pt x="5138316" y="115436"/>
                  <a:pt x="5138163" y="115432"/>
                  <a:pt x="5138011" y="115427"/>
                </a:cubicBezTo>
                <a:lnTo>
                  <a:pt x="5137525" y="109409"/>
                </a:lnTo>
                <a:cubicBezTo>
                  <a:pt x="5132965" y="82136"/>
                  <a:pt x="5130755" y="54285"/>
                  <a:pt x="5130793" y="26034"/>
                </a:cubicBezTo>
                <a:cubicBezTo>
                  <a:pt x="5129610" y="20960"/>
                  <a:pt x="5129558" y="15851"/>
                  <a:pt x="5129558" y="10729"/>
                </a:cubicBezTo>
                <a:lnTo>
                  <a:pt x="5130093" y="415"/>
                </a:lnTo>
                <a:lnTo>
                  <a:pt x="5130542" y="445"/>
                </a:lnTo>
                <a:close/>
                <a:moveTo>
                  <a:pt x="5110054" y="0"/>
                </a:moveTo>
                <a:lnTo>
                  <a:pt x="5110078" y="445"/>
                </a:lnTo>
                <a:lnTo>
                  <a:pt x="5110526" y="415"/>
                </a:lnTo>
                <a:lnTo>
                  <a:pt x="5111062" y="10729"/>
                </a:lnTo>
                <a:cubicBezTo>
                  <a:pt x="5111062" y="15851"/>
                  <a:pt x="5111009" y="20960"/>
                  <a:pt x="5109826" y="26034"/>
                </a:cubicBezTo>
                <a:cubicBezTo>
                  <a:pt x="5109864" y="54285"/>
                  <a:pt x="5107655" y="82136"/>
                  <a:pt x="5103094" y="109409"/>
                </a:cubicBezTo>
                <a:lnTo>
                  <a:pt x="5102609" y="115427"/>
                </a:lnTo>
                <a:cubicBezTo>
                  <a:pt x="5102456" y="115432"/>
                  <a:pt x="5102304" y="115436"/>
                  <a:pt x="5102153" y="115484"/>
                </a:cubicBezTo>
                <a:cubicBezTo>
                  <a:pt x="5056826" y="433619"/>
                  <a:pt x="4803448" y="686761"/>
                  <a:pt x="4479915" y="740314"/>
                </a:cubicBezTo>
                <a:lnTo>
                  <a:pt x="4479810" y="741349"/>
                </a:lnTo>
                <a:cubicBezTo>
                  <a:pt x="4475023" y="742261"/>
                  <a:pt x="4470218" y="743115"/>
                  <a:pt x="4465190" y="742738"/>
                </a:cubicBezTo>
                <a:cubicBezTo>
                  <a:pt x="4437086" y="747745"/>
                  <a:pt x="4408343" y="750433"/>
                  <a:pt x="4379155" y="750908"/>
                </a:cubicBezTo>
                <a:lnTo>
                  <a:pt x="4363722" y="752374"/>
                </a:lnTo>
                <a:lnTo>
                  <a:pt x="4363699" y="751927"/>
                </a:lnTo>
                <a:lnTo>
                  <a:pt x="4363249" y="751957"/>
                </a:lnTo>
                <a:cubicBezTo>
                  <a:pt x="4362739" y="748529"/>
                  <a:pt x="4362714" y="745089"/>
                  <a:pt x="4362714" y="741643"/>
                </a:cubicBezTo>
                <a:cubicBezTo>
                  <a:pt x="4362714" y="736520"/>
                  <a:pt x="4362766" y="731409"/>
                  <a:pt x="4363949" y="726334"/>
                </a:cubicBezTo>
                <a:cubicBezTo>
                  <a:pt x="4363911" y="698089"/>
                  <a:pt x="4366120" y="670244"/>
                  <a:pt x="4370679" y="642976"/>
                </a:cubicBezTo>
                <a:lnTo>
                  <a:pt x="4371166" y="636945"/>
                </a:lnTo>
                <a:cubicBezTo>
                  <a:pt x="4371318" y="636940"/>
                  <a:pt x="4371471" y="636936"/>
                  <a:pt x="4371622" y="636888"/>
                </a:cubicBezTo>
                <a:cubicBezTo>
                  <a:pt x="4416950" y="318752"/>
                  <a:pt x="4670329" y="65610"/>
                  <a:pt x="4993860" y="12058"/>
                </a:cubicBezTo>
                <a:lnTo>
                  <a:pt x="4993965" y="11023"/>
                </a:lnTo>
                <a:cubicBezTo>
                  <a:pt x="4998752" y="10113"/>
                  <a:pt x="5003555" y="9258"/>
                  <a:pt x="5008582" y="9636"/>
                </a:cubicBezTo>
                <a:cubicBezTo>
                  <a:pt x="5036696" y="4626"/>
                  <a:pt x="5065450" y="1938"/>
                  <a:pt x="5094648" y="1463"/>
                </a:cubicBezTo>
                <a:close/>
                <a:moveTo>
                  <a:pt x="3604961" y="0"/>
                </a:moveTo>
                <a:lnTo>
                  <a:pt x="3620366" y="1463"/>
                </a:lnTo>
                <a:cubicBezTo>
                  <a:pt x="3649565" y="1938"/>
                  <a:pt x="3678318" y="4626"/>
                  <a:pt x="3706433" y="9636"/>
                </a:cubicBezTo>
                <a:cubicBezTo>
                  <a:pt x="3711460" y="9258"/>
                  <a:pt x="3716264" y="10113"/>
                  <a:pt x="3721049" y="11023"/>
                </a:cubicBezTo>
                <a:lnTo>
                  <a:pt x="3721156" y="12058"/>
                </a:lnTo>
                <a:cubicBezTo>
                  <a:pt x="4044686" y="65610"/>
                  <a:pt x="4298065" y="318752"/>
                  <a:pt x="4343393" y="636888"/>
                </a:cubicBezTo>
                <a:cubicBezTo>
                  <a:pt x="4343544" y="636936"/>
                  <a:pt x="4343696" y="636940"/>
                  <a:pt x="4343849" y="636945"/>
                </a:cubicBezTo>
                <a:lnTo>
                  <a:pt x="4344336" y="642976"/>
                </a:lnTo>
                <a:cubicBezTo>
                  <a:pt x="4348895" y="670244"/>
                  <a:pt x="4351103" y="698089"/>
                  <a:pt x="4351065" y="726334"/>
                </a:cubicBezTo>
                <a:cubicBezTo>
                  <a:pt x="4352248" y="731409"/>
                  <a:pt x="4352301" y="736520"/>
                  <a:pt x="4352301" y="741643"/>
                </a:cubicBezTo>
                <a:cubicBezTo>
                  <a:pt x="4352301" y="745089"/>
                  <a:pt x="4352277" y="748529"/>
                  <a:pt x="4351766" y="751957"/>
                </a:cubicBezTo>
                <a:lnTo>
                  <a:pt x="4351316" y="751927"/>
                </a:lnTo>
                <a:lnTo>
                  <a:pt x="4351293" y="752374"/>
                </a:lnTo>
                <a:lnTo>
                  <a:pt x="4335859" y="750908"/>
                </a:lnTo>
                <a:cubicBezTo>
                  <a:pt x="4306671" y="750433"/>
                  <a:pt x="4277929" y="747745"/>
                  <a:pt x="4249825" y="742738"/>
                </a:cubicBezTo>
                <a:cubicBezTo>
                  <a:pt x="4244797" y="743115"/>
                  <a:pt x="4239992" y="742261"/>
                  <a:pt x="4235204" y="741349"/>
                </a:cubicBezTo>
                <a:lnTo>
                  <a:pt x="4235100" y="740314"/>
                </a:lnTo>
                <a:cubicBezTo>
                  <a:pt x="3911568" y="686761"/>
                  <a:pt x="3658189" y="433619"/>
                  <a:pt x="3612862" y="115484"/>
                </a:cubicBezTo>
                <a:cubicBezTo>
                  <a:pt x="3612711" y="115436"/>
                  <a:pt x="3612559" y="115432"/>
                  <a:pt x="3612406" y="115427"/>
                </a:cubicBezTo>
                <a:lnTo>
                  <a:pt x="3611921" y="109409"/>
                </a:lnTo>
                <a:cubicBezTo>
                  <a:pt x="3607360" y="82136"/>
                  <a:pt x="3605151" y="54285"/>
                  <a:pt x="3605188" y="26034"/>
                </a:cubicBezTo>
                <a:cubicBezTo>
                  <a:pt x="3604006" y="20960"/>
                  <a:pt x="3603953" y="15851"/>
                  <a:pt x="3603953" y="10729"/>
                </a:cubicBezTo>
                <a:lnTo>
                  <a:pt x="3604489" y="415"/>
                </a:lnTo>
                <a:lnTo>
                  <a:pt x="3604938" y="445"/>
                </a:lnTo>
                <a:close/>
                <a:moveTo>
                  <a:pt x="3584449" y="0"/>
                </a:moveTo>
                <a:lnTo>
                  <a:pt x="3584473" y="445"/>
                </a:lnTo>
                <a:lnTo>
                  <a:pt x="3584922" y="415"/>
                </a:lnTo>
                <a:lnTo>
                  <a:pt x="3585457" y="10729"/>
                </a:lnTo>
                <a:cubicBezTo>
                  <a:pt x="3585457" y="15851"/>
                  <a:pt x="3585404" y="20960"/>
                  <a:pt x="3584221" y="26034"/>
                </a:cubicBezTo>
                <a:cubicBezTo>
                  <a:pt x="3584259" y="54285"/>
                  <a:pt x="3582050" y="82136"/>
                  <a:pt x="3577489" y="109409"/>
                </a:cubicBezTo>
                <a:lnTo>
                  <a:pt x="3577004" y="115427"/>
                </a:lnTo>
                <a:cubicBezTo>
                  <a:pt x="3576851" y="115432"/>
                  <a:pt x="3576700" y="115436"/>
                  <a:pt x="3576548" y="115484"/>
                </a:cubicBezTo>
                <a:cubicBezTo>
                  <a:pt x="3531221" y="433619"/>
                  <a:pt x="3277843" y="686761"/>
                  <a:pt x="2954311" y="740314"/>
                </a:cubicBezTo>
                <a:lnTo>
                  <a:pt x="2954206" y="741349"/>
                </a:lnTo>
                <a:cubicBezTo>
                  <a:pt x="2949418" y="742261"/>
                  <a:pt x="2944613" y="743115"/>
                  <a:pt x="2939586" y="742738"/>
                </a:cubicBezTo>
                <a:cubicBezTo>
                  <a:pt x="2911482" y="747745"/>
                  <a:pt x="2882739" y="750433"/>
                  <a:pt x="2853551" y="750908"/>
                </a:cubicBezTo>
                <a:lnTo>
                  <a:pt x="2838118" y="752374"/>
                </a:lnTo>
                <a:lnTo>
                  <a:pt x="2838094" y="751927"/>
                </a:lnTo>
                <a:lnTo>
                  <a:pt x="2837644" y="751957"/>
                </a:lnTo>
                <a:cubicBezTo>
                  <a:pt x="2837134" y="748529"/>
                  <a:pt x="2837110" y="745089"/>
                  <a:pt x="2837110" y="741643"/>
                </a:cubicBezTo>
                <a:cubicBezTo>
                  <a:pt x="2837110" y="736520"/>
                  <a:pt x="2837162" y="731409"/>
                  <a:pt x="2838345" y="726334"/>
                </a:cubicBezTo>
                <a:cubicBezTo>
                  <a:pt x="2838307" y="698089"/>
                  <a:pt x="2840516" y="670244"/>
                  <a:pt x="2845074" y="642976"/>
                </a:cubicBezTo>
                <a:lnTo>
                  <a:pt x="2845562" y="636945"/>
                </a:lnTo>
                <a:cubicBezTo>
                  <a:pt x="2845713" y="636940"/>
                  <a:pt x="2845867" y="636936"/>
                  <a:pt x="2846017" y="636888"/>
                </a:cubicBezTo>
                <a:cubicBezTo>
                  <a:pt x="2891346" y="318752"/>
                  <a:pt x="3144724" y="65610"/>
                  <a:pt x="3468255" y="12058"/>
                </a:cubicBezTo>
                <a:lnTo>
                  <a:pt x="3468361" y="11023"/>
                </a:lnTo>
                <a:cubicBezTo>
                  <a:pt x="3473147" y="10113"/>
                  <a:pt x="3477950" y="9258"/>
                  <a:pt x="3482978" y="9636"/>
                </a:cubicBezTo>
                <a:cubicBezTo>
                  <a:pt x="3511092" y="4626"/>
                  <a:pt x="3539846" y="1938"/>
                  <a:pt x="3569043" y="1463"/>
                </a:cubicBezTo>
                <a:close/>
                <a:moveTo>
                  <a:pt x="2079356" y="0"/>
                </a:moveTo>
                <a:lnTo>
                  <a:pt x="2094762" y="1463"/>
                </a:lnTo>
                <a:cubicBezTo>
                  <a:pt x="2123960" y="1938"/>
                  <a:pt x="2152713" y="4626"/>
                  <a:pt x="2180828" y="9636"/>
                </a:cubicBezTo>
                <a:cubicBezTo>
                  <a:pt x="2185855" y="9258"/>
                  <a:pt x="2190659" y="10113"/>
                  <a:pt x="2195444" y="11023"/>
                </a:cubicBezTo>
                <a:lnTo>
                  <a:pt x="2195551" y="12058"/>
                </a:lnTo>
                <a:cubicBezTo>
                  <a:pt x="2519082" y="65610"/>
                  <a:pt x="2772460" y="318752"/>
                  <a:pt x="2817788" y="636888"/>
                </a:cubicBezTo>
                <a:cubicBezTo>
                  <a:pt x="2817939" y="636936"/>
                  <a:pt x="2818091" y="636940"/>
                  <a:pt x="2818244" y="636945"/>
                </a:cubicBezTo>
                <a:lnTo>
                  <a:pt x="2818731" y="642976"/>
                </a:lnTo>
                <a:cubicBezTo>
                  <a:pt x="2823290" y="670244"/>
                  <a:pt x="2825498" y="698089"/>
                  <a:pt x="2825460" y="726334"/>
                </a:cubicBezTo>
                <a:cubicBezTo>
                  <a:pt x="2826643" y="731409"/>
                  <a:pt x="2826696" y="736520"/>
                  <a:pt x="2826696" y="741643"/>
                </a:cubicBezTo>
                <a:cubicBezTo>
                  <a:pt x="2826696" y="745089"/>
                  <a:pt x="2826672" y="748529"/>
                  <a:pt x="2826162" y="751957"/>
                </a:cubicBezTo>
                <a:lnTo>
                  <a:pt x="2825712" y="751927"/>
                </a:lnTo>
                <a:lnTo>
                  <a:pt x="2825688" y="752374"/>
                </a:lnTo>
                <a:lnTo>
                  <a:pt x="2810254" y="750908"/>
                </a:lnTo>
                <a:cubicBezTo>
                  <a:pt x="2781066" y="750433"/>
                  <a:pt x="2752324" y="747745"/>
                  <a:pt x="2724220" y="742738"/>
                </a:cubicBezTo>
                <a:cubicBezTo>
                  <a:pt x="2719192" y="743115"/>
                  <a:pt x="2714388" y="742261"/>
                  <a:pt x="2709600" y="741349"/>
                </a:cubicBezTo>
                <a:lnTo>
                  <a:pt x="2709495" y="740314"/>
                </a:lnTo>
                <a:cubicBezTo>
                  <a:pt x="2385963" y="686761"/>
                  <a:pt x="2132585" y="433619"/>
                  <a:pt x="2087257" y="115484"/>
                </a:cubicBezTo>
                <a:cubicBezTo>
                  <a:pt x="2087106" y="115436"/>
                  <a:pt x="2086954" y="115432"/>
                  <a:pt x="2086802" y="115427"/>
                </a:cubicBezTo>
                <a:lnTo>
                  <a:pt x="2086317" y="109409"/>
                </a:lnTo>
                <a:cubicBezTo>
                  <a:pt x="2081756" y="82136"/>
                  <a:pt x="2079546" y="54285"/>
                  <a:pt x="2079584" y="26034"/>
                </a:cubicBezTo>
                <a:cubicBezTo>
                  <a:pt x="2078401" y="20960"/>
                  <a:pt x="2078348" y="15851"/>
                  <a:pt x="2078348" y="10729"/>
                </a:cubicBezTo>
                <a:lnTo>
                  <a:pt x="2078884" y="415"/>
                </a:lnTo>
                <a:lnTo>
                  <a:pt x="2079333" y="445"/>
                </a:lnTo>
                <a:close/>
                <a:moveTo>
                  <a:pt x="2058845" y="0"/>
                </a:moveTo>
                <a:lnTo>
                  <a:pt x="2058868" y="445"/>
                </a:lnTo>
                <a:lnTo>
                  <a:pt x="2059317" y="415"/>
                </a:lnTo>
                <a:lnTo>
                  <a:pt x="2059853" y="10729"/>
                </a:lnTo>
                <a:cubicBezTo>
                  <a:pt x="2059853" y="15851"/>
                  <a:pt x="2059799" y="20960"/>
                  <a:pt x="2058617" y="26034"/>
                </a:cubicBezTo>
                <a:cubicBezTo>
                  <a:pt x="2058654" y="54285"/>
                  <a:pt x="2056445" y="82136"/>
                  <a:pt x="2051884" y="109409"/>
                </a:cubicBezTo>
                <a:lnTo>
                  <a:pt x="2051399" y="115427"/>
                </a:lnTo>
                <a:cubicBezTo>
                  <a:pt x="2051246" y="115432"/>
                  <a:pt x="2051095" y="115436"/>
                  <a:pt x="2050943" y="115484"/>
                </a:cubicBezTo>
                <a:cubicBezTo>
                  <a:pt x="2005616" y="433619"/>
                  <a:pt x="1752238" y="686761"/>
                  <a:pt x="1428705" y="740314"/>
                </a:cubicBezTo>
                <a:lnTo>
                  <a:pt x="1428601" y="741349"/>
                </a:lnTo>
                <a:cubicBezTo>
                  <a:pt x="1423813" y="742261"/>
                  <a:pt x="1419009" y="743115"/>
                  <a:pt x="1413981" y="742738"/>
                </a:cubicBezTo>
                <a:cubicBezTo>
                  <a:pt x="1385877" y="747745"/>
                  <a:pt x="1357134" y="750433"/>
                  <a:pt x="1327946" y="750908"/>
                </a:cubicBezTo>
                <a:lnTo>
                  <a:pt x="1312513" y="752374"/>
                </a:lnTo>
                <a:lnTo>
                  <a:pt x="1312489" y="751927"/>
                </a:lnTo>
                <a:lnTo>
                  <a:pt x="1312039" y="751957"/>
                </a:lnTo>
                <a:cubicBezTo>
                  <a:pt x="1311529" y="748529"/>
                  <a:pt x="1311505" y="745089"/>
                  <a:pt x="1311505" y="741643"/>
                </a:cubicBezTo>
                <a:cubicBezTo>
                  <a:pt x="1311505" y="736520"/>
                  <a:pt x="1311557" y="731409"/>
                  <a:pt x="1312740" y="726334"/>
                </a:cubicBezTo>
                <a:cubicBezTo>
                  <a:pt x="1312702" y="698089"/>
                  <a:pt x="1314911" y="670244"/>
                  <a:pt x="1319470" y="642976"/>
                </a:cubicBezTo>
                <a:lnTo>
                  <a:pt x="1319957" y="636945"/>
                </a:lnTo>
                <a:cubicBezTo>
                  <a:pt x="1320109" y="636940"/>
                  <a:pt x="1320262" y="636936"/>
                  <a:pt x="1320412" y="636888"/>
                </a:cubicBezTo>
                <a:cubicBezTo>
                  <a:pt x="1365741" y="318752"/>
                  <a:pt x="1619119" y="65610"/>
                  <a:pt x="1942650" y="12058"/>
                </a:cubicBezTo>
                <a:lnTo>
                  <a:pt x="1942756" y="11023"/>
                </a:lnTo>
                <a:cubicBezTo>
                  <a:pt x="1947542" y="10113"/>
                  <a:pt x="1952346" y="9258"/>
                  <a:pt x="1957373" y="9636"/>
                </a:cubicBezTo>
                <a:cubicBezTo>
                  <a:pt x="1985487" y="4626"/>
                  <a:pt x="2014241" y="1938"/>
                  <a:pt x="2043439" y="1463"/>
                </a:cubicBezTo>
                <a:close/>
                <a:moveTo>
                  <a:pt x="553752" y="0"/>
                </a:moveTo>
                <a:lnTo>
                  <a:pt x="569157" y="1463"/>
                </a:lnTo>
                <a:cubicBezTo>
                  <a:pt x="598355" y="1938"/>
                  <a:pt x="627109" y="4626"/>
                  <a:pt x="655223" y="9636"/>
                </a:cubicBezTo>
                <a:cubicBezTo>
                  <a:pt x="660250" y="9258"/>
                  <a:pt x="665054" y="10113"/>
                  <a:pt x="669840" y="11023"/>
                </a:cubicBezTo>
                <a:lnTo>
                  <a:pt x="669945" y="12058"/>
                </a:lnTo>
                <a:cubicBezTo>
                  <a:pt x="993477" y="65610"/>
                  <a:pt x="1246855" y="318752"/>
                  <a:pt x="1292183" y="636888"/>
                </a:cubicBezTo>
                <a:cubicBezTo>
                  <a:pt x="1292334" y="636936"/>
                  <a:pt x="1292487" y="636940"/>
                  <a:pt x="1292639" y="636945"/>
                </a:cubicBezTo>
                <a:lnTo>
                  <a:pt x="1293126" y="642976"/>
                </a:lnTo>
                <a:cubicBezTo>
                  <a:pt x="1297685" y="670244"/>
                  <a:pt x="1299893" y="698089"/>
                  <a:pt x="1299856" y="726334"/>
                </a:cubicBezTo>
                <a:cubicBezTo>
                  <a:pt x="1301038" y="731409"/>
                  <a:pt x="1301092" y="736520"/>
                  <a:pt x="1301092" y="741643"/>
                </a:cubicBezTo>
                <a:cubicBezTo>
                  <a:pt x="1301092" y="745089"/>
                  <a:pt x="1301067" y="748529"/>
                  <a:pt x="1300557" y="751957"/>
                </a:cubicBezTo>
                <a:lnTo>
                  <a:pt x="1300107" y="751927"/>
                </a:lnTo>
                <a:lnTo>
                  <a:pt x="1300084" y="752374"/>
                </a:lnTo>
                <a:lnTo>
                  <a:pt x="1284649" y="750908"/>
                </a:lnTo>
                <a:cubicBezTo>
                  <a:pt x="1255462" y="750433"/>
                  <a:pt x="1226720" y="747745"/>
                  <a:pt x="1198615" y="742738"/>
                </a:cubicBezTo>
                <a:cubicBezTo>
                  <a:pt x="1193587" y="743115"/>
                  <a:pt x="1188783" y="742261"/>
                  <a:pt x="1183995" y="741349"/>
                </a:cubicBezTo>
                <a:lnTo>
                  <a:pt x="1183890" y="740314"/>
                </a:lnTo>
                <a:cubicBezTo>
                  <a:pt x="860358" y="686761"/>
                  <a:pt x="606980" y="433619"/>
                  <a:pt x="561652" y="115484"/>
                </a:cubicBezTo>
                <a:cubicBezTo>
                  <a:pt x="561501" y="115436"/>
                  <a:pt x="561349" y="115432"/>
                  <a:pt x="561197" y="115427"/>
                </a:cubicBezTo>
                <a:lnTo>
                  <a:pt x="560712" y="109409"/>
                </a:lnTo>
                <a:cubicBezTo>
                  <a:pt x="556151" y="82136"/>
                  <a:pt x="553941" y="54285"/>
                  <a:pt x="553979" y="26034"/>
                </a:cubicBezTo>
                <a:cubicBezTo>
                  <a:pt x="552796" y="20960"/>
                  <a:pt x="552744" y="15851"/>
                  <a:pt x="552744" y="10729"/>
                </a:cubicBezTo>
                <a:lnTo>
                  <a:pt x="553279" y="415"/>
                </a:lnTo>
                <a:lnTo>
                  <a:pt x="553728" y="445"/>
                </a:lnTo>
                <a:close/>
                <a:moveTo>
                  <a:pt x="533240" y="0"/>
                </a:moveTo>
                <a:lnTo>
                  <a:pt x="533263" y="445"/>
                </a:lnTo>
                <a:lnTo>
                  <a:pt x="533712" y="415"/>
                </a:lnTo>
                <a:lnTo>
                  <a:pt x="534248" y="10729"/>
                </a:lnTo>
                <a:cubicBezTo>
                  <a:pt x="534248" y="15851"/>
                  <a:pt x="534195" y="20960"/>
                  <a:pt x="533012" y="26034"/>
                </a:cubicBezTo>
                <a:cubicBezTo>
                  <a:pt x="533050" y="54285"/>
                  <a:pt x="530841" y="82136"/>
                  <a:pt x="526280" y="109409"/>
                </a:cubicBezTo>
                <a:lnTo>
                  <a:pt x="525795" y="115427"/>
                </a:lnTo>
                <a:cubicBezTo>
                  <a:pt x="525641" y="115432"/>
                  <a:pt x="525490" y="115436"/>
                  <a:pt x="525339" y="115484"/>
                </a:cubicBezTo>
                <a:cubicBezTo>
                  <a:pt x="484666" y="400950"/>
                  <a:pt x="276480" y="634085"/>
                  <a:pt x="0" y="716309"/>
                </a:cubicBezTo>
                <a:lnTo>
                  <a:pt x="0" y="596996"/>
                </a:lnTo>
                <a:cubicBezTo>
                  <a:pt x="206730" y="522312"/>
                  <a:pt x="362597" y="346147"/>
                  <a:pt x="404991" y="130576"/>
                </a:cubicBezTo>
                <a:cubicBezTo>
                  <a:pt x="233483" y="167436"/>
                  <a:pt x="87973" y="271356"/>
                  <a:pt x="0" y="413571"/>
                </a:cubicBezTo>
                <a:lnTo>
                  <a:pt x="0" y="227130"/>
                </a:lnTo>
                <a:cubicBezTo>
                  <a:pt x="109527" y="116320"/>
                  <a:pt x="254424" y="38976"/>
                  <a:pt x="417046" y="12058"/>
                </a:cubicBezTo>
                <a:lnTo>
                  <a:pt x="417151" y="11023"/>
                </a:lnTo>
                <a:cubicBezTo>
                  <a:pt x="421937" y="10113"/>
                  <a:pt x="426741" y="9258"/>
                  <a:pt x="431768" y="9636"/>
                </a:cubicBezTo>
                <a:cubicBezTo>
                  <a:pt x="459882" y="4626"/>
                  <a:pt x="488636" y="1938"/>
                  <a:pt x="517835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322236"/>
            <a:ext cx="2286000" cy="207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22934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3697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5B3FC0-5FC5-4657-A754-CB197F425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39677"/>
            <a:ext cx="4754880" cy="393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34ABFD-CAA6-4609-B468-2767FC1A7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39677"/>
            <a:ext cx="4754880" cy="393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030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21F68E3-A802-4348-AB15-D358FFA8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179101"/>
            <a:ext cx="4754880" cy="4202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41101A3-BBDE-427F-8748-F2576A8F3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686639"/>
            <a:ext cx="4754880" cy="35030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DF93EC3-1FB8-4688-9B1D-C269AE186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2179101"/>
            <a:ext cx="4754880" cy="4202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22355F-3844-4737-8F9F-DA8C97AB4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686639"/>
            <a:ext cx="4754880" cy="350302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22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7518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267871-9EF6-422A-8684-2ED893FA9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5582" y="2117517"/>
            <a:ext cx="9240837" cy="26229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128016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86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97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B7F4-24BD-4B7C-B32A-9DE56FE5046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3850" y="322263"/>
            <a:ext cx="7046913" cy="4089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3999" y="4562475"/>
            <a:ext cx="7047179" cy="19715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58163"/>
            <a:ext cx="4224147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5127072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7534275" y="322235"/>
            <a:ext cx="4333725" cy="6206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93661" y="2689921"/>
            <a:ext cx="3807789" cy="22934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F93337-2198-4D82-ACDA-924DBF31384C}"/>
              </a:ext>
            </a:extLst>
          </p:cNvPr>
          <p:cNvSpPr/>
          <p:nvPr userDrawn="1"/>
        </p:nvSpPr>
        <p:spPr>
          <a:xfrm>
            <a:off x="7534276" y="322235"/>
            <a:ext cx="4333725" cy="2046045"/>
          </a:xfrm>
          <a:custGeom>
            <a:avLst/>
            <a:gdLst>
              <a:gd name="connsiteX0" fmla="*/ 3720448 w 4333725"/>
              <a:gd name="connsiteY0" fmla="*/ 621797 h 2046045"/>
              <a:gd name="connsiteX1" fmla="*/ 4210283 w 4333725"/>
              <a:gd name="connsiteY1" fmla="*/ 130576 h 2046045"/>
              <a:gd name="connsiteX2" fmla="*/ 3720448 w 4333725"/>
              <a:gd name="connsiteY2" fmla="*/ 621797 h 2046045"/>
              <a:gd name="connsiteX3" fmla="*/ 3451522 w 4333725"/>
              <a:gd name="connsiteY3" fmla="*/ 621797 h 2046045"/>
              <a:gd name="connsiteX4" fmla="*/ 2961687 w 4333725"/>
              <a:gd name="connsiteY4" fmla="*/ 130576 h 2046045"/>
              <a:gd name="connsiteX5" fmla="*/ 3451522 w 4333725"/>
              <a:gd name="connsiteY5" fmla="*/ 621797 h 2046045"/>
              <a:gd name="connsiteX6" fmla="*/ 2194843 w 4333725"/>
              <a:gd name="connsiteY6" fmla="*/ 621797 h 2046045"/>
              <a:gd name="connsiteX7" fmla="*/ 2684678 w 4333725"/>
              <a:gd name="connsiteY7" fmla="*/ 130576 h 2046045"/>
              <a:gd name="connsiteX8" fmla="*/ 2194843 w 4333725"/>
              <a:gd name="connsiteY8" fmla="*/ 621797 h 2046045"/>
              <a:gd name="connsiteX9" fmla="*/ 1925917 w 4333725"/>
              <a:gd name="connsiteY9" fmla="*/ 621797 h 2046045"/>
              <a:gd name="connsiteX10" fmla="*/ 1436082 w 4333725"/>
              <a:gd name="connsiteY10" fmla="*/ 130576 h 2046045"/>
              <a:gd name="connsiteX11" fmla="*/ 1925917 w 4333725"/>
              <a:gd name="connsiteY11" fmla="*/ 621797 h 2046045"/>
              <a:gd name="connsiteX12" fmla="*/ 669238 w 4333725"/>
              <a:gd name="connsiteY12" fmla="*/ 621797 h 2046045"/>
              <a:gd name="connsiteX13" fmla="*/ 1159073 w 4333725"/>
              <a:gd name="connsiteY13" fmla="*/ 130576 h 2046045"/>
              <a:gd name="connsiteX14" fmla="*/ 669238 w 4333725"/>
              <a:gd name="connsiteY14" fmla="*/ 621797 h 2046045"/>
              <a:gd name="connsiteX15" fmla="*/ 3592199 w 4333725"/>
              <a:gd name="connsiteY15" fmla="*/ 752374 h 2046045"/>
              <a:gd name="connsiteX16" fmla="*/ 3607632 w 4333725"/>
              <a:gd name="connsiteY16" fmla="*/ 750908 h 2046045"/>
              <a:gd name="connsiteX17" fmla="*/ 3693667 w 4333725"/>
              <a:gd name="connsiteY17" fmla="*/ 742738 h 2046045"/>
              <a:gd name="connsiteX18" fmla="*/ 3708287 w 4333725"/>
              <a:gd name="connsiteY18" fmla="*/ 741349 h 2046045"/>
              <a:gd name="connsiteX19" fmla="*/ 3708392 w 4333725"/>
              <a:gd name="connsiteY19" fmla="*/ 740314 h 2046045"/>
              <a:gd name="connsiteX20" fmla="*/ 4330630 w 4333725"/>
              <a:gd name="connsiteY20" fmla="*/ 115484 h 2046045"/>
              <a:gd name="connsiteX21" fmla="*/ 4331086 w 4333725"/>
              <a:gd name="connsiteY21" fmla="*/ 115427 h 2046045"/>
              <a:gd name="connsiteX22" fmla="*/ 4331571 w 4333725"/>
              <a:gd name="connsiteY22" fmla="*/ 109409 h 2046045"/>
              <a:gd name="connsiteX23" fmla="*/ 4333725 w 4333725"/>
              <a:gd name="connsiteY23" fmla="*/ 82732 h 2046045"/>
              <a:gd name="connsiteX24" fmla="*/ 4333725 w 4333725"/>
              <a:gd name="connsiteY24" fmla="*/ 456 h 2046045"/>
              <a:gd name="connsiteX25" fmla="*/ 4323125 w 4333725"/>
              <a:gd name="connsiteY25" fmla="*/ 1463 h 2046045"/>
              <a:gd name="connsiteX26" fmla="*/ 4237059 w 4333725"/>
              <a:gd name="connsiteY26" fmla="*/ 9636 h 2046045"/>
              <a:gd name="connsiteX27" fmla="*/ 4222442 w 4333725"/>
              <a:gd name="connsiteY27" fmla="*/ 11023 h 2046045"/>
              <a:gd name="connsiteX28" fmla="*/ 4222337 w 4333725"/>
              <a:gd name="connsiteY28" fmla="*/ 12058 h 2046045"/>
              <a:gd name="connsiteX29" fmla="*/ 3600099 w 4333725"/>
              <a:gd name="connsiteY29" fmla="*/ 636888 h 2046045"/>
              <a:gd name="connsiteX30" fmla="*/ 3599643 w 4333725"/>
              <a:gd name="connsiteY30" fmla="*/ 636945 h 2046045"/>
              <a:gd name="connsiteX31" fmla="*/ 3599156 w 4333725"/>
              <a:gd name="connsiteY31" fmla="*/ 642976 h 2046045"/>
              <a:gd name="connsiteX32" fmla="*/ 3592426 w 4333725"/>
              <a:gd name="connsiteY32" fmla="*/ 726334 h 2046045"/>
              <a:gd name="connsiteX33" fmla="*/ 3591191 w 4333725"/>
              <a:gd name="connsiteY33" fmla="*/ 741643 h 2046045"/>
              <a:gd name="connsiteX34" fmla="*/ 3591726 w 4333725"/>
              <a:gd name="connsiteY34" fmla="*/ 751957 h 2046045"/>
              <a:gd name="connsiteX35" fmla="*/ 3592176 w 4333725"/>
              <a:gd name="connsiteY35" fmla="*/ 751927 h 2046045"/>
              <a:gd name="connsiteX36" fmla="*/ 3579770 w 4333725"/>
              <a:gd name="connsiteY36" fmla="*/ 752374 h 2046045"/>
              <a:gd name="connsiteX37" fmla="*/ 3579793 w 4333725"/>
              <a:gd name="connsiteY37" fmla="*/ 751927 h 2046045"/>
              <a:gd name="connsiteX38" fmla="*/ 3580243 w 4333725"/>
              <a:gd name="connsiteY38" fmla="*/ 751957 h 2046045"/>
              <a:gd name="connsiteX39" fmla="*/ 3580778 w 4333725"/>
              <a:gd name="connsiteY39" fmla="*/ 741643 h 2046045"/>
              <a:gd name="connsiteX40" fmla="*/ 3579542 w 4333725"/>
              <a:gd name="connsiteY40" fmla="*/ 726334 h 2046045"/>
              <a:gd name="connsiteX41" fmla="*/ 3572813 w 4333725"/>
              <a:gd name="connsiteY41" fmla="*/ 642976 h 2046045"/>
              <a:gd name="connsiteX42" fmla="*/ 3572326 w 4333725"/>
              <a:gd name="connsiteY42" fmla="*/ 636945 h 2046045"/>
              <a:gd name="connsiteX43" fmla="*/ 3571870 w 4333725"/>
              <a:gd name="connsiteY43" fmla="*/ 636888 h 2046045"/>
              <a:gd name="connsiteX44" fmla="*/ 2949633 w 4333725"/>
              <a:gd name="connsiteY44" fmla="*/ 12058 h 2046045"/>
              <a:gd name="connsiteX45" fmla="*/ 2949526 w 4333725"/>
              <a:gd name="connsiteY45" fmla="*/ 11023 h 2046045"/>
              <a:gd name="connsiteX46" fmla="*/ 2934910 w 4333725"/>
              <a:gd name="connsiteY46" fmla="*/ 9636 h 2046045"/>
              <a:gd name="connsiteX47" fmla="*/ 2848843 w 4333725"/>
              <a:gd name="connsiteY47" fmla="*/ 1463 h 2046045"/>
              <a:gd name="connsiteX48" fmla="*/ 2833438 w 4333725"/>
              <a:gd name="connsiteY48" fmla="*/ 0 h 2046045"/>
              <a:gd name="connsiteX49" fmla="*/ 2833415 w 4333725"/>
              <a:gd name="connsiteY49" fmla="*/ 445 h 2046045"/>
              <a:gd name="connsiteX50" fmla="*/ 2832966 w 4333725"/>
              <a:gd name="connsiteY50" fmla="*/ 415 h 2046045"/>
              <a:gd name="connsiteX51" fmla="*/ 2832430 w 4333725"/>
              <a:gd name="connsiteY51" fmla="*/ 10729 h 2046045"/>
              <a:gd name="connsiteX52" fmla="*/ 2833665 w 4333725"/>
              <a:gd name="connsiteY52" fmla="*/ 26034 h 2046045"/>
              <a:gd name="connsiteX53" fmla="*/ 2840398 w 4333725"/>
              <a:gd name="connsiteY53" fmla="*/ 109409 h 2046045"/>
              <a:gd name="connsiteX54" fmla="*/ 2840883 w 4333725"/>
              <a:gd name="connsiteY54" fmla="*/ 115427 h 2046045"/>
              <a:gd name="connsiteX55" fmla="*/ 2841339 w 4333725"/>
              <a:gd name="connsiteY55" fmla="*/ 115484 h 2046045"/>
              <a:gd name="connsiteX56" fmla="*/ 3463577 w 4333725"/>
              <a:gd name="connsiteY56" fmla="*/ 740314 h 2046045"/>
              <a:gd name="connsiteX57" fmla="*/ 3463681 w 4333725"/>
              <a:gd name="connsiteY57" fmla="*/ 741349 h 2046045"/>
              <a:gd name="connsiteX58" fmla="*/ 3478302 w 4333725"/>
              <a:gd name="connsiteY58" fmla="*/ 742738 h 2046045"/>
              <a:gd name="connsiteX59" fmla="*/ 3564336 w 4333725"/>
              <a:gd name="connsiteY59" fmla="*/ 750908 h 2046045"/>
              <a:gd name="connsiteX60" fmla="*/ 2066595 w 4333725"/>
              <a:gd name="connsiteY60" fmla="*/ 752374 h 2046045"/>
              <a:gd name="connsiteX61" fmla="*/ 2082028 w 4333725"/>
              <a:gd name="connsiteY61" fmla="*/ 750908 h 2046045"/>
              <a:gd name="connsiteX62" fmla="*/ 2168063 w 4333725"/>
              <a:gd name="connsiteY62" fmla="*/ 742738 h 2046045"/>
              <a:gd name="connsiteX63" fmla="*/ 2182683 w 4333725"/>
              <a:gd name="connsiteY63" fmla="*/ 741349 h 2046045"/>
              <a:gd name="connsiteX64" fmla="*/ 2182788 w 4333725"/>
              <a:gd name="connsiteY64" fmla="*/ 740314 h 2046045"/>
              <a:gd name="connsiteX65" fmla="*/ 2805025 w 4333725"/>
              <a:gd name="connsiteY65" fmla="*/ 115484 h 2046045"/>
              <a:gd name="connsiteX66" fmla="*/ 2805481 w 4333725"/>
              <a:gd name="connsiteY66" fmla="*/ 115427 h 2046045"/>
              <a:gd name="connsiteX67" fmla="*/ 2805966 w 4333725"/>
              <a:gd name="connsiteY67" fmla="*/ 109409 h 2046045"/>
              <a:gd name="connsiteX68" fmla="*/ 2812698 w 4333725"/>
              <a:gd name="connsiteY68" fmla="*/ 26034 h 2046045"/>
              <a:gd name="connsiteX69" fmla="*/ 2813934 w 4333725"/>
              <a:gd name="connsiteY69" fmla="*/ 10729 h 2046045"/>
              <a:gd name="connsiteX70" fmla="*/ 2813399 w 4333725"/>
              <a:gd name="connsiteY70" fmla="*/ 415 h 2046045"/>
              <a:gd name="connsiteX71" fmla="*/ 2812950 w 4333725"/>
              <a:gd name="connsiteY71" fmla="*/ 445 h 2046045"/>
              <a:gd name="connsiteX72" fmla="*/ 2812926 w 4333725"/>
              <a:gd name="connsiteY72" fmla="*/ 0 h 2046045"/>
              <a:gd name="connsiteX73" fmla="*/ 2797520 w 4333725"/>
              <a:gd name="connsiteY73" fmla="*/ 1463 h 2046045"/>
              <a:gd name="connsiteX74" fmla="*/ 2711455 w 4333725"/>
              <a:gd name="connsiteY74" fmla="*/ 9636 h 2046045"/>
              <a:gd name="connsiteX75" fmla="*/ 2696838 w 4333725"/>
              <a:gd name="connsiteY75" fmla="*/ 11023 h 2046045"/>
              <a:gd name="connsiteX76" fmla="*/ 2696732 w 4333725"/>
              <a:gd name="connsiteY76" fmla="*/ 12058 h 2046045"/>
              <a:gd name="connsiteX77" fmla="*/ 2074494 w 4333725"/>
              <a:gd name="connsiteY77" fmla="*/ 636888 h 2046045"/>
              <a:gd name="connsiteX78" fmla="*/ 2074039 w 4333725"/>
              <a:gd name="connsiteY78" fmla="*/ 636945 h 2046045"/>
              <a:gd name="connsiteX79" fmla="*/ 2073551 w 4333725"/>
              <a:gd name="connsiteY79" fmla="*/ 642976 h 2046045"/>
              <a:gd name="connsiteX80" fmla="*/ 2066822 w 4333725"/>
              <a:gd name="connsiteY80" fmla="*/ 726334 h 2046045"/>
              <a:gd name="connsiteX81" fmla="*/ 2065587 w 4333725"/>
              <a:gd name="connsiteY81" fmla="*/ 741643 h 2046045"/>
              <a:gd name="connsiteX82" fmla="*/ 2066121 w 4333725"/>
              <a:gd name="connsiteY82" fmla="*/ 751957 h 2046045"/>
              <a:gd name="connsiteX83" fmla="*/ 2066571 w 4333725"/>
              <a:gd name="connsiteY83" fmla="*/ 751927 h 2046045"/>
              <a:gd name="connsiteX84" fmla="*/ 2054165 w 4333725"/>
              <a:gd name="connsiteY84" fmla="*/ 752374 h 2046045"/>
              <a:gd name="connsiteX85" fmla="*/ 2054189 w 4333725"/>
              <a:gd name="connsiteY85" fmla="*/ 751927 h 2046045"/>
              <a:gd name="connsiteX86" fmla="*/ 2054639 w 4333725"/>
              <a:gd name="connsiteY86" fmla="*/ 751957 h 2046045"/>
              <a:gd name="connsiteX87" fmla="*/ 2055173 w 4333725"/>
              <a:gd name="connsiteY87" fmla="*/ 741643 h 2046045"/>
              <a:gd name="connsiteX88" fmla="*/ 2053937 w 4333725"/>
              <a:gd name="connsiteY88" fmla="*/ 726334 h 2046045"/>
              <a:gd name="connsiteX89" fmla="*/ 2047208 w 4333725"/>
              <a:gd name="connsiteY89" fmla="*/ 642976 h 2046045"/>
              <a:gd name="connsiteX90" fmla="*/ 2046721 w 4333725"/>
              <a:gd name="connsiteY90" fmla="*/ 636945 h 2046045"/>
              <a:gd name="connsiteX91" fmla="*/ 2046265 w 4333725"/>
              <a:gd name="connsiteY91" fmla="*/ 636888 h 2046045"/>
              <a:gd name="connsiteX92" fmla="*/ 1424028 w 4333725"/>
              <a:gd name="connsiteY92" fmla="*/ 12058 h 2046045"/>
              <a:gd name="connsiteX93" fmla="*/ 1423921 w 4333725"/>
              <a:gd name="connsiteY93" fmla="*/ 11023 h 2046045"/>
              <a:gd name="connsiteX94" fmla="*/ 1409305 w 4333725"/>
              <a:gd name="connsiteY94" fmla="*/ 9636 h 2046045"/>
              <a:gd name="connsiteX95" fmla="*/ 1323239 w 4333725"/>
              <a:gd name="connsiteY95" fmla="*/ 1463 h 2046045"/>
              <a:gd name="connsiteX96" fmla="*/ 1307833 w 4333725"/>
              <a:gd name="connsiteY96" fmla="*/ 0 h 2046045"/>
              <a:gd name="connsiteX97" fmla="*/ 1307810 w 4333725"/>
              <a:gd name="connsiteY97" fmla="*/ 445 h 2046045"/>
              <a:gd name="connsiteX98" fmla="*/ 1307361 w 4333725"/>
              <a:gd name="connsiteY98" fmla="*/ 415 h 2046045"/>
              <a:gd name="connsiteX99" fmla="*/ 1306825 w 4333725"/>
              <a:gd name="connsiteY99" fmla="*/ 10729 h 2046045"/>
              <a:gd name="connsiteX100" fmla="*/ 1308061 w 4333725"/>
              <a:gd name="connsiteY100" fmla="*/ 26034 h 2046045"/>
              <a:gd name="connsiteX101" fmla="*/ 1314794 w 4333725"/>
              <a:gd name="connsiteY101" fmla="*/ 109409 h 2046045"/>
              <a:gd name="connsiteX102" fmla="*/ 1315279 w 4333725"/>
              <a:gd name="connsiteY102" fmla="*/ 115427 h 2046045"/>
              <a:gd name="connsiteX103" fmla="*/ 1315734 w 4333725"/>
              <a:gd name="connsiteY103" fmla="*/ 115484 h 2046045"/>
              <a:gd name="connsiteX104" fmla="*/ 1937972 w 4333725"/>
              <a:gd name="connsiteY104" fmla="*/ 740314 h 2046045"/>
              <a:gd name="connsiteX105" fmla="*/ 1938077 w 4333725"/>
              <a:gd name="connsiteY105" fmla="*/ 741349 h 2046045"/>
              <a:gd name="connsiteX106" fmla="*/ 1952697 w 4333725"/>
              <a:gd name="connsiteY106" fmla="*/ 742738 h 2046045"/>
              <a:gd name="connsiteX107" fmla="*/ 2038731 w 4333725"/>
              <a:gd name="connsiteY107" fmla="*/ 750908 h 2046045"/>
              <a:gd name="connsiteX108" fmla="*/ 540990 w 4333725"/>
              <a:gd name="connsiteY108" fmla="*/ 752374 h 2046045"/>
              <a:gd name="connsiteX109" fmla="*/ 556423 w 4333725"/>
              <a:gd name="connsiteY109" fmla="*/ 750908 h 2046045"/>
              <a:gd name="connsiteX110" fmla="*/ 642458 w 4333725"/>
              <a:gd name="connsiteY110" fmla="*/ 742738 h 2046045"/>
              <a:gd name="connsiteX111" fmla="*/ 657078 w 4333725"/>
              <a:gd name="connsiteY111" fmla="*/ 741349 h 2046045"/>
              <a:gd name="connsiteX112" fmla="*/ 657182 w 4333725"/>
              <a:gd name="connsiteY112" fmla="*/ 740314 h 2046045"/>
              <a:gd name="connsiteX113" fmla="*/ 1279420 w 4333725"/>
              <a:gd name="connsiteY113" fmla="*/ 115484 h 2046045"/>
              <a:gd name="connsiteX114" fmla="*/ 1279876 w 4333725"/>
              <a:gd name="connsiteY114" fmla="*/ 115427 h 2046045"/>
              <a:gd name="connsiteX115" fmla="*/ 1280361 w 4333725"/>
              <a:gd name="connsiteY115" fmla="*/ 109409 h 2046045"/>
              <a:gd name="connsiteX116" fmla="*/ 1287094 w 4333725"/>
              <a:gd name="connsiteY116" fmla="*/ 26034 h 2046045"/>
              <a:gd name="connsiteX117" fmla="*/ 1288330 w 4333725"/>
              <a:gd name="connsiteY117" fmla="*/ 10729 h 2046045"/>
              <a:gd name="connsiteX118" fmla="*/ 1287794 w 4333725"/>
              <a:gd name="connsiteY118" fmla="*/ 415 h 2046045"/>
              <a:gd name="connsiteX119" fmla="*/ 1287345 w 4333725"/>
              <a:gd name="connsiteY119" fmla="*/ 445 h 2046045"/>
              <a:gd name="connsiteX120" fmla="*/ 1287322 w 4333725"/>
              <a:gd name="connsiteY120" fmla="*/ 0 h 2046045"/>
              <a:gd name="connsiteX121" fmla="*/ 1271916 w 4333725"/>
              <a:gd name="connsiteY121" fmla="*/ 1463 h 2046045"/>
              <a:gd name="connsiteX122" fmla="*/ 1185850 w 4333725"/>
              <a:gd name="connsiteY122" fmla="*/ 9636 h 2046045"/>
              <a:gd name="connsiteX123" fmla="*/ 1171233 w 4333725"/>
              <a:gd name="connsiteY123" fmla="*/ 11023 h 2046045"/>
              <a:gd name="connsiteX124" fmla="*/ 1171127 w 4333725"/>
              <a:gd name="connsiteY124" fmla="*/ 12058 h 2046045"/>
              <a:gd name="connsiteX125" fmla="*/ 548889 w 4333725"/>
              <a:gd name="connsiteY125" fmla="*/ 636888 h 2046045"/>
              <a:gd name="connsiteX126" fmla="*/ 548434 w 4333725"/>
              <a:gd name="connsiteY126" fmla="*/ 636945 h 2046045"/>
              <a:gd name="connsiteX127" fmla="*/ 547947 w 4333725"/>
              <a:gd name="connsiteY127" fmla="*/ 642976 h 2046045"/>
              <a:gd name="connsiteX128" fmla="*/ 541217 w 4333725"/>
              <a:gd name="connsiteY128" fmla="*/ 726334 h 2046045"/>
              <a:gd name="connsiteX129" fmla="*/ 539982 w 4333725"/>
              <a:gd name="connsiteY129" fmla="*/ 741643 h 2046045"/>
              <a:gd name="connsiteX130" fmla="*/ 540516 w 4333725"/>
              <a:gd name="connsiteY130" fmla="*/ 751957 h 2046045"/>
              <a:gd name="connsiteX131" fmla="*/ 540966 w 4333725"/>
              <a:gd name="connsiteY131" fmla="*/ 751927 h 2046045"/>
              <a:gd name="connsiteX132" fmla="*/ 528561 w 4333725"/>
              <a:gd name="connsiteY132" fmla="*/ 752374 h 2046045"/>
              <a:gd name="connsiteX133" fmla="*/ 528584 w 4333725"/>
              <a:gd name="connsiteY133" fmla="*/ 751927 h 2046045"/>
              <a:gd name="connsiteX134" fmla="*/ 529034 w 4333725"/>
              <a:gd name="connsiteY134" fmla="*/ 751957 h 2046045"/>
              <a:gd name="connsiteX135" fmla="*/ 529569 w 4333725"/>
              <a:gd name="connsiteY135" fmla="*/ 741643 h 2046045"/>
              <a:gd name="connsiteX136" fmla="*/ 528333 w 4333725"/>
              <a:gd name="connsiteY136" fmla="*/ 726334 h 2046045"/>
              <a:gd name="connsiteX137" fmla="*/ 521603 w 4333725"/>
              <a:gd name="connsiteY137" fmla="*/ 642976 h 2046045"/>
              <a:gd name="connsiteX138" fmla="*/ 521116 w 4333725"/>
              <a:gd name="connsiteY138" fmla="*/ 636945 h 2046045"/>
              <a:gd name="connsiteX139" fmla="*/ 520660 w 4333725"/>
              <a:gd name="connsiteY139" fmla="*/ 636888 h 2046045"/>
              <a:gd name="connsiteX140" fmla="*/ 16189 w 4333725"/>
              <a:gd name="connsiteY140" fmla="*/ 41233 h 2046045"/>
              <a:gd name="connsiteX141" fmla="*/ 0 w 4333725"/>
              <a:gd name="connsiteY141" fmla="*/ 37222 h 2046045"/>
              <a:gd name="connsiteX142" fmla="*/ 0 w 4333725"/>
              <a:gd name="connsiteY142" fmla="*/ 156744 h 2046045"/>
              <a:gd name="connsiteX143" fmla="*/ 788 w 4333725"/>
              <a:gd name="connsiteY143" fmla="*/ 156975 h 2046045"/>
              <a:gd name="connsiteX144" fmla="*/ 400312 w 4333725"/>
              <a:gd name="connsiteY144" fmla="*/ 621797 h 2046045"/>
              <a:gd name="connsiteX145" fmla="*/ 21154 w 4333725"/>
              <a:gd name="connsiteY145" fmla="*/ 379275 h 2046045"/>
              <a:gd name="connsiteX146" fmla="*/ 0 w 4333725"/>
              <a:gd name="connsiteY146" fmla="*/ 346133 h 2046045"/>
              <a:gd name="connsiteX147" fmla="*/ 0 w 4333725"/>
              <a:gd name="connsiteY147" fmla="*/ 529760 h 2046045"/>
              <a:gd name="connsiteX148" fmla="*/ 85262 w 4333725"/>
              <a:gd name="connsiteY148" fmla="*/ 602963 h 2046045"/>
              <a:gd name="connsiteX149" fmla="*/ 412367 w 4333725"/>
              <a:gd name="connsiteY149" fmla="*/ 740314 h 2046045"/>
              <a:gd name="connsiteX150" fmla="*/ 412472 w 4333725"/>
              <a:gd name="connsiteY150" fmla="*/ 741349 h 2046045"/>
              <a:gd name="connsiteX151" fmla="*/ 427092 w 4333725"/>
              <a:gd name="connsiteY151" fmla="*/ 742738 h 2046045"/>
              <a:gd name="connsiteX152" fmla="*/ 513126 w 4333725"/>
              <a:gd name="connsiteY152" fmla="*/ 750908 h 2046045"/>
              <a:gd name="connsiteX153" fmla="*/ 4210283 w 4333725"/>
              <a:gd name="connsiteY153" fmla="*/ 1391030 h 2046045"/>
              <a:gd name="connsiteX154" fmla="*/ 3720448 w 4333725"/>
              <a:gd name="connsiteY154" fmla="*/ 903667 h 2046045"/>
              <a:gd name="connsiteX155" fmla="*/ 4210283 w 4333725"/>
              <a:gd name="connsiteY155" fmla="*/ 1391030 h 2046045"/>
              <a:gd name="connsiteX156" fmla="*/ 2961685 w 4333725"/>
              <a:gd name="connsiteY156" fmla="*/ 1391030 h 2046045"/>
              <a:gd name="connsiteX157" fmla="*/ 3451520 w 4333725"/>
              <a:gd name="connsiteY157" fmla="*/ 903667 h 2046045"/>
              <a:gd name="connsiteX158" fmla="*/ 2961685 w 4333725"/>
              <a:gd name="connsiteY158" fmla="*/ 1391030 h 2046045"/>
              <a:gd name="connsiteX159" fmla="*/ 2684678 w 4333725"/>
              <a:gd name="connsiteY159" fmla="*/ 1391030 h 2046045"/>
              <a:gd name="connsiteX160" fmla="*/ 2194843 w 4333725"/>
              <a:gd name="connsiteY160" fmla="*/ 903667 h 2046045"/>
              <a:gd name="connsiteX161" fmla="*/ 2684678 w 4333725"/>
              <a:gd name="connsiteY161" fmla="*/ 1391030 h 2046045"/>
              <a:gd name="connsiteX162" fmla="*/ 1436080 w 4333725"/>
              <a:gd name="connsiteY162" fmla="*/ 1391030 h 2046045"/>
              <a:gd name="connsiteX163" fmla="*/ 1925915 w 4333725"/>
              <a:gd name="connsiteY163" fmla="*/ 903667 h 2046045"/>
              <a:gd name="connsiteX164" fmla="*/ 1436080 w 4333725"/>
              <a:gd name="connsiteY164" fmla="*/ 1391030 h 2046045"/>
              <a:gd name="connsiteX165" fmla="*/ 1159073 w 4333725"/>
              <a:gd name="connsiteY165" fmla="*/ 1391030 h 2046045"/>
              <a:gd name="connsiteX166" fmla="*/ 669238 w 4333725"/>
              <a:gd name="connsiteY166" fmla="*/ 903667 h 2046045"/>
              <a:gd name="connsiteX167" fmla="*/ 1159073 w 4333725"/>
              <a:gd name="connsiteY167" fmla="*/ 1391030 h 2046045"/>
              <a:gd name="connsiteX168" fmla="*/ 0 w 4333725"/>
              <a:gd name="connsiteY168" fmla="*/ 1483650 h 2046045"/>
              <a:gd name="connsiteX169" fmla="*/ 16187 w 4333725"/>
              <a:gd name="connsiteY169" fmla="*/ 1479671 h 2046045"/>
              <a:gd name="connsiteX170" fmla="*/ 520657 w 4333725"/>
              <a:gd name="connsiteY170" fmla="*/ 888694 h 2046045"/>
              <a:gd name="connsiteX171" fmla="*/ 521113 w 4333725"/>
              <a:gd name="connsiteY171" fmla="*/ 888638 h 2046045"/>
              <a:gd name="connsiteX172" fmla="*/ 521599 w 4333725"/>
              <a:gd name="connsiteY172" fmla="*/ 882666 h 2046045"/>
              <a:gd name="connsiteX173" fmla="*/ 528331 w 4333725"/>
              <a:gd name="connsiteY173" fmla="*/ 799946 h 2046045"/>
              <a:gd name="connsiteX174" fmla="*/ 529567 w 4333725"/>
              <a:gd name="connsiteY174" fmla="*/ 784762 h 2046045"/>
              <a:gd name="connsiteX175" fmla="*/ 529031 w 4333725"/>
              <a:gd name="connsiteY175" fmla="*/ 774529 h 2046045"/>
              <a:gd name="connsiteX176" fmla="*/ 528582 w 4333725"/>
              <a:gd name="connsiteY176" fmla="*/ 774558 h 2046045"/>
              <a:gd name="connsiteX177" fmla="*/ 528559 w 4333725"/>
              <a:gd name="connsiteY177" fmla="*/ 774116 h 2046045"/>
              <a:gd name="connsiteX178" fmla="*/ 513153 w 4333725"/>
              <a:gd name="connsiteY178" fmla="*/ 775568 h 2046045"/>
              <a:gd name="connsiteX179" fmla="*/ 427087 w 4333725"/>
              <a:gd name="connsiteY179" fmla="*/ 783677 h 2046045"/>
              <a:gd name="connsiteX180" fmla="*/ 412470 w 4333725"/>
              <a:gd name="connsiteY180" fmla="*/ 785053 h 2046045"/>
              <a:gd name="connsiteX181" fmla="*/ 412364 w 4333725"/>
              <a:gd name="connsiteY181" fmla="*/ 786080 h 2046045"/>
              <a:gd name="connsiteX182" fmla="*/ 85260 w 4333725"/>
              <a:gd name="connsiteY182" fmla="*/ 922352 h 2046045"/>
              <a:gd name="connsiteX183" fmla="*/ 0 w 4333725"/>
              <a:gd name="connsiteY183" fmla="*/ 994977 h 2046045"/>
              <a:gd name="connsiteX184" fmla="*/ 0 w 4333725"/>
              <a:gd name="connsiteY184" fmla="*/ 1177163 h 2046045"/>
              <a:gd name="connsiteX185" fmla="*/ 21152 w 4333725"/>
              <a:gd name="connsiteY185" fmla="*/ 1144284 h 2046045"/>
              <a:gd name="connsiteX186" fmla="*/ 400310 w 4333725"/>
              <a:gd name="connsiteY186" fmla="*/ 903667 h 2046045"/>
              <a:gd name="connsiteX187" fmla="*/ 786 w 4333725"/>
              <a:gd name="connsiteY187" fmla="*/ 1364839 h 2046045"/>
              <a:gd name="connsiteX188" fmla="*/ 0 w 4333725"/>
              <a:gd name="connsiteY188" fmla="*/ 1365067 h 2046045"/>
              <a:gd name="connsiteX189" fmla="*/ 4333725 w 4333725"/>
              <a:gd name="connsiteY189" fmla="*/ 1520129 h 2046045"/>
              <a:gd name="connsiteX190" fmla="*/ 4333725 w 4333725"/>
              <a:gd name="connsiteY190" fmla="*/ 1438480 h 2046045"/>
              <a:gd name="connsiteX191" fmla="*/ 4331574 w 4333725"/>
              <a:gd name="connsiteY191" fmla="*/ 1412043 h 2046045"/>
              <a:gd name="connsiteX192" fmla="*/ 4331087 w 4333725"/>
              <a:gd name="connsiteY192" fmla="*/ 1406060 h 2046045"/>
              <a:gd name="connsiteX193" fmla="*/ 4330631 w 4333725"/>
              <a:gd name="connsiteY193" fmla="*/ 1406003 h 2046045"/>
              <a:gd name="connsiteX194" fmla="*/ 3708393 w 4333725"/>
              <a:gd name="connsiteY194" fmla="*/ 786080 h 2046045"/>
              <a:gd name="connsiteX195" fmla="*/ 3708287 w 4333725"/>
              <a:gd name="connsiteY195" fmla="*/ 785053 h 2046045"/>
              <a:gd name="connsiteX196" fmla="*/ 3693671 w 4333725"/>
              <a:gd name="connsiteY196" fmla="*/ 783677 h 2046045"/>
              <a:gd name="connsiteX197" fmla="*/ 3607604 w 4333725"/>
              <a:gd name="connsiteY197" fmla="*/ 775568 h 2046045"/>
              <a:gd name="connsiteX198" fmla="*/ 3592199 w 4333725"/>
              <a:gd name="connsiteY198" fmla="*/ 774116 h 2046045"/>
              <a:gd name="connsiteX199" fmla="*/ 3592176 w 4333725"/>
              <a:gd name="connsiteY199" fmla="*/ 774558 h 2046045"/>
              <a:gd name="connsiteX200" fmla="*/ 3591727 w 4333725"/>
              <a:gd name="connsiteY200" fmla="*/ 774529 h 2046045"/>
              <a:gd name="connsiteX201" fmla="*/ 3591191 w 4333725"/>
              <a:gd name="connsiteY201" fmla="*/ 784762 h 2046045"/>
              <a:gd name="connsiteX202" fmla="*/ 3592426 w 4333725"/>
              <a:gd name="connsiteY202" fmla="*/ 799946 h 2046045"/>
              <a:gd name="connsiteX203" fmla="*/ 3599158 w 4333725"/>
              <a:gd name="connsiteY203" fmla="*/ 882666 h 2046045"/>
              <a:gd name="connsiteX204" fmla="*/ 3599644 w 4333725"/>
              <a:gd name="connsiteY204" fmla="*/ 888638 h 2046045"/>
              <a:gd name="connsiteX205" fmla="*/ 3600100 w 4333725"/>
              <a:gd name="connsiteY205" fmla="*/ 888694 h 2046045"/>
              <a:gd name="connsiteX206" fmla="*/ 4222338 w 4333725"/>
              <a:gd name="connsiteY206" fmla="*/ 1508617 h 2046045"/>
              <a:gd name="connsiteX207" fmla="*/ 4222442 w 4333725"/>
              <a:gd name="connsiteY207" fmla="*/ 1509644 h 2046045"/>
              <a:gd name="connsiteX208" fmla="*/ 4237063 w 4333725"/>
              <a:gd name="connsiteY208" fmla="*/ 1511021 h 2046045"/>
              <a:gd name="connsiteX209" fmla="*/ 4323097 w 4333725"/>
              <a:gd name="connsiteY209" fmla="*/ 1519127 h 2046045"/>
              <a:gd name="connsiteX210" fmla="*/ 2833436 w 4333725"/>
              <a:gd name="connsiteY210" fmla="*/ 1520582 h 2046045"/>
              <a:gd name="connsiteX211" fmla="*/ 2848869 w 4333725"/>
              <a:gd name="connsiteY211" fmla="*/ 1519127 h 2046045"/>
              <a:gd name="connsiteX212" fmla="*/ 2934904 w 4333725"/>
              <a:gd name="connsiteY212" fmla="*/ 1511021 h 2046045"/>
              <a:gd name="connsiteX213" fmla="*/ 2949524 w 4333725"/>
              <a:gd name="connsiteY213" fmla="*/ 1509644 h 2046045"/>
              <a:gd name="connsiteX214" fmla="*/ 2949630 w 4333725"/>
              <a:gd name="connsiteY214" fmla="*/ 1508617 h 2046045"/>
              <a:gd name="connsiteX215" fmla="*/ 3571867 w 4333725"/>
              <a:gd name="connsiteY215" fmla="*/ 888694 h 2046045"/>
              <a:gd name="connsiteX216" fmla="*/ 3572323 w 4333725"/>
              <a:gd name="connsiteY216" fmla="*/ 888638 h 2046045"/>
              <a:gd name="connsiteX217" fmla="*/ 3572808 w 4333725"/>
              <a:gd name="connsiteY217" fmla="*/ 882666 h 2046045"/>
              <a:gd name="connsiteX218" fmla="*/ 3579540 w 4333725"/>
              <a:gd name="connsiteY218" fmla="*/ 799946 h 2046045"/>
              <a:gd name="connsiteX219" fmla="*/ 3580776 w 4333725"/>
              <a:gd name="connsiteY219" fmla="*/ 784762 h 2046045"/>
              <a:gd name="connsiteX220" fmla="*/ 3580241 w 4333725"/>
              <a:gd name="connsiteY220" fmla="*/ 774529 h 2046045"/>
              <a:gd name="connsiteX221" fmla="*/ 3579792 w 4333725"/>
              <a:gd name="connsiteY221" fmla="*/ 774558 h 2046045"/>
              <a:gd name="connsiteX222" fmla="*/ 3579768 w 4333725"/>
              <a:gd name="connsiteY222" fmla="*/ 774116 h 2046045"/>
              <a:gd name="connsiteX223" fmla="*/ 3564362 w 4333725"/>
              <a:gd name="connsiteY223" fmla="*/ 775568 h 2046045"/>
              <a:gd name="connsiteX224" fmla="*/ 3478297 w 4333725"/>
              <a:gd name="connsiteY224" fmla="*/ 783677 h 2046045"/>
              <a:gd name="connsiteX225" fmla="*/ 3463679 w 4333725"/>
              <a:gd name="connsiteY225" fmla="*/ 785053 h 2046045"/>
              <a:gd name="connsiteX226" fmla="*/ 3463574 w 4333725"/>
              <a:gd name="connsiteY226" fmla="*/ 786080 h 2046045"/>
              <a:gd name="connsiteX227" fmla="*/ 2841336 w 4333725"/>
              <a:gd name="connsiteY227" fmla="*/ 1406003 h 2046045"/>
              <a:gd name="connsiteX228" fmla="*/ 2840881 w 4333725"/>
              <a:gd name="connsiteY228" fmla="*/ 1406060 h 2046045"/>
              <a:gd name="connsiteX229" fmla="*/ 2840393 w 4333725"/>
              <a:gd name="connsiteY229" fmla="*/ 1412043 h 2046045"/>
              <a:gd name="connsiteX230" fmla="*/ 2833663 w 4333725"/>
              <a:gd name="connsiteY230" fmla="*/ 1494746 h 2046045"/>
              <a:gd name="connsiteX231" fmla="*/ 2832428 w 4333725"/>
              <a:gd name="connsiteY231" fmla="*/ 1509936 h 2046045"/>
              <a:gd name="connsiteX232" fmla="*/ 2832963 w 4333725"/>
              <a:gd name="connsiteY232" fmla="*/ 1520169 h 2046045"/>
              <a:gd name="connsiteX233" fmla="*/ 2833413 w 4333725"/>
              <a:gd name="connsiteY233" fmla="*/ 1520139 h 2046045"/>
              <a:gd name="connsiteX234" fmla="*/ 2812926 w 4333725"/>
              <a:gd name="connsiteY234" fmla="*/ 1520582 h 2046045"/>
              <a:gd name="connsiteX235" fmla="*/ 2812950 w 4333725"/>
              <a:gd name="connsiteY235" fmla="*/ 1520139 h 2046045"/>
              <a:gd name="connsiteX236" fmla="*/ 2813400 w 4333725"/>
              <a:gd name="connsiteY236" fmla="*/ 1520169 h 2046045"/>
              <a:gd name="connsiteX237" fmla="*/ 2813934 w 4333725"/>
              <a:gd name="connsiteY237" fmla="*/ 1509936 h 2046045"/>
              <a:gd name="connsiteX238" fmla="*/ 2812698 w 4333725"/>
              <a:gd name="connsiteY238" fmla="*/ 1494746 h 2046045"/>
              <a:gd name="connsiteX239" fmla="*/ 2805969 w 4333725"/>
              <a:gd name="connsiteY239" fmla="*/ 1412043 h 2046045"/>
              <a:gd name="connsiteX240" fmla="*/ 2805482 w 4333725"/>
              <a:gd name="connsiteY240" fmla="*/ 1406060 h 2046045"/>
              <a:gd name="connsiteX241" fmla="*/ 2805026 w 4333725"/>
              <a:gd name="connsiteY241" fmla="*/ 1406003 h 2046045"/>
              <a:gd name="connsiteX242" fmla="*/ 2182789 w 4333725"/>
              <a:gd name="connsiteY242" fmla="*/ 786080 h 2046045"/>
              <a:gd name="connsiteX243" fmla="*/ 2182683 w 4333725"/>
              <a:gd name="connsiteY243" fmla="*/ 785053 h 2046045"/>
              <a:gd name="connsiteX244" fmla="*/ 2168066 w 4333725"/>
              <a:gd name="connsiteY244" fmla="*/ 783677 h 2046045"/>
              <a:gd name="connsiteX245" fmla="*/ 2082000 w 4333725"/>
              <a:gd name="connsiteY245" fmla="*/ 775568 h 2046045"/>
              <a:gd name="connsiteX246" fmla="*/ 2066595 w 4333725"/>
              <a:gd name="connsiteY246" fmla="*/ 774116 h 2046045"/>
              <a:gd name="connsiteX247" fmla="*/ 2066571 w 4333725"/>
              <a:gd name="connsiteY247" fmla="*/ 774558 h 2046045"/>
              <a:gd name="connsiteX248" fmla="*/ 2066122 w 4333725"/>
              <a:gd name="connsiteY248" fmla="*/ 774529 h 2046045"/>
              <a:gd name="connsiteX249" fmla="*/ 2065587 w 4333725"/>
              <a:gd name="connsiteY249" fmla="*/ 784762 h 2046045"/>
              <a:gd name="connsiteX250" fmla="*/ 2066822 w 4333725"/>
              <a:gd name="connsiteY250" fmla="*/ 799946 h 2046045"/>
              <a:gd name="connsiteX251" fmla="*/ 2073555 w 4333725"/>
              <a:gd name="connsiteY251" fmla="*/ 882666 h 2046045"/>
              <a:gd name="connsiteX252" fmla="*/ 2074040 w 4333725"/>
              <a:gd name="connsiteY252" fmla="*/ 888638 h 2046045"/>
              <a:gd name="connsiteX253" fmla="*/ 2074495 w 4333725"/>
              <a:gd name="connsiteY253" fmla="*/ 888694 h 2046045"/>
              <a:gd name="connsiteX254" fmla="*/ 2696733 w 4333725"/>
              <a:gd name="connsiteY254" fmla="*/ 1508617 h 2046045"/>
              <a:gd name="connsiteX255" fmla="*/ 2696838 w 4333725"/>
              <a:gd name="connsiteY255" fmla="*/ 1509644 h 2046045"/>
              <a:gd name="connsiteX256" fmla="*/ 2711458 w 4333725"/>
              <a:gd name="connsiteY256" fmla="*/ 1511021 h 2046045"/>
              <a:gd name="connsiteX257" fmla="*/ 2797492 w 4333725"/>
              <a:gd name="connsiteY257" fmla="*/ 1519127 h 2046045"/>
              <a:gd name="connsiteX258" fmla="*/ 1307832 w 4333725"/>
              <a:gd name="connsiteY258" fmla="*/ 1520582 h 2046045"/>
              <a:gd name="connsiteX259" fmla="*/ 1323265 w 4333725"/>
              <a:gd name="connsiteY259" fmla="*/ 1519127 h 2046045"/>
              <a:gd name="connsiteX260" fmla="*/ 1409300 w 4333725"/>
              <a:gd name="connsiteY260" fmla="*/ 1511021 h 2046045"/>
              <a:gd name="connsiteX261" fmla="*/ 1423920 w 4333725"/>
              <a:gd name="connsiteY261" fmla="*/ 1509644 h 2046045"/>
              <a:gd name="connsiteX262" fmla="*/ 1424025 w 4333725"/>
              <a:gd name="connsiteY262" fmla="*/ 1508617 h 2046045"/>
              <a:gd name="connsiteX263" fmla="*/ 2046262 w 4333725"/>
              <a:gd name="connsiteY263" fmla="*/ 888694 h 2046045"/>
              <a:gd name="connsiteX264" fmla="*/ 2046718 w 4333725"/>
              <a:gd name="connsiteY264" fmla="*/ 888638 h 2046045"/>
              <a:gd name="connsiteX265" fmla="*/ 2047203 w 4333725"/>
              <a:gd name="connsiteY265" fmla="*/ 882666 h 2046045"/>
              <a:gd name="connsiteX266" fmla="*/ 2053936 w 4333725"/>
              <a:gd name="connsiteY266" fmla="*/ 799946 h 2046045"/>
              <a:gd name="connsiteX267" fmla="*/ 2055172 w 4333725"/>
              <a:gd name="connsiteY267" fmla="*/ 784762 h 2046045"/>
              <a:gd name="connsiteX268" fmla="*/ 2054636 w 4333725"/>
              <a:gd name="connsiteY268" fmla="*/ 774529 h 2046045"/>
              <a:gd name="connsiteX269" fmla="*/ 2054187 w 4333725"/>
              <a:gd name="connsiteY269" fmla="*/ 774558 h 2046045"/>
              <a:gd name="connsiteX270" fmla="*/ 2054164 w 4333725"/>
              <a:gd name="connsiteY270" fmla="*/ 774116 h 2046045"/>
              <a:gd name="connsiteX271" fmla="*/ 2038757 w 4333725"/>
              <a:gd name="connsiteY271" fmla="*/ 775568 h 2046045"/>
              <a:gd name="connsiteX272" fmla="*/ 1952692 w 4333725"/>
              <a:gd name="connsiteY272" fmla="*/ 783677 h 2046045"/>
              <a:gd name="connsiteX273" fmla="*/ 1938075 w 4333725"/>
              <a:gd name="connsiteY273" fmla="*/ 785053 h 2046045"/>
              <a:gd name="connsiteX274" fmla="*/ 1937969 w 4333725"/>
              <a:gd name="connsiteY274" fmla="*/ 786080 h 2046045"/>
              <a:gd name="connsiteX275" fmla="*/ 1315731 w 4333725"/>
              <a:gd name="connsiteY275" fmla="*/ 1406003 h 2046045"/>
              <a:gd name="connsiteX276" fmla="*/ 1315276 w 4333725"/>
              <a:gd name="connsiteY276" fmla="*/ 1406060 h 2046045"/>
              <a:gd name="connsiteX277" fmla="*/ 1314788 w 4333725"/>
              <a:gd name="connsiteY277" fmla="*/ 1412043 h 2046045"/>
              <a:gd name="connsiteX278" fmla="*/ 1308059 w 4333725"/>
              <a:gd name="connsiteY278" fmla="*/ 1494746 h 2046045"/>
              <a:gd name="connsiteX279" fmla="*/ 1306824 w 4333725"/>
              <a:gd name="connsiteY279" fmla="*/ 1509936 h 2046045"/>
              <a:gd name="connsiteX280" fmla="*/ 1307358 w 4333725"/>
              <a:gd name="connsiteY280" fmla="*/ 1520169 h 2046045"/>
              <a:gd name="connsiteX281" fmla="*/ 1307808 w 4333725"/>
              <a:gd name="connsiteY281" fmla="*/ 1520139 h 2046045"/>
              <a:gd name="connsiteX282" fmla="*/ 1287322 w 4333725"/>
              <a:gd name="connsiteY282" fmla="*/ 1520582 h 2046045"/>
              <a:gd name="connsiteX283" fmla="*/ 1287345 w 4333725"/>
              <a:gd name="connsiteY283" fmla="*/ 1520139 h 2046045"/>
              <a:gd name="connsiteX284" fmla="*/ 1287795 w 4333725"/>
              <a:gd name="connsiteY284" fmla="*/ 1520169 h 2046045"/>
              <a:gd name="connsiteX285" fmla="*/ 1288330 w 4333725"/>
              <a:gd name="connsiteY285" fmla="*/ 1509936 h 2046045"/>
              <a:gd name="connsiteX286" fmla="*/ 1287094 w 4333725"/>
              <a:gd name="connsiteY286" fmla="*/ 1494746 h 2046045"/>
              <a:gd name="connsiteX287" fmla="*/ 1280364 w 4333725"/>
              <a:gd name="connsiteY287" fmla="*/ 1412043 h 2046045"/>
              <a:gd name="connsiteX288" fmla="*/ 1279877 w 4333725"/>
              <a:gd name="connsiteY288" fmla="*/ 1406060 h 2046045"/>
              <a:gd name="connsiteX289" fmla="*/ 1279421 w 4333725"/>
              <a:gd name="connsiteY289" fmla="*/ 1406003 h 2046045"/>
              <a:gd name="connsiteX290" fmla="*/ 657184 w 4333725"/>
              <a:gd name="connsiteY290" fmla="*/ 786080 h 2046045"/>
              <a:gd name="connsiteX291" fmla="*/ 657078 w 4333725"/>
              <a:gd name="connsiteY291" fmla="*/ 785053 h 2046045"/>
              <a:gd name="connsiteX292" fmla="*/ 642461 w 4333725"/>
              <a:gd name="connsiteY292" fmla="*/ 783677 h 2046045"/>
              <a:gd name="connsiteX293" fmla="*/ 556395 w 4333725"/>
              <a:gd name="connsiteY293" fmla="*/ 775568 h 2046045"/>
              <a:gd name="connsiteX294" fmla="*/ 540990 w 4333725"/>
              <a:gd name="connsiteY294" fmla="*/ 774116 h 2046045"/>
              <a:gd name="connsiteX295" fmla="*/ 540966 w 4333725"/>
              <a:gd name="connsiteY295" fmla="*/ 774558 h 2046045"/>
              <a:gd name="connsiteX296" fmla="*/ 540517 w 4333725"/>
              <a:gd name="connsiteY296" fmla="*/ 774529 h 2046045"/>
              <a:gd name="connsiteX297" fmla="*/ 539982 w 4333725"/>
              <a:gd name="connsiteY297" fmla="*/ 784762 h 2046045"/>
              <a:gd name="connsiteX298" fmla="*/ 541217 w 4333725"/>
              <a:gd name="connsiteY298" fmla="*/ 799946 h 2046045"/>
              <a:gd name="connsiteX299" fmla="*/ 547949 w 4333725"/>
              <a:gd name="connsiteY299" fmla="*/ 882666 h 2046045"/>
              <a:gd name="connsiteX300" fmla="*/ 548435 w 4333725"/>
              <a:gd name="connsiteY300" fmla="*/ 888638 h 2046045"/>
              <a:gd name="connsiteX301" fmla="*/ 548890 w 4333725"/>
              <a:gd name="connsiteY301" fmla="*/ 888694 h 2046045"/>
              <a:gd name="connsiteX302" fmla="*/ 1171128 w 4333725"/>
              <a:gd name="connsiteY302" fmla="*/ 1508617 h 2046045"/>
              <a:gd name="connsiteX303" fmla="*/ 1171233 w 4333725"/>
              <a:gd name="connsiteY303" fmla="*/ 1509644 h 2046045"/>
              <a:gd name="connsiteX304" fmla="*/ 1185854 w 4333725"/>
              <a:gd name="connsiteY304" fmla="*/ 1511021 h 2046045"/>
              <a:gd name="connsiteX305" fmla="*/ 1271888 w 4333725"/>
              <a:gd name="connsiteY305" fmla="*/ 1519127 h 2046045"/>
              <a:gd name="connsiteX306" fmla="*/ 3628493 w 4333725"/>
              <a:gd name="connsiteY306" fmla="*/ 2046045 h 2046045"/>
              <a:gd name="connsiteX307" fmla="*/ 3752503 w 4333725"/>
              <a:gd name="connsiteY307" fmla="*/ 2046045 h 2046045"/>
              <a:gd name="connsiteX308" fmla="*/ 4210283 w 4333725"/>
              <a:gd name="connsiteY308" fmla="*/ 1660395 h 2046045"/>
              <a:gd name="connsiteX309" fmla="*/ 3958008 w 4333725"/>
              <a:gd name="connsiteY309" fmla="*/ 2046045 h 2046045"/>
              <a:gd name="connsiteX310" fmla="*/ 4133131 w 4333725"/>
              <a:gd name="connsiteY310" fmla="*/ 2046045 h 2046045"/>
              <a:gd name="connsiteX311" fmla="*/ 4330630 w 4333725"/>
              <a:gd name="connsiteY311" fmla="*/ 1645303 h 2046045"/>
              <a:gd name="connsiteX312" fmla="*/ 4331086 w 4333725"/>
              <a:gd name="connsiteY312" fmla="*/ 1645246 h 2046045"/>
              <a:gd name="connsiteX313" fmla="*/ 4331571 w 4333725"/>
              <a:gd name="connsiteY313" fmla="*/ 1639227 h 2046045"/>
              <a:gd name="connsiteX314" fmla="*/ 4333725 w 4333725"/>
              <a:gd name="connsiteY314" fmla="*/ 1612550 h 2046045"/>
              <a:gd name="connsiteX315" fmla="*/ 4333725 w 4333725"/>
              <a:gd name="connsiteY315" fmla="*/ 1530274 h 2046045"/>
              <a:gd name="connsiteX316" fmla="*/ 4323125 w 4333725"/>
              <a:gd name="connsiteY316" fmla="*/ 1531281 h 2046045"/>
              <a:gd name="connsiteX317" fmla="*/ 4237059 w 4333725"/>
              <a:gd name="connsiteY317" fmla="*/ 1539454 h 2046045"/>
              <a:gd name="connsiteX318" fmla="*/ 4222442 w 4333725"/>
              <a:gd name="connsiteY318" fmla="*/ 1540842 h 2046045"/>
              <a:gd name="connsiteX319" fmla="*/ 4222337 w 4333725"/>
              <a:gd name="connsiteY319" fmla="*/ 1541877 h 2046045"/>
              <a:gd name="connsiteX320" fmla="*/ 3628493 w 4333725"/>
              <a:gd name="connsiteY320" fmla="*/ 2046045 h 2046045"/>
              <a:gd name="connsiteX321" fmla="*/ 3038837 w 4333725"/>
              <a:gd name="connsiteY321" fmla="*/ 2046045 h 2046045"/>
              <a:gd name="connsiteX322" fmla="*/ 3213960 w 4333725"/>
              <a:gd name="connsiteY322" fmla="*/ 2046045 h 2046045"/>
              <a:gd name="connsiteX323" fmla="*/ 2961687 w 4333725"/>
              <a:gd name="connsiteY323" fmla="*/ 1660395 h 2046045"/>
              <a:gd name="connsiteX324" fmla="*/ 3419466 w 4333725"/>
              <a:gd name="connsiteY324" fmla="*/ 2046045 h 2046045"/>
              <a:gd name="connsiteX325" fmla="*/ 3543475 w 4333725"/>
              <a:gd name="connsiteY325" fmla="*/ 2046045 h 2046045"/>
              <a:gd name="connsiteX326" fmla="*/ 2949633 w 4333725"/>
              <a:gd name="connsiteY326" fmla="*/ 1541877 h 2046045"/>
              <a:gd name="connsiteX327" fmla="*/ 2949526 w 4333725"/>
              <a:gd name="connsiteY327" fmla="*/ 1540842 h 2046045"/>
              <a:gd name="connsiteX328" fmla="*/ 2934910 w 4333725"/>
              <a:gd name="connsiteY328" fmla="*/ 1539454 h 2046045"/>
              <a:gd name="connsiteX329" fmla="*/ 2848843 w 4333725"/>
              <a:gd name="connsiteY329" fmla="*/ 1531281 h 2046045"/>
              <a:gd name="connsiteX330" fmla="*/ 2833438 w 4333725"/>
              <a:gd name="connsiteY330" fmla="*/ 1529818 h 2046045"/>
              <a:gd name="connsiteX331" fmla="*/ 2833415 w 4333725"/>
              <a:gd name="connsiteY331" fmla="*/ 1530264 h 2046045"/>
              <a:gd name="connsiteX332" fmla="*/ 2832966 w 4333725"/>
              <a:gd name="connsiteY332" fmla="*/ 1530234 h 2046045"/>
              <a:gd name="connsiteX333" fmla="*/ 2832430 w 4333725"/>
              <a:gd name="connsiteY333" fmla="*/ 1540548 h 2046045"/>
              <a:gd name="connsiteX334" fmla="*/ 2833665 w 4333725"/>
              <a:gd name="connsiteY334" fmla="*/ 1555853 h 2046045"/>
              <a:gd name="connsiteX335" fmla="*/ 2840398 w 4333725"/>
              <a:gd name="connsiteY335" fmla="*/ 1639227 h 2046045"/>
              <a:gd name="connsiteX336" fmla="*/ 2840883 w 4333725"/>
              <a:gd name="connsiteY336" fmla="*/ 1645246 h 2046045"/>
              <a:gd name="connsiteX337" fmla="*/ 2841339 w 4333725"/>
              <a:gd name="connsiteY337" fmla="*/ 1645303 h 2046045"/>
              <a:gd name="connsiteX338" fmla="*/ 3038837 w 4333725"/>
              <a:gd name="connsiteY338" fmla="*/ 2046045 h 2046045"/>
              <a:gd name="connsiteX339" fmla="*/ 2102888 w 4333725"/>
              <a:gd name="connsiteY339" fmla="*/ 2046045 h 2046045"/>
              <a:gd name="connsiteX340" fmla="*/ 2226899 w 4333725"/>
              <a:gd name="connsiteY340" fmla="*/ 2046045 h 2046045"/>
              <a:gd name="connsiteX341" fmla="*/ 2684678 w 4333725"/>
              <a:gd name="connsiteY341" fmla="*/ 1660395 h 2046045"/>
              <a:gd name="connsiteX342" fmla="*/ 2432403 w 4333725"/>
              <a:gd name="connsiteY342" fmla="*/ 2046045 h 2046045"/>
              <a:gd name="connsiteX343" fmla="*/ 2607526 w 4333725"/>
              <a:gd name="connsiteY343" fmla="*/ 2046045 h 2046045"/>
              <a:gd name="connsiteX344" fmla="*/ 2805025 w 4333725"/>
              <a:gd name="connsiteY344" fmla="*/ 1645303 h 2046045"/>
              <a:gd name="connsiteX345" fmla="*/ 2805481 w 4333725"/>
              <a:gd name="connsiteY345" fmla="*/ 1645246 h 2046045"/>
              <a:gd name="connsiteX346" fmla="*/ 2805966 w 4333725"/>
              <a:gd name="connsiteY346" fmla="*/ 1639227 h 2046045"/>
              <a:gd name="connsiteX347" fmla="*/ 2812698 w 4333725"/>
              <a:gd name="connsiteY347" fmla="*/ 1555853 h 2046045"/>
              <a:gd name="connsiteX348" fmla="*/ 2813934 w 4333725"/>
              <a:gd name="connsiteY348" fmla="*/ 1540548 h 2046045"/>
              <a:gd name="connsiteX349" fmla="*/ 2813399 w 4333725"/>
              <a:gd name="connsiteY349" fmla="*/ 1530234 h 2046045"/>
              <a:gd name="connsiteX350" fmla="*/ 2812950 w 4333725"/>
              <a:gd name="connsiteY350" fmla="*/ 1530264 h 2046045"/>
              <a:gd name="connsiteX351" fmla="*/ 2812926 w 4333725"/>
              <a:gd name="connsiteY351" fmla="*/ 1529818 h 2046045"/>
              <a:gd name="connsiteX352" fmla="*/ 2797520 w 4333725"/>
              <a:gd name="connsiteY352" fmla="*/ 1531281 h 2046045"/>
              <a:gd name="connsiteX353" fmla="*/ 2711455 w 4333725"/>
              <a:gd name="connsiteY353" fmla="*/ 1539454 h 2046045"/>
              <a:gd name="connsiteX354" fmla="*/ 2696838 w 4333725"/>
              <a:gd name="connsiteY354" fmla="*/ 1540842 h 2046045"/>
              <a:gd name="connsiteX355" fmla="*/ 2696732 w 4333725"/>
              <a:gd name="connsiteY355" fmla="*/ 1541877 h 2046045"/>
              <a:gd name="connsiteX356" fmla="*/ 2102888 w 4333725"/>
              <a:gd name="connsiteY356" fmla="*/ 2046045 h 2046045"/>
              <a:gd name="connsiteX357" fmla="*/ 1513234 w 4333725"/>
              <a:gd name="connsiteY357" fmla="*/ 2046045 h 2046045"/>
              <a:gd name="connsiteX358" fmla="*/ 1688357 w 4333725"/>
              <a:gd name="connsiteY358" fmla="*/ 2046045 h 2046045"/>
              <a:gd name="connsiteX359" fmla="*/ 1436082 w 4333725"/>
              <a:gd name="connsiteY359" fmla="*/ 1660395 h 2046045"/>
              <a:gd name="connsiteX360" fmla="*/ 1893861 w 4333725"/>
              <a:gd name="connsiteY360" fmla="*/ 2046045 h 2046045"/>
              <a:gd name="connsiteX361" fmla="*/ 2017871 w 4333725"/>
              <a:gd name="connsiteY361" fmla="*/ 2046045 h 2046045"/>
              <a:gd name="connsiteX362" fmla="*/ 1424028 w 4333725"/>
              <a:gd name="connsiteY362" fmla="*/ 1541877 h 2046045"/>
              <a:gd name="connsiteX363" fmla="*/ 1423921 w 4333725"/>
              <a:gd name="connsiteY363" fmla="*/ 1540842 h 2046045"/>
              <a:gd name="connsiteX364" fmla="*/ 1409305 w 4333725"/>
              <a:gd name="connsiteY364" fmla="*/ 1539454 h 2046045"/>
              <a:gd name="connsiteX365" fmla="*/ 1323239 w 4333725"/>
              <a:gd name="connsiteY365" fmla="*/ 1531281 h 2046045"/>
              <a:gd name="connsiteX366" fmla="*/ 1307833 w 4333725"/>
              <a:gd name="connsiteY366" fmla="*/ 1529818 h 2046045"/>
              <a:gd name="connsiteX367" fmla="*/ 1307810 w 4333725"/>
              <a:gd name="connsiteY367" fmla="*/ 1530264 h 2046045"/>
              <a:gd name="connsiteX368" fmla="*/ 1307361 w 4333725"/>
              <a:gd name="connsiteY368" fmla="*/ 1530234 h 2046045"/>
              <a:gd name="connsiteX369" fmla="*/ 1306825 w 4333725"/>
              <a:gd name="connsiteY369" fmla="*/ 1540548 h 2046045"/>
              <a:gd name="connsiteX370" fmla="*/ 1308061 w 4333725"/>
              <a:gd name="connsiteY370" fmla="*/ 1555853 h 2046045"/>
              <a:gd name="connsiteX371" fmla="*/ 1314794 w 4333725"/>
              <a:gd name="connsiteY371" fmla="*/ 1639227 h 2046045"/>
              <a:gd name="connsiteX372" fmla="*/ 1315279 w 4333725"/>
              <a:gd name="connsiteY372" fmla="*/ 1645246 h 2046045"/>
              <a:gd name="connsiteX373" fmla="*/ 1315734 w 4333725"/>
              <a:gd name="connsiteY373" fmla="*/ 1645303 h 2046045"/>
              <a:gd name="connsiteX374" fmla="*/ 1513234 w 4333725"/>
              <a:gd name="connsiteY374" fmla="*/ 2046045 h 2046045"/>
              <a:gd name="connsiteX375" fmla="*/ 577284 w 4333725"/>
              <a:gd name="connsiteY375" fmla="*/ 2046045 h 2046045"/>
              <a:gd name="connsiteX376" fmla="*/ 701294 w 4333725"/>
              <a:gd name="connsiteY376" fmla="*/ 2046045 h 2046045"/>
              <a:gd name="connsiteX377" fmla="*/ 1159073 w 4333725"/>
              <a:gd name="connsiteY377" fmla="*/ 1660395 h 2046045"/>
              <a:gd name="connsiteX378" fmla="*/ 906798 w 4333725"/>
              <a:gd name="connsiteY378" fmla="*/ 2046045 h 2046045"/>
              <a:gd name="connsiteX379" fmla="*/ 1081922 w 4333725"/>
              <a:gd name="connsiteY379" fmla="*/ 2046045 h 2046045"/>
              <a:gd name="connsiteX380" fmla="*/ 1279420 w 4333725"/>
              <a:gd name="connsiteY380" fmla="*/ 1645303 h 2046045"/>
              <a:gd name="connsiteX381" fmla="*/ 1279876 w 4333725"/>
              <a:gd name="connsiteY381" fmla="*/ 1645246 h 2046045"/>
              <a:gd name="connsiteX382" fmla="*/ 1280361 w 4333725"/>
              <a:gd name="connsiteY382" fmla="*/ 1639227 h 2046045"/>
              <a:gd name="connsiteX383" fmla="*/ 1287094 w 4333725"/>
              <a:gd name="connsiteY383" fmla="*/ 1555853 h 2046045"/>
              <a:gd name="connsiteX384" fmla="*/ 1288330 w 4333725"/>
              <a:gd name="connsiteY384" fmla="*/ 1540548 h 2046045"/>
              <a:gd name="connsiteX385" fmla="*/ 1287794 w 4333725"/>
              <a:gd name="connsiteY385" fmla="*/ 1530234 h 2046045"/>
              <a:gd name="connsiteX386" fmla="*/ 1287345 w 4333725"/>
              <a:gd name="connsiteY386" fmla="*/ 1530264 h 2046045"/>
              <a:gd name="connsiteX387" fmla="*/ 1287322 w 4333725"/>
              <a:gd name="connsiteY387" fmla="*/ 1529818 h 2046045"/>
              <a:gd name="connsiteX388" fmla="*/ 1271916 w 4333725"/>
              <a:gd name="connsiteY388" fmla="*/ 1531281 h 2046045"/>
              <a:gd name="connsiteX389" fmla="*/ 1185850 w 4333725"/>
              <a:gd name="connsiteY389" fmla="*/ 1539454 h 2046045"/>
              <a:gd name="connsiteX390" fmla="*/ 1171233 w 4333725"/>
              <a:gd name="connsiteY390" fmla="*/ 1540842 h 2046045"/>
              <a:gd name="connsiteX391" fmla="*/ 1171127 w 4333725"/>
              <a:gd name="connsiteY391" fmla="*/ 1541877 h 2046045"/>
              <a:gd name="connsiteX392" fmla="*/ 577284 w 4333725"/>
              <a:gd name="connsiteY392" fmla="*/ 2046045 h 2046045"/>
              <a:gd name="connsiteX393" fmla="*/ 368256 w 4333725"/>
              <a:gd name="connsiteY393" fmla="*/ 2046045 h 2046045"/>
              <a:gd name="connsiteX394" fmla="*/ 492267 w 4333725"/>
              <a:gd name="connsiteY394" fmla="*/ 2046045 h 2046045"/>
              <a:gd name="connsiteX395" fmla="*/ 1269 w 4333725"/>
              <a:gd name="connsiteY395" fmla="*/ 1566245 h 2046045"/>
              <a:gd name="connsiteX396" fmla="*/ 0 w 4333725"/>
              <a:gd name="connsiteY396" fmla="*/ 1565944 h 2046045"/>
              <a:gd name="connsiteX397" fmla="*/ 0 w 4333725"/>
              <a:gd name="connsiteY397" fmla="*/ 1687231 h 2046045"/>
              <a:gd name="connsiteX398" fmla="*/ 60437 w 4333725"/>
              <a:gd name="connsiteY398" fmla="*/ 1712570 h 2046045"/>
              <a:gd name="connsiteX399" fmla="*/ 368256 w 4333725"/>
              <a:gd name="connsiteY399" fmla="*/ 2046045 h 2046045"/>
              <a:gd name="connsiteX400" fmla="*/ 0 w 4333725"/>
              <a:gd name="connsiteY400" fmla="*/ 2046045 h 2046045"/>
              <a:gd name="connsiteX401" fmla="*/ 162751 w 4333725"/>
              <a:gd name="connsiteY401" fmla="*/ 2046045 h 2046045"/>
              <a:gd name="connsiteX402" fmla="*/ 73279 w 4333725"/>
              <a:gd name="connsiteY402" fmla="*/ 1969811 h 2046045"/>
              <a:gd name="connsiteX403" fmla="*/ 0 w 4333725"/>
              <a:gd name="connsiteY403" fmla="*/ 187868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</a:cxnLst>
            <a:rect l="l" t="t" r="r" b="b"/>
            <a:pathLst>
              <a:path w="4333725" h="2046045">
                <a:moveTo>
                  <a:pt x="3720448" y="621797"/>
                </a:moveTo>
                <a:cubicBezTo>
                  <a:pt x="3768479" y="377554"/>
                  <a:pt x="3962178" y="183898"/>
                  <a:pt x="4210283" y="130576"/>
                </a:cubicBezTo>
                <a:cubicBezTo>
                  <a:pt x="4162250" y="374818"/>
                  <a:pt x="3968553" y="568475"/>
                  <a:pt x="3720448" y="621797"/>
                </a:cubicBezTo>
                <a:close/>
                <a:moveTo>
                  <a:pt x="3451522" y="621797"/>
                </a:moveTo>
                <a:cubicBezTo>
                  <a:pt x="3203416" y="568475"/>
                  <a:pt x="3009719" y="374818"/>
                  <a:pt x="2961687" y="130576"/>
                </a:cubicBezTo>
                <a:cubicBezTo>
                  <a:pt x="3209791" y="183898"/>
                  <a:pt x="3403490" y="377554"/>
                  <a:pt x="3451522" y="621797"/>
                </a:cubicBezTo>
                <a:close/>
                <a:moveTo>
                  <a:pt x="2194843" y="621797"/>
                </a:moveTo>
                <a:cubicBezTo>
                  <a:pt x="2242875" y="377554"/>
                  <a:pt x="2436573" y="183898"/>
                  <a:pt x="2684678" y="130576"/>
                </a:cubicBezTo>
                <a:cubicBezTo>
                  <a:pt x="2636646" y="374818"/>
                  <a:pt x="2442948" y="568475"/>
                  <a:pt x="2194843" y="621797"/>
                </a:cubicBezTo>
                <a:close/>
                <a:moveTo>
                  <a:pt x="1925917" y="621797"/>
                </a:moveTo>
                <a:cubicBezTo>
                  <a:pt x="1677812" y="568475"/>
                  <a:pt x="1484114" y="374818"/>
                  <a:pt x="1436082" y="130576"/>
                </a:cubicBezTo>
                <a:cubicBezTo>
                  <a:pt x="1684187" y="183898"/>
                  <a:pt x="1877885" y="377554"/>
                  <a:pt x="1925917" y="621797"/>
                </a:cubicBezTo>
                <a:close/>
                <a:moveTo>
                  <a:pt x="669238" y="621797"/>
                </a:moveTo>
                <a:cubicBezTo>
                  <a:pt x="717270" y="377554"/>
                  <a:pt x="910968" y="183898"/>
                  <a:pt x="1159073" y="130576"/>
                </a:cubicBezTo>
                <a:cubicBezTo>
                  <a:pt x="1111041" y="374818"/>
                  <a:pt x="917343" y="568475"/>
                  <a:pt x="669238" y="621797"/>
                </a:cubicBezTo>
                <a:close/>
                <a:moveTo>
                  <a:pt x="3592199" y="752374"/>
                </a:moveTo>
                <a:lnTo>
                  <a:pt x="3607632" y="750908"/>
                </a:lnTo>
                <a:cubicBezTo>
                  <a:pt x="3636820" y="750433"/>
                  <a:pt x="3665563" y="747745"/>
                  <a:pt x="3693667" y="742738"/>
                </a:cubicBezTo>
                <a:cubicBezTo>
                  <a:pt x="3698695" y="743115"/>
                  <a:pt x="3703500" y="742261"/>
                  <a:pt x="3708287" y="741349"/>
                </a:cubicBezTo>
                <a:lnTo>
                  <a:pt x="3708392" y="740314"/>
                </a:lnTo>
                <a:cubicBezTo>
                  <a:pt x="4031925" y="686761"/>
                  <a:pt x="4285303" y="433619"/>
                  <a:pt x="4330630" y="115484"/>
                </a:cubicBezTo>
                <a:cubicBezTo>
                  <a:pt x="4330781" y="115436"/>
                  <a:pt x="4330933" y="115432"/>
                  <a:pt x="4331086" y="115427"/>
                </a:cubicBezTo>
                <a:lnTo>
                  <a:pt x="4331571" y="109409"/>
                </a:lnTo>
                <a:lnTo>
                  <a:pt x="4333725" y="82732"/>
                </a:lnTo>
                <a:lnTo>
                  <a:pt x="4333725" y="456"/>
                </a:lnTo>
                <a:lnTo>
                  <a:pt x="4323125" y="1463"/>
                </a:lnTo>
                <a:cubicBezTo>
                  <a:pt x="4293927" y="1938"/>
                  <a:pt x="4265173" y="4626"/>
                  <a:pt x="4237059" y="9636"/>
                </a:cubicBezTo>
                <a:cubicBezTo>
                  <a:pt x="4232032" y="9258"/>
                  <a:pt x="4227229" y="10113"/>
                  <a:pt x="4222442" y="11023"/>
                </a:cubicBezTo>
                <a:lnTo>
                  <a:pt x="4222337" y="12058"/>
                </a:lnTo>
                <a:cubicBezTo>
                  <a:pt x="3898806" y="65610"/>
                  <a:pt x="3645427" y="318752"/>
                  <a:pt x="3600099" y="636888"/>
                </a:cubicBezTo>
                <a:cubicBezTo>
                  <a:pt x="3599948" y="636936"/>
                  <a:pt x="3599795" y="636940"/>
                  <a:pt x="3599643" y="636945"/>
                </a:cubicBezTo>
                <a:lnTo>
                  <a:pt x="3599156" y="642976"/>
                </a:lnTo>
                <a:cubicBezTo>
                  <a:pt x="3594597" y="670244"/>
                  <a:pt x="3592388" y="698089"/>
                  <a:pt x="3592426" y="726334"/>
                </a:cubicBezTo>
                <a:cubicBezTo>
                  <a:pt x="3591243" y="731409"/>
                  <a:pt x="3591191" y="736520"/>
                  <a:pt x="3591191" y="741643"/>
                </a:cubicBezTo>
                <a:cubicBezTo>
                  <a:pt x="3591191" y="745089"/>
                  <a:pt x="3591216" y="748529"/>
                  <a:pt x="3591726" y="751957"/>
                </a:cubicBezTo>
                <a:lnTo>
                  <a:pt x="3592176" y="751927"/>
                </a:lnTo>
                <a:close/>
                <a:moveTo>
                  <a:pt x="3579770" y="752374"/>
                </a:moveTo>
                <a:lnTo>
                  <a:pt x="3579793" y="751927"/>
                </a:lnTo>
                <a:lnTo>
                  <a:pt x="3580243" y="751957"/>
                </a:lnTo>
                <a:cubicBezTo>
                  <a:pt x="3580754" y="748529"/>
                  <a:pt x="3580778" y="745089"/>
                  <a:pt x="3580778" y="741643"/>
                </a:cubicBezTo>
                <a:cubicBezTo>
                  <a:pt x="3580778" y="736520"/>
                  <a:pt x="3580725" y="731409"/>
                  <a:pt x="3579542" y="726334"/>
                </a:cubicBezTo>
                <a:cubicBezTo>
                  <a:pt x="3579580" y="698089"/>
                  <a:pt x="3577372" y="670244"/>
                  <a:pt x="3572813" y="642976"/>
                </a:cubicBezTo>
                <a:lnTo>
                  <a:pt x="3572326" y="636945"/>
                </a:lnTo>
                <a:cubicBezTo>
                  <a:pt x="3572173" y="636940"/>
                  <a:pt x="3572021" y="636936"/>
                  <a:pt x="3571870" y="636888"/>
                </a:cubicBezTo>
                <a:cubicBezTo>
                  <a:pt x="3526542" y="318752"/>
                  <a:pt x="3273163" y="65610"/>
                  <a:pt x="2949633" y="12058"/>
                </a:cubicBezTo>
                <a:lnTo>
                  <a:pt x="2949526" y="11023"/>
                </a:lnTo>
                <a:cubicBezTo>
                  <a:pt x="2944741" y="10113"/>
                  <a:pt x="2939937" y="9258"/>
                  <a:pt x="2934910" y="9636"/>
                </a:cubicBezTo>
                <a:cubicBezTo>
                  <a:pt x="2906795" y="4626"/>
                  <a:pt x="2878042" y="1938"/>
                  <a:pt x="2848843" y="1463"/>
                </a:cubicBezTo>
                <a:lnTo>
                  <a:pt x="2833438" y="0"/>
                </a:lnTo>
                <a:lnTo>
                  <a:pt x="2833415" y="445"/>
                </a:lnTo>
                <a:lnTo>
                  <a:pt x="2832966" y="415"/>
                </a:lnTo>
                <a:lnTo>
                  <a:pt x="2832430" y="10729"/>
                </a:lnTo>
                <a:cubicBezTo>
                  <a:pt x="2832430" y="15851"/>
                  <a:pt x="2832483" y="20960"/>
                  <a:pt x="2833665" y="26034"/>
                </a:cubicBezTo>
                <a:cubicBezTo>
                  <a:pt x="2833628" y="54285"/>
                  <a:pt x="2835837" y="82136"/>
                  <a:pt x="2840398" y="109409"/>
                </a:cubicBezTo>
                <a:lnTo>
                  <a:pt x="2840883" y="115427"/>
                </a:lnTo>
                <a:cubicBezTo>
                  <a:pt x="2841036" y="115432"/>
                  <a:pt x="2841188" y="115436"/>
                  <a:pt x="2841339" y="115484"/>
                </a:cubicBezTo>
                <a:cubicBezTo>
                  <a:pt x="2886666" y="433619"/>
                  <a:pt x="3140045" y="686761"/>
                  <a:pt x="3463577" y="740314"/>
                </a:cubicBezTo>
                <a:lnTo>
                  <a:pt x="3463681" y="741349"/>
                </a:lnTo>
                <a:cubicBezTo>
                  <a:pt x="3468469" y="742261"/>
                  <a:pt x="3473274" y="743115"/>
                  <a:pt x="3478302" y="742738"/>
                </a:cubicBezTo>
                <a:cubicBezTo>
                  <a:pt x="3506406" y="747745"/>
                  <a:pt x="3535148" y="750433"/>
                  <a:pt x="3564336" y="750908"/>
                </a:cubicBezTo>
                <a:close/>
                <a:moveTo>
                  <a:pt x="2066595" y="752374"/>
                </a:moveTo>
                <a:lnTo>
                  <a:pt x="2082028" y="750908"/>
                </a:lnTo>
                <a:cubicBezTo>
                  <a:pt x="2111216" y="750433"/>
                  <a:pt x="2139959" y="747745"/>
                  <a:pt x="2168063" y="742738"/>
                </a:cubicBezTo>
                <a:cubicBezTo>
                  <a:pt x="2173090" y="743115"/>
                  <a:pt x="2177895" y="742261"/>
                  <a:pt x="2182683" y="741349"/>
                </a:cubicBezTo>
                <a:lnTo>
                  <a:pt x="2182788" y="740314"/>
                </a:lnTo>
                <a:cubicBezTo>
                  <a:pt x="2506320" y="686761"/>
                  <a:pt x="2759698" y="433619"/>
                  <a:pt x="2805025" y="115484"/>
                </a:cubicBezTo>
                <a:cubicBezTo>
                  <a:pt x="2805177" y="115436"/>
                  <a:pt x="2805328" y="115432"/>
                  <a:pt x="2805481" y="115427"/>
                </a:cubicBezTo>
                <a:lnTo>
                  <a:pt x="2805966" y="109409"/>
                </a:lnTo>
                <a:cubicBezTo>
                  <a:pt x="2810527" y="82136"/>
                  <a:pt x="2812736" y="54285"/>
                  <a:pt x="2812698" y="26034"/>
                </a:cubicBezTo>
                <a:cubicBezTo>
                  <a:pt x="2813881" y="20960"/>
                  <a:pt x="2813934" y="15851"/>
                  <a:pt x="2813934" y="10729"/>
                </a:cubicBezTo>
                <a:lnTo>
                  <a:pt x="2813399" y="415"/>
                </a:lnTo>
                <a:lnTo>
                  <a:pt x="2812950" y="445"/>
                </a:lnTo>
                <a:lnTo>
                  <a:pt x="2812926" y="0"/>
                </a:lnTo>
                <a:lnTo>
                  <a:pt x="2797520" y="1463"/>
                </a:lnTo>
                <a:cubicBezTo>
                  <a:pt x="2768323" y="1938"/>
                  <a:pt x="2739569" y="4626"/>
                  <a:pt x="2711455" y="9636"/>
                </a:cubicBezTo>
                <a:cubicBezTo>
                  <a:pt x="2706427" y="9258"/>
                  <a:pt x="2701624" y="10113"/>
                  <a:pt x="2696838" y="11023"/>
                </a:cubicBezTo>
                <a:lnTo>
                  <a:pt x="2696732" y="12058"/>
                </a:lnTo>
                <a:cubicBezTo>
                  <a:pt x="2373201" y="65610"/>
                  <a:pt x="2119823" y="318752"/>
                  <a:pt x="2074494" y="636888"/>
                </a:cubicBezTo>
                <a:cubicBezTo>
                  <a:pt x="2074344" y="636936"/>
                  <a:pt x="2074190" y="636940"/>
                  <a:pt x="2074039" y="636945"/>
                </a:cubicBezTo>
                <a:lnTo>
                  <a:pt x="2073551" y="642976"/>
                </a:lnTo>
                <a:cubicBezTo>
                  <a:pt x="2068993" y="670244"/>
                  <a:pt x="2066784" y="698089"/>
                  <a:pt x="2066822" y="726334"/>
                </a:cubicBezTo>
                <a:cubicBezTo>
                  <a:pt x="2065639" y="731409"/>
                  <a:pt x="2065587" y="736520"/>
                  <a:pt x="2065587" y="741643"/>
                </a:cubicBezTo>
                <a:cubicBezTo>
                  <a:pt x="2065587" y="745089"/>
                  <a:pt x="2065611" y="748529"/>
                  <a:pt x="2066121" y="751957"/>
                </a:cubicBezTo>
                <a:lnTo>
                  <a:pt x="2066571" y="751927"/>
                </a:lnTo>
                <a:close/>
                <a:moveTo>
                  <a:pt x="2054165" y="752374"/>
                </a:moveTo>
                <a:lnTo>
                  <a:pt x="2054189" y="751927"/>
                </a:lnTo>
                <a:lnTo>
                  <a:pt x="2054639" y="751957"/>
                </a:lnTo>
                <a:cubicBezTo>
                  <a:pt x="2055149" y="748529"/>
                  <a:pt x="2055173" y="745089"/>
                  <a:pt x="2055173" y="741643"/>
                </a:cubicBezTo>
                <a:cubicBezTo>
                  <a:pt x="2055173" y="736520"/>
                  <a:pt x="2055120" y="731409"/>
                  <a:pt x="2053937" y="726334"/>
                </a:cubicBezTo>
                <a:cubicBezTo>
                  <a:pt x="2053975" y="698089"/>
                  <a:pt x="2051767" y="670244"/>
                  <a:pt x="2047208" y="642976"/>
                </a:cubicBezTo>
                <a:lnTo>
                  <a:pt x="2046721" y="636945"/>
                </a:lnTo>
                <a:cubicBezTo>
                  <a:pt x="2046568" y="636940"/>
                  <a:pt x="2046416" y="636936"/>
                  <a:pt x="2046265" y="636888"/>
                </a:cubicBezTo>
                <a:cubicBezTo>
                  <a:pt x="2000937" y="318752"/>
                  <a:pt x="1747559" y="65610"/>
                  <a:pt x="1424028" y="12058"/>
                </a:cubicBezTo>
                <a:lnTo>
                  <a:pt x="1423921" y="11023"/>
                </a:lnTo>
                <a:cubicBezTo>
                  <a:pt x="1419136" y="10113"/>
                  <a:pt x="1414332" y="9258"/>
                  <a:pt x="1409305" y="9636"/>
                </a:cubicBezTo>
                <a:cubicBezTo>
                  <a:pt x="1381190" y="4626"/>
                  <a:pt x="1352437" y="1938"/>
                  <a:pt x="1323239" y="1463"/>
                </a:cubicBezTo>
                <a:lnTo>
                  <a:pt x="1307833" y="0"/>
                </a:lnTo>
                <a:lnTo>
                  <a:pt x="1307810" y="445"/>
                </a:lnTo>
                <a:lnTo>
                  <a:pt x="1307361" y="415"/>
                </a:lnTo>
                <a:lnTo>
                  <a:pt x="1306825" y="10729"/>
                </a:lnTo>
                <a:cubicBezTo>
                  <a:pt x="1306825" y="15851"/>
                  <a:pt x="1306878" y="20960"/>
                  <a:pt x="1308061" y="26034"/>
                </a:cubicBezTo>
                <a:cubicBezTo>
                  <a:pt x="1308023" y="54285"/>
                  <a:pt x="1310233" y="82136"/>
                  <a:pt x="1314794" y="109409"/>
                </a:cubicBezTo>
                <a:lnTo>
                  <a:pt x="1315279" y="115427"/>
                </a:lnTo>
                <a:cubicBezTo>
                  <a:pt x="1315431" y="115432"/>
                  <a:pt x="1315583" y="115436"/>
                  <a:pt x="1315734" y="115484"/>
                </a:cubicBezTo>
                <a:cubicBezTo>
                  <a:pt x="1361062" y="433619"/>
                  <a:pt x="1614440" y="686761"/>
                  <a:pt x="1937972" y="740314"/>
                </a:cubicBezTo>
                <a:lnTo>
                  <a:pt x="1938077" y="741349"/>
                </a:lnTo>
                <a:cubicBezTo>
                  <a:pt x="1942865" y="742261"/>
                  <a:pt x="1947669" y="743115"/>
                  <a:pt x="1952697" y="742738"/>
                </a:cubicBezTo>
                <a:cubicBezTo>
                  <a:pt x="1980801" y="747745"/>
                  <a:pt x="2009543" y="750433"/>
                  <a:pt x="2038731" y="750908"/>
                </a:cubicBezTo>
                <a:close/>
                <a:moveTo>
                  <a:pt x="540990" y="752374"/>
                </a:moveTo>
                <a:lnTo>
                  <a:pt x="556423" y="750908"/>
                </a:lnTo>
                <a:cubicBezTo>
                  <a:pt x="585611" y="750433"/>
                  <a:pt x="614354" y="747745"/>
                  <a:pt x="642458" y="742738"/>
                </a:cubicBezTo>
                <a:cubicBezTo>
                  <a:pt x="647486" y="743115"/>
                  <a:pt x="652290" y="742261"/>
                  <a:pt x="657078" y="741349"/>
                </a:cubicBezTo>
                <a:lnTo>
                  <a:pt x="657182" y="740314"/>
                </a:lnTo>
                <a:cubicBezTo>
                  <a:pt x="980715" y="686761"/>
                  <a:pt x="1234093" y="433619"/>
                  <a:pt x="1279420" y="115484"/>
                </a:cubicBezTo>
                <a:cubicBezTo>
                  <a:pt x="1279572" y="115436"/>
                  <a:pt x="1279723" y="115432"/>
                  <a:pt x="1279876" y="115427"/>
                </a:cubicBezTo>
                <a:lnTo>
                  <a:pt x="1280361" y="109409"/>
                </a:lnTo>
                <a:cubicBezTo>
                  <a:pt x="1284922" y="82136"/>
                  <a:pt x="1287131" y="54285"/>
                  <a:pt x="1287094" y="26034"/>
                </a:cubicBezTo>
                <a:cubicBezTo>
                  <a:pt x="1288276" y="20960"/>
                  <a:pt x="1288330" y="15851"/>
                  <a:pt x="1288330" y="10729"/>
                </a:cubicBezTo>
                <a:lnTo>
                  <a:pt x="1287794" y="415"/>
                </a:lnTo>
                <a:lnTo>
                  <a:pt x="1287345" y="445"/>
                </a:lnTo>
                <a:lnTo>
                  <a:pt x="1287322" y="0"/>
                </a:lnTo>
                <a:lnTo>
                  <a:pt x="1271916" y="1463"/>
                </a:lnTo>
                <a:cubicBezTo>
                  <a:pt x="1242718" y="1938"/>
                  <a:pt x="1213964" y="4626"/>
                  <a:pt x="1185850" y="9636"/>
                </a:cubicBezTo>
                <a:cubicBezTo>
                  <a:pt x="1180823" y="9258"/>
                  <a:pt x="1176019" y="10113"/>
                  <a:pt x="1171233" y="11023"/>
                </a:cubicBezTo>
                <a:lnTo>
                  <a:pt x="1171127" y="12058"/>
                </a:lnTo>
                <a:cubicBezTo>
                  <a:pt x="847596" y="65610"/>
                  <a:pt x="594218" y="318752"/>
                  <a:pt x="548889" y="636888"/>
                </a:cubicBezTo>
                <a:cubicBezTo>
                  <a:pt x="548739" y="636936"/>
                  <a:pt x="548586" y="636940"/>
                  <a:pt x="548434" y="636945"/>
                </a:cubicBezTo>
                <a:lnTo>
                  <a:pt x="547947" y="642976"/>
                </a:lnTo>
                <a:cubicBezTo>
                  <a:pt x="543388" y="670244"/>
                  <a:pt x="541179" y="698089"/>
                  <a:pt x="541217" y="726334"/>
                </a:cubicBezTo>
                <a:cubicBezTo>
                  <a:pt x="540034" y="731409"/>
                  <a:pt x="539982" y="736520"/>
                  <a:pt x="539982" y="741643"/>
                </a:cubicBezTo>
                <a:cubicBezTo>
                  <a:pt x="539982" y="745089"/>
                  <a:pt x="540006" y="748529"/>
                  <a:pt x="540516" y="751957"/>
                </a:cubicBezTo>
                <a:lnTo>
                  <a:pt x="540966" y="751927"/>
                </a:lnTo>
                <a:close/>
                <a:moveTo>
                  <a:pt x="528561" y="752374"/>
                </a:moveTo>
                <a:lnTo>
                  <a:pt x="528584" y="751927"/>
                </a:lnTo>
                <a:lnTo>
                  <a:pt x="529034" y="751957"/>
                </a:lnTo>
                <a:cubicBezTo>
                  <a:pt x="529544" y="748529"/>
                  <a:pt x="529569" y="745089"/>
                  <a:pt x="529569" y="741643"/>
                </a:cubicBezTo>
                <a:cubicBezTo>
                  <a:pt x="529569" y="736520"/>
                  <a:pt x="529515" y="731409"/>
                  <a:pt x="528333" y="726334"/>
                </a:cubicBezTo>
                <a:cubicBezTo>
                  <a:pt x="528370" y="698089"/>
                  <a:pt x="526162" y="670244"/>
                  <a:pt x="521603" y="642976"/>
                </a:cubicBezTo>
                <a:lnTo>
                  <a:pt x="521116" y="636945"/>
                </a:lnTo>
                <a:cubicBezTo>
                  <a:pt x="520964" y="636940"/>
                  <a:pt x="520811" y="636936"/>
                  <a:pt x="520660" y="636888"/>
                </a:cubicBezTo>
                <a:cubicBezTo>
                  <a:pt x="480998" y="358519"/>
                  <a:pt x="282048" y="129911"/>
                  <a:pt x="16189" y="41233"/>
                </a:cubicBezTo>
                <a:lnTo>
                  <a:pt x="0" y="37222"/>
                </a:lnTo>
                <a:lnTo>
                  <a:pt x="0" y="156744"/>
                </a:lnTo>
                <a:lnTo>
                  <a:pt x="788" y="156975"/>
                </a:lnTo>
                <a:cubicBezTo>
                  <a:pt x="204731" y="233102"/>
                  <a:pt x="358285" y="408084"/>
                  <a:pt x="400312" y="621797"/>
                </a:cubicBezTo>
                <a:cubicBezTo>
                  <a:pt x="245247" y="588471"/>
                  <a:pt x="111434" y="500326"/>
                  <a:pt x="21154" y="379275"/>
                </a:cubicBezTo>
                <a:lnTo>
                  <a:pt x="0" y="346133"/>
                </a:lnTo>
                <a:lnTo>
                  <a:pt x="0" y="529760"/>
                </a:lnTo>
                <a:lnTo>
                  <a:pt x="85262" y="602963"/>
                </a:lnTo>
                <a:cubicBezTo>
                  <a:pt x="179584" y="672082"/>
                  <a:pt x="291043" y="720232"/>
                  <a:pt x="412367" y="740314"/>
                </a:cubicBezTo>
                <a:lnTo>
                  <a:pt x="412472" y="741349"/>
                </a:lnTo>
                <a:cubicBezTo>
                  <a:pt x="417260" y="742261"/>
                  <a:pt x="422064" y="743115"/>
                  <a:pt x="427092" y="742738"/>
                </a:cubicBezTo>
                <a:cubicBezTo>
                  <a:pt x="455197" y="747745"/>
                  <a:pt x="483939" y="750433"/>
                  <a:pt x="513126" y="750908"/>
                </a:cubicBezTo>
                <a:close/>
                <a:moveTo>
                  <a:pt x="4210283" y="1391030"/>
                </a:moveTo>
                <a:cubicBezTo>
                  <a:pt x="3962178" y="1338127"/>
                  <a:pt x="3768480" y="1145992"/>
                  <a:pt x="3720448" y="903667"/>
                </a:cubicBezTo>
                <a:cubicBezTo>
                  <a:pt x="3968553" y="956570"/>
                  <a:pt x="4162251" y="1148705"/>
                  <a:pt x="4210283" y="1391030"/>
                </a:cubicBezTo>
                <a:close/>
                <a:moveTo>
                  <a:pt x="2961685" y="1391030"/>
                </a:moveTo>
                <a:cubicBezTo>
                  <a:pt x="3009716" y="1148705"/>
                  <a:pt x="3203415" y="956570"/>
                  <a:pt x="3451520" y="903667"/>
                </a:cubicBezTo>
                <a:cubicBezTo>
                  <a:pt x="3403487" y="1145992"/>
                  <a:pt x="3209790" y="1338127"/>
                  <a:pt x="2961685" y="1391030"/>
                </a:cubicBezTo>
                <a:close/>
                <a:moveTo>
                  <a:pt x="2684678" y="1391030"/>
                </a:moveTo>
                <a:cubicBezTo>
                  <a:pt x="2436573" y="1338127"/>
                  <a:pt x="2242875" y="1145992"/>
                  <a:pt x="2194843" y="903667"/>
                </a:cubicBezTo>
                <a:cubicBezTo>
                  <a:pt x="2442948" y="956570"/>
                  <a:pt x="2636646" y="1148705"/>
                  <a:pt x="2684678" y="1391030"/>
                </a:cubicBezTo>
                <a:close/>
                <a:moveTo>
                  <a:pt x="1436080" y="1391030"/>
                </a:moveTo>
                <a:cubicBezTo>
                  <a:pt x="1484112" y="1148705"/>
                  <a:pt x="1677810" y="956570"/>
                  <a:pt x="1925915" y="903667"/>
                </a:cubicBezTo>
                <a:cubicBezTo>
                  <a:pt x="1877883" y="1145992"/>
                  <a:pt x="1684185" y="1338127"/>
                  <a:pt x="1436080" y="1391030"/>
                </a:cubicBezTo>
                <a:close/>
                <a:moveTo>
                  <a:pt x="1159073" y="1391030"/>
                </a:moveTo>
                <a:cubicBezTo>
                  <a:pt x="910968" y="1338127"/>
                  <a:pt x="717271" y="1145992"/>
                  <a:pt x="669238" y="903667"/>
                </a:cubicBezTo>
                <a:cubicBezTo>
                  <a:pt x="917343" y="956570"/>
                  <a:pt x="1111042" y="1148705"/>
                  <a:pt x="1159073" y="1391030"/>
                </a:cubicBezTo>
                <a:close/>
                <a:moveTo>
                  <a:pt x="0" y="1483650"/>
                </a:moveTo>
                <a:lnTo>
                  <a:pt x="16187" y="1479671"/>
                </a:lnTo>
                <a:cubicBezTo>
                  <a:pt x="282046" y="1391689"/>
                  <a:pt x="480996" y="1164876"/>
                  <a:pt x="520657" y="888694"/>
                </a:cubicBezTo>
                <a:cubicBezTo>
                  <a:pt x="520809" y="888647"/>
                  <a:pt x="520960" y="888643"/>
                  <a:pt x="521113" y="888638"/>
                </a:cubicBezTo>
                <a:lnTo>
                  <a:pt x="521599" y="882666"/>
                </a:lnTo>
                <a:cubicBezTo>
                  <a:pt x="526160" y="855608"/>
                  <a:pt x="528368" y="827976"/>
                  <a:pt x="528331" y="799946"/>
                </a:cubicBezTo>
                <a:cubicBezTo>
                  <a:pt x="529513" y="794913"/>
                  <a:pt x="529567" y="789843"/>
                  <a:pt x="529567" y="784762"/>
                </a:cubicBezTo>
                <a:lnTo>
                  <a:pt x="529031" y="774529"/>
                </a:lnTo>
                <a:lnTo>
                  <a:pt x="528582" y="774558"/>
                </a:lnTo>
                <a:lnTo>
                  <a:pt x="528559" y="774116"/>
                </a:lnTo>
                <a:lnTo>
                  <a:pt x="513153" y="775568"/>
                </a:lnTo>
                <a:cubicBezTo>
                  <a:pt x="483955" y="776039"/>
                  <a:pt x="455201" y="778706"/>
                  <a:pt x="427087" y="783677"/>
                </a:cubicBezTo>
                <a:cubicBezTo>
                  <a:pt x="422060" y="783301"/>
                  <a:pt x="417256" y="784150"/>
                  <a:pt x="412470" y="785053"/>
                </a:cubicBezTo>
                <a:lnTo>
                  <a:pt x="412364" y="786080"/>
                </a:lnTo>
                <a:cubicBezTo>
                  <a:pt x="291040" y="806004"/>
                  <a:pt x="179581" y="853776"/>
                  <a:pt x="85260" y="922352"/>
                </a:cubicBezTo>
                <a:lnTo>
                  <a:pt x="0" y="994977"/>
                </a:lnTo>
                <a:lnTo>
                  <a:pt x="0" y="1177163"/>
                </a:lnTo>
                <a:lnTo>
                  <a:pt x="21152" y="1144284"/>
                </a:lnTo>
                <a:cubicBezTo>
                  <a:pt x="111432" y="1024183"/>
                  <a:pt x="245245" y="936731"/>
                  <a:pt x="400310" y="903667"/>
                </a:cubicBezTo>
                <a:cubicBezTo>
                  <a:pt x="358282" y="1115701"/>
                  <a:pt x="204729" y="1289309"/>
                  <a:pt x="786" y="1364839"/>
                </a:cubicBezTo>
                <a:lnTo>
                  <a:pt x="0" y="1365067"/>
                </a:lnTo>
                <a:close/>
                <a:moveTo>
                  <a:pt x="4333725" y="1520129"/>
                </a:moveTo>
                <a:lnTo>
                  <a:pt x="4333725" y="1438480"/>
                </a:lnTo>
                <a:lnTo>
                  <a:pt x="4331574" y="1412043"/>
                </a:lnTo>
                <a:lnTo>
                  <a:pt x="4331087" y="1406060"/>
                </a:lnTo>
                <a:cubicBezTo>
                  <a:pt x="4330934" y="1406055"/>
                  <a:pt x="4330782" y="1406051"/>
                  <a:pt x="4330631" y="1406003"/>
                </a:cubicBezTo>
                <a:cubicBezTo>
                  <a:pt x="4285303" y="1090365"/>
                  <a:pt x="4031925" y="839212"/>
                  <a:pt x="3708393" y="786080"/>
                </a:cubicBezTo>
                <a:lnTo>
                  <a:pt x="3708287" y="785053"/>
                </a:lnTo>
                <a:cubicBezTo>
                  <a:pt x="3703502" y="784150"/>
                  <a:pt x="3698698" y="783301"/>
                  <a:pt x="3693671" y="783677"/>
                </a:cubicBezTo>
                <a:cubicBezTo>
                  <a:pt x="3665556" y="778706"/>
                  <a:pt x="3636803" y="776039"/>
                  <a:pt x="3607604" y="775568"/>
                </a:cubicBezTo>
                <a:lnTo>
                  <a:pt x="3592199" y="774116"/>
                </a:lnTo>
                <a:lnTo>
                  <a:pt x="3592176" y="774558"/>
                </a:lnTo>
                <a:lnTo>
                  <a:pt x="3591727" y="774529"/>
                </a:lnTo>
                <a:lnTo>
                  <a:pt x="3591191" y="784762"/>
                </a:lnTo>
                <a:cubicBezTo>
                  <a:pt x="3591191" y="789843"/>
                  <a:pt x="3591243" y="794913"/>
                  <a:pt x="3592426" y="799946"/>
                </a:cubicBezTo>
                <a:cubicBezTo>
                  <a:pt x="3592388" y="827976"/>
                  <a:pt x="3594598" y="855608"/>
                  <a:pt x="3599158" y="882666"/>
                </a:cubicBezTo>
                <a:lnTo>
                  <a:pt x="3599644" y="888638"/>
                </a:lnTo>
                <a:cubicBezTo>
                  <a:pt x="3599797" y="888643"/>
                  <a:pt x="3599949" y="888647"/>
                  <a:pt x="3600100" y="888694"/>
                </a:cubicBezTo>
                <a:cubicBezTo>
                  <a:pt x="3645427" y="1204331"/>
                  <a:pt x="3898806" y="1455485"/>
                  <a:pt x="4222338" y="1508617"/>
                </a:cubicBezTo>
                <a:lnTo>
                  <a:pt x="4222442" y="1509644"/>
                </a:lnTo>
                <a:cubicBezTo>
                  <a:pt x="4227230" y="1510548"/>
                  <a:pt x="4232035" y="1511396"/>
                  <a:pt x="4237063" y="1511021"/>
                </a:cubicBezTo>
                <a:cubicBezTo>
                  <a:pt x="4265167" y="1515989"/>
                  <a:pt x="4293909" y="1518656"/>
                  <a:pt x="4323097" y="1519127"/>
                </a:cubicBezTo>
                <a:close/>
                <a:moveTo>
                  <a:pt x="2833436" y="1520582"/>
                </a:moveTo>
                <a:lnTo>
                  <a:pt x="2848869" y="1519127"/>
                </a:lnTo>
                <a:cubicBezTo>
                  <a:pt x="2878058" y="1518656"/>
                  <a:pt x="2906800" y="1515989"/>
                  <a:pt x="2934904" y="1511021"/>
                </a:cubicBezTo>
                <a:cubicBezTo>
                  <a:pt x="2939933" y="1511396"/>
                  <a:pt x="2944737" y="1510548"/>
                  <a:pt x="2949524" y="1509644"/>
                </a:cubicBezTo>
                <a:lnTo>
                  <a:pt x="2949630" y="1508617"/>
                </a:lnTo>
                <a:cubicBezTo>
                  <a:pt x="3273162" y="1455485"/>
                  <a:pt x="3526540" y="1204331"/>
                  <a:pt x="3571867" y="888694"/>
                </a:cubicBezTo>
                <a:cubicBezTo>
                  <a:pt x="3572018" y="888647"/>
                  <a:pt x="3572170" y="888643"/>
                  <a:pt x="3572323" y="888638"/>
                </a:cubicBezTo>
                <a:lnTo>
                  <a:pt x="3572808" y="882666"/>
                </a:lnTo>
                <a:cubicBezTo>
                  <a:pt x="3577369" y="855608"/>
                  <a:pt x="3579578" y="827976"/>
                  <a:pt x="3579540" y="799946"/>
                </a:cubicBezTo>
                <a:cubicBezTo>
                  <a:pt x="3580723" y="794913"/>
                  <a:pt x="3580776" y="789843"/>
                  <a:pt x="3580776" y="784762"/>
                </a:cubicBezTo>
                <a:lnTo>
                  <a:pt x="3580241" y="774529"/>
                </a:lnTo>
                <a:lnTo>
                  <a:pt x="3579792" y="774558"/>
                </a:lnTo>
                <a:lnTo>
                  <a:pt x="3579768" y="774116"/>
                </a:lnTo>
                <a:lnTo>
                  <a:pt x="3564362" y="775568"/>
                </a:lnTo>
                <a:cubicBezTo>
                  <a:pt x="3535164" y="776039"/>
                  <a:pt x="3506410" y="778706"/>
                  <a:pt x="3478297" y="783677"/>
                </a:cubicBezTo>
                <a:cubicBezTo>
                  <a:pt x="3473269" y="783301"/>
                  <a:pt x="3468466" y="784150"/>
                  <a:pt x="3463679" y="785053"/>
                </a:cubicBezTo>
                <a:lnTo>
                  <a:pt x="3463574" y="786080"/>
                </a:lnTo>
                <a:cubicBezTo>
                  <a:pt x="3140043" y="839212"/>
                  <a:pt x="2886665" y="1090365"/>
                  <a:pt x="2841336" y="1406003"/>
                </a:cubicBezTo>
                <a:cubicBezTo>
                  <a:pt x="2841185" y="1406051"/>
                  <a:pt x="2841032" y="1406055"/>
                  <a:pt x="2840881" y="1406060"/>
                </a:cubicBezTo>
                <a:lnTo>
                  <a:pt x="2840393" y="1412043"/>
                </a:lnTo>
                <a:cubicBezTo>
                  <a:pt x="2835835" y="1439097"/>
                  <a:pt x="2833626" y="1466723"/>
                  <a:pt x="2833663" y="1494746"/>
                </a:cubicBezTo>
                <a:cubicBezTo>
                  <a:pt x="2832481" y="1499782"/>
                  <a:pt x="2832428" y="1504853"/>
                  <a:pt x="2832428" y="1509936"/>
                </a:cubicBezTo>
                <a:cubicBezTo>
                  <a:pt x="2832428" y="1513355"/>
                  <a:pt x="2832453" y="1516768"/>
                  <a:pt x="2832963" y="1520169"/>
                </a:cubicBezTo>
                <a:lnTo>
                  <a:pt x="2833413" y="1520139"/>
                </a:lnTo>
                <a:close/>
                <a:moveTo>
                  <a:pt x="2812926" y="1520582"/>
                </a:moveTo>
                <a:lnTo>
                  <a:pt x="2812950" y="1520139"/>
                </a:lnTo>
                <a:lnTo>
                  <a:pt x="2813400" y="1520169"/>
                </a:lnTo>
                <a:cubicBezTo>
                  <a:pt x="2813910" y="1516768"/>
                  <a:pt x="2813934" y="1513355"/>
                  <a:pt x="2813934" y="1509936"/>
                </a:cubicBezTo>
                <a:cubicBezTo>
                  <a:pt x="2813934" y="1504853"/>
                  <a:pt x="2813881" y="1499782"/>
                  <a:pt x="2812698" y="1494746"/>
                </a:cubicBezTo>
                <a:cubicBezTo>
                  <a:pt x="2812736" y="1466723"/>
                  <a:pt x="2810528" y="1439097"/>
                  <a:pt x="2805969" y="1412043"/>
                </a:cubicBezTo>
                <a:lnTo>
                  <a:pt x="2805482" y="1406060"/>
                </a:lnTo>
                <a:cubicBezTo>
                  <a:pt x="2805330" y="1406055"/>
                  <a:pt x="2805177" y="1406051"/>
                  <a:pt x="2805026" y="1406003"/>
                </a:cubicBezTo>
                <a:cubicBezTo>
                  <a:pt x="2759698" y="1090365"/>
                  <a:pt x="2506320" y="839212"/>
                  <a:pt x="2182789" y="786080"/>
                </a:cubicBezTo>
                <a:lnTo>
                  <a:pt x="2182683" y="785053"/>
                </a:lnTo>
                <a:cubicBezTo>
                  <a:pt x="2177897" y="784150"/>
                  <a:pt x="2173093" y="783301"/>
                  <a:pt x="2168066" y="783677"/>
                </a:cubicBezTo>
                <a:cubicBezTo>
                  <a:pt x="2139951" y="778706"/>
                  <a:pt x="2111198" y="776039"/>
                  <a:pt x="2082000" y="775568"/>
                </a:cubicBezTo>
                <a:lnTo>
                  <a:pt x="2066595" y="774116"/>
                </a:lnTo>
                <a:lnTo>
                  <a:pt x="2066571" y="774558"/>
                </a:lnTo>
                <a:lnTo>
                  <a:pt x="2066122" y="774529"/>
                </a:lnTo>
                <a:lnTo>
                  <a:pt x="2065587" y="784762"/>
                </a:lnTo>
                <a:cubicBezTo>
                  <a:pt x="2065587" y="789843"/>
                  <a:pt x="2065639" y="794913"/>
                  <a:pt x="2066822" y="799946"/>
                </a:cubicBezTo>
                <a:cubicBezTo>
                  <a:pt x="2066784" y="827976"/>
                  <a:pt x="2068994" y="855608"/>
                  <a:pt x="2073555" y="882666"/>
                </a:cubicBezTo>
                <a:lnTo>
                  <a:pt x="2074040" y="888638"/>
                </a:lnTo>
                <a:cubicBezTo>
                  <a:pt x="2074192" y="888643"/>
                  <a:pt x="2074344" y="888647"/>
                  <a:pt x="2074495" y="888694"/>
                </a:cubicBezTo>
                <a:cubicBezTo>
                  <a:pt x="2119823" y="1204331"/>
                  <a:pt x="2373201" y="1455485"/>
                  <a:pt x="2696733" y="1508617"/>
                </a:cubicBezTo>
                <a:lnTo>
                  <a:pt x="2696838" y="1509644"/>
                </a:lnTo>
                <a:cubicBezTo>
                  <a:pt x="2701626" y="1510548"/>
                  <a:pt x="2706430" y="1511396"/>
                  <a:pt x="2711458" y="1511021"/>
                </a:cubicBezTo>
                <a:cubicBezTo>
                  <a:pt x="2739562" y="1515989"/>
                  <a:pt x="2768305" y="1518656"/>
                  <a:pt x="2797492" y="1519127"/>
                </a:cubicBezTo>
                <a:close/>
                <a:moveTo>
                  <a:pt x="1307832" y="1520582"/>
                </a:moveTo>
                <a:lnTo>
                  <a:pt x="1323265" y="1519127"/>
                </a:lnTo>
                <a:cubicBezTo>
                  <a:pt x="1352453" y="1518656"/>
                  <a:pt x="1381196" y="1515989"/>
                  <a:pt x="1409300" y="1511021"/>
                </a:cubicBezTo>
                <a:cubicBezTo>
                  <a:pt x="1414328" y="1511396"/>
                  <a:pt x="1419132" y="1510548"/>
                  <a:pt x="1423920" y="1509644"/>
                </a:cubicBezTo>
                <a:lnTo>
                  <a:pt x="1424025" y="1508617"/>
                </a:lnTo>
                <a:cubicBezTo>
                  <a:pt x="1747557" y="1455485"/>
                  <a:pt x="2000935" y="1204331"/>
                  <a:pt x="2046262" y="888694"/>
                </a:cubicBezTo>
                <a:cubicBezTo>
                  <a:pt x="2046414" y="888647"/>
                  <a:pt x="2046565" y="888643"/>
                  <a:pt x="2046718" y="888638"/>
                </a:cubicBezTo>
                <a:lnTo>
                  <a:pt x="2047203" y="882666"/>
                </a:lnTo>
                <a:cubicBezTo>
                  <a:pt x="2051765" y="855608"/>
                  <a:pt x="2053973" y="827976"/>
                  <a:pt x="2053936" y="799946"/>
                </a:cubicBezTo>
                <a:cubicBezTo>
                  <a:pt x="2055118" y="794913"/>
                  <a:pt x="2055172" y="789843"/>
                  <a:pt x="2055172" y="784762"/>
                </a:cubicBezTo>
                <a:lnTo>
                  <a:pt x="2054636" y="774529"/>
                </a:lnTo>
                <a:lnTo>
                  <a:pt x="2054187" y="774558"/>
                </a:lnTo>
                <a:lnTo>
                  <a:pt x="2054164" y="774116"/>
                </a:lnTo>
                <a:lnTo>
                  <a:pt x="2038757" y="775568"/>
                </a:lnTo>
                <a:cubicBezTo>
                  <a:pt x="2009560" y="776039"/>
                  <a:pt x="1980806" y="778706"/>
                  <a:pt x="1952692" y="783677"/>
                </a:cubicBezTo>
                <a:cubicBezTo>
                  <a:pt x="1947665" y="783301"/>
                  <a:pt x="1942861" y="784150"/>
                  <a:pt x="1938075" y="785053"/>
                </a:cubicBezTo>
                <a:lnTo>
                  <a:pt x="1937969" y="786080"/>
                </a:lnTo>
                <a:cubicBezTo>
                  <a:pt x="1614438" y="839212"/>
                  <a:pt x="1361060" y="1090365"/>
                  <a:pt x="1315731" y="1406003"/>
                </a:cubicBezTo>
                <a:cubicBezTo>
                  <a:pt x="1315581" y="1406051"/>
                  <a:pt x="1315427" y="1406055"/>
                  <a:pt x="1315276" y="1406060"/>
                </a:cubicBezTo>
                <a:lnTo>
                  <a:pt x="1314788" y="1412043"/>
                </a:lnTo>
                <a:cubicBezTo>
                  <a:pt x="1310230" y="1439097"/>
                  <a:pt x="1308021" y="1466723"/>
                  <a:pt x="1308059" y="1494746"/>
                </a:cubicBezTo>
                <a:cubicBezTo>
                  <a:pt x="1306876" y="1499782"/>
                  <a:pt x="1306824" y="1504853"/>
                  <a:pt x="1306824" y="1509936"/>
                </a:cubicBezTo>
                <a:cubicBezTo>
                  <a:pt x="1306824" y="1513355"/>
                  <a:pt x="1306848" y="1516768"/>
                  <a:pt x="1307358" y="1520169"/>
                </a:cubicBezTo>
                <a:lnTo>
                  <a:pt x="1307808" y="1520139"/>
                </a:lnTo>
                <a:close/>
                <a:moveTo>
                  <a:pt x="1287322" y="1520582"/>
                </a:moveTo>
                <a:lnTo>
                  <a:pt x="1287345" y="1520139"/>
                </a:lnTo>
                <a:lnTo>
                  <a:pt x="1287795" y="1520169"/>
                </a:lnTo>
                <a:cubicBezTo>
                  <a:pt x="1288305" y="1516768"/>
                  <a:pt x="1288330" y="1513355"/>
                  <a:pt x="1288330" y="1509936"/>
                </a:cubicBezTo>
                <a:cubicBezTo>
                  <a:pt x="1288330" y="1504853"/>
                  <a:pt x="1288276" y="1499782"/>
                  <a:pt x="1287094" y="1494746"/>
                </a:cubicBezTo>
                <a:cubicBezTo>
                  <a:pt x="1287131" y="1466723"/>
                  <a:pt x="1284923" y="1439097"/>
                  <a:pt x="1280364" y="1412043"/>
                </a:cubicBezTo>
                <a:lnTo>
                  <a:pt x="1279877" y="1406060"/>
                </a:lnTo>
                <a:cubicBezTo>
                  <a:pt x="1279725" y="1406055"/>
                  <a:pt x="1279573" y="1406051"/>
                  <a:pt x="1279421" y="1406003"/>
                </a:cubicBezTo>
                <a:cubicBezTo>
                  <a:pt x="1234093" y="1090365"/>
                  <a:pt x="980715" y="839212"/>
                  <a:pt x="657184" y="786080"/>
                </a:cubicBezTo>
                <a:lnTo>
                  <a:pt x="657078" y="785053"/>
                </a:lnTo>
                <a:cubicBezTo>
                  <a:pt x="652292" y="784150"/>
                  <a:pt x="647488" y="783301"/>
                  <a:pt x="642461" y="783677"/>
                </a:cubicBezTo>
                <a:cubicBezTo>
                  <a:pt x="614347" y="778706"/>
                  <a:pt x="585593" y="776039"/>
                  <a:pt x="556395" y="775568"/>
                </a:cubicBezTo>
                <a:lnTo>
                  <a:pt x="540990" y="774116"/>
                </a:lnTo>
                <a:lnTo>
                  <a:pt x="540966" y="774558"/>
                </a:lnTo>
                <a:lnTo>
                  <a:pt x="540517" y="774529"/>
                </a:lnTo>
                <a:lnTo>
                  <a:pt x="539982" y="784762"/>
                </a:lnTo>
                <a:cubicBezTo>
                  <a:pt x="539982" y="789843"/>
                  <a:pt x="540034" y="794913"/>
                  <a:pt x="541217" y="799946"/>
                </a:cubicBezTo>
                <a:cubicBezTo>
                  <a:pt x="541179" y="827976"/>
                  <a:pt x="543389" y="855608"/>
                  <a:pt x="547949" y="882666"/>
                </a:cubicBezTo>
                <a:lnTo>
                  <a:pt x="548435" y="888638"/>
                </a:lnTo>
                <a:cubicBezTo>
                  <a:pt x="548587" y="888643"/>
                  <a:pt x="548740" y="888647"/>
                  <a:pt x="548890" y="888694"/>
                </a:cubicBezTo>
                <a:cubicBezTo>
                  <a:pt x="594218" y="1204331"/>
                  <a:pt x="847596" y="1455485"/>
                  <a:pt x="1171128" y="1508617"/>
                </a:cubicBezTo>
                <a:lnTo>
                  <a:pt x="1171233" y="1509644"/>
                </a:lnTo>
                <a:cubicBezTo>
                  <a:pt x="1176021" y="1510548"/>
                  <a:pt x="1180825" y="1511396"/>
                  <a:pt x="1185854" y="1511021"/>
                </a:cubicBezTo>
                <a:cubicBezTo>
                  <a:pt x="1213958" y="1515989"/>
                  <a:pt x="1242700" y="1518656"/>
                  <a:pt x="1271888" y="1519127"/>
                </a:cubicBezTo>
                <a:close/>
                <a:moveTo>
                  <a:pt x="3628493" y="2046045"/>
                </a:moveTo>
                <a:lnTo>
                  <a:pt x="3752503" y="2046045"/>
                </a:lnTo>
                <a:cubicBezTo>
                  <a:pt x="3827679" y="1852548"/>
                  <a:pt x="3999311" y="1705736"/>
                  <a:pt x="4210283" y="1660395"/>
                </a:cubicBezTo>
                <a:cubicBezTo>
                  <a:pt x="4179184" y="1818532"/>
                  <a:pt x="4087022" y="1955463"/>
                  <a:pt x="3958008" y="2046045"/>
                </a:cubicBezTo>
                <a:lnTo>
                  <a:pt x="4133131" y="2046045"/>
                </a:lnTo>
                <a:cubicBezTo>
                  <a:pt x="4237832" y="1938392"/>
                  <a:pt x="4308663" y="1799480"/>
                  <a:pt x="4330630" y="1645303"/>
                </a:cubicBezTo>
                <a:cubicBezTo>
                  <a:pt x="4330781" y="1645255"/>
                  <a:pt x="4330933" y="1645251"/>
                  <a:pt x="4331086" y="1645246"/>
                </a:cubicBezTo>
                <a:lnTo>
                  <a:pt x="4331571" y="1639227"/>
                </a:lnTo>
                <a:lnTo>
                  <a:pt x="4333725" y="1612550"/>
                </a:lnTo>
                <a:lnTo>
                  <a:pt x="4333725" y="1530274"/>
                </a:lnTo>
                <a:lnTo>
                  <a:pt x="4323125" y="1531281"/>
                </a:lnTo>
                <a:cubicBezTo>
                  <a:pt x="4293927" y="1531757"/>
                  <a:pt x="4265173" y="1534444"/>
                  <a:pt x="4237059" y="1539454"/>
                </a:cubicBezTo>
                <a:cubicBezTo>
                  <a:pt x="4232032" y="1539077"/>
                  <a:pt x="4227229" y="1539931"/>
                  <a:pt x="4222442" y="1540842"/>
                </a:cubicBezTo>
                <a:lnTo>
                  <a:pt x="4222337" y="1541877"/>
                </a:lnTo>
                <a:cubicBezTo>
                  <a:pt x="3940973" y="1588449"/>
                  <a:pt x="3712667" y="1785974"/>
                  <a:pt x="3628493" y="2046045"/>
                </a:cubicBezTo>
                <a:close/>
                <a:moveTo>
                  <a:pt x="3038837" y="2046045"/>
                </a:moveTo>
                <a:lnTo>
                  <a:pt x="3213960" y="2046045"/>
                </a:lnTo>
                <a:cubicBezTo>
                  <a:pt x="3084948" y="1955463"/>
                  <a:pt x="2992786" y="1818531"/>
                  <a:pt x="2961687" y="1660395"/>
                </a:cubicBezTo>
                <a:cubicBezTo>
                  <a:pt x="3172657" y="1705736"/>
                  <a:pt x="3344289" y="1852548"/>
                  <a:pt x="3419466" y="2046045"/>
                </a:cubicBezTo>
                <a:lnTo>
                  <a:pt x="3543475" y="2046045"/>
                </a:lnTo>
                <a:cubicBezTo>
                  <a:pt x="3459301" y="1785974"/>
                  <a:pt x="3230996" y="1588449"/>
                  <a:pt x="2949633" y="1541877"/>
                </a:cubicBezTo>
                <a:lnTo>
                  <a:pt x="2949526" y="1540842"/>
                </a:lnTo>
                <a:cubicBezTo>
                  <a:pt x="2944741" y="1539931"/>
                  <a:pt x="2939937" y="1539077"/>
                  <a:pt x="2934910" y="1539454"/>
                </a:cubicBezTo>
                <a:cubicBezTo>
                  <a:pt x="2906795" y="1534444"/>
                  <a:pt x="2878042" y="1531757"/>
                  <a:pt x="2848843" y="1531281"/>
                </a:cubicBezTo>
                <a:lnTo>
                  <a:pt x="2833438" y="1529818"/>
                </a:lnTo>
                <a:lnTo>
                  <a:pt x="2833415" y="1530264"/>
                </a:lnTo>
                <a:lnTo>
                  <a:pt x="2832966" y="1530234"/>
                </a:lnTo>
                <a:lnTo>
                  <a:pt x="2832430" y="1540548"/>
                </a:lnTo>
                <a:cubicBezTo>
                  <a:pt x="2832430" y="1545670"/>
                  <a:pt x="2832483" y="1550779"/>
                  <a:pt x="2833665" y="1555853"/>
                </a:cubicBezTo>
                <a:cubicBezTo>
                  <a:pt x="2833628" y="1584104"/>
                  <a:pt x="2835837" y="1611955"/>
                  <a:pt x="2840398" y="1639227"/>
                </a:cubicBezTo>
                <a:lnTo>
                  <a:pt x="2840883" y="1645246"/>
                </a:lnTo>
                <a:cubicBezTo>
                  <a:pt x="2841036" y="1645251"/>
                  <a:pt x="2841188" y="1645255"/>
                  <a:pt x="2841339" y="1645303"/>
                </a:cubicBezTo>
                <a:cubicBezTo>
                  <a:pt x="2863306" y="1799480"/>
                  <a:pt x="2934136" y="1938392"/>
                  <a:pt x="3038837" y="2046045"/>
                </a:cubicBezTo>
                <a:close/>
                <a:moveTo>
                  <a:pt x="2102888" y="2046045"/>
                </a:moveTo>
                <a:lnTo>
                  <a:pt x="2226899" y="2046045"/>
                </a:lnTo>
                <a:cubicBezTo>
                  <a:pt x="2302075" y="1852548"/>
                  <a:pt x="2473707" y="1705736"/>
                  <a:pt x="2684678" y="1660395"/>
                </a:cubicBezTo>
                <a:cubicBezTo>
                  <a:pt x="2653579" y="1818532"/>
                  <a:pt x="2561417" y="1955463"/>
                  <a:pt x="2432403" y="2046045"/>
                </a:cubicBezTo>
                <a:lnTo>
                  <a:pt x="2607526" y="2046045"/>
                </a:lnTo>
                <a:cubicBezTo>
                  <a:pt x="2712228" y="1938392"/>
                  <a:pt x="2783058" y="1799480"/>
                  <a:pt x="2805025" y="1645303"/>
                </a:cubicBezTo>
                <a:cubicBezTo>
                  <a:pt x="2805177" y="1645255"/>
                  <a:pt x="2805328" y="1645251"/>
                  <a:pt x="2805481" y="1645246"/>
                </a:cubicBezTo>
                <a:lnTo>
                  <a:pt x="2805966" y="1639227"/>
                </a:lnTo>
                <a:cubicBezTo>
                  <a:pt x="2810527" y="1611955"/>
                  <a:pt x="2812736" y="1584104"/>
                  <a:pt x="2812698" y="1555853"/>
                </a:cubicBezTo>
                <a:cubicBezTo>
                  <a:pt x="2813881" y="1550779"/>
                  <a:pt x="2813934" y="1545670"/>
                  <a:pt x="2813934" y="1540548"/>
                </a:cubicBezTo>
                <a:lnTo>
                  <a:pt x="2813399" y="1530234"/>
                </a:lnTo>
                <a:lnTo>
                  <a:pt x="2812950" y="1530264"/>
                </a:lnTo>
                <a:lnTo>
                  <a:pt x="2812926" y="1529818"/>
                </a:lnTo>
                <a:lnTo>
                  <a:pt x="2797520" y="1531281"/>
                </a:lnTo>
                <a:cubicBezTo>
                  <a:pt x="2768323" y="1531757"/>
                  <a:pt x="2739569" y="1534444"/>
                  <a:pt x="2711455" y="1539454"/>
                </a:cubicBezTo>
                <a:cubicBezTo>
                  <a:pt x="2706427" y="1539077"/>
                  <a:pt x="2701624" y="1539931"/>
                  <a:pt x="2696838" y="1540842"/>
                </a:cubicBezTo>
                <a:lnTo>
                  <a:pt x="2696732" y="1541877"/>
                </a:lnTo>
                <a:cubicBezTo>
                  <a:pt x="2415369" y="1588449"/>
                  <a:pt x="2187062" y="1785974"/>
                  <a:pt x="2102888" y="2046045"/>
                </a:cubicBezTo>
                <a:close/>
                <a:moveTo>
                  <a:pt x="1513234" y="2046045"/>
                </a:moveTo>
                <a:lnTo>
                  <a:pt x="1688357" y="2046045"/>
                </a:lnTo>
                <a:cubicBezTo>
                  <a:pt x="1559343" y="1955463"/>
                  <a:pt x="1467181" y="1818532"/>
                  <a:pt x="1436082" y="1660395"/>
                </a:cubicBezTo>
                <a:cubicBezTo>
                  <a:pt x="1647053" y="1705736"/>
                  <a:pt x="1818685" y="1852548"/>
                  <a:pt x="1893861" y="2046045"/>
                </a:cubicBezTo>
                <a:lnTo>
                  <a:pt x="2017871" y="2046045"/>
                </a:lnTo>
                <a:cubicBezTo>
                  <a:pt x="1933698" y="1785974"/>
                  <a:pt x="1705391" y="1588449"/>
                  <a:pt x="1424028" y="1541877"/>
                </a:cubicBezTo>
                <a:lnTo>
                  <a:pt x="1423921" y="1540842"/>
                </a:lnTo>
                <a:cubicBezTo>
                  <a:pt x="1419136" y="1539931"/>
                  <a:pt x="1414332" y="1539077"/>
                  <a:pt x="1409305" y="1539454"/>
                </a:cubicBezTo>
                <a:cubicBezTo>
                  <a:pt x="1381190" y="1534444"/>
                  <a:pt x="1352437" y="1531757"/>
                  <a:pt x="1323239" y="1531281"/>
                </a:cubicBezTo>
                <a:lnTo>
                  <a:pt x="1307833" y="1529818"/>
                </a:lnTo>
                <a:lnTo>
                  <a:pt x="1307810" y="1530264"/>
                </a:lnTo>
                <a:lnTo>
                  <a:pt x="1307361" y="1530234"/>
                </a:lnTo>
                <a:lnTo>
                  <a:pt x="1306825" y="1540548"/>
                </a:lnTo>
                <a:cubicBezTo>
                  <a:pt x="1306825" y="1545670"/>
                  <a:pt x="1306878" y="1550779"/>
                  <a:pt x="1308061" y="1555853"/>
                </a:cubicBezTo>
                <a:cubicBezTo>
                  <a:pt x="1308023" y="1584104"/>
                  <a:pt x="1310233" y="1611955"/>
                  <a:pt x="1314794" y="1639227"/>
                </a:cubicBezTo>
                <a:lnTo>
                  <a:pt x="1315279" y="1645246"/>
                </a:lnTo>
                <a:cubicBezTo>
                  <a:pt x="1315431" y="1645251"/>
                  <a:pt x="1315583" y="1645255"/>
                  <a:pt x="1315734" y="1645303"/>
                </a:cubicBezTo>
                <a:cubicBezTo>
                  <a:pt x="1337701" y="1799480"/>
                  <a:pt x="1408532" y="1938392"/>
                  <a:pt x="1513234" y="2046045"/>
                </a:cubicBezTo>
                <a:close/>
                <a:moveTo>
                  <a:pt x="577284" y="2046045"/>
                </a:moveTo>
                <a:lnTo>
                  <a:pt x="701294" y="2046045"/>
                </a:lnTo>
                <a:cubicBezTo>
                  <a:pt x="776470" y="1852548"/>
                  <a:pt x="948102" y="1705736"/>
                  <a:pt x="1159073" y="1660395"/>
                </a:cubicBezTo>
                <a:cubicBezTo>
                  <a:pt x="1127974" y="1818531"/>
                  <a:pt x="1035812" y="1955463"/>
                  <a:pt x="906798" y="2046045"/>
                </a:cubicBezTo>
                <a:lnTo>
                  <a:pt x="1081922" y="2046045"/>
                </a:lnTo>
                <a:cubicBezTo>
                  <a:pt x="1186623" y="1938392"/>
                  <a:pt x="1257453" y="1799480"/>
                  <a:pt x="1279420" y="1645303"/>
                </a:cubicBezTo>
                <a:cubicBezTo>
                  <a:pt x="1279572" y="1645255"/>
                  <a:pt x="1279723" y="1645251"/>
                  <a:pt x="1279876" y="1645246"/>
                </a:cubicBezTo>
                <a:lnTo>
                  <a:pt x="1280361" y="1639227"/>
                </a:lnTo>
                <a:cubicBezTo>
                  <a:pt x="1284922" y="1611955"/>
                  <a:pt x="1287131" y="1584104"/>
                  <a:pt x="1287094" y="1555853"/>
                </a:cubicBezTo>
                <a:cubicBezTo>
                  <a:pt x="1288276" y="1550779"/>
                  <a:pt x="1288330" y="1545670"/>
                  <a:pt x="1288330" y="1540548"/>
                </a:cubicBezTo>
                <a:lnTo>
                  <a:pt x="1287794" y="1530234"/>
                </a:lnTo>
                <a:lnTo>
                  <a:pt x="1287345" y="1530264"/>
                </a:lnTo>
                <a:lnTo>
                  <a:pt x="1287322" y="1529818"/>
                </a:lnTo>
                <a:lnTo>
                  <a:pt x="1271916" y="1531281"/>
                </a:lnTo>
                <a:cubicBezTo>
                  <a:pt x="1242718" y="1531757"/>
                  <a:pt x="1213964" y="1534444"/>
                  <a:pt x="1185850" y="1539454"/>
                </a:cubicBezTo>
                <a:cubicBezTo>
                  <a:pt x="1180823" y="1539077"/>
                  <a:pt x="1176019" y="1539931"/>
                  <a:pt x="1171233" y="1540842"/>
                </a:cubicBezTo>
                <a:lnTo>
                  <a:pt x="1171127" y="1541877"/>
                </a:lnTo>
                <a:cubicBezTo>
                  <a:pt x="889764" y="1588449"/>
                  <a:pt x="661458" y="1785974"/>
                  <a:pt x="577284" y="2046045"/>
                </a:cubicBezTo>
                <a:close/>
                <a:moveTo>
                  <a:pt x="368256" y="2046045"/>
                </a:moveTo>
                <a:lnTo>
                  <a:pt x="492267" y="2046045"/>
                </a:lnTo>
                <a:cubicBezTo>
                  <a:pt x="418614" y="1818483"/>
                  <a:pt x="234611" y="1638807"/>
                  <a:pt x="1269" y="1566245"/>
                </a:cubicBezTo>
                <a:lnTo>
                  <a:pt x="0" y="1565944"/>
                </a:lnTo>
                <a:lnTo>
                  <a:pt x="0" y="1687231"/>
                </a:lnTo>
                <a:lnTo>
                  <a:pt x="60437" y="1712570"/>
                </a:lnTo>
                <a:cubicBezTo>
                  <a:pt x="201236" y="1782060"/>
                  <a:pt x="311874" y="1900922"/>
                  <a:pt x="368256" y="2046045"/>
                </a:cubicBezTo>
                <a:close/>
                <a:moveTo>
                  <a:pt x="0" y="2046045"/>
                </a:moveTo>
                <a:lnTo>
                  <a:pt x="162751" y="2046045"/>
                </a:lnTo>
                <a:cubicBezTo>
                  <a:pt x="130498" y="2023399"/>
                  <a:pt x="100548" y="1997857"/>
                  <a:pt x="73279" y="1969811"/>
                </a:cubicBezTo>
                <a:lnTo>
                  <a:pt x="0" y="18786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6288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3999" y="4562475"/>
            <a:ext cx="7047179" cy="19715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058163"/>
            <a:ext cx="4224147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5127072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7534275" y="322235"/>
            <a:ext cx="4333725" cy="6206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93661" y="2689921"/>
            <a:ext cx="3807789" cy="22934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F93337-2198-4D82-ACDA-924DBF31384C}"/>
              </a:ext>
            </a:extLst>
          </p:cNvPr>
          <p:cNvSpPr/>
          <p:nvPr userDrawn="1"/>
        </p:nvSpPr>
        <p:spPr>
          <a:xfrm>
            <a:off x="7534276" y="322235"/>
            <a:ext cx="4333725" cy="2046045"/>
          </a:xfrm>
          <a:custGeom>
            <a:avLst/>
            <a:gdLst>
              <a:gd name="connsiteX0" fmla="*/ 3720448 w 4333725"/>
              <a:gd name="connsiteY0" fmla="*/ 621797 h 2046045"/>
              <a:gd name="connsiteX1" fmla="*/ 4210283 w 4333725"/>
              <a:gd name="connsiteY1" fmla="*/ 130576 h 2046045"/>
              <a:gd name="connsiteX2" fmla="*/ 3720448 w 4333725"/>
              <a:gd name="connsiteY2" fmla="*/ 621797 h 2046045"/>
              <a:gd name="connsiteX3" fmla="*/ 3451522 w 4333725"/>
              <a:gd name="connsiteY3" fmla="*/ 621797 h 2046045"/>
              <a:gd name="connsiteX4" fmla="*/ 2961687 w 4333725"/>
              <a:gd name="connsiteY4" fmla="*/ 130576 h 2046045"/>
              <a:gd name="connsiteX5" fmla="*/ 3451522 w 4333725"/>
              <a:gd name="connsiteY5" fmla="*/ 621797 h 2046045"/>
              <a:gd name="connsiteX6" fmla="*/ 2194843 w 4333725"/>
              <a:gd name="connsiteY6" fmla="*/ 621797 h 2046045"/>
              <a:gd name="connsiteX7" fmla="*/ 2684678 w 4333725"/>
              <a:gd name="connsiteY7" fmla="*/ 130576 h 2046045"/>
              <a:gd name="connsiteX8" fmla="*/ 2194843 w 4333725"/>
              <a:gd name="connsiteY8" fmla="*/ 621797 h 2046045"/>
              <a:gd name="connsiteX9" fmla="*/ 1925917 w 4333725"/>
              <a:gd name="connsiteY9" fmla="*/ 621797 h 2046045"/>
              <a:gd name="connsiteX10" fmla="*/ 1436082 w 4333725"/>
              <a:gd name="connsiteY10" fmla="*/ 130576 h 2046045"/>
              <a:gd name="connsiteX11" fmla="*/ 1925917 w 4333725"/>
              <a:gd name="connsiteY11" fmla="*/ 621797 h 2046045"/>
              <a:gd name="connsiteX12" fmla="*/ 669238 w 4333725"/>
              <a:gd name="connsiteY12" fmla="*/ 621797 h 2046045"/>
              <a:gd name="connsiteX13" fmla="*/ 1159073 w 4333725"/>
              <a:gd name="connsiteY13" fmla="*/ 130576 h 2046045"/>
              <a:gd name="connsiteX14" fmla="*/ 669238 w 4333725"/>
              <a:gd name="connsiteY14" fmla="*/ 621797 h 2046045"/>
              <a:gd name="connsiteX15" fmla="*/ 3592199 w 4333725"/>
              <a:gd name="connsiteY15" fmla="*/ 752374 h 2046045"/>
              <a:gd name="connsiteX16" fmla="*/ 3607632 w 4333725"/>
              <a:gd name="connsiteY16" fmla="*/ 750908 h 2046045"/>
              <a:gd name="connsiteX17" fmla="*/ 3693667 w 4333725"/>
              <a:gd name="connsiteY17" fmla="*/ 742738 h 2046045"/>
              <a:gd name="connsiteX18" fmla="*/ 3708287 w 4333725"/>
              <a:gd name="connsiteY18" fmla="*/ 741349 h 2046045"/>
              <a:gd name="connsiteX19" fmla="*/ 3708392 w 4333725"/>
              <a:gd name="connsiteY19" fmla="*/ 740314 h 2046045"/>
              <a:gd name="connsiteX20" fmla="*/ 4330630 w 4333725"/>
              <a:gd name="connsiteY20" fmla="*/ 115484 h 2046045"/>
              <a:gd name="connsiteX21" fmla="*/ 4331086 w 4333725"/>
              <a:gd name="connsiteY21" fmla="*/ 115427 h 2046045"/>
              <a:gd name="connsiteX22" fmla="*/ 4331571 w 4333725"/>
              <a:gd name="connsiteY22" fmla="*/ 109409 h 2046045"/>
              <a:gd name="connsiteX23" fmla="*/ 4333725 w 4333725"/>
              <a:gd name="connsiteY23" fmla="*/ 82732 h 2046045"/>
              <a:gd name="connsiteX24" fmla="*/ 4333725 w 4333725"/>
              <a:gd name="connsiteY24" fmla="*/ 456 h 2046045"/>
              <a:gd name="connsiteX25" fmla="*/ 4323125 w 4333725"/>
              <a:gd name="connsiteY25" fmla="*/ 1463 h 2046045"/>
              <a:gd name="connsiteX26" fmla="*/ 4237059 w 4333725"/>
              <a:gd name="connsiteY26" fmla="*/ 9636 h 2046045"/>
              <a:gd name="connsiteX27" fmla="*/ 4222442 w 4333725"/>
              <a:gd name="connsiteY27" fmla="*/ 11023 h 2046045"/>
              <a:gd name="connsiteX28" fmla="*/ 4222337 w 4333725"/>
              <a:gd name="connsiteY28" fmla="*/ 12058 h 2046045"/>
              <a:gd name="connsiteX29" fmla="*/ 3600099 w 4333725"/>
              <a:gd name="connsiteY29" fmla="*/ 636888 h 2046045"/>
              <a:gd name="connsiteX30" fmla="*/ 3599643 w 4333725"/>
              <a:gd name="connsiteY30" fmla="*/ 636945 h 2046045"/>
              <a:gd name="connsiteX31" fmla="*/ 3599156 w 4333725"/>
              <a:gd name="connsiteY31" fmla="*/ 642976 h 2046045"/>
              <a:gd name="connsiteX32" fmla="*/ 3592426 w 4333725"/>
              <a:gd name="connsiteY32" fmla="*/ 726334 h 2046045"/>
              <a:gd name="connsiteX33" fmla="*/ 3591191 w 4333725"/>
              <a:gd name="connsiteY33" fmla="*/ 741643 h 2046045"/>
              <a:gd name="connsiteX34" fmla="*/ 3591726 w 4333725"/>
              <a:gd name="connsiteY34" fmla="*/ 751957 h 2046045"/>
              <a:gd name="connsiteX35" fmla="*/ 3592176 w 4333725"/>
              <a:gd name="connsiteY35" fmla="*/ 751927 h 2046045"/>
              <a:gd name="connsiteX36" fmla="*/ 3579770 w 4333725"/>
              <a:gd name="connsiteY36" fmla="*/ 752374 h 2046045"/>
              <a:gd name="connsiteX37" fmla="*/ 3579793 w 4333725"/>
              <a:gd name="connsiteY37" fmla="*/ 751927 h 2046045"/>
              <a:gd name="connsiteX38" fmla="*/ 3580243 w 4333725"/>
              <a:gd name="connsiteY38" fmla="*/ 751957 h 2046045"/>
              <a:gd name="connsiteX39" fmla="*/ 3580778 w 4333725"/>
              <a:gd name="connsiteY39" fmla="*/ 741643 h 2046045"/>
              <a:gd name="connsiteX40" fmla="*/ 3579542 w 4333725"/>
              <a:gd name="connsiteY40" fmla="*/ 726334 h 2046045"/>
              <a:gd name="connsiteX41" fmla="*/ 3572813 w 4333725"/>
              <a:gd name="connsiteY41" fmla="*/ 642976 h 2046045"/>
              <a:gd name="connsiteX42" fmla="*/ 3572326 w 4333725"/>
              <a:gd name="connsiteY42" fmla="*/ 636945 h 2046045"/>
              <a:gd name="connsiteX43" fmla="*/ 3571870 w 4333725"/>
              <a:gd name="connsiteY43" fmla="*/ 636888 h 2046045"/>
              <a:gd name="connsiteX44" fmla="*/ 2949633 w 4333725"/>
              <a:gd name="connsiteY44" fmla="*/ 12058 h 2046045"/>
              <a:gd name="connsiteX45" fmla="*/ 2949526 w 4333725"/>
              <a:gd name="connsiteY45" fmla="*/ 11023 h 2046045"/>
              <a:gd name="connsiteX46" fmla="*/ 2934910 w 4333725"/>
              <a:gd name="connsiteY46" fmla="*/ 9636 h 2046045"/>
              <a:gd name="connsiteX47" fmla="*/ 2848843 w 4333725"/>
              <a:gd name="connsiteY47" fmla="*/ 1463 h 2046045"/>
              <a:gd name="connsiteX48" fmla="*/ 2833438 w 4333725"/>
              <a:gd name="connsiteY48" fmla="*/ 0 h 2046045"/>
              <a:gd name="connsiteX49" fmla="*/ 2833415 w 4333725"/>
              <a:gd name="connsiteY49" fmla="*/ 445 h 2046045"/>
              <a:gd name="connsiteX50" fmla="*/ 2832966 w 4333725"/>
              <a:gd name="connsiteY50" fmla="*/ 415 h 2046045"/>
              <a:gd name="connsiteX51" fmla="*/ 2832430 w 4333725"/>
              <a:gd name="connsiteY51" fmla="*/ 10729 h 2046045"/>
              <a:gd name="connsiteX52" fmla="*/ 2833665 w 4333725"/>
              <a:gd name="connsiteY52" fmla="*/ 26034 h 2046045"/>
              <a:gd name="connsiteX53" fmla="*/ 2840398 w 4333725"/>
              <a:gd name="connsiteY53" fmla="*/ 109409 h 2046045"/>
              <a:gd name="connsiteX54" fmla="*/ 2840883 w 4333725"/>
              <a:gd name="connsiteY54" fmla="*/ 115427 h 2046045"/>
              <a:gd name="connsiteX55" fmla="*/ 2841339 w 4333725"/>
              <a:gd name="connsiteY55" fmla="*/ 115484 h 2046045"/>
              <a:gd name="connsiteX56" fmla="*/ 3463577 w 4333725"/>
              <a:gd name="connsiteY56" fmla="*/ 740314 h 2046045"/>
              <a:gd name="connsiteX57" fmla="*/ 3463681 w 4333725"/>
              <a:gd name="connsiteY57" fmla="*/ 741349 h 2046045"/>
              <a:gd name="connsiteX58" fmla="*/ 3478302 w 4333725"/>
              <a:gd name="connsiteY58" fmla="*/ 742738 h 2046045"/>
              <a:gd name="connsiteX59" fmla="*/ 3564336 w 4333725"/>
              <a:gd name="connsiteY59" fmla="*/ 750908 h 2046045"/>
              <a:gd name="connsiteX60" fmla="*/ 2066595 w 4333725"/>
              <a:gd name="connsiteY60" fmla="*/ 752374 h 2046045"/>
              <a:gd name="connsiteX61" fmla="*/ 2082028 w 4333725"/>
              <a:gd name="connsiteY61" fmla="*/ 750908 h 2046045"/>
              <a:gd name="connsiteX62" fmla="*/ 2168063 w 4333725"/>
              <a:gd name="connsiteY62" fmla="*/ 742738 h 2046045"/>
              <a:gd name="connsiteX63" fmla="*/ 2182683 w 4333725"/>
              <a:gd name="connsiteY63" fmla="*/ 741349 h 2046045"/>
              <a:gd name="connsiteX64" fmla="*/ 2182788 w 4333725"/>
              <a:gd name="connsiteY64" fmla="*/ 740314 h 2046045"/>
              <a:gd name="connsiteX65" fmla="*/ 2805025 w 4333725"/>
              <a:gd name="connsiteY65" fmla="*/ 115484 h 2046045"/>
              <a:gd name="connsiteX66" fmla="*/ 2805481 w 4333725"/>
              <a:gd name="connsiteY66" fmla="*/ 115427 h 2046045"/>
              <a:gd name="connsiteX67" fmla="*/ 2805966 w 4333725"/>
              <a:gd name="connsiteY67" fmla="*/ 109409 h 2046045"/>
              <a:gd name="connsiteX68" fmla="*/ 2812698 w 4333725"/>
              <a:gd name="connsiteY68" fmla="*/ 26034 h 2046045"/>
              <a:gd name="connsiteX69" fmla="*/ 2813934 w 4333725"/>
              <a:gd name="connsiteY69" fmla="*/ 10729 h 2046045"/>
              <a:gd name="connsiteX70" fmla="*/ 2813399 w 4333725"/>
              <a:gd name="connsiteY70" fmla="*/ 415 h 2046045"/>
              <a:gd name="connsiteX71" fmla="*/ 2812950 w 4333725"/>
              <a:gd name="connsiteY71" fmla="*/ 445 h 2046045"/>
              <a:gd name="connsiteX72" fmla="*/ 2812926 w 4333725"/>
              <a:gd name="connsiteY72" fmla="*/ 0 h 2046045"/>
              <a:gd name="connsiteX73" fmla="*/ 2797520 w 4333725"/>
              <a:gd name="connsiteY73" fmla="*/ 1463 h 2046045"/>
              <a:gd name="connsiteX74" fmla="*/ 2711455 w 4333725"/>
              <a:gd name="connsiteY74" fmla="*/ 9636 h 2046045"/>
              <a:gd name="connsiteX75" fmla="*/ 2696838 w 4333725"/>
              <a:gd name="connsiteY75" fmla="*/ 11023 h 2046045"/>
              <a:gd name="connsiteX76" fmla="*/ 2696732 w 4333725"/>
              <a:gd name="connsiteY76" fmla="*/ 12058 h 2046045"/>
              <a:gd name="connsiteX77" fmla="*/ 2074494 w 4333725"/>
              <a:gd name="connsiteY77" fmla="*/ 636888 h 2046045"/>
              <a:gd name="connsiteX78" fmla="*/ 2074039 w 4333725"/>
              <a:gd name="connsiteY78" fmla="*/ 636945 h 2046045"/>
              <a:gd name="connsiteX79" fmla="*/ 2073551 w 4333725"/>
              <a:gd name="connsiteY79" fmla="*/ 642976 h 2046045"/>
              <a:gd name="connsiteX80" fmla="*/ 2066822 w 4333725"/>
              <a:gd name="connsiteY80" fmla="*/ 726334 h 2046045"/>
              <a:gd name="connsiteX81" fmla="*/ 2065587 w 4333725"/>
              <a:gd name="connsiteY81" fmla="*/ 741643 h 2046045"/>
              <a:gd name="connsiteX82" fmla="*/ 2066121 w 4333725"/>
              <a:gd name="connsiteY82" fmla="*/ 751957 h 2046045"/>
              <a:gd name="connsiteX83" fmla="*/ 2066571 w 4333725"/>
              <a:gd name="connsiteY83" fmla="*/ 751927 h 2046045"/>
              <a:gd name="connsiteX84" fmla="*/ 2054165 w 4333725"/>
              <a:gd name="connsiteY84" fmla="*/ 752374 h 2046045"/>
              <a:gd name="connsiteX85" fmla="*/ 2054189 w 4333725"/>
              <a:gd name="connsiteY85" fmla="*/ 751927 h 2046045"/>
              <a:gd name="connsiteX86" fmla="*/ 2054639 w 4333725"/>
              <a:gd name="connsiteY86" fmla="*/ 751957 h 2046045"/>
              <a:gd name="connsiteX87" fmla="*/ 2055173 w 4333725"/>
              <a:gd name="connsiteY87" fmla="*/ 741643 h 2046045"/>
              <a:gd name="connsiteX88" fmla="*/ 2053937 w 4333725"/>
              <a:gd name="connsiteY88" fmla="*/ 726334 h 2046045"/>
              <a:gd name="connsiteX89" fmla="*/ 2047208 w 4333725"/>
              <a:gd name="connsiteY89" fmla="*/ 642976 h 2046045"/>
              <a:gd name="connsiteX90" fmla="*/ 2046721 w 4333725"/>
              <a:gd name="connsiteY90" fmla="*/ 636945 h 2046045"/>
              <a:gd name="connsiteX91" fmla="*/ 2046265 w 4333725"/>
              <a:gd name="connsiteY91" fmla="*/ 636888 h 2046045"/>
              <a:gd name="connsiteX92" fmla="*/ 1424028 w 4333725"/>
              <a:gd name="connsiteY92" fmla="*/ 12058 h 2046045"/>
              <a:gd name="connsiteX93" fmla="*/ 1423921 w 4333725"/>
              <a:gd name="connsiteY93" fmla="*/ 11023 h 2046045"/>
              <a:gd name="connsiteX94" fmla="*/ 1409305 w 4333725"/>
              <a:gd name="connsiteY94" fmla="*/ 9636 h 2046045"/>
              <a:gd name="connsiteX95" fmla="*/ 1323239 w 4333725"/>
              <a:gd name="connsiteY95" fmla="*/ 1463 h 2046045"/>
              <a:gd name="connsiteX96" fmla="*/ 1307833 w 4333725"/>
              <a:gd name="connsiteY96" fmla="*/ 0 h 2046045"/>
              <a:gd name="connsiteX97" fmla="*/ 1307810 w 4333725"/>
              <a:gd name="connsiteY97" fmla="*/ 445 h 2046045"/>
              <a:gd name="connsiteX98" fmla="*/ 1307361 w 4333725"/>
              <a:gd name="connsiteY98" fmla="*/ 415 h 2046045"/>
              <a:gd name="connsiteX99" fmla="*/ 1306825 w 4333725"/>
              <a:gd name="connsiteY99" fmla="*/ 10729 h 2046045"/>
              <a:gd name="connsiteX100" fmla="*/ 1308061 w 4333725"/>
              <a:gd name="connsiteY100" fmla="*/ 26034 h 2046045"/>
              <a:gd name="connsiteX101" fmla="*/ 1314794 w 4333725"/>
              <a:gd name="connsiteY101" fmla="*/ 109409 h 2046045"/>
              <a:gd name="connsiteX102" fmla="*/ 1315279 w 4333725"/>
              <a:gd name="connsiteY102" fmla="*/ 115427 h 2046045"/>
              <a:gd name="connsiteX103" fmla="*/ 1315734 w 4333725"/>
              <a:gd name="connsiteY103" fmla="*/ 115484 h 2046045"/>
              <a:gd name="connsiteX104" fmla="*/ 1937972 w 4333725"/>
              <a:gd name="connsiteY104" fmla="*/ 740314 h 2046045"/>
              <a:gd name="connsiteX105" fmla="*/ 1938077 w 4333725"/>
              <a:gd name="connsiteY105" fmla="*/ 741349 h 2046045"/>
              <a:gd name="connsiteX106" fmla="*/ 1952697 w 4333725"/>
              <a:gd name="connsiteY106" fmla="*/ 742738 h 2046045"/>
              <a:gd name="connsiteX107" fmla="*/ 2038731 w 4333725"/>
              <a:gd name="connsiteY107" fmla="*/ 750908 h 2046045"/>
              <a:gd name="connsiteX108" fmla="*/ 540990 w 4333725"/>
              <a:gd name="connsiteY108" fmla="*/ 752374 h 2046045"/>
              <a:gd name="connsiteX109" fmla="*/ 556423 w 4333725"/>
              <a:gd name="connsiteY109" fmla="*/ 750908 h 2046045"/>
              <a:gd name="connsiteX110" fmla="*/ 642458 w 4333725"/>
              <a:gd name="connsiteY110" fmla="*/ 742738 h 2046045"/>
              <a:gd name="connsiteX111" fmla="*/ 657078 w 4333725"/>
              <a:gd name="connsiteY111" fmla="*/ 741349 h 2046045"/>
              <a:gd name="connsiteX112" fmla="*/ 657182 w 4333725"/>
              <a:gd name="connsiteY112" fmla="*/ 740314 h 2046045"/>
              <a:gd name="connsiteX113" fmla="*/ 1279420 w 4333725"/>
              <a:gd name="connsiteY113" fmla="*/ 115484 h 2046045"/>
              <a:gd name="connsiteX114" fmla="*/ 1279876 w 4333725"/>
              <a:gd name="connsiteY114" fmla="*/ 115427 h 2046045"/>
              <a:gd name="connsiteX115" fmla="*/ 1280361 w 4333725"/>
              <a:gd name="connsiteY115" fmla="*/ 109409 h 2046045"/>
              <a:gd name="connsiteX116" fmla="*/ 1287094 w 4333725"/>
              <a:gd name="connsiteY116" fmla="*/ 26034 h 2046045"/>
              <a:gd name="connsiteX117" fmla="*/ 1288330 w 4333725"/>
              <a:gd name="connsiteY117" fmla="*/ 10729 h 2046045"/>
              <a:gd name="connsiteX118" fmla="*/ 1287794 w 4333725"/>
              <a:gd name="connsiteY118" fmla="*/ 415 h 2046045"/>
              <a:gd name="connsiteX119" fmla="*/ 1287345 w 4333725"/>
              <a:gd name="connsiteY119" fmla="*/ 445 h 2046045"/>
              <a:gd name="connsiteX120" fmla="*/ 1287322 w 4333725"/>
              <a:gd name="connsiteY120" fmla="*/ 0 h 2046045"/>
              <a:gd name="connsiteX121" fmla="*/ 1271916 w 4333725"/>
              <a:gd name="connsiteY121" fmla="*/ 1463 h 2046045"/>
              <a:gd name="connsiteX122" fmla="*/ 1185850 w 4333725"/>
              <a:gd name="connsiteY122" fmla="*/ 9636 h 2046045"/>
              <a:gd name="connsiteX123" fmla="*/ 1171233 w 4333725"/>
              <a:gd name="connsiteY123" fmla="*/ 11023 h 2046045"/>
              <a:gd name="connsiteX124" fmla="*/ 1171127 w 4333725"/>
              <a:gd name="connsiteY124" fmla="*/ 12058 h 2046045"/>
              <a:gd name="connsiteX125" fmla="*/ 548889 w 4333725"/>
              <a:gd name="connsiteY125" fmla="*/ 636888 h 2046045"/>
              <a:gd name="connsiteX126" fmla="*/ 548434 w 4333725"/>
              <a:gd name="connsiteY126" fmla="*/ 636945 h 2046045"/>
              <a:gd name="connsiteX127" fmla="*/ 547947 w 4333725"/>
              <a:gd name="connsiteY127" fmla="*/ 642976 h 2046045"/>
              <a:gd name="connsiteX128" fmla="*/ 541217 w 4333725"/>
              <a:gd name="connsiteY128" fmla="*/ 726334 h 2046045"/>
              <a:gd name="connsiteX129" fmla="*/ 539982 w 4333725"/>
              <a:gd name="connsiteY129" fmla="*/ 741643 h 2046045"/>
              <a:gd name="connsiteX130" fmla="*/ 540516 w 4333725"/>
              <a:gd name="connsiteY130" fmla="*/ 751957 h 2046045"/>
              <a:gd name="connsiteX131" fmla="*/ 540966 w 4333725"/>
              <a:gd name="connsiteY131" fmla="*/ 751927 h 2046045"/>
              <a:gd name="connsiteX132" fmla="*/ 528561 w 4333725"/>
              <a:gd name="connsiteY132" fmla="*/ 752374 h 2046045"/>
              <a:gd name="connsiteX133" fmla="*/ 528584 w 4333725"/>
              <a:gd name="connsiteY133" fmla="*/ 751927 h 2046045"/>
              <a:gd name="connsiteX134" fmla="*/ 529034 w 4333725"/>
              <a:gd name="connsiteY134" fmla="*/ 751957 h 2046045"/>
              <a:gd name="connsiteX135" fmla="*/ 529569 w 4333725"/>
              <a:gd name="connsiteY135" fmla="*/ 741643 h 2046045"/>
              <a:gd name="connsiteX136" fmla="*/ 528333 w 4333725"/>
              <a:gd name="connsiteY136" fmla="*/ 726334 h 2046045"/>
              <a:gd name="connsiteX137" fmla="*/ 521603 w 4333725"/>
              <a:gd name="connsiteY137" fmla="*/ 642976 h 2046045"/>
              <a:gd name="connsiteX138" fmla="*/ 521116 w 4333725"/>
              <a:gd name="connsiteY138" fmla="*/ 636945 h 2046045"/>
              <a:gd name="connsiteX139" fmla="*/ 520660 w 4333725"/>
              <a:gd name="connsiteY139" fmla="*/ 636888 h 2046045"/>
              <a:gd name="connsiteX140" fmla="*/ 16189 w 4333725"/>
              <a:gd name="connsiteY140" fmla="*/ 41233 h 2046045"/>
              <a:gd name="connsiteX141" fmla="*/ 0 w 4333725"/>
              <a:gd name="connsiteY141" fmla="*/ 37222 h 2046045"/>
              <a:gd name="connsiteX142" fmla="*/ 0 w 4333725"/>
              <a:gd name="connsiteY142" fmla="*/ 156744 h 2046045"/>
              <a:gd name="connsiteX143" fmla="*/ 788 w 4333725"/>
              <a:gd name="connsiteY143" fmla="*/ 156975 h 2046045"/>
              <a:gd name="connsiteX144" fmla="*/ 400312 w 4333725"/>
              <a:gd name="connsiteY144" fmla="*/ 621797 h 2046045"/>
              <a:gd name="connsiteX145" fmla="*/ 21154 w 4333725"/>
              <a:gd name="connsiteY145" fmla="*/ 379275 h 2046045"/>
              <a:gd name="connsiteX146" fmla="*/ 0 w 4333725"/>
              <a:gd name="connsiteY146" fmla="*/ 346133 h 2046045"/>
              <a:gd name="connsiteX147" fmla="*/ 0 w 4333725"/>
              <a:gd name="connsiteY147" fmla="*/ 529760 h 2046045"/>
              <a:gd name="connsiteX148" fmla="*/ 85262 w 4333725"/>
              <a:gd name="connsiteY148" fmla="*/ 602963 h 2046045"/>
              <a:gd name="connsiteX149" fmla="*/ 412367 w 4333725"/>
              <a:gd name="connsiteY149" fmla="*/ 740314 h 2046045"/>
              <a:gd name="connsiteX150" fmla="*/ 412472 w 4333725"/>
              <a:gd name="connsiteY150" fmla="*/ 741349 h 2046045"/>
              <a:gd name="connsiteX151" fmla="*/ 427092 w 4333725"/>
              <a:gd name="connsiteY151" fmla="*/ 742738 h 2046045"/>
              <a:gd name="connsiteX152" fmla="*/ 513126 w 4333725"/>
              <a:gd name="connsiteY152" fmla="*/ 750908 h 2046045"/>
              <a:gd name="connsiteX153" fmla="*/ 4210283 w 4333725"/>
              <a:gd name="connsiteY153" fmla="*/ 1391030 h 2046045"/>
              <a:gd name="connsiteX154" fmla="*/ 3720448 w 4333725"/>
              <a:gd name="connsiteY154" fmla="*/ 903667 h 2046045"/>
              <a:gd name="connsiteX155" fmla="*/ 4210283 w 4333725"/>
              <a:gd name="connsiteY155" fmla="*/ 1391030 h 2046045"/>
              <a:gd name="connsiteX156" fmla="*/ 2961685 w 4333725"/>
              <a:gd name="connsiteY156" fmla="*/ 1391030 h 2046045"/>
              <a:gd name="connsiteX157" fmla="*/ 3451520 w 4333725"/>
              <a:gd name="connsiteY157" fmla="*/ 903667 h 2046045"/>
              <a:gd name="connsiteX158" fmla="*/ 2961685 w 4333725"/>
              <a:gd name="connsiteY158" fmla="*/ 1391030 h 2046045"/>
              <a:gd name="connsiteX159" fmla="*/ 2684678 w 4333725"/>
              <a:gd name="connsiteY159" fmla="*/ 1391030 h 2046045"/>
              <a:gd name="connsiteX160" fmla="*/ 2194843 w 4333725"/>
              <a:gd name="connsiteY160" fmla="*/ 903667 h 2046045"/>
              <a:gd name="connsiteX161" fmla="*/ 2684678 w 4333725"/>
              <a:gd name="connsiteY161" fmla="*/ 1391030 h 2046045"/>
              <a:gd name="connsiteX162" fmla="*/ 1436080 w 4333725"/>
              <a:gd name="connsiteY162" fmla="*/ 1391030 h 2046045"/>
              <a:gd name="connsiteX163" fmla="*/ 1925915 w 4333725"/>
              <a:gd name="connsiteY163" fmla="*/ 903667 h 2046045"/>
              <a:gd name="connsiteX164" fmla="*/ 1436080 w 4333725"/>
              <a:gd name="connsiteY164" fmla="*/ 1391030 h 2046045"/>
              <a:gd name="connsiteX165" fmla="*/ 1159073 w 4333725"/>
              <a:gd name="connsiteY165" fmla="*/ 1391030 h 2046045"/>
              <a:gd name="connsiteX166" fmla="*/ 669238 w 4333725"/>
              <a:gd name="connsiteY166" fmla="*/ 903667 h 2046045"/>
              <a:gd name="connsiteX167" fmla="*/ 1159073 w 4333725"/>
              <a:gd name="connsiteY167" fmla="*/ 1391030 h 2046045"/>
              <a:gd name="connsiteX168" fmla="*/ 0 w 4333725"/>
              <a:gd name="connsiteY168" fmla="*/ 1483650 h 2046045"/>
              <a:gd name="connsiteX169" fmla="*/ 16187 w 4333725"/>
              <a:gd name="connsiteY169" fmla="*/ 1479671 h 2046045"/>
              <a:gd name="connsiteX170" fmla="*/ 520657 w 4333725"/>
              <a:gd name="connsiteY170" fmla="*/ 888694 h 2046045"/>
              <a:gd name="connsiteX171" fmla="*/ 521113 w 4333725"/>
              <a:gd name="connsiteY171" fmla="*/ 888638 h 2046045"/>
              <a:gd name="connsiteX172" fmla="*/ 521599 w 4333725"/>
              <a:gd name="connsiteY172" fmla="*/ 882666 h 2046045"/>
              <a:gd name="connsiteX173" fmla="*/ 528331 w 4333725"/>
              <a:gd name="connsiteY173" fmla="*/ 799946 h 2046045"/>
              <a:gd name="connsiteX174" fmla="*/ 529567 w 4333725"/>
              <a:gd name="connsiteY174" fmla="*/ 784762 h 2046045"/>
              <a:gd name="connsiteX175" fmla="*/ 529031 w 4333725"/>
              <a:gd name="connsiteY175" fmla="*/ 774529 h 2046045"/>
              <a:gd name="connsiteX176" fmla="*/ 528582 w 4333725"/>
              <a:gd name="connsiteY176" fmla="*/ 774558 h 2046045"/>
              <a:gd name="connsiteX177" fmla="*/ 528559 w 4333725"/>
              <a:gd name="connsiteY177" fmla="*/ 774116 h 2046045"/>
              <a:gd name="connsiteX178" fmla="*/ 513153 w 4333725"/>
              <a:gd name="connsiteY178" fmla="*/ 775568 h 2046045"/>
              <a:gd name="connsiteX179" fmla="*/ 427087 w 4333725"/>
              <a:gd name="connsiteY179" fmla="*/ 783677 h 2046045"/>
              <a:gd name="connsiteX180" fmla="*/ 412470 w 4333725"/>
              <a:gd name="connsiteY180" fmla="*/ 785053 h 2046045"/>
              <a:gd name="connsiteX181" fmla="*/ 412364 w 4333725"/>
              <a:gd name="connsiteY181" fmla="*/ 786080 h 2046045"/>
              <a:gd name="connsiteX182" fmla="*/ 85260 w 4333725"/>
              <a:gd name="connsiteY182" fmla="*/ 922352 h 2046045"/>
              <a:gd name="connsiteX183" fmla="*/ 0 w 4333725"/>
              <a:gd name="connsiteY183" fmla="*/ 994977 h 2046045"/>
              <a:gd name="connsiteX184" fmla="*/ 0 w 4333725"/>
              <a:gd name="connsiteY184" fmla="*/ 1177163 h 2046045"/>
              <a:gd name="connsiteX185" fmla="*/ 21152 w 4333725"/>
              <a:gd name="connsiteY185" fmla="*/ 1144284 h 2046045"/>
              <a:gd name="connsiteX186" fmla="*/ 400310 w 4333725"/>
              <a:gd name="connsiteY186" fmla="*/ 903667 h 2046045"/>
              <a:gd name="connsiteX187" fmla="*/ 786 w 4333725"/>
              <a:gd name="connsiteY187" fmla="*/ 1364839 h 2046045"/>
              <a:gd name="connsiteX188" fmla="*/ 0 w 4333725"/>
              <a:gd name="connsiteY188" fmla="*/ 1365067 h 2046045"/>
              <a:gd name="connsiteX189" fmla="*/ 4333725 w 4333725"/>
              <a:gd name="connsiteY189" fmla="*/ 1520129 h 2046045"/>
              <a:gd name="connsiteX190" fmla="*/ 4333725 w 4333725"/>
              <a:gd name="connsiteY190" fmla="*/ 1438480 h 2046045"/>
              <a:gd name="connsiteX191" fmla="*/ 4331574 w 4333725"/>
              <a:gd name="connsiteY191" fmla="*/ 1412043 h 2046045"/>
              <a:gd name="connsiteX192" fmla="*/ 4331087 w 4333725"/>
              <a:gd name="connsiteY192" fmla="*/ 1406060 h 2046045"/>
              <a:gd name="connsiteX193" fmla="*/ 4330631 w 4333725"/>
              <a:gd name="connsiteY193" fmla="*/ 1406003 h 2046045"/>
              <a:gd name="connsiteX194" fmla="*/ 3708393 w 4333725"/>
              <a:gd name="connsiteY194" fmla="*/ 786080 h 2046045"/>
              <a:gd name="connsiteX195" fmla="*/ 3708287 w 4333725"/>
              <a:gd name="connsiteY195" fmla="*/ 785053 h 2046045"/>
              <a:gd name="connsiteX196" fmla="*/ 3693671 w 4333725"/>
              <a:gd name="connsiteY196" fmla="*/ 783677 h 2046045"/>
              <a:gd name="connsiteX197" fmla="*/ 3607604 w 4333725"/>
              <a:gd name="connsiteY197" fmla="*/ 775568 h 2046045"/>
              <a:gd name="connsiteX198" fmla="*/ 3592199 w 4333725"/>
              <a:gd name="connsiteY198" fmla="*/ 774116 h 2046045"/>
              <a:gd name="connsiteX199" fmla="*/ 3592176 w 4333725"/>
              <a:gd name="connsiteY199" fmla="*/ 774558 h 2046045"/>
              <a:gd name="connsiteX200" fmla="*/ 3591727 w 4333725"/>
              <a:gd name="connsiteY200" fmla="*/ 774529 h 2046045"/>
              <a:gd name="connsiteX201" fmla="*/ 3591191 w 4333725"/>
              <a:gd name="connsiteY201" fmla="*/ 784762 h 2046045"/>
              <a:gd name="connsiteX202" fmla="*/ 3592426 w 4333725"/>
              <a:gd name="connsiteY202" fmla="*/ 799946 h 2046045"/>
              <a:gd name="connsiteX203" fmla="*/ 3599158 w 4333725"/>
              <a:gd name="connsiteY203" fmla="*/ 882666 h 2046045"/>
              <a:gd name="connsiteX204" fmla="*/ 3599644 w 4333725"/>
              <a:gd name="connsiteY204" fmla="*/ 888638 h 2046045"/>
              <a:gd name="connsiteX205" fmla="*/ 3600100 w 4333725"/>
              <a:gd name="connsiteY205" fmla="*/ 888694 h 2046045"/>
              <a:gd name="connsiteX206" fmla="*/ 4222338 w 4333725"/>
              <a:gd name="connsiteY206" fmla="*/ 1508617 h 2046045"/>
              <a:gd name="connsiteX207" fmla="*/ 4222442 w 4333725"/>
              <a:gd name="connsiteY207" fmla="*/ 1509644 h 2046045"/>
              <a:gd name="connsiteX208" fmla="*/ 4237063 w 4333725"/>
              <a:gd name="connsiteY208" fmla="*/ 1511021 h 2046045"/>
              <a:gd name="connsiteX209" fmla="*/ 4323097 w 4333725"/>
              <a:gd name="connsiteY209" fmla="*/ 1519127 h 2046045"/>
              <a:gd name="connsiteX210" fmla="*/ 2833436 w 4333725"/>
              <a:gd name="connsiteY210" fmla="*/ 1520582 h 2046045"/>
              <a:gd name="connsiteX211" fmla="*/ 2848869 w 4333725"/>
              <a:gd name="connsiteY211" fmla="*/ 1519127 h 2046045"/>
              <a:gd name="connsiteX212" fmla="*/ 2934904 w 4333725"/>
              <a:gd name="connsiteY212" fmla="*/ 1511021 h 2046045"/>
              <a:gd name="connsiteX213" fmla="*/ 2949524 w 4333725"/>
              <a:gd name="connsiteY213" fmla="*/ 1509644 h 2046045"/>
              <a:gd name="connsiteX214" fmla="*/ 2949630 w 4333725"/>
              <a:gd name="connsiteY214" fmla="*/ 1508617 h 2046045"/>
              <a:gd name="connsiteX215" fmla="*/ 3571867 w 4333725"/>
              <a:gd name="connsiteY215" fmla="*/ 888694 h 2046045"/>
              <a:gd name="connsiteX216" fmla="*/ 3572323 w 4333725"/>
              <a:gd name="connsiteY216" fmla="*/ 888638 h 2046045"/>
              <a:gd name="connsiteX217" fmla="*/ 3572808 w 4333725"/>
              <a:gd name="connsiteY217" fmla="*/ 882666 h 2046045"/>
              <a:gd name="connsiteX218" fmla="*/ 3579540 w 4333725"/>
              <a:gd name="connsiteY218" fmla="*/ 799946 h 2046045"/>
              <a:gd name="connsiteX219" fmla="*/ 3580776 w 4333725"/>
              <a:gd name="connsiteY219" fmla="*/ 784762 h 2046045"/>
              <a:gd name="connsiteX220" fmla="*/ 3580241 w 4333725"/>
              <a:gd name="connsiteY220" fmla="*/ 774529 h 2046045"/>
              <a:gd name="connsiteX221" fmla="*/ 3579792 w 4333725"/>
              <a:gd name="connsiteY221" fmla="*/ 774558 h 2046045"/>
              <a:gd name="connsiteX222" fmla="*/ 3579768 w 4333725"/>
              <a:gd name="connsiteY222" fmla="*/ 774116 h 2046045"/>
              <a:gd name="connsiteX223" fmla="*/ 3564362 w 4333725"/>
              <a:gd name="connsiteY223" fmla="*/ 775568 h 2046045"/>
              <a:gd name="connsiteX224" fmla="*/ 3478297 w 4333725"/>
              <a:gd name="connsiteY224" fmla="*/ 783677 h 2046045"/>
              <a:gd name="connsiteX225" fmla="*/ 3463679 w 4333725"/>
              <a:gd name="connsiteY225" fmla="*/ 785053 h 2046045"/>
              <a:gd name="connsiteX226" fmla="*/ 3463574 w 4333725"/>
              <a:gd name="connsiteY226" fmla="*/ 786080 h 2046045"/>
              <a:gd name="connsiteX227" fmla="*/ 2841336 w 4333725"/>
              <a:gd name="connsiteY227" fmla="*/ 1406003 h 2046045"/>
              <a:gd name="connsiteX228" fmla="*/ 2840881 w 4333725"/>
              <a:gd name="connsiteY228" fmla="*/ 1406060 h 2046045"/>
              <a:gd name="connsiteX229" fmla="*/ 2840393 w 4333725"/>
              <a:gd name="connsiteY229" fmla="*/ 1412043 h 2046045"/>
              <a:gd name="connsiteX230" fmla="*/ 2833663 w 4333725"/>
              <a:gd name="connsiteY230" fmla="*/ 1494746 h 2046045"/>
              <a:gd name="connsiteX231" fmla="*/ 2832428 w 4333725"/>
              <a:gd name="connsiteY231" fmla="*/ 1509936 h 2046045"/>
              <a:gd name="connsiteX232" fmla="*/ 2832963 w 4333725"/>
              <a:gd name="connsiteY232" fmla="*/ 1520169 h 2046045"/>
              <a:gd name="connsiteX233" fmla="*/ 2833413 w 4333725"/>
              <a:gd name="connsiteY233" fmla="*/ 1520139 h 2046045"/>
              <a:gd name="connsiteX234" fmla="*/ 2812926 w 4333725"/>
              <a:gd name="connsiteY234" fmla="*/ 1520582 h 2046045"/>
              <a:gd name="connsiteX235" fmla="*/ 2812950 w 4333725"/>
              <a:gd name="connsiteY235" fmla="*/ 1520139 h 2046045"/>
              <a:gd name="connsiteX236" fmla="*/ 2813400 w 4333725"/>
              <a:gd name="connsiteY236" fmla="*/ 1520169 h 2046045"/>
              <a:gd name="connsiteX237" fmla="*/ 2813934 w 4333725"/>
              <a:gd name="connsiteY237" fmla="*/ 1509936 h 2046045"/>
              <a:gd name="connsiteX238" fmla="*/ 2812698 w 4333725"/>
              <a:gd name="connsiteY238" fmla="*/ 1494746 h 2046045"/>
              <a:gd name="connsiteX239" fmla="*/ 2805969 w 4333725"/>
              <a:gd name="connsiteY239" fmla="*/ 1412043 h 2046045"/>
              <a:gd name="connsiteX240" fmla="*/ 2805482 w 4333725"/>
              <a:gd name="connsiteY240" fmla="*/ 1406060 h 2046045"/>
              <a:gd name="connsiteX241" fmla="*/ 2805026 w 4333725"/>
              <a:gd name="connsiteY241" fmla="*/ 1406003 h 2046045"/>
              <a:gd name="connsiteX242" fmla="*/ 2182789 w 4333725"/>
              <a:gd name="connsiteY242" fmla="*/ 786080 h 2046045"/>
              <a:gd name="connsiteX243" fmla="*/ 2182683 w 4333725"/>
              <a:gd name="connsiteY243" fmla="*/ 785053 h 2046045"/>
              <a:gd name="connsiteX244" fmla="*/ 2168066 w 4333725"/>
              <a:gd name="connsiteY244" fmla="*/ 783677 h 2046045"/>
              <a:gd name="connsiteX245" fmla="*/ 2082000 w 4333725"/>
              <a:gd name="connsiteY245" fmla="*/ 775568 h 2046045"/>
              <a:gd name="connsiteX246" fmla="*/ 2066595 w 4333725"/>
              <a:gd name="connsiteY246" fmla="*/ 774116 h 2046045"/>
              <a:gd name="connsiteX247" fmla="*/ 2066571 w 4333725"/>
              <a:gd name="connsiteY247" fmla="*/ 774558 h 2046045"/>
              <a:gd name="connsiteX248" fmla="*/ 2066122 w 4333725"/>
              <a:gd name="connsiteY248" fmla="*/ 774529 h 2046045"/>
              <a:gd name="connsiteX249" fmla="*/ 2065587 w 4333725"/>
              <a:gd name="connsiteY249" fmla="*/ 784762 h 2046045"/>
              <a:gd name="connsiteX250" fmla="*/ 2066822 w 4333725"/>
              <a:gd name="connsiteY250" fmla="*/ 799946 h 2046045"/>
              <a:gd name="connsiteX251" fmla="*/ 2073555 w 4333725"/>
              <a:gd name="connsiteY251" fmla="*/ 882666 h 2046045"/>
              <a:gd name="connsiteX252" fmla="*/ 2074040 w 4333725"/>
              <a:gd name="connsiteY252" fmla="*/ 888638 h 2046045"/>
              <a:gd name="connsiteX253" fmla="*/ 2074495 w 4333725"/>
              <a:gd name="connsiteY253" fmla="*/ 888694 h 2046045"/>
              <a:gd name="connsiteX254" fmla="*/ 2696733 w 4333725"/>
              <a:gd name="connsiteY254" fmla="*/ 1508617 h 2046045"/>
              <a:gd name="connsiteX255" fmla="*/ 2696838 w 4333725"/>
              <a:gd name="connsiteY255" fmla="*/ 1509644 h 2046045"/>
              <a:gd name="connsiteX256" fmla="*/ 2711458 w 4333725"/>
              <a:gd name="connsiteY256" fmla="*/ 1511021 h 2046045"/>
              <a:gd name="connsiteX257" fmla="*/ 2797492 w 4333725"/>
              <a:gd name="connsiteY257" fmla="*/ 1519127 h 2046045"/>
              <a:gd name="connsiteX258" fmla="*/ 1307832 w 4333725"/>
              <a:gd name="connsiteY258" fmla="*/ 1520582 h 2046045"/>
              <a:gd name="connsiteX259" fmla="*/ 1323265 w 4333725"/>
              <a:gd name="connsiteY259" fmla="*/ 1519127 h 2046045"/>
              <a:gd name="connsiteX260" fmla="*/ 1409300 w 4333725"/>
              <a:gd name="connsiteY260" fmla="*/ 1511021 h 2046045"/>
              <a:gd name="connsiteX261" fmla="*/ 1423920 w 4333725"/>
              <a:gd name="connsiteY261" fmla="*/ 1509644 h 2046045"/>
              <a:gd name="connsiteX262" fmla="*/ 1424025 w 4333725"/>
              <a:gd name="connsiteY262" fmla="*/ 1508617 h 2046045"/>
              <a:gd name="connsiteX263" fmla="*/ 2046262 w 4333725"/>
              <a:gd name="connsiteY263" fmla="*/ 888694 h 2046045"/>
              <a:gd name="connsiteX264" fmla="*/ 2046718 w 4333725"/>
              <a:gd name="connsiteY264" fmla="*/ 888638 h 2046045"/>
              <a:gd name="connsiteX265" fmla="*/ 2047203 w 4333725"/>
              <a:gd name="connsiteY265" fmla="*/ 882666 h 2046045"/>
              <a:gd name="connsiteX266" fmla="*/ 2053936 w 4333725"/>
              <a:gd name="connsiteY266" fmla="*/ 799946 h 2046045"/>
              <a:gd name="connsiteX267" fmla="*/ 2055172 w 4333725"/>
              <a:gd name="connsiteY267" fmla="*/ 784762 h 2046045"/>
              <a:gd name="connsiteX268" fmla="*/ 2054636 w 4333725"/>
              <a:gd name="connsiteY268" fmla="*/ 774529 h 2046045"/>
              <a:gd name="connsiteX269" fmla="*/ 2054187 w 4333725"/>
              <a:gd name="connsiteY269" fmla="*/ 774558 h 2046045"/>
              <a:gd name="connsiteX270" fmla="*/ 2054164 w 4333725"/>
              <a:gd name="connsiteY270" fmla="*/ 774116 h 2046045"/>
              <a:gd name="connsiteX271" fmla="*/ 2038757 w 4333725"/>
              <a:gd name="connsiteY271" fmla="*/ 775568 h 2046045"/>
              <a:gd name="connsiteX272" fmla="*/ 1952692 w 4333725"/>
              <a:gd name="connsiteY272" fmla="*/ 783677 h 2046045"/>
              <a:gd name="connsiteX273" fmla="*/ 1938075 w 4333725"/>
              <a:gd name="connsiteY273" fmla="*/ 785053 h 2046045"/>
              <a:gd name="connsiteX274" fmla="*/ 1937969 w 4333725"/>
              <a:gd name="connsiteY274" fmla="*/ 786080 h 2046045"/>
              <a:gd name="connsiteX275" fmla="*/ 1315731 w 4333725"/>
              <a:gd name="connsiteY275" fmla="*/ 1406003 h 2046045"/>
              <a:gd name="connsiteX276" fmla="*/ 1315276 w 4333725"/>
              <a:gd name="connsiteY276" fmla="*/ 1406060 h 2046045"/>
              <a:gd name="connsiteX277" fmla="*/ 1314788 w 4333725"/>
              <a:gd name="connsiteY277" fmla="*/ 1412043 h 2046045"/>
              <a:gd name="connsiteX278" fmla="*/ 1308059 w 4333725"/>
              <a:gd name="connsiteY278" fmla="*/ 1494746 h 2046045"/>
              <a:gd name="connsiteX279" fmla="*/ 1306824 w 4333725"/>
              <a:gd name="connsiteY279" fmla="*/ 1509936 h 2046045"/>
              <a:gd name="connsiteX280" fmla="*/ 1307358 w 4333725"/>
              <a:gd name="connsiteY280" fmla="*/ 1520169 h 2046045"/>
              <a:gd name="connsiteX281" fmla="*/ 1307808 w 4333725"/>
              <a:gd name="connsiteY281" fmla="*/ 1520139 h 2046045"/>
              <a:gd name="connsiteX282" fmla="*/ 1287322 w 4333725"/>
              <a:gd name="connsiteY282" fmla="*/ 1520582 h 2046045"/>
              <a:gd name="connsiteX283" fmla="*/ 1287345 w 4333725"/>
              <a:gd name="connsiteY283" fmla="*/ 1520139 h 2046045"/>
              <a:gd name="connsiteX284" fmla="*/ 1287795 w 4333725"/>
              <a:gd name="connsiteY284" fmla="*/ 1520169 h 2046045"/>
              <a:gd name="connsiteX285" fmla="*/ 1288330 w 4333725"/>
              <a:gd name="connsiteY285" fmla="*/ 1509936 h 2046045"/>
              <a:gd name="connsiteX286" fmla="*/ 1287094 w 4333725"/>
              <a:gd name="connsiteY286" fmla="*/ 1494746 h 2046045"/>
              <a:gd name="connsiteX287" fmla="*/ 1280364 w 4333725"/>
              <a:gd name="connsiteY287" fmla="*/ 1412043 h 2046045"/>
              <a:gd name="connsiteX288" fmla="*/ 1279877 w 4333725"/>
              <a:gd name="connsiteY288" fmla="*/ 1406060 h 2046045"/>
              <a:gd name="connsiteX289" fmla="*/ 1279421 w 4333725"/>
              <a:gd name="connsiteY289" fmla="*/ 1406003 h 2046045"/>
              <a:gd name="connsiteX290" fmla="*/ 657184 w 4333725"/>
              <a:gd name="connsiteY290" fmla="*/ 786080 h 2046045"/>
              <a:gd name="connsiteX291" fmla="*/ 657078 w 4333725"/>
              <a:gd name="connsiteY291" fmla="*/ 785053 h 2046045"/>
              <a:gd name="connsiteX292" fmla="*/ 642461 w 4333725"/>
              <a:gd name="connsiteY292" fmla="*/ 783677 h 2046045"/>
              <a:gd name="connsiteX293" fmla="*/ 556395 w 4333725"/>
              <a:gd name="connsiteY293" fmla="*/ 775568 h 2046045"/>
              <a:gd name="connsiteX294" fmla="*/ 540990 w 4333725"/>
              <a:gd name="connsiteY294" fmla="*/ 774116 h 2046045"/>
              <a:gd name="connsiteX295" fmla="*/ 540966 w 4333725"/>
              <a:gd name="connsiteY295" fmla="*/ 774558 h 2046045"/>
              <a:gd name="connsiteX296" fmla="*/ 540517 w 4333725"/>
              <a:gd name="connsiteY296" fmla="*/ 774529 h 2046045"/>
              <a:gd name="connsiteX297" fmla="*/ 539982 w 4333725"/>
              <a:gd name="connsiteY297" fmla="*/ 784762 h 2046045"/>
              <a:gd name="connsiteX298" fmla="*/ 541217 w 4333725"/>
              <a:gd name="connsiteY298" fmla="*/ 799946 h 2046045"/>
              <a:gd name="connsiteX299" fmla="*/ 547949 w 4333725"/>
              <a:gd name="connsiteY299" fmla="*/ 882666 h 2046045"/>
              <a:gd name="connsiteX300" fmla="*/ 548435 w 4333725"/>
              <a:gd name="connsiteY300" fmla="*/ 888638 h 2046045"/>
              <a:gd name="connsiteX301" fmla="*/ 548890 w 4333725"/>
              <a:gd name="connsiteY301" fmla="*/ 888694 h 2046045"/>
              <a:gd name="connsiteX302" fmla="*/ 1171128 w 4333725"/>
              <a:gd name="connsiteY302" fmla="*/ 1508617 h 2046045"/>
              <a:gd name="connsiteX303" fmla="*/ 1171233 w 4333725"/>
              <a:gd name="connsiteY303" fmla="*/ 1509644 h 2046045"/>
              <a:gd name="connsiteX304" fmla="*/ 1185854 w 4333725"/>
              <a:gd name="connsiteY304" fmla="*/ 1511021 h 2046045"/>
              <a:gd name="connsiteX305" fmla="*/ 1271888 w 4333725"/>
              <a:gd name="connsiteY305" fmla="*/ 1519127 h 2046045"/>
              <a:gd name="connsiteX306" fmla="*/ 3628493 w 4333725"/>
              <a:gd name="connsiteY306" fmla="*/ 2046045 h 2046045"/>
              <a:gd name="connsiteX307" fmla="*/ 3752503 w 4333725"/>
              <a:gd name="connsiteY307" fmla="*/ 2046045 h 2046045"/>
              <a:gd name="connsiteX308" fmla="*/ 4210283 w 4333725"/>
              <a:gd name="connsiteY308" fmla="*/ 1660395 h 2046045"/>
              <a:gd name="connsiteX309" fmla="*/ 3958008 w 4333725"/>
              <a:gd name="connsiteY309" fmla="*/ 2046045 h 2046045"/>
              <a:gd name="connsiteX310" fmla="*/ 4133131 w 4333725"/>
              <a:gd name="connsiteY310" fmla="*/ 2046045 h 2046045"/>
              <a:gd name="connsiteX311" fmla="*/ 4330630 w 4333725"/>
              <a:gd name="connsiteY311" fmla="*/ 1645303 h 2046045"/>
              <a:gd name="connsiteX312" fmla="*/ 4331086 w 4333725"/>
              <a:gd name="connsiteY312" fmla="*/ 1645246 h 2046045"/>
              <a:gd name="connsiteX313" fmla="*/ 4331571 w 4333725"/>
              <a:gd name="connsiteY313" fmla="*/ 1639227 h 2046045"/>
              <a:gd name="connsiteX314" fmla="*/ 4333725 w 4333725"/>
              <a:gd name="connsiteY314" fmla="*/ 1612550 h 2046045"/>
              <a:gd name="connsiteX315" fmla="*/ 4333725 w 4333725"/>
              <a:gd name="connsiteY315" fmla="*/ 1530274 h 2046045"/>
              <a:gd name="connsiteX316" fmla="*/ 4323125 w 4333725"/>
              <a:gd name="connsiteY316" fmla="*/ 1531281 h 2046045"/>
              <a:gd name="connsiteX317" fmla="*/ 4237059 w 4333725"/>
              <a:gd name="connsiteY317" fmla="*/ 1539454 h 2046045"/>
              <a:gd name="connsiteX318" fmla="*/ 4222442 w 4333725"/>
              <a:gd name="connsiteY318" fmla="*/ 1540842 h 2046045"/>
              <a:gd name="connsiteX319" fmla="*/ 4222337 w 4333725"/>
              <a:gd name="connsiteY319" fmla="*/ 1541877 h 2046045"/>
              <a:gd name="connsiteX320" fmla="*/ 3628493 w 4333725"/>
              <a:gd name="connsiteY320" fmla="*/ 2046045 h 2046045"/>
              <a:gd name="connsiteX321" fmla="*/ 3038837 w 4333725"/>
              <a:gd name="connsiteY321" fmla="*/ 2046045 h 2046045"/>
              <a:gd name="connsiteX322" fmla="*/ 3213960 w 4333725"/>
              <a:gd name="connsiteY322" fmla="*/ 2046045 h 2046045"/>
              <a:gd name="connsiteX323" fmla="*/ 2961687 w 4333725"/>
              <a:gd name="connsiteY323" fmla="*/ 1660395 h 2046045"/>
              <a:gd name="connsiteX324" fmla="*/ 3419466 w 4333725"/>
              <a:gd name="connsiteY324" fmla="*/ 2046045 h 2046045"/>
              <a:gd name="connsiteX325" fmla="*/ 3543475 w 4333725"/>
              <a:gd name="connsiteY325" fmla="*/ 2046045 h 2046045"/>
              <a:gd name="connsiteX326" fmla="*/ 2949633 w 4333725"/>
              <a:gd name="connsiteY326" fmla="*/ 1541877 h 2046045"/>
              <a:gd name="connsiteX327" fmla="*/ 2949526 w 4333725"/>
              <a:gd name="connsiteY327" fmla="*/ 1540842 h 2046045"/>
              <a:gd name="connsiteX328" fmla="*/ 2934910 w 4333725"/>
              <a:gd name="connsiteY328" fmla="*/ 1539454 h 2046045"/>
              <a:gd name="connsiteX329" fmla="*/ 2848843 w 4333725"/>
              <a:gd name="connsiteY329" fmla="*/ 1531281 h 2046045"/>
              <a:gd name="connsiteX330" fmla="*/ 2833438 w 4333725"/>
              <a:gd name="connsiteY330" fmla="*/ 1529818 h 2046045"/>
              <a:gd name="connsiteX331" fmla="*/ 2833415 w 4333725"/>
              <a:gd name="connsiteY331" fmla="*/ 1530264 h 2046045"/>
              <a:gd name="connsiteX332" fmla="*/ 2832966 w 4333725"/>
              <a:gd name="connsiteY332" fmla="*/ 1530234 h 2046045"/>
              <a:gd name="connsiteX333" fmla="*/ 2832430 w 4333725"/>
              <a:gd name="connsiteY333" fmla="*/ 1540548 h 2046045"/>
              <a:gd name="connsiteX334" fmla="*/ 2833665 w 4333725"/>
              <a:gd name="connsiteY334" fmla="*/ 1555853 h 2046045"/>
              <a:gd name="connsiteX335" fmla="*/ 2840398 w 4333725"/>
              <a:gd name="connsiteY335" fmla="*/ 1639227 h 2046045"/>
              <a:gd name="connsiteX336" fmla="*/ 2840883 w 4333725"/>
              <a:gd name="connsiteY336" fmla="*/ 1645246 h 2046045"/>
              <a:gd name="connsiteX337" fmla="*/ 2841339 w 4333725"/>
              <a:gd name="connsiteY337" fmla="*/ 1645303 h 2046045"/>
              <a:gd name="connsiteX338" fmla="*/ 3038837 w 4333725"/>
              <a:gd name="connsiteY338" fmla="*/ 2046045 h 2046045"/>
              <a:gd name="connsiteX339" fmla="*/ 2102888 w 4333725"/>
              <a:gd name="connsiteY339" fmla="*/ 2046045 h 2046045"/>
              <a:gd name="connsiteX340" fmla="*/ 2226899 w 4333725"/>
              <a:gd name="connsiteY340" fmla="*/ 2046045 h 2046045"/>
              <a:gd name="connsiteX341" fmla="*/ 2684678 w 4333725"/>
              <a:gd name="connsiteY341" fmla="*/ 1660395 h 2046045"/>
              <a:gd name="connsiteX342" fmla="*/ 2432403 w 4333725"/>
              <a:gd name="connsiteY342" fmla="*/ 2046045 h 2046045"/>
              <a:gd name="connsiteX343" fmla="*/ 2607526 w 4333725"/>
              <a:gd name="connsiteY343" fmla="*/ 2046045 h 2046045"/>
              <a:gd name="connsiteX344" fmla="*/ 2805025 w 4333725"/>
              <a:gd name="connsiteY344" fmla="*/ 1645303 h 2046045"/>
              <a:gd name="connsiteX345" fmla="*/ 2805481 w 4333725"/>
              <a:gd name="connsiteY345" fmla="*/ 1645246 h 2046045"/>
              <a:gd name="connsiteX346" fmla="*/ 2805966 w 4333725"/>
              <a:gd name="connsiteY346" fmla="*/ 1639227 h 2046045"/>
              <a:gd name="connsiteX347" fmla="*/ 2812698 w 4333725"/>
              <a:gd name="connsiteY347" fmla="*/ 1555853 h 2046045"/>
              <a:gd name="connsiteX348" fmla="*/ 2813934 w 4333725"/>
              <a:gd name="connsiteY348" fmla="*/ 1540548 h 2046045"/>
              <a:gd name="connsiteX349" fmla="*/ 2813399 w 4333725"/>
              <a:gd name="connsiteY349" fmla="*/ 1530234 h 2046045"/>
              <a:gd name="connsiteX350" fmla="*/ 2812950 w 4333725"/>
              <a:gd name="connsiteY350" fmla="*/ 1530264 h 2046045"/>
              <a:gd name="connsiteX351" fmla="*/ 2812926 w 4333725"/>
              <a:gd name="connsiteY351" fmla="*/ 1529818 h 2046045"/>
              <a:gd name="connsiteX352" fmla="*/ 2797520 w 4333725"/>
              <a:gd name="connsiteY352" fmla="*/ 1531281 h 2046045"/>
              <a:gd name="connsiteX353" fmla="*/ 2711455 w 4333725"/>
              <a:gd name="connsiteY353" fmla="*/ 1539454 h 2046045"/>
              <a:gd name="connsiteX354" fmla="*/ 2696838 w 4333725"/>
              <a:gd name="connsiteY354" fmla="*/ 1540842 h 2046045"/>
              <a:gd name="connsiteX355" fmla="*/ 2696732 w 4333725"/>
              <a:gd name="connsiteY355" fmla="*/ 1541877 h 2046045"/>
              <a:gd name="connsiteX356" fmla="*/ 2102888 w 4333725"/>
              <a:gd name="connsiteY356" fmla="*/ 2046045 h 2046045"/>
              <a:gd name="connsiteX357" fmla="*/ 1513234 w 4333725"/>
              <a:gd name="connsiteY357" fmla="*/ 2046045 h 2046045"/>
              <a:gd name="connsiteX358" fmla="*/ 1688357 w 4333725"/>
              <a:gd name="connsiteY358" fmla="*/ 2046045 h 2046045"/>
              <a:gd name="connsiteX359" fmla="*/ 1436082 w 4333725"/>
              <a:gd name="connsiteY359" fmla="*/ 1660395 h 2046045"/>
              <a:gd name="connsiteX360" fmla="*/ 1893861 w 4333725"/>
              <a:gd name="connsiteY360" fmla="*/ 2046045 h 2046045"/>
              <a:gd name="connsiteX361" fmla="*/ 2017871 w 4333725"/>
              <a:gd name="connsiteY361" fmla="*/ 2046045 h 2046045"/>
              <a:gd name="connsiteX362" fmla="*/ 1424028 w 4333725"/>
              <a:gd name="connsiteY362" fmla="*/ 1541877 h 2046045"/>
              <a:gd name="connsiteX363" fmla="*/ 1423921 w 4333725"/>
              <a:gd name="connsiteY363" fmla="*/ 1540842 h 2046045"/>
              <a:gd name="connsiteX364" fmla="*/ 1409305 w 4333725"/>
              <a:gd name="connsiteY364" fmla="*/ 1539454 h 2046045"/>
              <a:gd name="connsiteX365" fmla="*/ 1323239 w 4333725"/>
              <a:gd name="connsiteY365" fmla="*/ 1531281 h 2046045"/>
              <a:gd name="connsiteX366" fmla="*/ 1307833 w 4333725"/>
              <a:gd name="connsiteY366" fmla="*/ 1529818 h 2046045"/>
              <a:gd name="connsiteX367" fmla="*/ 1307810 w 4333725"/>
              <a:gd name="connsiteY367" fmla="*/ 1530264 h 2046045"/>
              <a:gd name="connsiteX368" fmla="*/ 1307361 w 4333725"/>
              <a:gd name="connsiteY368" fmla="*/ 1530234 h 2046045"/>
              <a:gd name="connsiteX369" fmla="*/ 1306825 w 4333725"/>
              <a:gd name="connsiteY369" fmla="*/ 1540548 h 2046045"/>
              <a:gd name="connsiteX370" fmla="*/ 1308061 w 4333725"/>
              <a:gd name="connsiteY370" fmla="*/ 1555853 h 2046045"/>
              <a:gd name="connsiteX371" fmla="*/ 1314794 w 4333725"/>
              <a:gd name="connsiteY371" fmla="*/ 1639227 h 2046045"/>
              <a:gd name="connsiteX372" fmla="*/ 1315279 w 4333725"/>
              <a:gd name="connsiteY372" fmla="*/ 1645246 h 2046045"/>
              <a:gd name="connsiteX373" fmla="*/ 1315734 w 4333725"/>
              <a:gd name="connsiteY373" fmla="*/ 1645303 h 2046045"/>
              <a:gd name="connsiteX374" fmla="*/ 1513234 w 4333725"/>
              <a:gd name="connsiteY374" fmla="*/ 2046045 h 2046045"/>
              <a:gd name="connsiteX375" fmla="*/ 577284 w 4333725"/>
              <a:gd name="connsiteY375" fmla="*/ 2046045 h 2046045"/>
              <a:gd name="connsiteX376" fmla="*/ 701294 w 4333725"/>
              <a:gd name="connsiteY376" fmla="*/ 2046045 h 2046045"/>
              <a:gd name="connsiteX377" fmla="*/ 1159073 w 4333725"/>
              <a:gd name="connsiteY377" fmla="*/ 1660395 h 2046045"/>
              <a:gd name="connsiteX378" fmla="*/ 906798 w 4333725"/>
              <a:gd name="connsiteY378" fmla="*/ 2046045 h 2046045"/>
              <a:gd name="connsiteX379" fmla="*/ 1081922 w 4333725"/>
              <a:gd name="connsiteY379" fmla="*/ 2046045 h 2046045"/>
              <a:gd name="connsiteX380" fmla="*/ 1279420 w 4333725"/>
              <a:gd name="connsiteY380" fmla="*/ 1645303 h 2046045"/>
              <a:gd name="connsiteX381" fmla="*/ 1279876 w 4333725"/>
              <a:gd name="connsiteY381" fmla="*/ 1645246 h 2046045"/>
              <a:gd name="connsiteX382" fmla="*/ 1280361 w 4333725"/>
              <a:gd name="connsiteY382" fmla="*/ 1639227 h 2046045"/>
              <a:gd name="connsiteX383" fmla="*/ 1287094 w 4333725"/>
              <a:gd name="connsiteY383" fmla="*/ 1555853 h 2046045"/>
              <a:gd name="connsiteX384" fmla="*/ 1288330 w 4333725"/>
              <a:gd name="connsiteY384" fmla="*/ 1540548 h 2046045"/>
              <a:gd name="connsiteX385" fmla="*/ 1287794 w 4333725"/>
              <a:gd name="connsiteY385" fmla="*/ 1530234 h 2046045"/>
              <a:gd name="connsiteX386" fmla="*/ 1287345 w 4333725"/>
              <a:gd name="connsiteY386" fmla="*/ 1530264 h 2046045"/>
              <a:gd name="connsiteX387" fmla="*/ 1287322 w 4333725"/>
              <a:gd name="connsiteY387" fmla="*/ 1529818 h 2046045"/>
              <a:gd name="connsiteX388" fmla="*/ 1271916 w 4333725"/>
              <a:gd name="connsiteY388" fmla="*/ 1531281 h 2046045"/>
              <a:gd name="connsiteX389" fmla="*/ 1185850 w 4333725"/>
              <a:gd name="connsiteY389" fmla="*/ 1539454 h 2046045"/>
              <a:gd name="connsiteX390" fmla="*/ 1171233 w 4333725"/>
              <a:gd name="connsiteY390" fmla="*/ 1540842 h 2046045"/>
              <a:gd name="connsiteX391" fmla="*/ 1171127 w 4333725"/>
              <a:gd name="connsiteY391" fmla="*/ 1541877 h 2046045"/>
              <a:gd name="connsiteX392" fmla="*/ 577284 w 4333725"/>
              <a:gd name="connsiteY392" fmla="*/ 2046045 h 2046045"/>
              <a:gd name="connsiteX393" fmla="*/ 368256 w 4333725"/>
              <a:gd name="connsiteY393" fmla="*/ 2046045 h 2046045"/>
              <a:gd name="connsiteX394" fmla="*/ 492267 w 4333725"/>
              <a:gd name="connsiteY394" fmla="*/ 2046045 h 2046045"/>
              <a:gd name="connsiteX395" fmla="*/ 1269 w 4333725"/>
              <a:gd name="connsiteY395" fmla="*/ 1566245 h 2046045"/>
              <a:gd name="connsiteX396" fmla="*/ 0 w 4333725"/>
              <a:gd name="connsiteY396" fmla="*/ 1565944 h 2046045"/>
              <a:gd name="connsiteX397" fmla="*/ 0 w 4333725"/>
              <a:gd name="connsiteY397" fmla="*/ 1687231 h 2046045"/>
              <a:gd name="connsiteX398" fmla="*/ 60437 w 4333725"/>
              <a:gd name="connsiteY398" fmla="*/ 1712570 h 2046045"/>
              <a:gd name="connsiteX399" fmla="*/ 368256 w 4333725"/>
              <a:gd name="connsiteY399" fmla="*/ 2046045 h 2046045"/>
              <a:gd name="connsiteX400" fmla="*/ 0 w 4333725"/>
              <a:gd name="connsiteY400" fmla="*/ 2046045 h 2046045"/>
              <a:gd name="connsiteX401" fmla="*/ 162751 w 4333725"/>
              <a:gd name="connsiteY401" fmla="*/ 2046045 h 2046045"/>
              <a:gd name="connsiteX402" fmla="*/ 73279 w 4333725"/>
              <a:gd name="connsiteY402" fmla="*/ 1969811 h 2046045"/>
              <a:gd name="connsiteX403" fmla="*/ 0 w 4333725"/>
              <a:gd name="connsiteY403" fmla="*/ 187868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</a:cxnLst>
            <a:rect l="l" t="t" r="r" b="b"/>
            <a:pathLst>
              <a:path w="4333725" h="2046045">
                <a:moveTo>
                  <a:pt x="3720448" y="621797"/>
                </a:moveTo>
                <a:cubicBezTo>
                  <a:pt x="3768479" y="377554"/>
                  <a:pt x="3962178" y="183898"/>
                  <a:pt x="4210283" y="130576"/>
                </a:cubicBezTo>
                <a:cubicBezTo>
                  <a:pt x="4162250" y="374818"/>
                  <a:pt x="3968553" y="568475"/>
                  <a:pt x="3720448" y="621797"/>
                </a:cubicBezTo>
                <a:close/>
                <a:moveTo>
                  <a:pt x="3451522" y="621797"/>
                </a:moveTo>
                <a:cubicBezTo>
                  <a:pt x="3203416" y="568475"/>
                  <a:pt x="3009719" y="374818"/>
                  <a:pt x="2961687" y="130576"/>
                </a:cubicBezTo>
                <a:cubicBezTo>
                  <a:pt x="3209791" y="183898"/>
                  <a:pt x="3403490" y="377554"/>
                  <a:pt x="3451522" y="621797"/>
                </a:cubicBezTo>
                <a:close/>
                <a:moveTo>
                  <a:pt x="2194843" y="621797"/>
                </a:moveTo>
                <a:cubicBezTo>
                  <a:pt x="2242875" y="377554"/>
                  <a:pt x="2436573" y="183898"/>
                  <a:pt x="2684678" y="130576"/>
                </a:cubicBezTo>
                <a:cubicBezTo>
                  <a:pt x="2636646" y="374818"/>
                  <a:pt x="2442948" y="568475"/>
                  <a:pt x="2194843" y="621797"/>
                </a:cubicBezTo>
                <a:close/>
                <a:moveTo>
                  <a:pt x="1925917" y="621797"/>
                </a:moveTo>
                <a:cubicBezTo>
                  <a:pt x="1677812" y="568475"/>
                  <a:pt x="1484114" y="374818"/>
                  <a:pt x="1436082" y="130576"/>
                </a:cubicBezTo>
                <a:cubicBezTo>
                  <a:pt x="1684187" y="183898"/>
                  <a:pt x="1877885" y="377554"/>
                  <a:pt x="1925917" y="621797"/>
                </a:cubicBezTo>
                <a:close/>
                <a:moveTo>
                  <a:pt x="669238" y="621797"/>
                </a:moveTo>
                <a:cubicBezTo>
                  <a:pt x="717270" y="377554"/>
                  <a:pt x="910968" y="183898"/>
                  <a:pt x="1159073" y="130576"/>
                </a:cubicBezTo>
                <a:cubicBezTo>
                  <a:pt x="1111041" y="374818"/>
                  <a:pt x="917343" y="568475"/>
                  <a:pt x="669238" y="621797"/>
                </a:cubicBezTo>
                <a:close/>
                <a:moveTo>
                  <a:pt x="3592199" y="752374"/>
                </a:moveTo>
                <a:lnTo>
                  <a:pt x="3607632" y="750908"/>
                </a:lnTo>
                <a:cubicBezTo>
                  <a:pt x="3636820" y="750433"/>
                  <a:pt x="3665563" y="747745"/>
                  <a:pt x="3693667" y="742738"/>
                </a:cubicBezTo>
                <a:cubicBezTo>
                  <a:pt x="3698695" y="743115"/>
                  <a:pt x="3703500" y="742261"/>
                  <a:pt x="3708287" y="741349"/>
                </a:cubicBezTo>
                <a:lnTo>
                  <a:pt x="3708392" y="740314"/>
                </a:lnTo>
                <a:cubicBezTo>
                  <a:pt x="4031925" y="686761"/>
                  <a:pt x="4285303" y="433619"/>
                  <a:pt x="4330630" y="115484"/>
                </a:cubicBezTo>
                <a:cubicBezTo>
                  <a:pt x="4330781" y="115436"/>
                  <a:pt x="4330933" y="115432"/>
                  <a:pt x="4331086" y="115427"/>
                </a:cubicBezTo>
                <a:lnTo>
                  <a:pt x="4331571" y="109409"/>
                </a:lnTo>
                <a:lnTo>
                  <a:pt x="4333725" y="82732"/>
                </a:lnTo>
                <a:lnTo>
                  <a:pt x="4333725" y="456"/>
                </a:lnTo>
                <a:lnTo>
                  <a:pt x="4323125" y="1463"/>
                </a:lnTo>
                <a:cubicBezTo>
                  <a:pt x="4293927" y="1938"/>
                  <a:pt x="4265173" y="4626"/>
                  <a:pt x="4237059" y="9636"/>
                </a:cubicBezTo>
                <a:cubicBezTo>
                  <a:pt x="4232032" y="9258"/>
                  <a:pt x="4227229" y="10113"/>
                  <a:pt x="4222442" y="11023"/>
                </a:cubicBezTo>
                <a:lnTo>
                  <a:pt x="4222337" y="12058"/>
                </a:lnTo>
                <a:cubicBezTo>
                  <a:pt x="3898806" y="65610"/>
                  <a:pt x="3645427" y="318752"/>
                  <a:pt x="3600099" y="636888"/>
                </a:cubicBezTo>
                <a:cubicBezTo>
                  <a:pt x="3599948" y="636936"/>
                  <a:pt x="3599795" y="636940"/>
                  <a:pt x="3599643" y="636945"/>
                </a:cubicBezTo>
                <a:lnTo>
                  <a:pt x="3599156" y="642976"/>
                </a:lnTo>
                <a:cubicBezTo>
                  <a:pt x="3594597" y="670244"/>
                  <a:pt x="3592388" y="698089"/>
                  <a:pt x="3592426" y="726334"/>
                </a:cubicBezTo>
                <a:cubicBezTo>
                  <a:pt x="3591243" y="731409"/>
                  <a:pt x="3591191" y="736520"/>
                  <a:pt x="3591191" y="741643"/>
                </a:cubicBezTo>
                <a:cubicBezTo>
                  <a:pt x="3591191" y="745089"/>
                  <a:pt x="3591216" y="748529"/>
                  <a:pt x="3591726" y="751957"/>
                </a:cubicBezTo>
                <a:lnTo>
                  <a:pt x="3592176" y="751927"/>
                </a:lnTo>
                <a:close/>
                <a:moveTo>
                  <a:pt x="3579770" y="752374"/>
                </a:moveTo>
                <a:lnTo>
                  <a:pt x="3579793" y="751927"/>
                </a:lnTo>
                <a:lnTo>
                  <a:pt x="3580243" y="751957"/>
                </a:lnTo>
                <a:cubicBezTo>
                  <a:pt x="3580754" y="748529"/>
                  <a:pt x="3580778" y="745089"/>
                  <a:pt x="3580778" y="741643"/>
                </a:cubicBezTo>
                <a:cubicBezTo>
                  <a:pt x="3580778" y="736520"/>
                  <a:pt x="3580725" y="731409"/>
                  <a:pt x="3579542" y="726334"/>
                </a:cubicBezTo>
                <a:cubicBezTo>
                  <a:pt x="3579580" y="698089"/>
                  <a:pt x="3577372" y="670244"/>
                  <a:pt x="3572813" y="642976"/>
                </a:cubicBezTo>
                <a:lnTo>
                  <a:pt x="3572326" y="636945"/>
                </a:lnTo>
                <a:cubicBezTo>
                  <a:pt x="3572173" y="636940"/>
                  <a:pt x="3572021" y="636936"/>
                  <a:pt x="3571870" y="636888"/>
                </a:cubicBezTo>
                <a:cubicBezTo>
                  <a:pt x="3526542" y="318752"/>
                  <a:pt x="3273163" y="65610"/>
                  <a:pt x="2949633" y="12058"/>
                </a:cubicBezTo>
                <a:lnTo>
                  <a:pt x="2949526" y="11023"/>
                </a:lnTo>
                <a:cubicBezTo>
                  <a:pt x="2944741" y="10113"/>
                  <a:pt x="2939937" y="9258"/>
                  <a:pt x="2934910" y="9636"/>
                </a:cubicBezTo>
                <a:cubicBezTo>
                  <a:pt x="2906795" y="4626"/>
                  <a:pt x="2878042" y="1938"/>
                  <a:pt x="2848843" y="1463"/>
                </a:cubicBezTo>
                <a:lnTo>
                  <a:pt x="2833438" y="0"/>
                </a:lnTo>
                <a:lnTo>
                  <a:pt x="2833415" y="445"/>
                </a:lnTo>
                <a:lnTo>
                  <a:pt x="2832966" y="415"/>
                </a:lnTo>
                <a:lnTo>
                  <a:pt x="2832430" y="10729"/>
                </a:lnTo>
                <a:cubicBezTo>
                  <a:pt x="2832430" y="15851"/>
                  <a:pt x="2832483" y="20960"/>
                  <a:pt x="2833665" y="26034"/>
                </a:cubicBezTo>
                <a:cubicBezTo>
                  <a:pt x="2833628" y="54285"/>
                  <a:pt x="2835837" y="82136"/>
                  <a:pt x="2840398" y="109409"/>
                </a:cubicBezTo>
                <a:lnTo>
                  <a:pt x="2840883" y="115427"/>
                </a:lnTo>
                <a:cubicBezTo>
                  <a:pt x="2841036" y="115432"/>
                  <a:pt x="2841188" y="115436"/>
                  <a:pt x="2841339" y="115484"/>
                </a:cubicBezTo>
                <a:cubicBezTo>
                  <a:pt x="2886666" y="433619"/>
                  <a:pt x="3140045" y="686761"/>
                  <a:pt x="3463577" y="740314"/>
                </a:cubicBezTo>
                <a:lnTo>
                  <a:pt x="3463681" y="741349"/>
                </a:lnTo>
                <a:cubicBezTo>
                  <a:pt x="3468469" y="742261"/>
                  <a:pt x="3473274" y="743115"/>
                  <a:pt x="3478302" y="742738"/>
                </a:cubicBezTo>
                <a:cubicBezTo>
                  <a:pt x="3506406" y="747745"/>
                  <a:pt x="3535148" y="750433"/>
                  <a:pt x="3564336" y="750908"/>
                </a:cubicBezTo>
                <a:close/>
                <a:moveTo>
                  <a:pt x="2066595" y="752374"/>
                </a:moveTo>
                <a:lnTo>
                  <a:pt x="2082028" y="750908"/>
                </a:lnTo>
                <a:cubicBezTo>
                  <a:pt x="2111216" y="750433"/>
                  <a:pt x="2139959" y="747745"/>
                  <a:pt x="2168063" y="742738"/>
                </a:cubicBezTo>
                <a:cubicBezTo>
                  <a:pt x="2173090" y="743115"/>
                  <a:pt x="2177895" y="742261"/>
                  <a:pt x="2182683" y="741349"/>
                </a:cubicBezTo>
                <a:lnTo>
                  <a:pt x="2182788" y="740314"/>
                </a:lnTo>
                <a:cubicBezTo>
                  <a:pt x="2506320" y="686761"/>
                  <a:pt x="2759698" y="433619"/>
                  <a:pt x="2805025" y="115484"/>
                </a:cubicBezTo>
                <a:cubicBezTo>
                  <a:pt x="2805177" y="115436"/>
                  <a:pt x="2805328" y="115432"/>
                  <a:pt x="2805481" y="115427"/>
                </a:cubicBezTo>
                <a:lnTo>
                  <a:pt x="2805966" y="109409"/>
                </a:lnTo>
                <a:cubicBezTo>
                  <a:pt x="2810527" y="82136"/>
                  <a:pt x="2812736" y="54285"/>
                  <a:pt x="2812698" y="26034"/>
                </a:cubicBezTo>
                <a:cubicBezTo>
                  <a:pt x="2813881" y="20960"/>
                  <a:pt x="2813934" y="15851"/>
                  <a:pt x="2813934" y="10729"/>
                </a:cubicBezTo>
                <a:lnTo>
                  <a:pt x="2813399" y="415"/>
                </a:lnTo>
                <a:lnTo>
                  <a:pt x="2812950" y="445"/>
                </a:lnTo>
                <a:lnTo>
                  <a:pt x="2812926" y="0"/>
                </a:lnTo>
                <a:lnTo>
                  <a:pt x="2797520" y="1463"/>
                </a:lnTo>
                <a:cubicBezTo>
                  <a:pt x="2768323" y="1938"/>
                  <a:pt x="2739569" y="4626"/>
                  <a:pt x="2711455" y="9636"/>
                </a:cubicBezTo>
                <a:cubicBezTo>
                  <a:pt x="2706427" y="9258"/>
                  <a:pt x="2701624" y="10113"/>
                  <a:pt x="2696838" y="11023"/>
                </a:cubicBezTo>
                <a:lnTo>
                  <a:pt x="2696732" y="12058"/>
                </a:lnTo>
                <a:cubicBezTo>
                  <a:pt x="2373201" y="65610"/>
                  <a:pt x="2119823" y="318752"/>
                  <a:pt x="2074494" y="636888"/>
                </a:cubicBezTo>
                <a:cubicBezTo>
                  <a:pt x="2074344" y="636936"/>
                  <a:pt x="2074190" y="636940"/>
                  <a:pt x="2074039" y="636945"/>
                </a:cubicBezTo>
                <a:lnTo>
                  <a:pt x="2073551" y="642976"/>
                </a:lnTo>
                <a:cubicBezTo>
                  <a:pt x="2068993" y="670244"/>
                  <a:pt x="2066784" y="698089"/>
                  <a:pt x="2066822" y="726334"/>
                </a:cubicBezTo>
                <a:cubicBezTo>
                  <a:pt x="2065639" y="731409"/>
                  <a:pt x="2065587" y="736520"/>
                  <a:pt x="2065587" y="741643"/>
                </a:cubicBezTo>
                <a:cubicBezTo>
                  <a:pt x="2065587" y="745089"/>
                  <a:pt x="2065611" y="748529"/>
                  <a:pt x="2066121" y="751957"/>
                </a:cubicBezTo>
                <a:lnTo>
                  <a:pt x="2066571" y="751927"/>
                </a:lnTo>
                <a:close/>
                <a:moveTo>
                  <a:pt x="2054165" y="752374"/>
                </a:moveTo>
                <a:lnTo>
                  <a:pt x="2054189" y="751927"/>
                </a:lnTo>
                <a:lnTo>
                  <a:pt x="2054639" y="751957"/>
                </a:lnTo>
                <a:cubicBezTo>
                  <a:pt x="2055149" y="748529"/>
                  <a:pt x="2055173" y="745089"/>
                  <a:pt x="2055173" y="741643"/>
                </a:cubicBezTo>
                <a:cubicBezTo>
                  <a:pt x="2055173" y="736520"/>
                  <a:pt x="2055120" y="731409"/>
                  <a:pt x="2053937" y="726334"/>
                </a:cubicBezTo>
                <a:cubicBezTo>
                  <a:pt x="2053975" y="698089"/>
                  <a:pt x="2051767" y="670244"/>
                  <a:pt x="2047208" y="642976"/>
                </a:cubicBezTo>
                <a:lnTo>
                  <a:pt x="2046721" y="636945"/>
                </a:lnTo>
                <a:cubicBezTo>
                  <a:pt x="2046568" y="636940"/>
                  <a:pt x="2046416" y="636936"/>
                  <a:pt x="2046265" y="636888"/>
                </a:cubicBezTo>
                <a:cubicBezTo>
                  <a:pt x="2000937" y="318752"/>
                  <a:pt x="1747559" y="65610"/>
                  <a:pt x="1424028" y="12058"/>
                </a:cubicBezTo>
                <a:lnTo>
                  <a:pt x="1423921" y="11023"/>
                </a:lnTo>
                <a:cubicBezTo>
                  <a:pt x="1419136" y="10113"/>
                  <a:pt x="1414332" y="9258"/>
                  <a:pt x="1409305" y="9636"/>
                </a:cubicBezTo>
                <a:cubicBezTo>
                  <a:pt x="1381190" y="4626"/>
                  <a:pt x="1352437" y="1938"/>
                  <a:pt x="1323239" y="1463"/>
                </a:cubicBezTo>
                <a:lnTo>
                  <a:pt x="1307833" y="0"/>
                </a:lnTo>
                <a:lnTo>
                  <a:pt x="1307810" y="445"/>
                </a:lnTo>
                <a:lnTo>
                  <a:pt x="1307361" y="415"/>
                </a:lnTo>
                <a:lnTo>
                  <a:pt x="1306825" y="10729"/>
                </a:lnTo>
                <a:cubicBezTo>
                  <a:pt x="1306825" y="15851"/>
                  <a:pt x="1306878" y="20960"/>
                  <a:pt x="1308061" y="26034"/>
                </a:cubicBezTo>
                <a:cubicBezTo>
                  <a:pt x="1308023" y="54285"/>
                  <a:pt x="1310233" y="82136"/>
                  <a:pt x="1314794" y="109409"/>
                </a:cubicBezTo>
                <a:lnTo>
                  <a:pt x="1315279" y="115427"/>
                </a:lnTo>
                <a:cubicBezTo>
                  <a:pt x="1315431" y="115432"/>
                  <a:pt x="1315583" y="115436"/>
                  <a:pt x="1315734" y="115484"/>
                </a:cubicBezTo>
                <a:cubicBezTo>
                  <a:pt x="1361062" y="433619"/>
                  <a:pt x="1614440" y="686761"/>
                  <a:pt x="1937972" y="740314"/>
                </a:cubicBezTo>
                <a:lnTo>
                  <a:pt x="1938077" y="741349"/>
                </a:lnTo>
                <a:cubicBezTo>
                  <a:pt x="1942865" y="742261"/>
                  <a:pt x="1947669" y="743115"/>
                  <a:pt x="1952697" y="742738"/>
                </a:cubicBezTo>
                <a:cubicBezTo>
                  <a:pt x="1980801" y="747745"/>
                  <a:pt x="2009543" y="750433"/>
                  <a:pt x="2038731" y="750908"/>
                </a:cubicBezTo>
                <a:close/>
                <a:moveTo>
                  <a:pt x="540990" y="752374"/>
                </a:moveTo>
                <a:lnTo>
                  <a:pt x="556423" y="750908"/>
                </a:lnTo>
                <a:cubicBezTo>
                  <a:pt x="585611" y="750433"/>
                  <a:pt x="614354" y="747745"/>
                  <a:pt x="642458" y="742738"/>
                </a:cubicBezTo>
                <a:cubicBezTo>
                  <a:pt x="647486" y="743115"/>
                  <a:pt x="652290" y="742261"/>
                  <a:pt x="657078" y="741349"/>
                </a:cubicBezTo>
                <a:lnTo>
                  <a:pt x="657182" y="740314"/>
                </a:lnTo>
                <a:cubicBezTo>
                  <a:pt x="980715" y="686761"/>
                  <a:pt x="1234093" y="433619"/>
                  <a:pt x="1279420" y="115484"/>
                </a:cubicBezTo>
                <a:cubicBezTo>
                  <a:pt x="1279572" y="115436"/>
                  <a:pt x="1279723" y="115432"/>
                  <a:pt x="1279876" y="115427"/>
                </a:cubicBezTo>
                <a:lnTo>
                  <a:pt x="1280361" y="109409"/>
                </a:lnTo>
                <a:cubicBezTo>
                  <a:pt x="1284922" y="82136"/>
                  <a:pt x="1287131" y="54285"/>
                  <a:pt x="1287094" y="26034"/>
                </a:cubicBezTo>
                <a:cubicBezTo>
                  <a:pt x="1288276" y="20960"/>
                  <a:pt x="1288330" y="15851"/>
                  <a:pt x="1288330" y="10729"/>
                </a:cubicBezTo>
                <a:lnTo>
                  <a:pt x="1287794" y="415"/>
                </a:lnTo>
                <a:lnTo>
                  <a:pt x="1287345" y="445"/>
                </a:lnTo>
                <a:lnTo>
                  <a:pt x="1287322" y="0"/>
                </a:lnTo>
                <a:lnTo>
                  <a:pt x="1271916" y="1463"/>
                </a:lnTo>
                <a:cubicBezTo>
                  <a:pt x="1242718" y="1938"/>
                  <a:pt x="1213964" y="4626"/>
                  <a:pt x="1185850" y="9636"/>
                </a:cubicBezTo>
                <a:cubicBezTo>
                  <a:pt x="1180823" y="9258"/>
                  <a:pt x="1176019" y="10113"/>
                  <a:pt x="1171233" y="11023"/>
                </a:cubicBezTo>
                <a:lnTo>
                  <a:pt x="1171127" y="12058"/>
                </a:lnTo>
                <a:cubicBezTo>
                  <a:pt x="847596" y="65610"/>
                  <a:pt x="594218" y="318752"/>
                  <a:pt x="548889" y="636888"/>
                </a:cubicBezTo>
                <a:cubicBezTo>
                  <a:pt x="548739" y="636936"/>
                  <a:pt x="548586" y="636940"/>
                  <a:pt x="548434" y="636945"/>
                </a:cubicBezTo>
                <a:lnTo>
                  <a:pt x="547947" y="642976"/>
                </a:lnTo>
                <a:cubicBezTo>
                  <a:pt x="543388" y="670244"/>
                  <a:pt x="541179" y="698089"/>
                  <a:pt x="541217" y="726334"/>
                </a:cubicBezTo>
                <a:cubicBezTo>
                  <a:pt x="540034" y="731409"/>
                  <a:pt x="539982" y="736520"/>
                  <a:pt x="539982" y="741643"/>
                </a:cubicBezTo>
                <a:cubicBezTo>
                  <a:pt x="539982" y="745089"/>
                  <a:pt x="540006" y="748529"/>
                  <a:pt x="540516" y="751957"/>
                </a:cubicBezTo>
                <a:lnTo>
                  <a:pt x="540966" y="751927"/>
                </a:lnTo>
                <a:close/>
                <a:moveTo>
                  <a:pt x="528561" y="752374"/>
                </a:moveTo>
                <a:lnTo>
                  <a:pt x="528584" y="751927"/>
                </a:lnTo>
                <a:lnTo>
                  <a:pt x="529034" y="751957"/>
                </a:lnTo>
                <a:cubicBezTo>
                  <a:pt x="529544" y="748529"/>
                  <a:pt x="529569" y="745089"/>
                  <a:pt x="529569" y="741643"/>
                </a:cubicBezTo>
                <a:cubicBezTo>
                  <a:pt x="529569" y="736520"/>
                  <a:pt x="529515" y="731409"/>
                  <a:pt x="528333" y="726334"/>
                </a:cubicBezTo>
                <a:cubicBezTo>
                  <a:pt x="528370" y="698089"/>
                  <a:pt x="526162" y="670244"/>
                  <a:pt x="521603" y="642976"/>
                </a:cubicBezTo>
                <a:lnTo>
                  <a:pt x="521116" y="636945"/>
                </a:lnTo>
                <a:cubicBezTo>
                  <a:pt x="520964" y="636940"/>
                  <a:pt x="520811" y="636936"/>
                  <a:pt x="520660" y="636888"/>
                </a:cubicBezTo>
                <a:cubicBezTo>
                  <a:pt x="480998" y="358519"/>
                  <a:pt x="282048" y="129911"/>
                  <a:pt x="16189" y="41233"/>
                </a:cubicBezTo>
                <a:lnTo>
                  <a:pt x="0" y="37222"/>
                </a:lnTo>
                <a:lnTo>
                  <a:pt x="0" y="156744"/>
                </a:lnTo>
                <a:lnTo>
                  <a:pt x="788" y="156975"/>
                </a:lnTo>
                <a:cubicBezTo>
                  <a:pt x="204731" y="233102"/>
                  <a:pt x="358285" y="408084"/>
                  <a:pt x="400312" y="621797"/>
                </a:cubicBezTo>
                <a:cubicBezTo>
                  <a:pt x="245247" y="588471"/>
                  <a:pt x="111434" y="500326"/>
                  <a:pt x="21154" y="379275"/>
                </a:cubicBezTo>
                <a:lnTo>
                  <a:pt x="0" y="346133"/>
                </a:lnTo>
                <a:lnTo>
                  <a:pt x="0" y="529760"/>
                </a:lnTo>
                <a:lnTo>
                  <a:pt x="85262" y="602963"/>
                </a:lnTo>
                <a:cubicBezTo>
                  <a:pt x="179584" y="672082"/>
                  <a:pt x="291043" y="720232"/>
                  <a:pt x="412367" y="740314"/>
                </a:cubicBezTo>
                <a:lnTo>
                  <a:pt x="412472" y="741349"/>
                </a:lnTo>
                <a:cubicBezTo>
                  <a:pt x="417260" y="742261"/>
                  <a:pt x="422064" y="743115"/>
                  <a:pt x="427092" y="742738"/>
                </a:cubicBezTo>
                <a:cubicBezTo>
                  <a:pt x="455197" y="747745"/>
                  <a:pt x="483939" y="750433"/>
                  <a:pt x="513126" y="750908"/>
                </a:cubicBezTo>
                <a:close/>
                <a:moveTo>
                  <a:pt x="4210283" y="1391030"/>
                </a:moveTo>
                <a:cubicBezTo>
                  <a:pt x="3962178" y="1338127"/>
                  <a:pt x="3768480" y="1145992"/>
                  <a:pt x="3720448" y="903667"/>
                </a:cubicBezTo>
                <a:cubicBezTo>
                  <a:pt x="3968553" y="956570"/>
                  <a:pt x="4162251" y="1148705"/>
                  <a:pt x="4210283" y="1391030"/>
                </a:cubicBezTo>
                <a:close/>
                <a:moveTo>
                  <a:pt x="2961685" y="1391030"/>
                </a:moveTo>
                <a:cubicBezTo>
                  <a:pt x="3009716" y="1148705"/>
                  <a:pt x="3203415" y="956570"/>
                  <a:pt x="3451520" y="903667"/>
                </a:cubicBezTo>
                <a:cubicBezTo>
                  <a:pt x="3403487" y="1145992"/>
                  <a:pt x="3209790" y="1338127"/>
                  <a:pt x="2961685" y="1391030"/>
                </a:cubicBezTo>
                <a:close/>
                <a:moveTo>
                  <a:pt x="2684678" y="1391030"/>
                </a:moveTo>
                <a:cubicBezTo>
                  <a:pt x="2436573" y="1338127"/>
                  <a:pt x="2242875" y="1145992"/>
                  <a:pt x="2194843" y="903667"/>
                </a:cubicBezTo>
                <a:cubicBezTo>
                  <a:pt x="2442948" y="956570"/>
                  <a:pt x="2636646" y="1148705"/>
                  <a:pt x="2684678" y="1391030"/>
                </a:cubicBezTo>
                <a:close/>
                <a:moveTo>
                  <a:pt x="1436080" y="1391030"/>
                </a:moveTo>
                <a:cubicBezTo>
                  <a:pt x="1484112" y="1148705"/>
                  <a:pt x="1677810" y="956570"/>
                  <a:pt x="1925915" y="903667"/>
                </a:cubicBezTo>
                <a:cubicBezTo>
                  <a:pt x="1877883" y="1145992"/>
                  <a:pt x="1684185" y="1338127"/>
                  <a:pt x="1436080" y="1391030"/>
                </a:cubicBezTo>
                <a:close/>
                <a:moveTo>
                  <a:pt x="1159073" y="1391030"/>
                </a:moveTo>
                <a:cubicBezTo>
                  <a:pt x="910968" y="1338127"/>
                  <a:pt x="717271" y="1145992"/>
                  <a:pt x="669238" y="903667"/>
                </a:cubicBezTo>
                <a:cubicBezTo>
                  <a:pt x="917343" y="956570"/>
                  <a:pt x="1111042" y="1148705"/>
                  <a:pt x="1159073" y="1391030"/>
                </a:cubicBezTo>
                <a:close/>
                <a:moveTo>
                  <a:pt x="0" y="1483650"/>
                </a:moveTo>
                <a:lnTo>
                  <a:pt x="16187" y="1479671"/>
                </a:lnTo>
                <a:cubicBezTo>
                  <a:pt x="282046" y="1391689"/>
                  <a:pt x="480996" y="1164876"/>
                  <a:pt x="520657" y="888694"/>
                </a:cubicBezTo>
                <a:cubicBezTo>
                  <a:pt x="520809" y="888647"/>
                  <a:pt x="520960" y="888643"/>
                  <a:pt x="521113" y="888638"/>
                </a:cubicBezTo>
                <a:lnTo>
                  <a:pt x="521599" y="882666"/>
                </a:lnTo>
                <a:cubicBezTo>
                  <a:pt x="526160" y="855608"/>
                  <a:pt x="528368" y="827976"/>
                  <a:pt x="528331" y="799946"/>
                </a:cubicBezTo>
                <a:cubicBezTo>
                  <a:pt x="529513" y="794913"/>
                  <a:pt x="529567" y="789843"/>
                  <a:pt x="529567" y="784762"/>
                </a:cubicBezTo>
                <a:lnTo>
                  <a:pt x="529031" y="774529"/>
                </a:lnTo>
                <a:lnTo>
                  <a:pt x="528582" y="774558"/>
                </a:lnTo>
                <a:lnTo>
                  <a:pt x="528559" y="774116"/>
                </a:lnTo>
                <a:lnTo>
                  <a:pt x="513153" y="775568"/>
                </a:lnTo>
                <a:cubicBezTo>
                  <a:pt x="483955" y="776039"/>
                  <a:pt x="455201" y="778706"/>
                  <a:pt x="427087" y="783677"/>
                </a:cubicBezTo>
                <a:cubicBezTo>
                  <a:pt x="422060" y="783301"/>
                  <a:pt x="417256" y="784150"/>
                  <a:pt x="412470" y="785053"/>
                </a:cubicBezTo>
                <a:lnTo>
                  <a:pt x="412364" y="786080"/>
                </a:lnTo>
                <a:cubicBezTo>
                  <a:pt x="291040" y="806004"/>
                  <a:pt x="179581" y="853776"/>
                  <a:pt x="85260" y="922352"/>
                </a:cubicBezTo>
                <a:lnTo>
                  <a:pt x="0" y="994977"/>
                </a:lnTo>
                <a:lnTo>
                  <a:pt x="0" y="1177163"/>
                </a:lnTo>
                <a:lnTo>
                  <a:pt x="21152" y="1144284"/>
                </a:lnTo>
                <a:cubicBezTo>
                  <a:pt x="111432" y="1024183"/>
                  <a:pt x="245245" y="936731"/>
                  <a:pt x="400310" y="903667"/>
                </a:cubicBezTo>
                <a:cubicBezTo>
                  <a:pt x="358282" y="1115701"/>
                  <a:pt x="204729" y="1289309"/>
                  <a:pt x="786" y="1364839"/>
                </a:cubicBezTo>
                <a:lnTo>
                  <a:pt x="0" y="1365067"/>
                </a:lnTo>
                <a:close/>
                <a:moveTo>
                  <a:pt x="4333725" y="1520129"/>
                </a:moveTo>
                <a:lnTo>
                  <a:pt x="4333725" y="1438480"/>
                </a:lnTo>
                <a:lnTo>
                  <a:pt x="4331574" y="1412043"/>
                </a:lnTo>
                <a:lnTo>
                  <a:pt x="4331087" y="1406060"/>
                </a:lnTo>
                <a:cubicBezTo>
                  <a:pt x="4330934" y="1406055"/>
                  <a:pt x="4330782" y="1406051"/>
                  <a:pt x="4330631" y="1406003"/>
                </a:cubicBezTo>
                <a:cubicBezTo>
                  <a:pt x="4285303" y="1090365"/>
                  <a:pt x="4031925" y="839212"/>
                  <a:pt x="3708393" y="786080"/>
                </a:cubicBezTo>
                <a:lnTo>
                  <a:pt x="3708287" y="785053"/>
                </a:lnTo>
                <a:cubicBezTo>
                  <a:pt x="3703502" y="784150"/>
                  <a:pt x="3698698" y="783301"/>
                  <a:pt x="3693671" y="783677"/>
                </a:cubicBezTo>
                <a:cubicBezTo>
                  <a:pt x="3665556" y="778706"/>
                  <a:pt x="3636803" y="776039"/>
                  <a:pt x="3607604" y="775568"/>
                </a:cubicBezTo>
                <a:lnTo>
                  <a:pt x="3592199" y="774116"/>
                </a:lnTo>
                <a:lnTo>
                  <a:pt x="3592176" y="774558"/>
                </a:lnTo>
                <a:lnTo>
                  <a:pt x="3591727" y="774529"/>
                </a:lnTo>
                <a:lnTo>
                  <a:pt x="3591191" y="784762"/>
                </a:lnTo>
                <a:cubicBezTo>
                  <a:pt x="3591191" y="789843"/>
                  <a:pt x="3591243" y="794913"/>
                  <a:pt x="3592426" y="799946"/>
                </a:cubicBezTo>
                <a:cubicBezTo>
                  <a:pt x="3592388" y="827976"/>
                  <a:pt x="3594598" y="855608"/>
                  <a:pt x="3599158" y="882666"/>
                </a:cubicBezTo>
                <a:lnTo>
                  <a:pt x="3599644" y="888638"/>
                </a:lnTo>
                <a:cubicBezTo>
                  <a:pt x="3599797" y="888643"/>
                  <a:pt x="3599949" y="888647"/>
                  <a:pt x="3600100" y="888694"/>
                </a:cubicBezTo>
                <a:cubicBezTo>
                  <a:pt x="3645427" y="1204331"/>
                  <a:pt x="3898806" y="1455485"/>
                  <a:pt x="4222338" y="1508617"/>
                </a:cubicBezTo>
                <a:lnTo>
                  <a:pt x="4222442" y="1509644"/>
                </a:lnTo>
                <a:cubicBezTo>
                  <a:pt x="4227230" y="1510548"/>
                  <a:pt x="4232035" y="1511396"/>
                  <a:pt x="4237063" y="1511021"/>
                </a:cubicBezTo>
                <a:cubicBezTo>
                  <a:pt x="4265167" y="1515989"/>
                  <a:pt x="4293909" y="1518656"/>
                  <a:pt x="4323097" y="1519127"/>
                </a:cubicBezTo>
                <a:close/>
                <a:moveTo>
                  <a:pt x="2833436" y="1520582"/>
                </a:moveTo>
                <a:lnTo>
                  <a:pt x="2848869" y="1519127"/>
                </a:lnTo>
                <a:cubicBezTo>
                  <a:pt x="2878058" y="1518656"/>
                  <a:pt x="2906800" y="1515989"/>
                  <a:pt x="2934904" y="1511021"/>
                </a:cubicBezTo>
                <a:cubicBezTo>
                  <a:pt x="2939933" y="1511396"/>
                  <a:pt x="2944737" y="1510548"/>
                  <a:pt x="2949524" y="1509644"/>
                </a:cubicBezTo>
                <a:lnTo>
                  <a:pt x="2949630" y="1508617"/>
                </a:lnTo>
                <a:cubicBezTo>
                  <a:pt x="3273162" y="1455485"/>
                  <a:pt x="3526540" y="1204331"/>
                  <a:pt x="3571867" y="888694"/>
                </a:cubicBezTo>
                <a:cubicBezTo>
                  <a:pt x="3572018" y="888647"/>
                  <a:pt x="3572170" y="888643"/>
                  <a:pt x="3572323" y="888638"/>
                </a:cubicBezTo>
                <a:lnTo>
                  <a:pt x="3572808" y="882666"/>
                </a:lnTo>
                <a:cubicBezTo>
                  <a:pt x="3577369" y="855608"/>
                  <a:pt x="3579578" y="827976"/>
                  <a:pt x="3579540" y="799946"/>
                </a:cubicBezTo>
                <a:cubicBezTo>
                  <a:pt x="3580723" y="794913"/>
                  <a:pt x="3580776" y="789843"/>
                  <a:pt x="3580776" y="784762"/>
                </a:cubicBezTo>
                <a:lnTo>
                  <a:pt x="3580241" y="774529"/>
                </a:lnTo>
                <a:lnTo>
                  <a:pt x="3579792" y="774558"/>
                </a:lnTo>
                <a:lnTo>
                  <a:pt x="3579768" y="774116"/>
                </a:lnTo>
                <a:lnTo>
                  <a:pt x="3564362" y="775568"/>
                </a:lnTo>
                <a:cubicBezTo>
                  <a:pt x="3535164" y="776039"/>
                  <a:pt x="3506410" y="778706"/>
                  <a:pt x="3478297" y="783677"/>
                </a:cubicBezTo>
                <a:cubicBezTo>
                  <a:pt x="3473269" y="783301"/>
                  <a:pt x="3468466" y="784150"/>
                  <a:pt x="3463679" y="785053"/>
                </a:cubicBezTo>
                <a:lnTo>
                  <a:pt x="3463574" y="786080"/>
                </a:lnTo>
                <a:cubicBezTo>
                  <a:pt x="3140043" y="839212"/>
                  <a:pt x="2886665" y="1090365"/>
                  <a:pt x="2841336" y="1406003"/>
                </a:cubicBezTo>
                <a:cubicBezTo>
                  <a:pt x="2841185" y="1406051"/>
                  <a:pt x="2841032" y="1406055"/>
                  <a:pt x="2840881" y="1406060"/>
                </a:cubicBezTo>
                <a:lnTo>
                  <a:pt x="2840393" y="1412043"/>
                </a:lnTo>
                <a:cubicBezTo>
                  <a:pt x="2835835" y="1439097"/>
                  <a:pt x="2833626" y="1466723"/>
                  <a:pt x="2833663" y="1494746"/>
                </a:cubicBezTo>
                <a:cubicBezTo>
                  <a:pt x="2832481" y="1499782"/>
                  <a:pt x="2832428" y="1504853"/>
                  <a:pt x="2832428" y="1509936"/>
                </a:cubicBezTo>
                <a:cubicBezTo>
                  <a:pt x="2832428" y="1513355"/>
                  <a:pt x="2832453" y="1516768"/>
                  <a:pt x="2832963" y="1520169"/>
                </a:cubicBezTo>
                <a:lnTo>
                  <a:pt x="2833413" y="1520139"/>
                </a:lnTo>
                <a:close/>
                <a:moveTo>
                  <a:pt x="2812926" y="1520582"/>
                </a:moveTo>
                <a:lnTo>
                  <a:pt x="2812950" y="1520139"/>
                </a:lnTo>
                <a:lnTo>
                  <a:pt x="2813400" y="1520169"/>
                </a:lnTo>
                <a:cubicBezTo>
                  <a:pt x="2813910" y="1516768"/>
                  <a:pt x="2813934" y="1513355"/>
                  <a:pt x="2813934" y="1509936"/>
                </a:cubicBezTo>
                <a:cubicBezTo>
                  <a:pt x="2813934" y="1504853"/>
                  <a:pt x="2813881" y="1499782"/>
                  <a:pt x="2812698" y="1494746"/>
                </a:cubicBezTo>
                <a:cubicBezTo>
                  <a:pt x="2812736" y="1466723"/>
                  <a:pt x="2810528" y="1439097"/>
                  <a:pt x="2805969" y="1412043"/>
                </a:cubicBezTo>
                <a:lnTo>
                  <a:pt x="2805482" y="1406060"/>
                </a:lnTo>
                <a:cubicBezTo>
                  <a:pt x="2805330" y="1406055"/>
                  <a:pt x="2805177" y="1406051"/>
                  <a:pt x="2805026" y="1406003"/>
                </a:cubicBezTo>
                <a:cubicBezTo>
                  <a:pt x="2759698" y="1090365"/>
                  <a:pt x="2506320" y="839212"/>
                  <a:pt x="2182789" y="786080"/>
                </a:cubicBezTo>
                <a:lnTo>
                  <a:pt x="2182683" y="785053"/>
                </a:lnTo>
                <a:cubicBezTo>
                  <a:pt x="2177897" y="784150"/>
                  <a:pt x="2173093" y="783301"/>
                  <a:pt x="2168066" y="783677"/>
                </a:cubicBezTo>
                <a:cubicBezTo>
                  <a:pt x="2139951" y="778706"/>
                  <a:pt x="2111198" y="776039"/>
                  <a:pt x="2082000" y="775568"/>
                </a:cubicBezTo>
                <a:lnTo>
                  <a:pt x="2066595" y="774116"/>
                </a:lnTo>
                <a:lnTo>
                  <a:pt x="2066571" y="774558"/>
                </a:lnTo>
                <a:lnTo>
                  <a:pt x="2066122" y="774529"/>
                </a:lnTo>
                <a:lnTo>
                  <a:pt x="2065587" y="784762"/>
                </a:lnTo>
                <a:cubicBezTo>
                  <a:pt x="2065587" y="789843"/>
                  <a:pt x="2065639" y="794913"/>
                  <a:pt x="2066822" y="799946"/>
                </a:cubicBezTo>
                <a:cubicBezTo>
                  <a:pt x="2066784" y="827976"/>
                  <a:pt x="2068994" y="855608"/>
                  <a:pt x="2073555" y="882666"/>
                </a:cubicBezTo>
                <a:lnTo>
                  <a:pt x="2074040" y="888638"/>
                </a:lnTo>
                <a:cubicBezTo>
                  <a:pt x="2074192" y="888643"/>
                  <a:pt x="2074344" y="888647"/>
                  <a:pt x="2074495" y="888694"/>
                </a:cubicBezTo>
                <a:cubicBezTo>
                  <a:pt x="2119823" y="1204331"/>
                  <a:pt x="2373201" y="1455485"/>
                  <a:pt x="2696733" y="1508617"/>
                </a:cubicBezTo>
                <a:lnTo>
                  <a:pt x="2696838" y="1509644"/>
                </a:lnTo>
                <a:cubicBezTo>
                  <a:pt x="2701626" y="1510548"/>
                  <a:pt x="2706430" y="1511396"/>
                  <a:pt x="2711458" y="1511021"/>
                </a:cubicBezTo>
                <a:cubicBezTo>
                  <a:pt x="2739562" y="1515989"/>
                  <a:pt x="2768305" y="1518656"/>
                  <a:pt x="2797492" y="1519127"/>
                </a:cubicBezTo>
                <a:close/>
                <a:moveTo>
                  <a:pt x="1307832" y="1520582"/>
                </a:moveTo>
                <a:lnTo>
                  <a:pt x="1323265" y="1519127"/>
                </a:lnTo>
                <a:cubicBezTo>
                  <a:pt x="1352453" y="1518656"/>
                  <a:pt x="1381196" y="1515989"/>
                  <a:pt x="1409300" y="1511021"/>
                </a:cubicBezTo>
                <a:cubicBezTo>
                  <a:pt x="1414328" y="1511396"/>
                  <a:pt x="1419132" y="1510548"/>
                  <a:pt x="1423920" y="1509644"/>
                </a:cubicBezTo>
                <a:lnTo>
                  <a:pt x="1424025" y="1508617"/>
                </a:lnTo>
                <a:cubicBezTo>
                  <a:pt x="1747557" y="1455485"/>
                  <a:pt x="2000935" y="1204331"/>
                  <a:pt x="2046262" y="888694"/>
                </a:cubicBezTo>
                <a:cubicBezTo>
                  <a:pt x="2046414" y="888647"/>
                  <a:pt x="2046565" y="888643"/>
                  <a:pt x="2046718" y="888638"/>
                </a:cubicBezTo>
                <a:lnTo>
                  <a:pt x="2047203" y="882666"/>
                </a:lnTo>
                <a:cubicBezTo>
                  <a:pt x="2051765" y="855608"/>
                  <a:pt x="2053973" y="827976"/>
                  <a:pt x="2053936" y="799946"/>
                </a:cubicBezTo>
                <a:cubicBezTo>
                  <a:pt x="2055118" y="794913"/>
                  <a:pt x="2055172" y="789843"/>
                  <a:pt x="2055172" y="784762"/>
                </a:cubicBezTo>
                <a:lnTo>
                  <a:pt x="2054636" y="774529"/>
                </a:lnTo>
                <a:lnTo>
                  <a:pt x="2054187" y="774558"/>
                </a:lnTo>
                <a:lnTo>
                  <a:pt x="2054164" y="774116"/>
                </a:lnTo>
                <a:lnTo>
                  <a:pt x="2038757" y="775568"/>
                </a:lnTo>
                <a:cubicBezTo>
                  <a:pt x="2009560" y="776039"/>
                  <a:pt x="1980806" y="778706"/>
                  <a:pt x="1952692" y="783677"/>
                </a:cubicBezTo>
                <a:cubicBezTo>
                  <a:pt x="1947665" y="783301"/>
                  <a:pt x="1942861" y="784150"/>
                  <a:pt x="1938075" y="785053"/>
                </a:cubicBezTo>
                <a:lnTo>
                  <a:pt x="1937969" y="786080"/>
                </a:lnTo>
                <a:cubicBezTo>
                  <a:pt x="1614438" y="839212"/>
                  <a:pt x="1361060" y="1090365"/>
                  <a:pt x="1315731" y="1406003"/>
                </a:cubicBezTo>
                <a:cubicBezTo>
                  <a:pt x="1315581" y="1406051"/>
                  <a:pt x="1315427" y="1406055"/>
                  <a:pt x="1315276" y="1406060"/>
                </a:cubicBezTo>
                <a:lnTo>
                  <a:pt x="1314788" y="1412043"/>
                </a:lnTo>
                <a:cubicBezTo>
                  <a:pt x="1310230" y="1439097"/>
                  <a:pt x="1308021" y="1466723"/>
                  <a:pt x="1308059" y="1494746"/>
                </a:cubicBezTo>
                <a:cubicBezTo>
                  <a:pt x="1306876" y="1499782"/>
                  <a:pt x="1306824" y="1504853"/>
                  <a:pt x="1306824" y="1509936"/>
                </a:cubicBezTo>
                <a:cubicBezTo>
                  <a:pt x="1306824" y="1513355"/>
                  <a:pt x="1306848" y="1516768"/>
                  <a:pt x="1307358" y="1520169"/>
                </a:cubicBezTo>
                <a:lnTo>
                  <a:pt x="1307808" y="1520139"/>
                </a:lnTo>
                <a:close/>
                <a:moveTo>
                  <a:pt x="1287322" y="1520582"/>
                </a:moveTo>
                <a:lnTo>
                  <a:pt x="1287345" y="1520139"/>
                </a:lnTo>
                <a:lnTo>
                  <a:pt x="1287795" y="1520169"/>
                </a:lnTo>
                <a:cubicBezTo>
                  <a:pt x="1288305" y="1516768"/>
                  <a:pt x="1288330" y="1513355"/>
                  <a:pt x="1288330" y="1509936"/>
                </a:cubicBezTo>
                <a:cubicBezTo>
                  <a:pt x="1288330" y="1504853"/>
                  <a:pt x="1288276" y="1499782"/>
                  <a:pt x="1287094" y="1494746"/>
                </a:cubicBezTo>
                <a:cubicBezTo>
                  <a:pt x="1287131" y="1466723"/>
                  <a:pt x="1284923" y="1439097"/>
                  <a:pt x="1280364" y="1412043"/>
                </a:cubicBezTo>
                <a:lnTo>
                  <a:pt x="1279877" y="1406060"/>
                </a:lnTo>
                <a:cubicBezTo>
                  <a:pt x="1279725" y="1406055"/>
                  <a:pt x="1279573" y="1406051"/>
                  <a:pt x="1279421" y="1406003"/>
                </a:cubicBezTo>
                <a:cubicBezTo>
                  <a:pt x="1234093" y="1090365"/>
                  <a:pt x="980715" y="839212"/>
                  <a:pt x="657184" y="786080"/>
                </a:cubicBezTo>
                <a:lnTo>
                  <a:pt x="657078" y="785053"/>
                </a:lnTo>
                <a:cubicBezTo>
                  <a:pt x="652292" y="784150"/>
                  <a:pt x="647488" y="783301"/>
                  <a:pt x="642461" y="783677"/>
                </a:cubicBezTo>
                <a:cubicBezTo>
                  <a:pt x="614347" y="778706"/>
                  <a:pt x="585593" y="776039"/>
                  <a:pt x="556395" y="775568"/>
                </a:cubicBezTo>
                <a:lnTo>
                  <a:pt x="540990" y="774116"/>
                </a:lnTo>
                <a:lnTo>
                  <a:pt x="540966" y="774558"/>
                </a:lnTo>
                <a:lnTo>
                  <a:pt x="540517" y="774529"/>
                </a:lnTo>
                <a:lnTo>
                  <a:pt x="539982" y="784762"/>
                </a:lnTo>
                <a:cubicBezTo>
                  <a:pt x="539982" y="789843"/>
                  <a:pt x="540034" y="794913"/>
                  <a:pt x="541217" y="799946"/>
                </a:cubicBezTo>
                <a:cubicBezTo>
                  <a:pt x="541179" y="827976"/>
                  <a:pt x="543389" y="855608"/>
                  <a:pt x="547949" y="882666"/>
                </a:cubicBezTo>
                <a:lnTo>
                  <a:pt x="548435" y="888638"/>
                </a:lnTo>
                <a:cubicBezTo>
                  <a:pt x="548587" y="888643"/>
                  <a:pt x="548740" y="888647"/>
                  <a:pt x="548890" y="888694"/>
                </a:cubicBezTo>
                <a:cubicBezTo>
                  <a:pt x="594218" y="1204331"/>
                  <a:pt x="847596" y="1455485"/>
                  <a:pt x="1171128" y="1508617"/>
                </a:cubicBezTo>
                <a:lnTo>
                  <a:pt x="1171233" y="1509644"/>
                </a:lnTo>
                <a:cubicBezTo>
                  <a:pt x="1176021" y="1510548"/>
                  <a:pt x="1180825" y="1511396"/>
                  <a:pt x="1185854" y="1511021"/>
                </a:cubicBezTo>
                <a:cubicBezTo>
                  <a:pt x="1213958" y="1515989"/>
                  <a:pt x="1242700" y="1518656"/>
                  <a:pt x="1271888" y="1519127"/>
                </a:cubicBezTo>
                <a:close/>
                <a:moveTo>
                  <a:pt x="3628493" y="2046045"/>
                </a:moveTo>
                <a:lnTo>
                  <a:pt x="3752503" y="2046045"/>
                </a:lnTo>
                <a:cubicBezTo>
                  <a:pt x="3827679" y="1852548"/>
                  <a:pt x="3999311" y="1705736"/>
                  <a:pt x="4210283" y="1660395"/>
                </a:cubicBezTo>
                <a:cubicBezTo>
                  <a:pt x="4179184" y="1818532"/>
                  <a:pt x="4087022" y="1955463"/>
                  <a:pt x="3958008" y="2046045"/>
                </a:cubicBezTo>
                <a:lnTo>
                  <a:pt x="4133131" y="2046045"/>
                </a:lnTo>
                <a:cubicBezTo>
                  <a:pt x="4237832" y="1938392"/>
                  <a:pt x="4308663" y="1799480"/>
                  <a:pt x="4330630" y="1645303"/>
                </a:cubicBezTo>
                <a:cubicBezTo>
                  <a:pt x="4330781" y="1645255"/>
                  <a:pt x="4330933" y="1645251"/>
                  <a:pt x="4331086" y="1645246"/>
                </a:cubicBezTo>
                <a:lnTo>
                  <a:pt x="4331571" y="1639227"/>
                </a:lnTo>
                <a:lnTo>
                  <a:pt x="4333725" y="1612550"/>
                </a:lnTo>
                <a:lnTo>
                  <a:pt x="4333725" y="1530274"/>
                </a:lnTo>
                <a:lnTo>
                  <a:pt x="4323125" y="1531281"/>
                </a:lnTo>
                <a:cubicBezTo>
                  <a:pt x="4293927" y="1531757"/>
                  <a:pt x="4265173" y="1534444"/>
                  <a:pt x="4237059" y="1539454"/>
                </a:cubicBezTo>
                <a:cubicBezTo>
                  <a:pt x="4232032" y="1539077"/>
                  <a:pt x="4227229" y="1539931"/>
                  <a:pt x="4222442" y="1540842"/>
                </a:cubicBezTo>
                <a:lnTo>
                  <a:pt x="4222337" y="1541877"/>
                </a:lnTo>
                <a:cubicBezTo>
                  <a:pt x="3940973" y="1588449"/>
                  <a:pt x="3712667" y="1785974"/>
                  <a:pt x="3628493" y="2046045"/>
                </a:cubicBezTo>
                <a:close/>
                <a:moveTo>
                  <a:pt x="3038837" y="2046045"/>
                </a:moveTo>
                <a:lnTo>
                  <a:pt x="3213960" y="2046045"/>
                </a:lnTo>
                <a:cubicBezTo>
                  <a:pt x="3084948" y="1955463"/>
                  <a:pt x="2992786" y="1818531"/>
                  <a:pt x="2961687" y="1660395"/>
                </a:cubicBezTo>
                <a:cubicBezTo>
                  <a:pt x="3172657" y="1705736"/>
                  <a:pt x="3344289" y="1852548"/>
                  <a:pt x="3419466" y="2046045"/>
                </a:cubicBezTo>
                <a:lnTo>
                  <a:pt x="3543475" y="2046045"/>
                </a:lnTo>
                <a:cubicBezTo>
                  <a:pt x="3459301" y="1785974"/>
                  <a:pt x="3230996" y="1588449"/>
                  <a:pt x="2949633" y="1541877"/>
                </a:cubicBezTo>
                <a:lnTo>
                  <a:pt x="2949526" y="1540842"/>
                </a:lnTo>
                <a:cubicBezTo>
                  <a:pt x="2944741" y="1539931"/>
                  <a:pt x="2939937" y="1539077"/>
                  <a:pt x="2934910" y="1539454"/>
                </a:cubicBezTo>
                <a:cubicBezTo>
                  <a:pt x="2906795" y="1534444"/>
                  <a:pt x="2878042" y="1531757"/>
                  <a:pt x="2848843" y="1531281"/>
                </a:cubicBezTo>
                <a:lnTo>
                  <a:pt x="2833438" y="1529818"/>
                </a:lnTo>
                <a:lnTo>
                  <a:pt x="2833415" y="1530264"/>
                </a:lnTo>
                <a:lnTo>
                  <a:pt x="2832966" y="1530234"/>
                </a:lnTo>
                <a:lnTo>
                  <a:pt x="2832430" y="1540548"/>
                </a:lnTo>
                <a:cubicBezTo>
                  <a:pt x="2832430" y="1545670"/>
                  <a:pt x="2832483" y="1550779"/>
                  <a:pt x="2833665" y="1555853"/>
                </a:cubicBezTo>
                <a:cubicBezTo>
                  <a:pt x="2833628" y="1584104"/>
                  <a:pt x="2835837" y="1611955"/>
                  <a:pt x="2840398" y="1639227"/>
                </a:cubicBezTo>
                <a:lnTo>
                  <a:pt x="2840883" y="1645246"/>
                </a:lnTo>
                <a:cubicBezTo>
                  <a:pt x="2841036" y="1645251"/>
                  <a:pt x="2841188" y="1645255"/>
                  <a:pt x="2841339" y="1645303"/>
                </a:cubicBezTo>
                <a:cubicBezTo>
                  <a:pt x="2863306" y="1799480"/>
                  <a:pt x="2934136" y="1938392"/>
                  <a:pt x="3038837" y="2046045"/>
                </a:cubicBezTo>
                <a:close/>
                <a:moveTo>
                  <a:pt x="2102888" y="2046045"/>
                </a:moveTo>
                <a:lnTo>
                  <a:pt x="2226899" y="2046045"/>
                </a:lnTo>
                <a:cubicBezTo>
                  <a:pt x="2302075" y="1852548"/>
                  <a:pt x="2473707" y="1705736"/>
                  <a:pt x="2684678" y="1660395"/>
                </a:cubicBezTo>
                <a:cubicBezTo>
                  <a:pt x="2653579" y="1818532"/>
                  <a:pt x="2561417" y="1955463"/>
                  <a:pt x="2432403" y="2046045"/>
                </a:cubicBezTo>
                <a:lnTo>
                  <a:pt x="2607526" y="2046045"/>
                </a:lnTo>
                <a:cubicBezTo>
                  <a:pt x="2712228" y="1938392"/>
                  <a:pt x="2783058" y="1799480"/>
                  <a:pt x="2805025" y="1645303"/>
                </a:cubicBezTo>
                <a:cubicBezTo>
                  <a:pt x="2805177" y="1645255"/>
                  <a:pt x="2805328" y="1645251"/>
                  <a:pt x="2805481" y="1645246"/>
                </a:cubicBezTo>
                <a:lnTo>
                  <a:pt x="2805966" y="1639227"/>
                </a:lnTo>
                <a:cubicBezTo>
                  <a:pt x="2810527" y="1611955"/>
                  <a:pt x="2812736" y="1584104"/>
                  <a:pt x="2812698" y="1555853"/>
                </a:cubicBezTo>
                <a:cubicBezTo>
                  <a:pt x="2813881" y="1550779"/>
                  <a:pt x="2813934" y="1545670"/>
                  <a:pt x="2813934" y="1540548"/>
                </a:cubicBezTo>
                <a:lnTo>
                  <a:pt x="2813399" y="1530234"/>
                </a:lnTo>
                <a:lnTo>
                  <a:pt x="2812950" y="1530264"/>
                </a:lnTo>
                <a:lnTo>
                  <a:pt x="2812926" y="1529818"/>
                </a:lnTo>
                <a:lnTo>
                  <a:pt x="2797520" y="1531281"/>
                </a:lnTo>
                <a:cubicBezTo>
                  <a:pt x="2768323" y="1531757"/>
                  <a:pt x="2739569" y="1534444"/>
                  <a:pt x="2711455" y="1539454"/>
                </a:cubicBezTo>
                <a:cubicBezTo>
                  <a:pt x="2706427" y="1539077"/>
                  <a:pt x="2701624" y="1539931"/>
                  <a:pt x="2696838" y="1540842"/>
                </a:cubicBezTo>
                <a:lnTo>
                  <a:pt x="2696732" y="1541877"/>
                </a:lnTo>
                <a:cubicBezTo>
                  <a:pt x="2415369" y="1588449"/>
                  <a:pt x="2187062" y="1785974"/>
                  <a:pt x="2102888" y="2046045"/>
                </a:cubicBezTo>
                <a:close/>
                <a:moveTo>
                  <a:pt x="1513234" y="2046045"/>
                </a:moveTo>
                <a:lnTo>
                  <a:pt x="1688357" y="2046045"/>
                </a:lnTo>
                <a:cubicBezTo>
                  <a:pt x="1559343" y="1955463"/>
                  <a:pt x="1467181" y="1818532"/>
                  <a:pt x="1436082" y="1660395"/>
                </a:cubicBezTo>
                <a:cubicBezTo>
                  <a:pt x="1647053" y="1705736"/>
                  <a:pt x="1818685" y="1852548"/>
                  <a:pt x="1893861" y="2046045"/>
                </a:cubicBezTo>
                <a:lnTo>
                  <a:pt x="2017871" y="2046045"/>
                </a:lnTo>
                <a:cubicBezTo>
                  <a:pt x="1933698" y="1785974"/>
                  <a:pt x="1705391" y="1588449"/>
                  <a:pt x="1424028" y="1541877"/>
                </a:cubicBezTo>
                <a:lnTo>
                  <a:pt x="1423921" y="1540842"/>
                </a:lnTo>
                <a:cubicBezTo>
                  <a:pt x="1419136" y="1539931"/>
                  <a:pt x="1414332" y="1539077"/>
                  <a:pt x="1409305" y="1539454"/>
                </a:cubicBezTo>
                <a:cubicBezTo>
                  <a:pt x="1381190" y="1534444"/>
                  <a:pt x="1352437" y="1531757"/>
                  <a:pt x="1323239" y="1531281"/>
                </a:cubicBezTo>
                <a:lnTo>
                  <a:pt x="1307833" y="1529818"/>
                </a:lnTo>
                <a:lnTo>
                  <a:pt x="1307810" y="1530264"/>
                </a:lnTo>
                <a:lnTo>
                  <a:pt x="1307361" y="1530234"/>
                </a:lnTo>
                <a:lnTo>
                  <a:pt x="1306825" y="1540548"/>
                </a:lnTo>
                <a:cubicBezTo>
                  <a:pt x="1306825" y="1545670"/>
                  <a:pt x="1306878" y="1550779"/>
                  <a:pt x="1308061" y="1555853"/>
                </a:cubicBezTo>
                <a:cubicBezTo>
                  <a:pt x="1308023" y="1584104"/>
                  <a:pt x="1310233" y="1611955"/>
                  <a:pt x="1314794" y="1639227"/>
                </a:cubicBezTo>
                <a:lnTo>
                  <a:pt x="1315279" y="1645246"/>
                </a:lnTo>
                <a:cubicBezTo>
                  <a:pt x="1315431" y="1645251"/>
                  <a:pt x="1315583" y="1645255"/>
                  <a:pt x="1315734" y="1645303"/>
                </a:cubicBezTo>
                <a:cubicBezTo>
                  <a:pt x="1337701" y="1799480"/>
                  <a:pt x="1408532" y="1938392"/>
                  <a:pt x="1513234" y="2046045"/>
                </a:cubicBezTo>
                <a:close/>
                <a:moveTo>
                  <a:pt x="577284" y="2046045"/>
                </a:moveTo>
                <a:lnTo>
                  <a:pt x="701294" y="2046045"/>
                </a:lnTo>
                <a:cubicBezTo>
                  <a:pt x="776470" y="1852548"/>
                  <a:pt x="948102" y="1705736"/>
                  <a:pt x="1159073" y="1660395"/>
                </a:cubicBezTo>
                <a:cubicBezTo>
                  <a:pt x="1127974" y="1818531"/>
                  <a:pt x="1035812" y="1955463"/>
                  <a:pt x="906798" y="2046045"/>
                </a:cubicBezTo>
                <a:lnTo>
                  <a:pt x="1081922" y="2046045"/>
                </a:lnTo>
                <a:cubicBezTo>
                  <a:pt x="1186623" y="1938392"/>
                  <a:pt x="1257453" y="1799480"/>
                  <a:pt x="1279420" y="1645303"/>
                </a:cubicBezTo>
                <a:cubicBezTo>
                  <a:pt x="1279572" y="1645255"/>
                  <a:pt x="1279723" y="1645251"/>
                  <a:pt x="1279876" y="1645246"/>
                </a:cubicBezTo>
                <a:lnTo>
                  <a:pt x="1280361" y="1639227"/>
                </a:lnTo>
                <a:cubicBezTo>
                  <a:pt x="1284922" y="1611955"/>
                  <a:pt x="1287131" y="1584104"/>
                  <a:pt x="1287094" y="1555853"/>
                </a:cubicBezTo>
                <a:cubicBezTo>
                  <a:pt x="1288276" y="1550779"/>
                  <a:pt x="1288330" y="1545670"/>
                  <a:pt x="1288330" y="1540548"/>
                </a:cubicBezTo>
                <a:lnTo>
                  <a:pt x="1287794" y="1530234"/>
                </a:lnTo>
                <a:lnTo>
                  <a:pt x="1287345" y="1530264"/>
                </a:lnTo>
                <a:lnTo>
                  <a:pt x="1287322" y="1529818"/>
                </a:lnTo>
                <a:lnTo>
                  <a:pt x="1271916" y="1531281"/>
                </a:lnTo>
                <a:cubicBezTo>
                  <a:pt x="1242718" y="1531757"/>
                  <a:pt x="1213964" y="1534444"/>
                  <a:pt x="1185850" y="1539454"/>
                </a:cubicBezTo>
                <a:cubicBezTo>
                  <a:pt x="1180823" y="1539077"/>
                  <a:pt x="1176019" y="1539931"/>
                  <a:pt x="1171233" y="1540842"/>
                </a:cubicBezTo>
                <a:lnTo>
                  <a:pt x="1171127" y="1541877"/>
                </a:lnTo>
                <a:cubicBezTo>
                  <a:pt x="889764" y="1588449"/>
                  <a:pt x="661458" y="1785974"/>
                  <a:pt x="577284" y="2046045"/>
                </a:cubicBezTo>
                <a:close/>
                <a:moveTo>
                  <a:pt x="368256" y="2046045"/>
                </a:moveTo>
                <a:lnTo>
                  <a:pt x="492267" y="2046045"/>
                </a:lnTo>
                <a:cubicBezTo>
                  <a:pt x="418614" y="1818483"/>
                  <a:pt x="234611" y="1638807"/>
                  <a:pt x="1269" y="1566245"/>
                </a:cubicBezTo>
                <a:lnTo>
                  <a:pt x="0" y="1565944"/>
                </a:lnTo>
                <a:lnTo>
                  <a:pt x="0" y="1687231"/>
                </a:lnTo>
                <a:lnTo>
                  <a:pt x="60437" y="1712570"/>
                </a:lnTo>
                <a:cubicBezTo>
                  <a:pt x="201236" y="1782060"/>
                  <a:pt x="311874" y="1900922"/>
                  <a:pt x="368256" y="2046045"/>
                </a:cubicBezTo>
                <a:close/>
                <a:moveTo>
                  <a:pt x="0" y="2046045"/>
                </a:moveTo>
                <a:lnTo>
                  <a:pt x="162751" y="2046045"/>
                </a:lnTo>
                <a:cubicBezTo>
                  <a:pt x="130498" y="2023399"/>
                  <a:pt x="100548" y="1997857"/>
                  <a:pt x="73279" y="1969811"/>
                </a:cubicBezTo>
                <a:lnTo>
                  <a:pt x="0" y="18786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9341E16-2BE7-40FB-ADC2-5F1FB77D1AC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3850" y="322263"/>
            <a:ext cx="7047179" cy="40769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10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0801497-4E50-4796-8095-E7289E2C763E}"/>
              </a:ext>
            </a:extLst>
          </p:cNvPr>
          <p:cNvSpPr/>
          <p:nvPr userDrawn="1"/>
        </p:nvSpPr>
        <p:spPr>
          <a:xfrm flipV="1">
            <a:off x="324000" y="4483104"/>
            <a:ext cx="5143350" cy="2046045"/>
          </a:xfrm>
          <a:custGeom>
            <a:avLst/>
            <a:gdLst>
              <a:gd name="connsiteX0" fmla="*/ 5130566 w 5143350"/>
              <a:gd name="connsiteY0" fmla="*/ 1529818 h 2046045"/>
              <a:gd name="connsiteX1" fmla="*/ 5143350 w 5143350"/>
              <a:gd name="connsiteY1" fmla="*/ 1531032 h 2046045"/>
              <a:gd name="connsiteX2" fmla="*/ 5143350 w 5143350"/>
              <a:gd name="connsiteY2" fmla="*/ 1666937 h 2046045"/>
              <a:gd name="connsiteX3" fmla="*/ 5138466 w 5143350"/>
              <a:gd name="connsiteY3" fmla="*/ 1645303 h 2046045"/>
              <a:gd name="connsiteX4" fmla="*/ 5138011 w 5143350"/>
              <a:gd name="connsiteY4" fmla="*/ 1645246 h 2046045"/>
              <a:gd name="connsiteX5" fmla="*/ 5137525 w 5143350"/>
              <a:gd name="connsiteY5" fmla="*/ 1639227 h 2046045"/>
              <a:gd name="connsiteX6" fmla="*/ 5130793 w 5143350"/>
              <a:gd name="connsiteY6" fmla="*/ 1555853 h 2046045"/>
              <a:gd name="connsiteX7" fmla="*/ 5129558 w 5143350"/>
              <a:gd name="connsiteY7" fmla="*/ 1540548 h 2046045"/>
              <a:gd name="connsiteX8" fmla="*/ 5130093 w 5143350"/>
              <a:gd name="connsiteY8" fmla="*/ 1530234 h 2046045"/>
              <a:gd name="connsiteX9" fmla="*/ 5130542 w 5143350"/>
              <a:gd name="connsiteY9" fmla="*/ 1530264 h 2046045"/>
              <a:gd name="connsiteX10" fmla="*/ 5110054 w 5143350"/>
              <a:gd name="connsiteY10" fmla="*/ 1529818 h 2046045"/>
              <a:gd name="connsiteX11" fmla="*/ 5110078 w 5143350"/>
              <a:gd name="connsiteY11" fmla="*/ 1530264 h 2046045"/>
              <a:gd name="connsiteX12" fmla="*/ 5110526 w 5143350"/>
              <a:gd name="connsiteY12" fmla="*/ 1530234 h 2046045"/>
              <a:gd name="connsiteX13" fmla="*/ 5111062 w 5143350"/>
              <a:gd name="connsiteY13" fmla="*/ 1540548 h 2046045"/>
              <a:gd name="connsiteX14" fmla="*/ 5109826 w 5143350"/>
              <a:gd name="connsiteY14" fmla="*/ 1555853 h 2046045"/>
              <a:gd name="connsiteX15" fmla="*/ 5103094 w 5143350"/>
              <a:gd name="connsiteY15" fmla="*/ 1639227 h 2046045"/>
              <a:gd name="connsiteX16" fmla="*/ 5102609 w 5143350"/>
              <a:gd name="connsiteY16" fmla="*/ 1645246 h 2046045"/>
              <a:gd name="connsiteX17" fmla="*/ 5102153 w 5143350"/>
              <a:gd name="connsiteY17" fmla="*/ 1645303 h 2046045"/>
              <a:gd name="connsiteX18" fmla="*/ 4904654 w 5143350"/>
              <a:gd name="connsiteY18" fmla="*/ 2046045 h 2046045"/>
              <a:gd name="connsiteX19" fmla="*/ 4729531 w 5143350"/>
              <a:gd name="connsiteY19" fmla="*/ 2046045 h 2046045"/>
              <a:gd name="connsiteX20" fmla="*/ 4981806 w 5143350"/>
              <a:gd name="connsiteY20" fmla="*/ 1660395 h 2046045"/>
              <a:gd name="connsiteX21" fmla="*/ 4524026 w 5143350"/>
              <a:gd name="connsiteY21" fmla="*/ 2046045 h 2046045"/>
              <a:gd name="connsiteX22" fmla="*/ 4400016 w 5143350"/>
              <a:gd name="connsiteY22" fmla="*/ 2046045 h 2046045"/>
              <a:gd name="connsiteX23" fmla="*/ 4993860 w 5143350"/>
              <a:gd name="connsiteY23" fmla="*/ 1541877 h 2046045"/>
              <a:gd name="connsiteX24" fmla="*/ 4993965 w 5143350"/>
              <a:gd name="connsiteY24" fmla="*/ 1540842 h 2046045"/>
              <a:gd name="connsiteX25" fmla="*/ 5008582 w 5143350"/>
              <a:gd name="connsiteY25" fmla="*/ 1539454 h 2046045"/>
              <a:gd name="connsiteX26" fmla="*/ 5094648 w 5143350"/>
              <a:gd name="connsiteY26" fmla="*/ 1531281 h 2046045"/>
              <a:gd name="connsiteX27" fmla="*/ 3604961 w 5143350"/>
              <a:gd name="connsiteY27" fmla="*/ 1529818 h 2046045"/>
              <a:gd name="connsiteX28" fmla="*/ 3620366 w 5143350"/>
              <a:gd name="connsiteY28" fmla="*/ 1531281 h 2046045"/>
              <a:gd name="connsiteX29" fmla="*/ 3706433 w 5143350"/>
              <a:gd name="connsiteY29" fmla="*/ 1539454 h 2046045"/>
              <a:gd name="connsiteX30" fmla="*/ 3721049 w 5143350"/>
              <a:gd name="connsiteY30" fmla="*/ 1540842 h 2046045"/>
              <a:gd name="connsiteX31" fmla="*/ 3721156 w 5143350"/>
              <a:gd name="connsiteY31" fmla="*/ 1541877 h 2046045"/>
              <a:gd name="connsiteX32" fmla="*/ 4314998 w 5143350"/>
              <a:gd name="connsiteY32" fmla="*/ 2046045 h 2046045"/>
              <a:gd name="connsiteX33" fmla="*/ 4190989 w 5143350"/>
              <a:gd name="connsiteY33" fmla="*/ 2046045 h 2046045"/>
              <a:gd name="connsiteX34" fmla="*/ 3733210 w 5143350"/>
              <a:gd name="connsiteY34" fmla="*/ 1660395 h 2046045"/>
              <a:gd name="connsiteX35" fmla="*/ 3985483 w 5143350"/>
              <a:gd name="connsiteY35" fmla="*/ 2046045 h 2046045"/>
              <a:gd name="connsiteX36" fmla="*/ 3810360 w 5143350"/>
              <a:gd name="connsiteY36" fmla="*/ 2046045 h 2046045"/>
              <a:gd name="connsiteX37" fmla="*/ 3612862 w 5143350"/>
              <a:gd name="connsiteY37" fmla="*/ 1645303 h 2046045"/>
              <a:gd name="connsiteX38" fmla="*/ 3612406 w 5143350"/>
              <a:gd name="connsiteY38" fmla="*/ 1645246 h 2046045"/>
              <a:gd name="connsiteX39" fmla="*/ 3611921 w 5143350"/>
              <a:gd name="connsiteY39" fmla="*/ 1639227 h 2046045"/>
              <a:gd name="connsiteX40" fmla="*/ 3605188 w 5143350"/>
              <a:gd name="connsiteY40" fmla="*/ 1555853 h 2046045"/>
              <a:gd name="connsiteX41" fmla="*/ 3603953 w 5143350"/>
              <a:gd name="connsiteY41" fmla="*/ 1540548 h 2046045"/>
              <a:gd name="connsiteX42" fmla="*/ 3604489 w 5143350"/>
              <a:gd name="connsiteY42" fmla="*/ 1530234 h 2046045"/>
              <a:gd name="connsiteX43" fmla="*/ 3604938 w 5143350"/>
              <a:gd name="connsiteY43" fmla="*/ 1530264 h 2046045"/>
              <a:gd name="connsiteX44" fmla="*/ 3584449 w 5143350"/>
              <a:gd name="connsiteY44" fmla="*/ 1529818 h 2046045"/>
              <a:gd name="connsiteX45" fmla="*/ 3584473 w 5143350"/>
              <a:gd name="connsiteY45" fmla="*/ 1530264 h 2046045"/>
              <a:gd name="connsiteX46" fmla="*/ 3584922 w 5143350"/>
              <a:gd name="connsiteY46" fmla="*/ 1530234 h 2046045"/>
              <a:gd name="connsiteX47" fmla="*/ 3585457 w 5143350"/>
              <a:gd name="connsiteY47" fmla="*/ 1540548 h 2046045"/>
              <a:gd name="connsiteX48" fmla="*/ 3584221 w 5143350"/>
              <a:gd name="connsiteY48" fmla="*/ 1555853 h 2046045"/>
              <a:gd name="connsiteX49" fmla="*/ 3577489 w 5143350"/>
              <a:gd name="connsiteY49" fmla="*/ 1639227 h 2046045"/>
              <a:gd name="connsiteX50" fmla="*/ 3577004 w 5143350"/>
              <a:gd name="connsiteY50" fmla="*/ 1645246 h 2046045"/>
              <a:gd name="connsiteX51" fmla="*/ 3576548 w 5143350"/>
              <a:gd name="connsiteY51" fmla="*/ 1645303 h 2046045"/>
              <a:gd name="connsiteX52" fmla="*/ 3379049 w 5143350"/>
              <a:gd name="connsiteY52" fmla="*/ 2046045 h 2046045"/>
              <a:gd name="connsiteX53" fmla="*/ 3203926 w 5143350"/>
              <a:gd name="connsiteY53" fmla="*/ 2046045 h 2046045"/>
              <a:gd name="connsiteX54" fmla="*/ 3456201 w 5143350"/>
              <a:gd name="connsiteY54" fmla="*/ 1660395 h 2046045"/>
              <a:gd name="connsiteX55" fmla="*/ 2998422 w 5143350"/>
              <a:gd name="connsiteY55" fmla="*/ 2046045 h 2046045"/>
              <a:gd name="connsiteX56" fmla="*/ 2874411 w 5143350"/>
              <a:gd name="connsiteY56" fmla="*/ 2046045 h 2046045"/>
              <a:gd name="connsiteX57" fmla="*/ 3468255 w 5143350"/>
              <a:gd name="connsiteY57" fmla="*/ 1541877 h 2046045"/>
              <a:gd name="connsiteX58" fmla="*/ 3468361 w 5143350"/>
              <a:gd name="connsiteY58" fmla="*/ 1540842 h 2046045"/>
              <a:gd name="connsiteX59" fmla="*/ 3482978 w 5143350"/>
              <a:gd name="connsiteY59" fmla="*/ 1539454 h 2046045"/>
              <a:gd name="connsiteX60" fmla="*/ 3569043 w 5143350"/>
              <a:gd name="connsiteY60" fmla="*/ 1531281 h 2046045"/>
              <a:gd name="connsiteX61" fmla="*/ 2079356 w 5143350"/>
              <a:gd name="connsiteY61" fmla="*/ 1529818 h 2046045"/>
              <a:gd name="connsiteX62" fmla="*/ 2094762 w 5143350"/>
              <a:gd name="connsiteY62" fmla="*/ 1531281 h 2046045"/>
              <a:gd name="connsiteX63" fmla="*/ 2180828 w 5143350"/>
              <a:gd name="connsiteY63" fmla="*/ 1539454 h 2046045"/>
              <a:gd name="connsiteX64" fmla="*/ 2195444 w 5143350"/>
              <a:gd name="connsiteY64" fmla="*/ 1540842 h 2046045"/>
              <a:gd name="connsiteX65" fmla="*/ 2195551 w 5143350"/>
              <a:gd name="connsiteY65" fmla="*/ 1541877 h 2046045"/>
              <a:gd name="connsiteX66" fmla="*/ 2789394 w 5143350"/>
              <a:gd name="connsiteY66" fmla="*/ 2046045 h 2046045"/>
              <a:gd name="connsiteX67" fmla="*/ 2665384 w 5143350"/>
              <a:gd name="connsiteY67" fmla="*/ 2046045 h 2046045"/>
              <a:gd name="connsiteX68" fmla="*/ 2207605 w 5143350"/>
              <a:gd name="connsiteY68" fmla="*/ 1660395 h 2046045"/>
              <a:gd name="connsiteX69" fmla="*/ 2459880 w 5143350"/>
              <a:gd name="connsiteY69" fmla="*/ 2046045 h 2046045"/>
              <a:gd name="connsiteX70" fmla="*/ 2284757 w 5143350"/>
              <a:gd name="connsiteY70" fmla="*/ 2046045 h 2046045"/>
              <a:gd name="connsiteX71" fmla="*/ 2087257 w 5143350"/>
              <a:gd name="connsiteY71" fmla="*/ 1645303 h 2046045"/>
              <a:gd name="connsiteX72" fmla="*/ 2086802 w 5143350"/>
              <a:gd name="connsiteY72" fmla="*/ 1645246 h 2046045"/>
              <a:gd name="connsiteX73" fmla="*/ 2086317 w 5143350"/>
              <a:gd name="connsiteY73" fmla="*/ 1639227 h 2046045"/>
              <a:gd name="connsiteX74" fmla="*/ 2079584 w 5143350"/>
              <a:gd name="connsiteY74" fmla="*/ 1555853 h 2046045"/>
              <a:gd name="connsiteX75" fmla="*/ 2078348 w 5143350"/>
              <a:gd name="connsiteY75" fmla="*/ 1540548 h 2046045"/>
              <a:gd name="connsiteX76" fmla="*/ 2078884 w 5143350"/>
              <a:gd name="connsiteY76" fmla="*/ 1530234 h 2046045"/>
              <a:gd name="connsiteX77" fmla="*/ 2079333 w 5143350"/>
              <a:gd name="connsiteY77" fmla="*/ 1530264 h 2046045"/>
              <a:gd name="connsiteX78" fmla="*/ 2058845 w 5143350"/>
              <a:gd name="connsiteY78" fmla="*/ 1529818 h 2046045"/>
              <a:gd name="connsiteX79" fmla="*/ 2058868 w 5143350"/>
              <a:gd name="connsiteY79" fmla="*/ 1530264 h 2046045"/>
              <a:gd name="connsiteX80" fmla="*/ 2059317 w 5143350"/>
              <a:gd name="connsiteY80" fmla="*/ 1530234 h 2046045"/>
              <a:gd name="connsiteX81" fmla="*/ 2059853 w 5143350"/>
              <a:gd name="connsiteY81" fmla="*/ 1540548 h 2046045"/>
              <a:gd name="connsiteX82" fmla="*/ 2058617 w 5143350"/>
              <a:gd name="connsiteY82" fmla="*/ 1555853 h 2046045"/>
              <a:gd name="connsiteX83" fmla="*/ 2051884 w 5143350"/>
              <a:gd name="connsiteY83" fmla="*/ 1639227 h 2046045"/>
              <a:gd name="connsiteX84" fmla="*/ 2051399 w 5143350"/>
              <a:gd name="connsiteY84" fmla="*/ 1645246 h 2046045"/>
              <a:gd name="connsiteX85" fmla="*/ 2050943 w 5143350"/>
              <a:gd name="connsiteY85" fmla="*/ 1645303 h 2046045"/>
              <a:gd name="connsiteX86" fmla="*/ 1853445 w 5143350"/>
              <a:gd name="connsiteY86" fmla="*/ 2046045 h 2046045"/>
              <a:gd name="connsiteX87" fmla="*/ 1678321 w 5143350"/>
              <a:gd name="connsiteY87" fmla="*/ 2046045 h 2046045"/>
              <a:gd name="connsiteX88" fmla="*/ 1930596 w 5143350"/>
              <a:gd name="connsiteY88" fmla="*/ 1660395 h 2046045"/>
              <a:gd name="connsiteX89" fmla="*/ 1472817 w 5143350"/>
              <a:gd name="connsiteY89" fmla="*/ 2046045 h 2046045"/>
              <a:gd name="connsiteX90" fmla="*/ 1348807 w 5143350"/>
              <a:gd name="connsiteY90" fmla="*/ 2046045 h 2046045"/>
              <a:gd name="connsiteX91" fmla="*/ 1942650 w 5143350"/>
              <a:gd name="connsiteY91" fmla="*/ 1541877 h 2046045"/>
              <a:gd name="connsiteX92" fmla="*/ 1942756 w 5143350"/>
              <a:gd name="connsiteY92" fmla="*/ 1540842 h 2046045"/>
              <a:gd name="connsiteX93" fmla="*/ 1957373 w 5143350"/>
              <a:gd name="connsiteY93" fmla="*/ 1539454 h 2046045"/>
              <a:gd name="connsiteX94" fmla="*/ 2043439 w 5143350"/>
              <a:gd name="connsiteY94" fmla="*/ 1531281 h 2046045"/>
              <a:gd name="connsiteX95" fmla="*/ 553752 w 5143350"/>
              <a:gd name="connsiteY95" fmla="*/ 1529818 h 2046045"/>
              <a:gd name="connsiteX96" fmla="*/ 569157 w 5143350"/>
              <a:gd name="connsiteY96" fmla="*/ 1531281 h 2046045"/>
              <a:gd name="connsiteX97" fmla="*/ 655223 w 5143350"/>
              <a:gd name="connsiteY97" fmla="*/ 1539454 h 2046045"/>
              <a:gd name="connsiteX98" fmla="*/ 669840 w 5143350"/>
              <a:gd name="connsiteY98" fmla="*/ 1540842 h 2046045"/>
              <a:gd name="connsiteX99" fmla="*/ 669945 w 5143350"/>
              <a:gd name="connsiteY99" fmla="*/ 1541877 h 2046045"/>
              <a:gd name="connsiteX100" fmla="*/ 1263790 w 5143350"/>
              <a:gd name="connsiteY100" fmla="*/ 2046045 h 2046045"/>
              <a:gd name="connsiteX101" fmla="*/ 1139779 w 5143350"/>
              <a:gd name="connsiteY101" fmla="*/ 2046045 h 2046045"/>
              <a:gd name="connsiteX102" fmla="*/ 682000 w 5143350"/>
              <a:gd name="connsiteY102" fmla="*/ 1660395 h 2046045"/>
              <a:gd name="connsiteX103" fmla="*/ 934274 w 5143350"/>
              <a:gd name="connsiteY103" fmla="*/ 2046045 h 2046045"/>
              <a:gd name="connsiteX104" fmla="*/ 759152 w 5143350"/>
              <a:gd name="connsiteY104" fmla="*/ 2046045 h 2046045"/>
              <a:gd name="connsiteX105" fmla="*/ 561652 w 5143350"/>
              <a:gd name="connsiteY105" fmla="*/ 1645303 h 2046045"/>
              <a:gd name="connsiteX106" fmla="*/ 561197 w 5143350"/>
              <a:gd name="connsiteY106" fmla="*/ 1645246 h 2046045"/>
              <a:gd name="connsiteX107" fmla="*/ 560712 w 5143350"/>
              <a:gd name="connsiteY107" fmla="*/ 1639227 h 2046045"/>
              <a:gd name="connsiteX108" fmla="*/ 553979 w 5143350"/>
              <a:gd name="connsiteY108" fmla="*/ 1555853 h 2046045"/>
              <a:gd name="connsiteX109" fmla="*/ 552744 w 5143350"/>
              <a:gd name="connsiteY109" fmla="*/ 1540548 h 2046045"/>
              <a:gd name="connsiteX110" fmla="*/ 553279 w 5143350"/>
              <a:gd name="connsiteY110" fmla="*/ 1530234 h 2046045"/>
              <a:gd name="connsiteX111" fmla="*/ 553728 w 5143350"/>
              <a:gd name="connsiteY111" fmla="*/ 1530264 h 2046045"/>
              <a:gd name="connsiteX112" fmla="*/ 533240 w 5143350"/>
              <a:gd name="connsiteY112" fmla="*/ 1529818 h 2046045"/>
              <a:gd name="connsiteX113" fmla="*/ 533263 w 5143350"/>
              <a:gd name="connsiteY113" fmla="*/ 1530264 h 2046045"/>
              <a:gd name="connsiteX114" fmla="*/ 533712 w 5143350"/>
              <a:gd name="connsiteY114" fmla="*/ 1530234 h 2046045"/>
              <a:gd name="connsiteX115" fmla="*/ 534248 w 5143350"/>
              <a:gd name="connsiteY115" fmla="*/ 1540548 h 2046045"/>
              <a:gd name="connsiteX116" fmla="*/ 533012 w 5143350"/>
              <a:gd name="connsiteY116" fmla="*/ 1555853 h 2046045"/>
              <a:gd name="connsiteX117" fmla="*/ 526280 w 5143350"/>
              <a:gd name="connsiteY117" fmla="*/ 1639227 h 2046045"/>
              <a:gd name="connsiteX118" fmla="*/ 525795 w 5143350"/>
              <a:gd name="connsiteY118" fmla="*/ 1645246 h 2046045"/>
              <a:gd name="connsiteX119" fmla="*/ 525339 w 5143350"/>
              <a:gd name="connsiteY119" fmla="*/ 1645303 h 2046045"/>
              <a:gd name="connsiteX120" fmla="*/ 326696 w 5143350"/>
              <a:gd name="connsiteY120" fmla="*/ 2046045 h 2046045"/>
              <a:gd name="connsiteX121" fmla="*/ 153098 w 5143350"/>
              <a:gd name="connsiteY121" fmla="*/ 2046045 h 2046045"/>
              <a:gd name="connsiteX122" fmla="*/ 404991 w 5143350"/>
              <a:gd name="connsiteY122" fmla="*/ 1660395 h 2046045"/>
              <a:gd name="connsiteX123" fmla="*/ 0 w 5143350"/>
              <a:gd name="connsiteY123" fmla="*/ 1943390 h 2046045"/>
              <a:gd name="connsiteX124" fmla="*/ 0 w 5143350"/>
              <a:gd name="connsiteY124" fmla="*/ 1756949 h 2046045"/>
              <a:gd name="connsiteX125" fmla="*/ 417046 w 5143350"/>
              <a:gd name="connsiteY125" fmla="*/ 1541877 h 2046045"/>
              <a:gd name="connsiteX126" fmla="*/ 417151 w 5143350"/>
              <a:gd name="connsiteY126" fmla="*/ 1540842 h 2046045"/>
              <a:gd name="connsiteX127" fmla="*/ 431768 w 5143350"/>
              <a:gd name="connsiteY127" fmla="*/ 1539454 h 2046045"/>
              <a:gd name="connsiteX128" fmla="*/ 517835 w 5143350"/>
              <a:gd name="connsiteY128" fmla="*/ 1531281 h 2046045"/>
              <a:gd name="connsiteX129" fmla="*/ 5143350 w 5143350"/>
              <a:gd name="connsiteY129" fmla="*/ 1384767 h 2046045"/>
              <a:gd name="connsiteX130" fmla="*/ 5143350 w 5143350"/>
              <a:gd name="connsiteY130" fmla="*/ 1519377 h 2046045"/>
              <a:gd name="connsiteX131" fmla="*/ 5130564 w 5143350"/>
              <a:gd name="connsiteY131" fmla="*/ 1520582 h 2046045"/>
              <a:gd name="connsiteX132" fmla="*/ 5130541 w 5143350"/>
              <a:gd name="connsiteY132" fmla="*/ 1520139 h 2046045"/>
              <a:gd name="connsiteX133" fmla="*/ 5130091 w 5143350"/>
              <a:gd name="connsiteY133" fmla="*/ 1520169 h 2046045"/>
              <a:gd name="connsiteX134" fmla="*/ 5129556 w 5143350"/>
              <a:gd name="connsiteY134" fmla="*/ 1509936 h 2046045"/>
              <a:gd name="connsiteX135" fmla="*/ 5130791 w 5143350"/>
              <a:gd name="connsiteY135" fmla="*/ 1494746 h 2046045"/>
              <a:gd name="connsiteX136" fmla="*/ 5137521 w 5143350"/>
              <a:gd name="connsiteY136" fmla="*/ 1412043 h 2046045"/>
              <a:gd name="connsiteX137" fmla="*/ 5138008 w 5143350"/>
              <a:gd name="connsiteY137" fmla="*/ 1406060 h 2046045"/>
              <a:gd name="connsiteX138" fmla="*/ 5138464 w 5143350"/>
              <a:gd name="connsiteY138" fmla="*/ 1406003 h 2046045"/>
              <a:gd name="connsiteX139" fmla="*/ 4491971 w 5143350"/>
              <a:gd name="connsiteY139" fmla="*/ 903667 h 2046045"/>
              <a:gd name="connsiteX140" fmla="*/ 4981806 w 5143350"/>
              <a:gd name="connsiteY140" fmla="*/ 1391030 h 2046045"/>
              <a:gd name="connsiteX141" fmla="*/ 4491971 w 5143350"/>
              <a:gd name="connsiteY141" fmla="*/ 903667 h 2046045"/>
              <a:gd name="connsiteX142" fmla="*/ 4223043 w 5143350"/>
              <a:gd name="connsiteY142" fmla="*/ 903667 h 2046045"/>
              <a:gd name="connsiteX143" fmla="*/ 3733208 w 5143350"/>
              <a:gd name="connsiteY143" fmla="*/ 1391030 h 2046045"/>
              <a:gd name="connsiteX144" fmla="*/ 4223043 w 5143350"/>
              <a:gd name="connsiteY144" fmla="*/ 903667 h 2046045"/>
              <a:gd name="connsiteX145" fmla="*/ 2966366 w 5143350"/>
              <a:gd name="connsiteY145" fmla="*/ 903667 h 2046045"/>
              <a:gd name="connsiteX146" fmla="*/ 3456201 w 5143350"/>
              <a:gd name="connsiteY146" fmla="*/ 1391030 h 2046045"/>
              <a:gd name="connsiteX147" fmla="*/ 2966366 w 5143350"/>
              <a:gd name="connsiteY147" fmla="*/ 903667 h 2046045"/>
              <a:gd name="connsiteX148" fmla="*/ 2697438 w 5143350"/>
              <a:gd name="connsiteY148" fmla="*/ 903667 h 2046045"/>
              <a:gd name="connsiteX149" fmla="*/ 2207603 w 5143350"/>
              <a:gd name="connsiteY149" fmla="*/ 1391030 h 2046045"/>
              <a:gd name="connsiteX150" fmla="*/ 2697438 w 5143350"/>
              <a:gd name="connsiteY150" fmla="*/ 903667 h 2046045"/>
              <a:gd name="connsiteX151" fmla="*/ 1440761 w 5143350"/>
              <a:gd name="connsiteY151" fmla="*/ 903667 h 2046045"/>
              <a:gd name="connsiteX152" fmla="*/ 1930596 w 5143350"/>
              <a:gd name="connsiteY152" fmla="*/ 1391030 h 2046045"/>
              <a:gd name="connsiteX153" fmla="*/ 1440761 w 5143350"/>
              <a:gd name="connsiteY153" fmla="*/ 903667 h 2046045"/>
              <a:gd name="connsiteX154" fmla="*/ 1171833 w 5143350"/>
              <a:gd name="connsiteY154" fmla="*/ 903667 h 2046045"/>
              <a:gd name="connsiteX155" fmla="*/ 681998 w 5143350"/>
              <a:gd name="connsiteY155" fmla="*/ 1391030 h 2046045"/>
              <a:gd name="connsiteX156" fmla="*/ 1171833 w 5143350"/>
              <a:gd name="connsiteY156" fmla="*/ 903667 h 2046045"/>
              <a:gd name="connsiteX157" fmla="*/ 0 w 5143350"/>
              <a:gd name="connsiteY157" fmla="*/ 809897 h 2046045"/>
              <a:gd name="connsiteX158" fmla="*/ 525340 w 5143350"/>
              <a:gd name="connsiteY158" fmla="*/ 1406003 h 2046045"/>
              <a:gd name="connsiteX159" fmla="*/ 525796 w 5143350"/>
              <a:gd name="connsiteY159" fmla="*/ 1406060 h 2046045"/>
              <a:gd name="connsiteX160" fmla="*/ 526282 w 5143350"/>
              <a:gd name="connsiteY160" fmla="*/ 1412043 h 2046045"/>
              <a:gd name="connsiteX161" fmla="*/ 533012 w 5143350"/>
              <a:gd name="connsiteY161" fmla="*/ 1494746 h 2046045"/>
              <a:gd name="connsiteX162" fmla="*/ 534248 w 5143350"/>
              <a:gd name="connsiteY162" fmla="*/ 1509936 h 2046045"/>
              <a:gd name="connsiteX163" fmla="*/ 533713 w 5143350"/>
              <a:gd name="connsiteY163" fmla="*/ 1520169 h 2046045"/>
              <a:gd name="connsiteX164" fmla="*/ 533263 w 5143350"/>
              <a:gd name="connsiteY164" fmla="*/ 1520139 h 2046045"/>
              <a:gd name="connsiteX165" fmla="*/ 533240 w 5143350"/>
              <a:gd name="connsiteY165" fmla="*/ 1520582 h 2046045"/>
              <a:gd name="connsiteX166" fmla="*/ 517807 w 5143350"/>
              <a:gd name="connsiteY166" fmla="*/ 1519127 h 2046045"/>
              <a:gd name="connsiteX167" fmla="*/ 431772 w 5143350"/>
              <a:gd name="connsiteY167" fmla="*/ 1511021 h 2046045"/>
              <a:gd name="connsiteX168" fmla="*/ 417151 w 5143350"/>
              <a:gd name="connsiteY168" fmla="*/ 1509644 h 2046045"/>
              <a:gd name="connsiteX169" fmla="*/ 417046 w 5143350"/>
              <a:gd name="connsiteY169" fmla="*/ 1508617 h 2046045"/>
              <a:gd name="connsiteX170" fmla="*/ 0 w 5143350"/>
              <a:gd name="connsiteY170" fmla="*/ 1295233 h 2046045"/>
              <a:gd name="connsiteX171" fmla="*/ 0 w 5143350"/>
              <a:gd name="connsiteY171" fmla="*/ 1110258 h 2046045"/>
              <a:gd name="connsiteX172" fmla="*/ 404991 w 5143350"/>
              <a:gd name="connsiteY172" fmla="*/ 1391030 h 2046045"/>
              <a:gd name="connsiteX173" fmla="*/ 0 w 5143350"/>
              <a:gd name="connsiteY173" fmla="*/ 928273 h 2046045"/>
              <a:gd name="connsiteX174" fmla="*/ 4363722 w 5143350"/>
              <a:gd name="connsiteY174" fmla="*/ 774116 h 2046045"/>
              <a:gd name="connsiteX175" fmla="*/ 4379127 w 5143350"/>
              <a:gd name="connsiteY175" fmla="*/ 775568 h 2046045"/>
              <a:gd name="connsiteX176" fmla="*/ 4465194 w 5143350"/>
              <a:gd name="connsiteY176" fmla="*/ 783677 h 2046045"/>
              <a:gd name="connsiteX177" fmla="*/ 4479810 w 5143350"/>
              <a:gd name="connsiteY177" fmla="*/ 785053 h 2046045"/>
              <a:gd name="connsiteX178" fmla="*/ 4479916 w 5143350"/>
              <a:gd name="connsiteY178" fmla="*/ 786080 h 2046045"/>
              <a:gd name="connsiteX179" fmla="*/ 5102154 w 5143350"/>
              <a:gd name="connsiteY179" fmla="*/ 1406003 h 2046045"/>
              <a:gd name="connsiteX180" fmla="*/ 5102610 w 5143350"/>
              <a:gd name="connsiteY180" fmla="*/ 1406060 h 2046045"/>
              <a:gd name="connsiteX181" fmla="*/ 5103097 w 5143350"/>
              <a:gd name="connsiteY181" fmla="*/ 1412043 h 2046045"/>
              <a:gd name="connsiteX182" fmla="*/ 5109826 w 5143350"/>
              <a:gd name="connsiteY182" fmla="*/ 1494746 h 2046045"/>
              <a:gd name="connsiteX183" fmla="*/ 5111062 w 5143350"/>
              <a:gd name="connsiteY183" fmla="*/ 1509936 h 2046045"/>
              <a:gd name="connsiteX184" fmla="*/ 5110527 w 5143350"/>
              <a:gd name="connsiteY184" fmla="*/ 1520169 h 2046045"/>
              <a:gd name="connsiteX185" fmla="*/ 5110078 w 5143350"/>
              <a:gd name="connsiteY185" fmla="*/ 1520139 h 2046045"/>
              <a:gd name="connsiteX186" fmla="*/ 5110054 w 5143350"/>
              <a:gd name="connsiteY186" fmla="*/ 1520582 h 2046045"/>
              <a:gd name="connsiteX187" fmla="*/ 5094620 w 5143350"/>
              <a:gd name="connsiteY187" fmla="*/ 1519127 h 2046045"/>
              <a:gd name="connsiteX188" fmla="*/ 5008586 w 5143350"/>
              <a:gd name="connsiteY188" fmla="*/ 1511021 h 2046045"/>
              <a:gd name="connsiteX189" fmla="*/ 4993965 w 5143350"/>
              <a:gd name="connsiteY189" fmla="*/ 1509644 h 2046045"/>
              <a:gd name="connsiteX190" fmla="*/ 4993861 w 5143350"/>
              <a:gd name="connsiteY190" fmla="*/ 1508617 h 2046045"/>
              <a:gd name="connsiteX191" fmla="*/ 4371623 w 5143350"/>
              <a:gd name="connsiteY191" fmla="*/ 888694 h 2046045"/>
              <a:gd name="connsiteX192" fmla="*/ 4371167 w 5143350"/>
              <a:gd name="connsiteY192" fmla="*/ 888638 h 2046045"/>
              <a:gd name="connsiteX193" fmla="*/ 4370681 w 5143350"/>
              <a:gd name="connsiteY193" fmla="*/ 882666 h 2046045"/>
              <a:gd name="connsiteX194" fmla="*/ 4363949 w 5143350"/>
              <a:gd name="connsiteY194" fmla="*/ 799946 h 2046045"/>
              <a:gd name="connsiteX195" fmla="*/ 4362714 w 5143350"/>
              <a:gd name="connsiteY195" fmla="*/ 784762 h 2046045"/>
              <a:gd name="connsiteX196" fmla="*/ 4363250 w 5143350"/>
              <a:gd name="connsiteY196" fmla="*/ 774529 h 2046045"/>
              <a:gd name="connsiteX197" fmla="*/ 4363699 w 5143350"/>
              <a:gd name="connsiteY197" fmla="*/ 774558 h 2046045"/>
              <a:gd name="connsiteX198" fmla="*/ 4351291 w 5143350"/>
              <a:gd name="connsiteY198" fmla="*/ 774116 h 2046045"/>
              <a:gd name="connsiteX199" fmla="*/ 4351315 w 5143350"/>
              <a:gd name="connsiteY199" fmla="*/ 774558 h 2046045"/>
              <a:gd name="connsiteX200" fmla="*/ 4351764 w 5143350"/>
              <a:gd name="connsiteY200" fmla="*/ 774529 h 2046045"/>
              <a:gd name="connsiteX201" fmla="*/ 4352299 w 5143350"/>
              <a:gd name="connsiteY201" fmla="*/ 784762 h 2046045"/>
              <a:gd name="connsiteX202" fmla="*/ 4351063 w 5143350"/>
              <a:gd name="connsiteY202" fmla="*/ 799946 h 2046045"/>
              <a:gd name="connsiteX203" fmla="*/ 4344331 w 5143350"/>
              <a:gd name="connsiteY203" fmla="*/ 882666 h 2046045"/>
              <a:gd name="connsiteX204" fmla="*/ 4343846 w 5143350"/>
              <a:gd name="connsiteY204" fmla="*/ 888638 h 2046045"/>
              <a:gd name="connsiteX205" fmla="*/ 4343390 w 5143350"/>
              <a:gd name="connsiteY205" fmla="*/ 888694 h 2046045"/>
              <a:gd name="connsiteX206" fmla="*/ 3721153 w 5143350"/>
              <a:gd name="connsiteY206" fmla="*/ 1508617 h 2046045"/>
              <a:gd name="connsiteX207" fmla="*/ 3721047 w 5143350"/>
              <a:gd name="connsiteY207" fmla="*/ 1509644 h 2046045"/>
              <a:gd name="connsiteX208" fmla="*/ 3706427 w 5143350"/>
              <a:gd name="connsiteY208" fmla="*/ 1511021 h 2046045"/>
              <a:gd name="connsiteX209" fmla="*/ 3620392 w 5143350"/>
              <a:gd name="connsiteY209" fmla="*/ 1519127 h 2046045"/>
              <a:gd name="connsiteX210" fmla="*/ 3604959 w 5143350"/>
              <a:gd name="connsiteY210" fmla="*/ 1520582 h 2046045"/>
              <a:gd name="connsiteX211" fmla="*/ 3604936 w 5143350"/>
              <a:gd name="connsiteY211" fmla="*/ 1520139 h 2046045"/>
              <a:gd name="connsiteX212" fmla="*/ 3604486 w 5143350"/>
              <a:gd name="connsiteY212" fmla="*/ 1520169 h 2046045"/>
              <a:gd name="connsiteX213" fmla="*/ 3603951 w 5143350"/>
              <a:gd name="connsiteY213" fmla="*/ 1509936 h 2046045"/>
              <a:gd name="connsiteX214" fmla="*/ 3605186 w 5143350"/>
              <a:gd name="connsiteY214" fmla="*/ 1494746 h 2046045"/>
              <a:gd name="connsiteX215" fmla="*/ 3611916 w 5143350"/>
              <a:gd name="connsiteY215" fmla="*/ 1412043 h 2046045"/>
              <a:gd name="connsiteX216" fmla="*/ 3612404 w 5143350"/>
              <a:gd name="connsiteY216" fmla="*/ 1406060 h 2046045"/>
              <a:gd name="connsiteX217" fmla="*/ 3612859 w 5143350"/>
              <a:gd name="connsiteY217" fmla="*/ 1406003 h 2046045"/>
              <a:gd name="connsiteX218" fmla="*/ 4235097 w 5143350"/>
              <a:gd name="connsiteY218" fmla="*/ 786080 h 2046045"/>
              <a:gd name="connsiteX219" fmla="*/ 4235202 w 5143350"/>
              <a:gd name="connsiteY219" fmla="*/ 785053 h 2046045"/>
              <a:gd name="connsiteX220" fmla="*/ 4249820 w 5143350"/>
              <a:gd name="connsiteY220" fmla="*/ 783677 h 2046045"/>
              <a:gd name="connsiteX221" fmla="*/ 4335885 w 5143350"/>
              <a:gd name="connsiteY221" fmla="*/ 775568 h 2046045"/>
              <a:gd name="connsiteX222" fmla="*/ 2838118 w 5143350"/>
              <a:gd name="connsiteY222" fmla="*/ 774116 h 2046045"/>
              <a:gd name="connsiteX223" fmla="*/ 2853523 w 5143350"/>
              <a:gd name="connsiteY223" fmla="*/ 775568 h 2046045"/>
              <a:gd name="connsiteX224" fmla="*/ 2939589 w 5143350"/>
              <a:gd name="connsiteY224" fmla="*/ 783677 h 2046045"/>
              <a:gd name="connsiteX225" fmla="*/ 2954206 w 5143350"/>
              <a:gd name="connsiteY225" fmla="*/ 785053 h 2046045"/>
              <a:gd name="connsiteX226" fmla="*/ 2954312 w 5143350"/>
              <a:gd name="connsiteY226" fmla="*/ 786080 h 2046045"/>
              <a:gd name="connsiteX227" fmla="*/ 3576549 w 5143350"/>
              <a:gd name="connsiteY227" fmla="*/ 1406003 h 2046045"/>
              <a:gd name="connsiteX228" fmla="*/ 3577005 w 5143350"/>
              <a:gd name="connsiteY228" fmla="*/ 1406060 h 2046045"/>
              <a:gd name="connsiteX229" fmla="*/ 3577492 w 5143350"/>
              <a:gd name="connsiteY229" fmla="*/ 1412043 h 2046045"/>
              <a:gd name="connsiteX230" fmla="*/ 3584221 w 5143350"/>
              <a:gd name="connsiteY230" fmla="*/ 1494746 h 2046045"/>
              <a:gd name="connsiteX231" fmla="*/ 3585457 w 5143350"/>
              <a:gd name="connsiteY231" fmla="*/ 1509936 h 2046045"/>
              <a:gd name="connsiteX232" fmla="*/ 3584923 w 5143350"/>
              <a:gd name="connsiteY232" fmla="*/ 1520169 h 2046045"/>
              <a:gd name="connsiteX233" fmla="*/ 3584473 w 5143350"/>
              <a:gd name="connsiteY233" fmla="*/ 1520139 h 2046045"/>
              <a:gd name="connsiteX234" fmla="*/ 3584449 w 5143350"/>
              <a:gd name="connsiteY234" fmla="*/ 1520582 h 2046045"/>
              <a:gd name="connsiteX235" fmla="*/ 3569015 w 5143350"/>
              <a:gd name="connsiteY235" fmla="*/ 1519127 h 2046045"/>
              <a:gd name="connsiteX236" fmla="*/ 3482981 w 5143350"/>
              <a:gd name="connsiteY236" fmla="*/ 1511021 h 2046045"/>
              <a:gd name="connsiteX237" fmla="*/ 3468361 w 5143350"/>
              <a:gd name="connsiteY237" fmla="*/ 1509644 h 2046045"/>
              <a:gd name="connsiteX238" fmla="*/ 3468256 w 5143350"/>
              <a:gd name="connsiteY238" fmla="*/ 1508617 h 2046045"/>
              <a:gd name="connsiteX239" fmla="*/ 2846018 w 5143350"/>
              <a:gd name="connsiteY239" fmla="*/ 888694 h 2046045"/>
              <a:gd name="connsiteX240" fmla="*/ 2845563 w 5143350"/>
              <a:gd name="connsiteY240" fmla="*/ 888638 h 2046045"/>
              <a:gd name="connsiteX241" fmla="*/ 2845078 w 5143350"/>
              <a:gd name="connsiteY241" fmla="*/ 882666 h 2046045"/>
              <a:gd name="connsiteX242" fmla="*/ 2838345 w 5143350"/>
              <a:gd name="connsiteY242" fmla="*/ 799946 h 2046045"/>
              <a:gd name="connsiteX243" fmla="*/ 2837110 w 5143350"/>
              <a:gd name="connsiteY243" fmla="*/ 784762 h 2046045"/>
              <a:gd name="connsiteX244" fmla="*/ 2837645 w 5143350"/>
              <a:gd name="connsiteY244" fmla="*/ 774529 h 2046045"/>
              <a:gd name="connsiteX245" fmla="*/ 2838094 w 5143350"/>
              <a:gd name="connsiteY245" fmla="*/ 774558 h 2046045"/>
              <a:gd name="connsiteX246" fmla="*/ 2825687 w 5143350"/>
              <a:gd name="connsiteY246" fmla="*/ 774116 h 2046045"/>
              <a:gd name="connsiteX247" fmla="*/ 2825710 w 5143350"/>
              <a:gd name="connsiteY247" fmla="*/ 774558 h 2046045"/>
              <a:gd name="connsiteX248" fmla="*/ 2826159 w 5143350"/>
              <a:gd name="connsiteY248" fmla="*/ 774529 h 2046045"/>
              <a:gd name="connsiteX249" fmla="*/ 2826695 w 5143350"/>
              <a:gd name="connsiteY249" fmla="*/ 784762 h 2046045"/>
              <a:gd name="connsiteX250" fmla="*/ 2825459 w 5143350"/>
              <a:gd name="connsiteY250" fmla="*/ 799946 h 2046045"/>
              <a:gd name="connsiteX251" fmla="*/ 2818726 w 5143350"/>
              <a:gd name="connsiteY251" fmla="*/ 882666 h 2046045"/>
              <a:gd name="connsiteX252" fmla="*/ 2818241 w 5143350"/>
              <a:gd name="connsiteY252" fmla="*/ 888638 h 2046045"/>
              <a:gd name="connsiteX253" fmla="*/ 2817785 w 5143350"/>
              <a:gd name="connsiteY253" fmla="*/ 888694 h 2046045"/>
              <a:gd name="connsiteX254" fmla="*/ 2195548 w 5143350"/>
              <a:gd name="connsiteY254" fmla="*/ 1508617 h 2046045"/>
              <a:gd name="connsiteX255" fmla="*/ 2195443 w 5143350"/>
              <a:gd name="connsiteY255" fmla="*/ 1509644 h 2046045"/>
              <a:gd name="connsiteX256" fmla="*/ 2180823 w 5143350"/>
              <a:gd name="connsiteY256" fmla="*/ 1511021 h 2046045"/>
              <a:gd name="connsiteX257" fmla="*/ 2094788 w 5143350"/>
              <a:gd name="connsiteY257" fmla="*/ 1519127 h 2046045"/>
              <a:gd name="connsiteX258" fmla="*/ 2079355 w 5143350"/>
              <a:gd name="connsiteY258" fmla="*/ 1520582 h 2046045"/>
              <a:gd name="connsiteX259" fmla="*/ 2079331 w 5143350"/>
              <a:gd name="connsiteY259" fmla="*/ 1520139 h 2046045"/>
              <a:gd name="connsiteX260" fmla="*/ 2078881 w 5143350"/>
              <a:gd name="connsiteY260" fmla="*/ 1520169 h 2046045"/>
              <a:gd name="connsiteX261" fmla="*/ 2078347 w 5143350"/>
              <a:gd name="connsiteY261" fmla="*/ 1509936 h 2046045"/>
              <a:gd name="connsiteX262" fmla="*/ 2079582 w 5143350"/>
              <a:gd name="connsiteY262" fmla="*/ 1494746 h 2046045"/>
              <a:gd name="connsiteX263" fmla="*/ 2086311 w 5143350"/>
              <a:gd name="connsiteY263" fmla="*/ 1412043 h 2046045"/>
              <a:gd name="connsiteX264" fmla="*/ 2086799 w 5143350"/>
              <a:gd name="connsiteY264" fmla="*/ 1406060 h 2046045"/>
              <a:gd name="connsiteX265" fmla="*/ 2087254 w 5143350"/>
              <a:gd name="connsiteY265" fmla="*/ 1406003 h 2046045"/>
              <a:gd name="connsiteX266" fmla="*/ 2709492 w 5143350"/>
              <a:gd name="connsiteY266" fmla="*/ 786080 h 2046045"/>
              <a:gd name="connsiteX267" fmla="*/ 2709598 w 5143350"/>
              <a:gd name="connsiteY267" fmla="*/ 785053 h 2046045"/>
              <a:gd name="connsiteX268" fmla="*/ 2724215 w 5143350"/>
              <a:gd name="connsiteY268" fmla="*/ 783677 h 2046045"/>
              <a:gd name="connsiteX269" fmla="*/ 2810280 w 5143350"/>
              <a:gd name="connsiteY269" fmla="*/ 775568 h 2046045"/>
              <a:gd name="connsiteX270" fmla="*/ 1312513 w 5143350"/>
              <a:gd name="connsiteY270" fmla="*/ 774116 h 2046045"/>
              <a:gd name="connsiteX271" fmla="*/ 1327918 w 5143350"/>
              <a:gd name="connsiteY271" fmla="*/ 775568 h 2046045"/>
              <a:gd name="connsiteX272" fmla="*/ 1413984 w 5143350"/>
              <a:gd name="connsiteY272" fmla="*/ 783677 h 2046045"/>
              <a:gd name="connsiteX273" fmla="*/ 1428601 w 5143350"/>
              <a:gd name="connsiteY273" fmla="*/ 785053 h 2046045"/>
              <a:gd name="connsiteX274" fmla="*/ 1428707 w 5143350"/>
              <a:gd name="connsiteY274" fmla="*/ 786080 h 2046045"/>
              <a:gd name="connsiteX275" fmla="*/ 2050944 w 5143350"/>
              <a:gd name="connsiteY275" fmla="*/ 1406003 h 2046045"/>
              <a:gd name="connsiteX276" fmla="*/ 2051400 w 5143350"/>
              <a:gd name="connsiteY276" fmla="*/ 1406060 h 2046045"/>
              <a:gd name="connsiteX277" fmla="*/ 2051887 w 5143350"/>
              <a:gd name="connsiteY277" fmla="*/ 1412043 h 2046045"/>
              <a:gd name="connsiteX278" fmla="*/ 2058617 w 5143350"/>
              <a:gd name="connsiteY278" fmla="*/ 1494746 h 2046045"/>
              <a:gd name="connsiteX279" fmla="*/ 2059853 w 5143350"/>
              <a:gd name="connsiteY279" fmla="*/ 1509936 h 2046045"/>
              <a:gd name="connsiteX280" fmla="*/ 2059318 w 5143350"/>
              <a:gd name="connsiteY280" fmla="*/ 1520169 h 2046045"/>
              <a:gd name="connsiteX281" fmla="*/ 2058868 w 5143350"/>
              <a:gd name="connsiteY281" fmla="*/ 1520139 h 2046045"/>
              <a:gd name="connsiteX282" fmla="*/ 2058845 w 5143350"/>
              <a:gd name="connsiteY282" fmla="*/ 1520582 h 2046045"/>
              <a:gd name="connsiteX283" fmla="*/ 2043411 w 5143350"/>
              <a:gd name="connsiteY283" fmla="*/ 1519127 h 2046045"/>
              <a:gd name="connsiteX284" fmla="*/ 1957377 w 5143350"/>
              <a:gd name="connsiteY284" fmla="*/ 1511021 h 2046045"/>
              <a:gd name="connsiteX285" fmla="*/ 1942756 w 5143350"/>
              <a:gd name="connsiteY285" fmla="*/ 1509644 h 2046045"/>
              <a:gd name="connsiteX286" fmla="*/ 1942651 w 5143350"/>
              <a:gd name="connsiteY286" fmla="*/ 1508617 h 2046045"/>
              <a:gd name="connsiteX287" fmla="*/ 1320413 w 5143350"/>
              <a:gd name="connsiteY287" fmla="*/ 888694 h 2046045"/>
              <a:gd name="connsiteX288" fmla="*/ 1319958 w 5143350"/>
              <a:gd name="connsiteY288" fmla="*/ 888638 h 2046045"/>
              <a:gd name="connsiteX289" fmla="*/ 1319472 w 5143350"/>
              <a:gd name="connsiteY289" fmla="*/ 882666 h 2046045"/>
              <a:gd name="connsiteX290" fmla="*/ 1312740 w 5143350"/>
              <a:gd name="connsiteY290" fmla="*/ 799946 h 2046045"/>
              <a:gd name="connsiteX291" fmla="*/ 1311505 w 5143350"/>
              <a:gd name="connsiteY291" fmla="*/ 784762 h 2046045"/>
              <a:gd name="connsiteX292" fmla="*/ 1312040 w 5143350"/>
              <a:gd name="connsiteY292" fmla="*/ 774529 h 2046045"/>
              <a:gd name="connsiteX293" fmla="*/ 1312489 w 5143350"/>
              <a:gd name="connsiteY293" fmla="*/ 774558 h 2046045"/>
              <a:gd name="connsiteX294" fmla="*/ 1300082 w 5143350"/>
              <a:gd name="connsiteY294" fmla="*/ 774116 h 2046045"/>
              <a:gd name="connsiteX295" fmla="*/ 1300105 w 5143350"/>
              <a:gd name="connsiteY295" fmla="*/ 774558 h 2046045"/>
              <a:gd name="connsiteX296" fmla="*/ 1300554 w 5143350"/>
              <a:gd name="connsiteY296" fmla="*/ 774529 h 2046045"/>
              <a:gd name="connsiteX297" fmla="*/ 1301090 w 5143350"/>
              <a:gd name="connsiteY297" fmla="*/ 784762 h 2046045"/>
              <a:gd name="connsiteX298" fmla="*/ 1299854 w 5143350"/>
              <a:gd name="connsiteY298" fmla="*/ 799946 h 2046045"/>
              <a:gd name="connsiteX299" fmla="*/ 1293122 w 5143350"/>
              <a:gd name="connsiteY299" fmla="*/ 882666 h 2046045"/>
              <a:gd name="connsiteX300" fmla="*/ 1292636 w 5143350"/>
              <a:gd name="connsiteY300" fmla="*/ 888638 h 2046045"/>
              <a:gd name="connsiteX301" fmla="*/ 1292180 w 5143350"/>
              <a:gd name="connsiteY301" fmla="*/ 888694 h 2046045"/>
              <a:gd name="connsiteX302" fmla="*/ 669943 w 5143350"/>
              <a:gd name="connsiteY302" fmla="*/ 1508617 h 2046045"/>
              <a:gd name="connsiteX303" fmla="*/ 669838 w 5143350"/>
              <a:gd name="connsiteY303" fmla="*/ 1509644 h 2046045"/>
              <a:gd name="connsiteX304" fmla="*/ 655218 w 5143350"/>
              <a:gd name="connsiteY304" fmla="*/ 1511021 h 2046045"/>
              <a:gd name="connsiteX305" fmla="*/ 569183 w 5143350"/>
              <a:gd name="connsiteY305" fmla="*/ 1519127 h 2046045"/>
              <a:gd name="connsiteX306" fmla="*/ 553750 w 5143350"/>
              <a:gd name="connsiteY306" fmla="*/ 1520582 h 2046045"/>
              <a:gd name="connsiteX307" fmla="*/ 553726 w 5143350"/>
              <a:gd name="connsiteY307" fmla="*/ 1520139 h 2046045"/>
              <a:gd name="connsiteX308" fmla="*/ 553276 w 5143350"/>
              <a:gd name="connsiteY308" fmla="*/ 1520169 h 2046045"/>
              <a:gd name="connsiteX309" fmla="*/ 552742 w 5143350"/>
              <a:gd name="connsiteY309" fmla="*/ 1509936 h 2046045"/>
              <a:gd name="connsiteX310" fmla="*/ 553977 w 5143350"/>
              <a:gd name="connsiteY310" fmla="*/ 1494746 h 2046045"/>
              <a:gd name="connsiteX311" fmla="*/ 560706 w 5143350"/>
              <a:gd name="connsiteY311" fmla="*/ 1412043 h 2046045"/>
              <a:gd name="connsiteX312" fmla="*/ 561194 w 5143350"/>
              <a:gd name="connsiteY312" fmla="*/ 1406060 h 2046045"/>
              <a:gd name="connsiteX313" fmla="*/ 561649 w 5143350"/>
              <a:gd name="connsiteY313" fmla="*/ 1406003 h 2046045"/>
              <a:gd name="connsiteX314" fmla="*/ 1183887 w 5143350"/>
              <a:gd name="connsiteY314" fmla="*/ 786080 h 2046045"/>
              <a:gd name="connsiteX315" fmla="*/ 1183993 w 5143350"/>
              <a:gd name="connsiteY315" fmla="*/ 785053 h 2046045"/>
              <a:gd name="connsiteX316" fmla="*/ 1198610 w 5143350"/>
              <a:gd name="connsiteY316" fmla="*/ 783677 h 2046045"/>
              <a:gd name="connsiteX317" fmla="*/ 1284676 w 5143350"/>
              <a:gd name="connsiteY317" fmla="*/ 775568 h 2046045"/>
              <a:gd name="connsiteX318" fmla="*/ 4981806 w 5143350"/>
              <a:gd name="connsiteY318" fmla="*/ 130576 h 2046045"/>
              <a:gd name="connsiteX319" fmla="*/ 4491971 w 5143350"/>
              <a:gd name="connsiteY319" fmla="*/ 621797 h 2046045"/>
              <a:gd name="connsiteX320" fmla="*/ 4981806 w 5143350"/>
              <a:gd name="connsiteY320" fmla="*/ 130576 h 2046045"/>
              <a:gd name="connsiteX321" fmla="*/ 3733210 w 5143350"/>
              <a:gd name="connsiteY321" fmla="*/ 130576 h 2046045"/>
              <a:gd name="connsiteX322" fmla="*/ 4223045 w 5143350"/>
              <a:gd name="connsiteY322" fmla="*/ 621797 h 2046045"/>
              <a:gd name="connsiteX323" fmla="*/ 3733210 w 5143350"/>
              <a:gd name="connsiteY323" fmla="*/ 130576 h 2046045"/>
              <a:gd name="connsiteX324" fmla="*/ 3456201 w 5143350"/>
              <a:gd name="connsiteY324" fmla="*/ 130576 h 2046045"/>
              <a:gd name="connsiteX325" fmla="*/ 2966366 w 5143350"/>
              <a:gd name="connsiteY325" fmla="*/ 621797 h 2046045"/>
              <a:gd name="connsiteX326" fmla="*/ 3456201 w 5143350"/>
              <a:gd name="connsiteY326" fmla="*/ 130576 h 2046045"/>
              <a:gd name="connsiteX327" fmla="*/ 2207605 w 5143350"/>
              <a:gd name="connsiteY327" fmla="*/ 130576 h 2046045"/>
              <a:gd name="connsiteX328" fmla="*/ 2697440 w 5143350"/>
              <a:gd name="connsiteY328" fmla="*/ 621797 h 2046045"/>
              <a:gd name="connsiteX329" fmla="*/ 2207605 w 5143350"/>
              <a:gd name="connsiteY329" fmla="*/ 130576 h 2046045"/>
              <a:gd name="connsiteX330" fmla="*/ 1930596 w 5143350"/>
              <a:gd name="connsiteY330" fmla="*/ 130576 h 2046045"/>
              <a:gd name="connsiteX331" fmla="*/ 1440761 w 5143350"/>
              <a:gd name="connsiteY331" fmla="*/ 621797 h 2046045"/>
              <a:gd name="connsiteX332" fmla="*/ 1930596 w 5143350"/>
              <a:gd name="connsiteY332" fmla="*/ 130576 h 2046045"/>
              <a:gd name="connsiteX333" fmla="*/ 682000 w 5143350"/>
              <a:gd name="connsiteY333" fmla="*/ 130576 h 2046045"/>
              <a:gd name="connsiteX334" fmla="*/ 1171835 w 5143350"/>
              <a:gd name="connsiteY334" fmla="*/ 621797 h 2046045"/>
              <a:gd name="connsiteX335" fmla="*/ 682000 w 5143350"/>
              <a:gd name="connsiteY335" fmla="*/ 130576 h 2046045"/>
              <a:gd name="connsiteX336" fmla="*/ 5130566 w 5143350"/>
              <a:gd name="connsiteY336" fmla="*/ 0 h 2046045"/>
              <a:gd name="connsiteX337" fmla="*/ 5143350 w 5143350"/>
              <a:gd name="connsiteY337" fmla="*/ 1214 h 2046045"/>
              <a:gd name="connsiteX338" fmla="*/ 5143350 w 5143350"/>
              <a:gd name="connsiteY338" fmla="*/ 136877 h 2046045"/>
              <a:gd name="connsiteX339" fmla="*/ 5138466 w 5143350"/>
              <a:gd name="connsiteY339" fmla="*/ 115484 h 2046045"/>
              <a:gd name="connsiteX340" fmla="*/ 5138011 w 5143350"/>
              <a:gd name="connsiteY340" fmla="*/ 115427 h 2046045"/>
              <a:gd name="connsiteX341" fmla="*/ 5137525 w 5143350"/>
              <a:gd name="connsiteY341" fmla="*/ 109409 h 2046045"/>
              <a:gd name="connsiteX342" fmla="*/ 5130793 w 5143350"/>
              <a:gd name="connsiteY342" fmla="*/ 26034 h 2046045"/>
              <a:gd name="connsiteX343" fmla="*/ 5129558 w 5143350"/>
              <a:gd name="connsiteY343" fmla="*/ 10729 h 2046045"/>
              <a:gd name="connsiteX344" fmla="*/ 5130093 w 5143350"/>
              <a:gd name="connsiteY344" fmla="*/ 415 h 2046045"/>
              <a:gd name="connsiteX345" fmla="*/ 5130542 w 5143350"/>
              <a:gd name="connsiteY345" fmla="*/ 445 h 2046045"/>
              <a:gd name="connsiteX346" fmla="*/ 5110054 w 5143350"/>
              <a:gd name="connsiteY346" fmla="*/ 0 h 2046045"/>
              <a:gd name="connsiteX347" fmla="*/ 5110078 w 5143350"/>
              <a:gd name="connsiteY347" fmla="*/ 445 h 2046045"/>
              <a:gd name="connsiteX348" fmla="*/ 5110526 w 5143350"/>
              <a:gd name="connsiteY348" fmla="*/ 415 h 2046045"/>
              <a:gd name="connsiteX349" fmla="*/ 5111062 w 5143350"/>
              <a:gd name="connsiteY349" fmla="*/ 10729 h 2046045"/>
              <a:gd name="connsiteX350" fmla="*/ 5109826 w 5143350"/>
              <a:gd name="connsiteY350" fmla="*/ 26034 h 2046045"/>
              <a:gd name="connsiteX351" fmla="*/ 5103094 w 5143350"/>
              <a:gd name="connsiteY351" fmla="*/ 109409 h 2046045"/>
              <a:gd name="connsiteX352" fmla="*/ 5102609 w 5143350"/>
              <a:gd name="connsiteY352" fmla="*/ 115427 h 2046045"/>
              <a:gd name="connsiteX353" fmla="*/ 5102153 w 5143350"/>
              <a:gd name="connsiteY353" fmla="*/ 115484 h 2046045"/>
              <a:gd name="connsiteX354" fmla="*/ 4479915 w 5143350"/>
              <a:gd name="connsiteY354" fmla="*/ 740314 h 2046045"/>
              <a:gd name="connsiteX355" fmla="*/ 4479810 w 5143350"/>
              <a:gd name="connsiteY355" fmla="*/ 741349 h 2046045"/>
              <a:gd name="connsiteX356" fmla="*/ 4465190 w 5143350"/>
              <a:gd name="connsiteY356" fmla="*/ 742738 h 2046045"/>
              <a:gd name="connsiteX357" fmla="*/ 4379155 w 5143350"/>
              <a:gd name="connsiteY357" fmla="*/ 750908 h 2046045"/>
              <a:gd name="connsiteX358" fmla="*/ 4363722 w 5143350"/>
              <a:gd name="connsiteY358" fmla="*/ 752374 h 2046045"/>
              <a:gd name="connsiteX359" fmla="*/ 4363699 w 5143350"/>
              <a:gd name="connsiteY359" fmla="*/ 751927 h 2046045"/>
              <a:gd name="connsiteX360" fmla="*/ 4363249 w 5143350"/>
              <a:gd name="connsiteY360" fmla="*/ 751957 h 2046045"/>
              <a:gd name="connsiteX361" fmla="*/ 4362714 w 5143350"/>
              <a:gd name="connsiteY361" fmla="*/ 741643 h 2046045"/>
              <a:gd name="connsiteX362" fmla="*/ 4363949 w 5143350"/>
              <a:gd name="connsiteY362" fmla="*/ 726334 h 2046045"/>
              <a:gd name="connsiteX363" fmla="*/ 4370679 w 5143350"/>
              <a:gd name="connsiteY363" fmla="*/ 642976 h 2046045"/>
              <a:gd name="connsiteX364" fmla="*/ 4371166 w 5143350"/>
              <a:gd name="connsiteY364" fmla="*/ 636945 h 2046045"/>
              <a:gd name="connsiteX365" fmla="*/ 4371622 w 5143350"/>
              <a:gd name="connsiteY365" fmla="*/ 636888 h 2046045"/>
              <a:gd name="connsiteX366" fmla="*/ 4993860 w 5143350"/>
              <a:gd name="connsiteY366" fmla="*/ 12058 h 2046045"/>
              <a:gd name="connsiteX367" fmla="*/ 4993965 w 5143350"/>
              <a:gd name="connsiteY367" fmla="*/ 11023 h 2046045"/>
              <a:gd name="connsiteX368" fmla="*/ 5008582 w 5143350"/>
              <a:gd name="connsiteY368" fmla="*/ 9636 h 2046045"/>
              <a:gd name="connsiteX369" fmla="*/ 5094648 w 5143350"/>
              <a:gd name="connsiteY369" fmla="*/ 1463 h 2046045"/>
              <a:gd name="connsiteX370" fmla="*/ 3604961 w 5143350"/>
              <a:gd name="connsiteY370" fmla="*/ 0 h 2046045"/>
              <a:gd name="connsiteX371" fmla="*/ 3620366 w 5143350"/>
              <a:gd name="connsiteY371" fmla="*/ 1463 h 2046045"/>
              <a:gd name="connsiteX372" fmla="*/ 3706433 w 5143350"/>
              <a:gd name="connsiteY372" fmla="*/ 9636 h 2046045"/>
              <a:gd name="connsiteX373" fmla="*/ 3721049 w 5143350"/>
              <a:gd name="connsiteY373" fmla="*/ 11023 h 2046045"/>
              <a:gd name="connsiteX374" fmla="*/ 3721156 w 5143350"/>
              <a:gd name="connsiteY374" fmla="*/ 12058 h 2046045"/>
              <a:gd name="connsiteX375" fmla="*/ 4343393 w 5143350"/>
              <a:gd name="connsiteY375" fmla="*/ 636888 h 2046045"/>
              <a:gd name="connsiteX376" fmla="*/ 4343849 w 5143350"/>
              <a:gd name="connsiteY376" fmla="*/ 636945 h 2046045"/>
              <a:gd name="connsiteX377" fmla="*/ 4344336 w 5143350"/>
              <a:gd name="connsiteY377" fmla="*/ 642976 h 2046045"/>
              <a:gd name="connsiteX378" fmla="*/ 4351065 w 5143350"/>
              <a:gd name="connsiteY378" fmla="*/ 726334 h 2046045"/>
              <a:gd name="connsiteX379" fmla="*/ 4352301 w 5143350"/>
              <a:gd name="connsiteY379" fmla="*/ 741643 h 2046045"/>
              <a:gd name="connsiteX380" fmla="*/ 4351766 w 5143350"/>
              <a:gd name="connsiteY380" fmla="*/ 751957 h 2046045"/>
              <a:gd name="connsiteX381" fmla="*/ 4351316 w 5143350"/>
              <a:gd name="connsiteY381" fmla="*/ 751927 h 2046045"/>
              <a:gd name="connsiteX382" fmla="*/ 4351293 w 5143350"/>
              <a:gd name="connsiteY382" fmla="*/ 752374 h 2046045"/>
              <a:gd name="connsiteX383" fmla="*/ 4335859 w 5143350"/>
              <a:gd name="connsiteY383" fmla="*/ 750908 h 2046045"/>
              <a:gd name="connsiteX384" fmla="*/ 4249825 w 5143350"/>
              <a:gd name="connsiteY384" fmla="*/ 742738 h 2046045"/>
              <a:gd name="connsiteX385" fmla="*/ 4235204 w 5143350"/>
              <a:gd name="connsiteY385" fmla="*/ 741349 h 2046045"/>
              <a:gd name="connsiteX386" fmla="*/ 4235100 w 5143350"/>
              <a:gd name="connsiteY386" fmla="*/ 740314 h 2046045"/>
              <a:gd name="connsiteX387" fmla="*/ 3612862 w 5143350"/>
              <a:gd name="connsiteY387" fmla="*/ 115484 h 2046045"/>
              <a:gd name="connsiteX388" fmla="*/ 3612406 w 5143350"/>
              <a:gd name="connsiteY388" fmla="*/ 115427 h 2046045"/>
              <a:gd name="connsiteX389" fmla="*/ 3611921 w 5143350"/>
              <a:gd name="connsiteY389" fmla="*/ 109409 h 2046045"/>
              <a:gd name="connsiteX390" fmla="*/ 3605188 w 5143350"/>
              <a:gd name="connsiteY390" fmla="*/ 26034 h 2046045"/>
              <a:gd name="connsiteX391" fmla="*/ 3603953 w 5143350"/>
              <a:gd name="connsiteY391" fmla="*/ 10729 h 2046045"/>
              <a:gd name="connsiteX392" fmla="*/ 3604489 w 5143350"/>
              <a:gd name="connsiteY392" fmla="*/ 415 h 2046045"/>
              <a:gd name="connsiteX393" fmla="*/ 3604938 w 5143350"/>
              <a:gd name="connsiteY393" fmla="*/ 445 h 2046045"/>
              <a:gd name="connsiteX394" fmla="*/ 3584449 w 5143350"/>
              <a:gd name="connsiteY394" fmla="*/ 0 h 2046045"/>
              <a:gd name="connsiteX395" fmla="*/ 3584473 w 5143350"/>
              <a:gd name="connsiteY395" fmla="*/ 445 h 2046045"/>
              <a:gd name="connsiteX396" fmla="*/ 3584922 w 5143350"/>
              <a:gd name="connsiteY396" fmla="*/ 415 h 2046045"/>
              <a:gd name="connsiteX397" fmla="*/ 3585457 w 5143350"/>
              <a:gd name="connsiteY397" fmla="*/ 10729 h 2046045"/>
              <a:gd name="connsiteX398" fmla="*/ 3584221 w 5143350"/>
              <a:gd name="connsiteY398" fmla="*/ 26034 h 2046045"/>
              <a:gd name="connsiteX399" fmla="*/ 3577489 w 5143350"/>
              <a:gd name="connsiteY399" fmla="*/ 109409 h 2046045"/>
              <a:gd name="connsiteX400" fmla="*/ 3577004 w 5143350"/>
              <a:gd name="connsiteY400" fmla="*/ 115427 h 2046045"/>
              <a:gd name="connsiteX401" fmla="*/ 3576548 w 5143350"/>
              <a:gd name="connsiteY401" fmla="*/ 115484 h 2046045"/>
              <a:gd name="connsiteX402" fmla="*/ 2954311 w 5143350"/>
              <a:gd name="connsiteY402" fmla="*/ 740314 h 2046045"/>
              <a:gd name="connsiteX403" fmla="*/ 2954206 w 5143350"/>
              <a:gd name="connsiteY403" fmla="*/ 741349 h 2046045"/>
              <a:gd name="connsiteX404" fmla="*/ 2939586 w 5143350"/>
              <a:gd name="connsiteY404" fmla="*/ 742738 h 2046045"/>
              <a:gd name="connsiteX405" fmla="*/ 2853551 w 5143350"/>
              <a:gd name="connsiteY405" fmla="*/ 750908 h 2046045"/>
              <a:gd name="connsiteX406" fmla="*/ 2838118 w 5143350"/>
              <a:gd name="connsiteY406" fmla="*/ 752374 h 2046045"/>
              <a:gd name="connsiteX407" fmla="*/ 2838094 w 5143350"/>
              <a:gd name="connsiteY407" fmla="*/ 751927 h 2046045"/>
              <a:gd name="connsiteX408" fmla="*/ 2837644 w 5143350"/>
              <a:gd name="connsiteY408" fmla="*/ 751957 h 2046045"/>
              <a:gd name="connsiteX409" fmla="*/ 2837110 w 5143350"/>
              <a:gd name="connsiteY409" fmla="*/ 741643 h 2046045"/>
              <a:gd name="connsiteX410" fmla="*/ 2838345 w 5143350"/>
              <a:gd name="connsiteY410" fmla="*/ 726334 h 2046045"/>
              <a:gd name="connsiteX411" fmla="*/ 2845074 w 5143350"/>
              <a:gd name="connsiteY411" fmla="*/ 642976 h 2046045"/>
              <a:gd name="connsiteX412" fmla="*/ 2845562 w 5143350"/>
              <a:gd name="connsiteY412" fmla="*/ 636945 h 2046045"/>
              <a:gd name="connsiteX413" fmla="*/ 2846017 w 5143350"/>
              <a:gd name="connsiteY413" fmla="*/ 636888 h 2046045"/>
              <a:gd name="connsiteX414" fmla="*/ 3468255 w 5143350"/>
              <a:gd name="connsiteY414" fmla="*/ 12058 h 2046045"/>
              <a:gd name="connsiteX415" fmla="*/ 3468361 w 5143350"/>
              <a:gd name="connsiteY415" fmla="*/ 11023 h 2046045"/>
              <a:gd name="connsiteX416" fmla="*/ 3482978 w 5143350"/>
              <a:gd name="connsiteY416" fmla="*/ 9636 h 2046045"/>
              <a:gd name="connsiteX417" fmla="*/ 3569043 w 5143350"/>
              <a:gd name="connsiteY417" fmla="*/ 1463 h 2046045"/>
              <a:gd name="connsiteX418" fmla="*/ 2079356 w 5143350"/>
              <a:gd name="connsiteY418" fmla="*/ 0 h 2046045"/>
              <a:gd name="connsiteX419" fmla="*/ 2094762 w 5143350"/>
              <a:gd name="connsiteY419" fmla="*/ 1463 h 2046045"/>
              <a:gd name="connsiteX420" fmla="*/ 2180828 w 5143350"/>
              <a:gd name="connsiteY420" fmla="*/ 9636 h 2046045"/>
              <a:gd name="connsiteX421" fmla="*/ 2195444 w 5143350"/>
              <a:gd name="connsiteY421" fmla="*/ 11023 h 2046045"/>
              <a:gd name="connsiteX422" fmla="*/ 2195551 w 5143350"/>
              <a:gd name="connsiteY422" fmla="*/ 12058 h 2046045"/>
              <a:gd name="connsiteX423" fmla="*/ 2817788 w 5143350"/>
              <a:gd name="connsiteY423" fmla="*/ 636888 h 2046045"/>
              <a:gd name="connsiteX424" fmla="*/ 2818244 w 5143350"/>
              <a:gd name="connsiteY424" fmla="*/ 636945 h 2046045"/>
              <a:gd name="connsiteX425" fmla="*/ 2818731 w 5143350"/>
              <a:gd name="connsiteY425" fmla="*/ 642976 h 2046045"/>
              <a:gd name="connsiteX426" fmla="*/ 2825460 w 5143350"/>
              <a:gd name="connsiteY426" fmla="*/ 726334 h 2046045"/>
              <a:gd name="connsiteX427" fmla="*/ 2826696 w 5143350"/>
              <a:gd name="connsiteY427" fmla="*/ 741643 h 2046045"/>
              <a:gd name="connsiteX428" fmla="*/ 2826162 w 5143350"/>
              <a:gd name="connsiteY428" fmla="*/ 751957 h 2046045"/>
              <a:gd name="connsiteX429" fmla="*/ 2825712 w 5143350"/>
              <a:gd name="connsiteY429" fmla="*/ 751927 h 2046045"/>
              <a:gd name="connsiteX430" fmla="*/ 2825688 w 5143350"/>
              <a:gd name="connsiteY430" fmla="*/ 752374 h 2046045"/>
              <a:gd name="connsiteX431" fmla="*/ 2810254 w 5143350"/>
              <a:gd name="connsiteY431" fmla="*/ 750908 h 2046045"/>
              <a:gd name="connsiteX432" fmla="*/ 2724220 w 5143350"/>
              <a:gd name="connsiteY432" fmla="*/ 742738 h 2046045"/>
              <a:gd name="connsiteX433" fmla="*/ 2709600 w 5143350"/>
              <a:gd name="connsiteY433" fmla="*/ 741349 h 2046045"/>
              <a:gd name="connsiteX434" fmla="*/ 2709495 w 5143350"/>
              <a:gd name="connsiteY434" fmla="*/ 740314 h 2046045"/>
              <a:gd name="connsiteX435" fmla="*/ 2087257 w 5143350"/>
              <a:gd name="connsiteY435" fmla="*/ 115484 h 2046045"/>
              <a:gd name="connsiteX436" fmla="*/ 2086802 w 5143350"/>
              <a:gd name="connsiteY436" fmla="*/ 115427 h 2046045"/>
              <a:gd name="connsiteX437" fmla="*/ 2086317 w 5143350"/>
              <a:gd name="connsiteY437" fmla="*/ 109409 h 2046045"/>
              <a:gd name="connsiteX438" fmla="*/ 2079584 w 5143350"/>
              <a:gd name="connsiteY438" fmla="*/ 26034 h 2046045"/>
              <a:gd name="connsiteX439" fmla="*/ 2078348 w 5143350"/>
              <a:gd name="connsiteY439" fmla="*/ 10729 h 2046045"/>
              <a:gd name="connsiteX440" fmla="*/ 2078884 w 5143350"/>
              <a:gd name="connsiteY440" fmla="*/ 415 h 2046045"/>
              <a:gd name="connsiteX441" fmla="*/ 2079333 w 5143350"/>
              <a:gd name="connsiteY441" fmla="*/ 445 h 2046045"/>
              <a:gd name="connsiteX442" fmla="*/ 2058845 w 5143350"/>
              <a:gd name="connsiteY442" fmla="*/ 0 h 2046045"/>
              <a:gd name="connsiteX443" fmla="*/ 2058868 w 5143350"/>
              <a:gd name="connsiteY443" fmla="*/ 445 h 2046045"/>
              <a:gd name="connsiteX444" fmla="*/ 2059317 w 5143350"/>
              <a:gd name="connsiteY444" fmla="*/ 415 h 2046045"/>
              <a:gd name="connsiteX445" fmla="*/ 2059853 w 5143350"/>
              <a:gd name="connsiteY445" fmla="*/ 10729 h 2046045"/>
              <a:gd name="connsiteX446" fmla="*/ 2058617 w 5143350"/>
              <a:gd name="connsiteY446" fmla="*/ 26034 h 2046045"/>
              <a:gd name="connsiteX447" fmla="*/ 2051884 w 5143350"/>
              <a:gd name="connsiteY447" fmla="*/ 109409 h 2046045"/>
              <a:gd name="connsiteX448" fmla="*/ 2051399 w 5143350"/>
              <a:gd name="connsiteY448" fmla="*/ 115427 h 2046045"/>
              <a:gd name="connsiteX449" fmla="*/ 2050943 w 5143350"/>
              <a:gd name="connsiteY449" fmla="*/ 115484 h 2046045"/>
              <a:gd name="connsiteX450" fmla="*/ 1428705 w 5143350"/>
              <a:gd name="connsiteY450" fmla="*/ 740314 h 2046045"/>
              <a:gd name="connsiteX451" fmla="*/ 1428601 w 5143350"/>
              <a:gd name="connsiteY451" fmla="*/ 741349 h 2046045"/>
              <a:gd name="connsiteX452" fmla="*/ 1413981 w 5143350"/>
              <a:gd name="connsiteY452" fmla="*/ 742738 h 2046045"/>
              <a:gd name="connsiteX453" fmla="*/ 1327946 w 5143350"/>
              <a:gd name="connsiteY453" fmla="*/ 750908 h 2046045"/>
              <a:gd name="connsiteX454" fmla="*/ 1312513 w 5143350"/>
              <a:gd name="connsiteY454" fmla="*/ 752374 h 2046045"/>
              <a:gd name="connsiteX455" fmla="*/ 1312489 w 5143350"/>
              <a:gd name="connsiteY455" fmla="*/ 751927 h 2046045"/>
              <a:gd name="connsiteX456" fmla="*/ 1312039 w 5143350"/>
              <a:gd name="connsiteY456" fmla="*/ 751957 h 2046045"/>
              <a:gd name="connsiteX457" fmla="*/ 1311505 w 5143350"/>
              <a:gd name="connsiteY457" fmla="*/ 741643 h 2046045"/>
              <a:gd name="connsiteX458" fmla="*/ 1312740 w 5143350"/>
              <a:gd name="connsiteY458" fmla="*/ 726334 h 2046045"/>
              <a:gd name="connsiteX459" fmla="*/ 1319470 w 5143350"/>
              <a:gd name="connsiteY459" fmla="*/ 642976 h 2046045"/>
              <a:gd name="connsiteX460" fmla="*/ 1319957 w 5143350"/>
              <a:gd name="connsiteY460" fmla="*/ 636945 h 2046045"/>
              <a:gd name="connsiteX461" fmla="*/ 1320412 w 5143350"/>
              <a:gd name="connsiteY461" fmla="*/ 636888 h 2046045"/>
              <a:gd name="connsiteX462" fmla="*/ 1942650 w 5143350"/>
              <a:gd name="connsiteY462" fmla="*/ 12058 h 2046045"/>
              <a:gd name="connsiteX463" fmla="*/ 1942756 w 5143350"/>
              <a:gd name="connsiteY463" fmla="*/ 11023 h 2046045"/>
              <a:gd name="connsiteX464" fmla="*/ 1957373 w 5143350"/>
              <a:gd name="connsiteY464" fmla="*/ 9636 h 2046045"/>
              <a:gd name="connsiteX465" fmla="*/ 2043439 w 5143350"/>
              <a:gd name="connsiteY465" fmla="*/ 1463 h 2046045"/>
              <a:gd name="connsiteX466" fmla="*/ 553752 w 5143350"/>
              <a:gd name="connsiteY466" fmla="*/ 0 h 2046045"/>
              <a:gd name="connsiteX467" fmla="*/ 569157 w 5143350"/>
              <a:gd name="connsiteY467" fmla="*/ 1463 h 2046045"/>
              <a:gd name="connsiteX468" fmla="*/ 655223 w 5143350"/>
              <a:gd name="connsiteY468" fmla="*/ 9636 h 2046045"/>
              <a:gd name="connsiteX469" fmla="*/ 669840 w 5143350"/>
              <a:gd name="connsiteY469" fmla="*/ 11023 h 2046045"/>
              <a:gd name="connsiteX470" fmla="*/ 669945 w 5143350"/>
              <a:gd name="connsiteY470" fmla="*/ 12058 h 2046045"/>
              <a:gd name="connsiteX471" fmla="*/ 1292183 w 5143350"/>
              <a:gd name="connsiteY471" fmla="*/ 636888 h 2046045"/>
              <a:gd name="connsiteX472" fmla="*/ 1292639 w 5143350"/>
              <a:gd name="connsiteY472" fmla="*/ 636945 h 2046045"/>
              <a:gd name="connsiteX473" fmla="*/ 1293126 w 5143350"/>
              <a:gd name="connsiteY473" fmla="*/ 642976 h 2046045"/>
              <a:gd name="connsiteX474" fmla="*/ 1299856 w 5143350"/>
              <a:gd name="connsiteY474" fmla="*/ 726334 h 2046045"/>
              <a:gd name="connsiteX475" fmla="*/ 1301092 w 5143350"/>
              <a:gd name="connsiteY475" fmla="*/ 741643 h 2046045"/>
              <a:gd name="connsiteX476" fmla="*/ 1300557 w 5143350"/>
              <a:gd name="connsiteY476" fmla="*/ 751957 h 2046045"/>
              <a:gd name="connsiteX477" fmla="*/ 1300107 w 5143350"/>
              <a:gd name="connsiteY477" fmla="*/ 751927 h 2046045"/>
              <a:gd name="connsiteX478" fmla="*/ 1300084 w 5143350"/>
              <a:gd name="connsiteY478" fmla="*/ 752374 h 2046045"/>
              <a:gd name="connsiteX479" fmla="*/ 1284649 w 5143350"/>
              <a:gd name="connsiteY479" fmla="*/ 750908 h 2046045"/>
              <a:gd name="connsiteX480" fmla="*/ 1198615 w 5143350"/>
              <a:gd name="connsiteY480" fmla="*/ 742738 h 2046045"/>
              <a:gd name="connsiteX481" fmla="*/ 1183995 w 5143350"/>
              <a:gd name="connsiteY481" fmla="*/ 741349 h 2046045"/>
              <a:gd name="connsiteX482" fmla="*/ 1183890 w 5143350"/>
              <a:gd name="connsiteY482" fmla="*/ 740314 h 2046045"/>
              <a:gd name="connsiteX483" fmla="*/ 561652 w 5143350"/>
              <a:gd name="connsiteY483" fmla="*/ 115484 h 2046045"/>
              <a:gd name="connsiteX484" fmla="*/ 561197 w 5143350"/>
              <a:gd name="connsiteY484" fmla="*/ 115427 h 2046045"/>
              <a:gd name="connsiteX485" fmla="*/ 560712 w 5143350"/>
              <a:gd name="connsiteY485" fmla="*/ 109409 h 2046045"/>
              <a:gd name="connsiteX486" fmla="*/ 553979 w 5143350"/>
              <a:gd name="connsiteY486" fmla="*/ 26034 h 2046045"/>
              <a:gd name="connsiteX487" fmla="*/ 552744 w 5143350"/>
              <a:gd name="connsiteY487" fmla="*/ 10729 h 2046045"/>
              <a:gd name="connsiteX488" fmla="*/ 553279 w 5143350"/>
              <a:gd name="connsiteY488" fmla="*/ 415 h 2046045"/>
              <a:gd name="connsiteX489" fmla="*/ 553728 w 5143350"/>
              <a:gd name="connsiteY489" fmla="*/ 445 h 2046045"/>
              <a:gd name="connsiteX490" fmla="*/ 533240 w 5143350"/>
              <a:gd name="connsiteY490" fmla="*/ 0 h 2046045"/>
              <a:gd name="connsiteX491" fmla="*/ 533263 w 5143350"/>
              <a:gd name="connsiteY491" fmla="*/ 445 h 2046045"/>
              <a:gd name="connsiteX492" fmla="*/ 533712 w 5143350"/>
              <a:gd name="connsiteY492" fmla="*/ 415 h 2046045"/>
              <a:gd name="connsiteX493" fmla="*/ 534248 w 5143350"/>
              <a:gd name="connsiteY493" fmla="*/ 10729 h 2046045"/>
              <a:gd name="connsiteX494" fmla="*/ 533012 w 5143350"/>
              <a:gd name="connsiteY494" fmla="*/ 26034 h 2046045"/>
              <a:gd name="connsiteX495" fmla="*/ 526280 w 5143350"/>
              <a:gd name="connsiteY495" fmla="*/ 109409 h 2046045"/>
              <a:gd name="connsiteX496" fmla="*/ 525795 w 5143350"/>
              <a:gd name="connsiteY496" fmla="*/ 115427 h 2046045"/>
              <a:gd name="connsiteX497" fmla="*/ 525339 w 5143350"/>
              <a:gd name="connsiteY497" fmla="*/ 115484 h 2046045"/>
              <a:gd name="connsiteX498" fmla="*/ 0 w 5143350"/>
              <a:gd name="connsiteY498" fmla="*/ 716309 h 2046045"/>
              <a:gd name="connsiteX499" fmla="*/ 0 w 5143350"/>
              <a:gd name="connsiteY499" fmla="*/ 596996 h 2046045"/>
              <a:gd name="connsiteX500" fmla="*/ 404991 w 5143350"/>
              <a:gd name="connsiteY500" fmla="*/ 130576 h 2046045"/>
              <a:gd name="connsiteX501" fmla="*/ 0 w 5143350"/>
              <a:gd name="connsiteY501" fmla="*/ 413571 h 2046045"/>
              <a:gd name="connsiteX502" fmla="*/ 0 w 5143350"/>
              <a:gd name="connsiteY502" fmla="*/ 227130 h 2046045"/>
              <a:gd name="connsiteX503" fmla="*/ 417046 w 5143350"/>
              <a:gd name="connsiteY503" fmla="*/ 12058 h 2046045"/>
              <a:gd name="connsiteX504" fmla="*/ 417151 w 5143350"/>
              <a:gd name="connsiteY504" fmla="*/ 11023 h 2046045"/>
              <a:gd name="connsiteX505" fmla="*/ 431768 w 5143350"/>
              <a:gd name="connsiteY505" fmla="*/ 9636 h 2046045"/>
              <a:gd name="connsiteX506" fmla="*/ 517835 w 5143350"/>
              <a:gd name="connsiteY506" fmla="*/ 1463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143350" h="2046045">
                <a:moveTo>
                  <a:pt x="5130566" y="1529818"/>
                </a:moveTo>
                <a:lnTo>
                  <a:pt x="5143350" y="1531032"/>
                </a:lnTo>
                <a:lnTo>
                  <a:pt x="5143350" y="1666937"/>
                </a:lnTo>
                <a:lnTo>
                  <a:pt x="5138466" y="1645303"/>
                </a:lnTo>
                <a:cubicBezTo>
                  <a:pt x="5138316" y="1645255"/>
                  <a:pt x="5138163" y="1645251"/>
                  <a:pt x="5138011" y="1645246"/>
                </a:cubicBezTo>
                <a:lnTo>
                  <a:pt x="5137525" y="1639227"/>
                </a:lnTo>
                <a:cubicBezTo>
                  <a:pt x="5132965" y="1611955"/>
                  <a:pt x="5130755" y="1584104"/>
                  <a:pt x="5130793" y="1555853"/>
                </a:cubicBezTo>
                <a:cubicBezTo>
                  <a:pt x="5129610" y="1550779"/>
                  <a:pt x="5129558" y="1545670"/>
                  <a:pt x="5129558" y="1540548"/>
                </a:cubicBezTo>
                <a:lnTo>
                  <a:pt x="5130093" y="1530234"/>
                </a:lnTo>
                <a:lnTo>
                  <a:pt x="5130542" y="1530264"/>
                </a:lnTo>
                <a:close/>
                <a:moveTo>
                  <a:pt x="5110054" y="1529818"/>
                </a:moveTo>
                <a:lnTo>
                  <a:pt x="5110078" y="1530264"/>
                </a:lnTo>
                <a:lnTo>
                  <a:pt x="5110526" y="1530234"/>
                </a:lnTo>
                <a:lnTo>
                  <a:pt x="5111062" y="1540548"/>
                </a:lnTo>
                <a:cubicBezTo>
                  <a:pt x="5111062" y="1545670"/>
                  <a:pt x="5111009" y="1550779"/>
                  <a:pt x="5109826" y="1555853"/>
                </a:cubicBezTo>
                <a:cubicBezTo>
                  <a:pt x="5109864" y="1584104"/>
                  <a:pt x="5107655" y="1611955"/>
                  <a:pt x="5103094" y="1639227"/>
                </a:cubicBezTo>
                <a:lnTo>
                  <a:pt x="5102609" y="1645246"/>
                </a:lnTo>
                <a:cubicBezTo>
                  <a:pt x="5102456" y="1645251"/>
                  <a:pt x="5102304" y="1645255"/>
                  <a:pt x="5102153" y="1645303"/>
                </a:cubicBezTo>
                <a:cubicBezTo>
                  <a:pt x="5080186" y="1799480"/>
                  <a:pt x="5009355" y="1938392"/>
                  <a:pt x="4904654" y="2046045"/>
                </a:cubicBezTo>
                <a:lnTo>
                  <a:pt x="4729531" y="2046045"/>
                </a:lnTo>
                <a:cubicBezTo>
                  <a:pt x="4858545" y="1955463"/>
                  <a:pt x="4950707" y="1818532"/>
                  <a:pt x="4981806" y="1660395"/>
                </a:cubicBezTo>
                <a:cubicBezTo>
                  <a:pt x="4770834" y="1705736"/>
                  <a:pt x="4599202" y="1852548"/>
                  <a:pt x="4524026" y="2046045"/>
                </a:cubicBezTo>
                <a:lnTo>
                  <a:pt x="4400016" y="2046045"/>
                </a:lnTo>
                <a:cubicBezTo>
                  <a:pt x="4484190" y="1785974"/>
                  <a:pt x="4712496" y="1588449"/>
                  <a:pt x="4993860" y="1541877"/>
                </a:cubicBezTo>
                <a:lnTo>
                  <a:pt x="4993965" y="1540842"/>
                </a:lnTo>
                <a:cubicBezTo>
                  <a:pt x="4998752" y="1539931"/>
                  <a:pt x="5003555" y="1539077"/>
                  <a:pt x="5008582" y="1539454"/>
                </a:cubicBezTo>
                <a:cubicBezTo>
                  <a:pt x="5036696" y="1534444"/>
                  <a:pt x="5065450" y="1531757"/>
                  <a:pt x="5094648" y="1531281"/>
                </a:cubicBezTo>
                <a:close/>
                <a:moveTo>
                  <a:pt x="3604961" y="1529818"/>
                </a:moveTo>
                <a:lnTo>
                  <a:pt x="3620366" y="1531281"/>
                </a:lnTo>
                <a:cubicBezTo>
                  <a:pt x="3649565" y="1531757"/>
                  <a:pt x="3678318" y="1534444"/>
                  <a:pt x="3706433" y="1539454"/>
                </a:cubicBezTo>
                <a:cubicBezTo>
                  <a:pt x="3711460" y="1539077"/>
                  <a:pt x="3716264" y="1539931"/>
                  <a:pt x="3721049" y="1540842"/>
                </a:cubicBezTo>
                <a:lnTo>
                  <a:pt x="3721156" y="1541877"/>
                </a:lnTo>
                <a:cubicBezTo>
                  <a:pt x="4002519" y="1588449"/>
                  <a:pt x="4230824" y="1785974"/>
                  <a:pt x="4314998" y="2046045"/>
                </a:cubicBezTo>
                <a:lnTo>
                  <a:pt x="4190989" y="2046045"/>
                </a:lnTo>
                <a:cubicBezTo>
                  <a:pt x="4115812" y="1852548"/>
                  <a:pt x="3944180" y="1705736"/>
                  <a:pt x="3733210" y="1660395"/>
                </a:cubicBezTo>
                <a:cubicBezTo>
                  <a:pt x="3764309" y="1818531"/>
                  <a:pt x="3856471" y="1955463"/>
                  <a:pt x="3985483" y="2046045"/>
                </a:cubicBezTo>
                <a:lnTo>
                  <a:pt x="3810360" y="2046045"/>
                </a:lnTo>
                <a:cubicBezTo>
                  <a:pt x="3705659" y="1938392"/>
                  <a:pt x="3634829" y="1799480"/>
                  <a:pt x="3612862" y="1645303"/>
                </a:cubicBezTo>
                <a:cubicBezTo>
                  <a:pt x="3612711" y="1645255"/>
                  <a:pt x="3612559" y="1645251"/>
                  <a:pt x="3612406" y="1645246"/>
                </a:cubicBezTo>
                <a:lnTo>
                  <a:pt x="3611921" y="1639227"/>
                </a:lnTo>
                <a:cubicBezTo>
                  <a:pt x="3607360" y="1611955"/>
                  <a:pt x="3605151" y="1584104"/>
                  <a:pt x="3605188" y="1555853"/>
                </a:cubicBezTo>
                <a:cubicBezTo>
                  <a:pt x="3604006" y="1550779"/>
                  <a:pt x="3603953" y="1545670"/>
                  <a:pt x="3603953" y="1540548"/>
                </a:cubicBezTo>
                <a:lnTo>
                  <a:pt x="3604489" y="1530234"/>
                </a:lnTo>
                <a:lnTo>
                  <a:pt x="3604938" y="1530264"/>
                </a:lnTo>
                <a:close/>
                <a:moveTo>
                  <a:pt x="3584449" y="1529818"/>
                </a:moveTo>
                <a:lnTo>
                  <a:pt x="3584473" y="1530264"/>
                </a:lnTo>
                <a:lnTo>
                  <a:pt x="3584922" y="1530234"/>
                </a:lnTo>
                <a:lnTo>
                  <a:pt x="3585457" y="1540548"/>
                </a:lnTo>
                <a:cubicBezTo>
                  <a:pt x="3585457" y="1545670"/>
                  <a:pt x="3585404" y="1550779"/>
                  <a:pt x="3584221" y="1555853"/>
                </a:cubicBezTo>
                <a:cubicBezTo>
                  <a:pt x="3584259" y="1584104"/>
                  <a:pt x="3582050" y="1611955"/>
                  <a:pt x="3577489" y="1639227"/>
                </a:cubicBezTo>
                <a:lnTo>
                  <a:pt x="3577004" y="1645246"/>
                </a:lnTo>
                <a:cubicBezTo>
                  <a:pt x="3576851" y="1645251"/>
                  <a:pt x="3576700" y="1645255"/>
                  <a:pt x="3576548" y="1645303"/>
                </a:cubicBezTo>
                <a:cubicBezTo>
                  <a:pt x="3554581" y="1799480"/>
                  <a:pt x="3483751" y="1938392"/>
                  <a:pt x="3379049" y="2046045"/>
                </a:cubicBezTo>
                <a:lnTo>
                  <a:pt x="3203926" y="2046045"/>
                </a:lnTo>
                <a:cubicBezTo>
                  <a:pt x="3332940" y="1955463"/>
                  <a:pt x="3425102" y="1818532"/>
                  <a:pt x="3456201" y="1660395"/>
                </a:cubicBezTo>
                <a:cubicBezTo>
                  <a:pt x="3245230" y="1705736"/>
                  <a:pt x="3073598" y="1852548"/>
                  <a:pt x="2998422" y="2046045"/>
                </a:cubicBezTo>
                <a:lnTo>
                  <a:pt x="2874411" y="2046045"/>
                </a:lnTo>
                <a:cubicBezTo>
                  <a:pt x="2958585" y="1785974"/>
                  <a:pt x="3186892" y="1588449"/>
                  <a:pt x="3468255" y="1541877"/>
                </a:cubicBezTo>
                <a:lnTo>
                  <a:pt x="3468361" y="1540842"/>
                </a:lnTo>
                <a:cubicBezTo>
                  <a:pt x="3473147" y="1539931"/>
                  <a:pt x="3477950" y="1539077"/>
                  <a:pt x="3482978" y="1539454"/>
                </a:cubicBezTo>
                <a:cubicBezTo>
                  <a:pt x="3511092" y="1534444"/>
                  <a:pt x="3539846" y="1531757"/>
                  <a:pt x="3569043" y="1531281"/>
                </a:cubicBezTo>
                <a:close/>
                <a:moveTo>
                  <a:pt x="2079356" y="1529818"/>
                </a:moveTo>
                <a:lnTo>
                  <a:pt x="2094762" y="1531281"/>
                </a:lnTo>
                <a:cubicBezTo>
                  <a:pt x="2123960" y="1531757"/>
                  <a:pt x="2152713" y="1534444"/>
                  <a:pt x="2180828" y="1539454"/>
                </a:cubicBezTo>
                <a:cubicBezTo>
                  <a:pt x="2185855" y="1539077"/>
                  <a:pt x="2190659" y="1539931"/>
                  <a:pt x="2195444" y="1540842"/>
                </a:cubicBezTo>
                <a:lnTo>
                  <a:pt x="2195551" y="1541877"/>
                </a:lnTo>
                <a:cubicBezTo>
                  <a:pt x="2476914" y="1588449"/>
                  <a:pt x="2705221" y="1785974"/>
                  <a:pt x="2789394" y="2046045"/>
                </a:cubicBezTo>
                <a:lnTo>
                  <a:pt x="2665384" y="2046045"/>
                </a:lnTo>
                <a:cubicBezTo>
                  <a:pt x="2590208" y="1852548"/>
                  <a:pt x="2418576" y="1705736"/>
                  <a:pt x="2207605" y="1660395"/>
                </a:cubicBezTo>
                <a:cubicBezTo>
                  <a:pt x="2238704" y="1818532"/>
                  <a:pt x="2330866" y="1955463"/>
                  <a:pt x="2459880" y="2046045"/>
                </a:cubicBezTo>
                <a:lnTo>
                  <a:pt x="2284757" y="2046045"/>
                </a:lnTo>
                <a:cubicBezTo>
                  <a:pt x="2180055" y="1938392"/>
                  <a:pt x="2109224" y="1799480"/>
                  <a:pt x="2087257" y="1645303"/>
                </a:cubicBezTo>
                <a:cubicBezTo>
                  <a:pt x="2087106" y="1645255"/>
                  <a:pt x="2086954" y="1645251"/>
                  <a:pt x="2086802" y="1645246"/>
                </a:cubicBezTo>
                <a:lnTo>
                  <a:pt x="2086317" y="1639227"/>
                </a:lnTo>
                <a:cubicBezTo>
                  <a:pt x="2081756" y="1611955"/>
                  <a:pt x="2079546" y="1584104"/>
                  <a:pt x="2079584" y="1555853"/>
                </a:cubicBezTo>
                <a:cubicBezTo>
                  <a:pt x="2078401" y="1550779"/>
                  <a:pt x="2078348" y="1545670"/>
                  <a:pt x="2078348" y="1540548"/>
                </a:cubicBezTo>
                <a:lnTo>
                  <a:pt x="2078884" y="1530234"/>
                </a:lnTo>
                <a:lnTo>
                  <a:pt x="2079333" y="1530264"/>
                </a:lnTo>
                <a:close/>
                <a:moveTo>
                  <a:pt x="2058845" y="1529818"/>
                </a:moveTo>
                <a:lnTo>
                  <a:pt x="2058868" y="1530264"/>
                </a:lnTo>
                <a:lnTo>
                  <a:pt x="2059317" y="1530234"/>
                </a:lnTo>
                <a:lnTo>
                  <a:pt x="2059853" y="1540548"/>
                </a:lnTo>
                <a:cubicBezTo>
                  <a:pt x="2059853" y="1545670"/>
                  <a:pt x="2059799" y="1550779"/>
                  <a:pt x="2058617" y="1555853"/>
                </a:cubicBezTo>
                <a:cubicBezTo>
                  <a:pt x="2058654" y="1584104"/>
                  <a:pt x="2056445" y="1611955"/>
                  <a:pt x="2051884" y="1639227"/>
                </a:cubicBezTo>
                <a:lnTo>
                  <a:pt x="2051399" y="1645246"/>
                </a:lnTo>
                <a:cubicBezTo>
                  <a:pt x="2051246" y="1645251"/>
                  <a:pt x="2051095" y="1645255"/>
                  <a:pt x="2050943" y="1645303"/>
                </a:cubicBezTo>
                <a:cubicBezTo>
                  <a:pt x="2028976" y="1799480"/>
                  <a:pt x="1958146" y="1938392"/>
                  <a:pt x="1853445" y="2046045"/>
                </a:cubicBezTo>
                <a:lnTo>
                  <a:pt x="1678321" y="2046045"/>
                </a:lnTo>
                <a:cubicBezTo>
                  <a:pt x="1807335" y="1955463"/>
                  <a:pt x="1899497" y="1818531"/>
                  <a:pt x="1930596" y="1660395"/>
                </a:cubicBezTo>
                <a:cubicBezTo>
                  <a:pt x="1719625" y="1705736"/>
                  <a:pt x="1547993" y="1852548"/>
                  <a:pt x="1472817" y="2046045"/>
                </a:cubicBezTo>
                <a:lnTo>
                  <a:pt x="1348807" y="2046045"/>
                </a:lnTo>
                <a:cubicBezTo>
                  <a:pt x="1432981" y="1785974"/>
                  <a:pt x="1661287" y="1588449"/>
                  <a:pt x="1942650" y="1541877"/>
                </a:cubicBezTo>
                <a:lnTo>
                  <a:pt x="1942756" y="1540842"/>
                </a:lnTo>
                <a:cubicBezTo>
                  <a:pt x="1947542" y="1539931"/>
                  <a:pt x="1952346" y="1539077"/>
                  <a:pt x="1957373" y="1539454"/>
                </a:cubicBezTo>
                <a:cubicBezTo>
                  <a:pt x="1985487" y="1534444"/>
                  <a:pt x="2014241" y="1531757"/>
                  <a:pt x="2043439" y="1531281"/>
                </a:cubicBezTo>
                <a:close/>
                <a:moveTo>
                  <a:pt x="553752" y="1529818"/>
                </a:moveTo>
                <a:lnTo>
                  <a:pt x="569157" y="1531281"/>
                </a:lnTo>
                <a:cubicBezTo>
                  <a:pt x="598355" y="1531757"/>
                  <a:pt x="627109" y="1534444"/>
                  <a:pt x="655223" y="1539454"/>
                </a:cubicBezTo>
                <a:cubicBezTo>
                  <a:pt x="660250" y="1539077"/>
                  <a:pt x="665054" y="1539931"/>
                  <a:pt x="669840" y="1540842"/>
                </a:cubicBezTo>
                <a:lnTo>
                  <a:pt x="669945" y="1541877"/>
                </a:lnTo>
                <a:cubicBezTo>
                  <a:pt x="951309" y="1588449"/>
                  <a:pt x="1179615" y="1785974"/>
                  <a:pt x="1263790" y="2046045"/>
                </a:cubicBezTo>
                <a:lnTo>
                  <a:pt x="1139779" y="2046045"/>
                </a:lnTo>
                <a:cubicBezTo>
                  <a:pt x="1064603" y="1852548"/>
                  <a:pt x="892971" y="1705736"/>
                  <a:pt x="682000" y="1660395"/>
                </a:cubicBezTo>
                <a:cubicBezTo>
                  <a:pt x="713099" y="1818532"/>
                  <a:pt x="805261" y="1955463"/>
                  <a:pt x="934274" y="2046045"/>
                </a:cubicBezTo>
                <a:lnTo>
                  <a:pt x="759152" y="2046045"/>
                </a:lnTo>
                <a:cubicBezTo>
                  <a:pt x="654450" y="1938392"/>
                  <a:pt x="583619" y="1799480"/>
                  <a:pt x="561652" y="1645303"/>
                </a:cubicBezTo>
                <a:cubicBezTo>
                  <a:pt x="561501" y="1645255"/>
                  <a:pt x="561349" y="1645251"/>
                  <a:pt x="561197" y="1645246"/>
                </a:cubicBezTo>
                <a:lnTo>
                  <a:pt x="560712" y="1639227"/>
                </a:lnTo>
                <a:cubicBezTo>
                  <a:pt x="556151" y="1611955"/>
                  <a:pt x="553941" y="1584104"/>
                  <a:pt x="553979" y="1555853"/>
                </a:cubicBezTo>
                <a:cubicBezTo>
                  <a:pt x="552796" y="1550779"/>
                  <a:pt x="552744" y="1545670"/>
                  <a:pt x="552744" y="1540548"/>
                </a:cubicBezTo>
                <a:lnTo>
                  <a:pt x="553279" y="1530234"/>
                </a:lnTo>
                <a:lnTo>
                  <a:pt x="553728" y="1530264"/>
                </a:lnTo>
                <a:close/>
                <a:moveTo>
                  <a:pt x="533240" y="1529818"/>
                </a:moveTo>
                <a:lnTo>
                  <a:pt x="533263" y="1530264"/>
                </a:lnTo>
                <a:lnTo>
                  <a:pt x="533712" y="1530234"/>
                </a:lnTo>
                <a:lnTo>
                  <a:pt x="534248" y="1540548"/>
                </a:lnTo>
                <a:cubicBezTo>
                  <a:pt x="534248" y="1545670"/>
                  <a:pt x="534195" y="1550779"/>
                  <a:pt x="533012" y="1555853"/>
                </a:cubicBezTo>
                <a:cubicBezTo>
                  <a:pt x="533050" y="1584104"/>
                  <a:pt x="530841" y="1611955"/>
                  <a:pt x="526280" y="1639227"/>
                </a:cubicBezTo>
                <a:lnTo>
                  <a:pt x="525795" y="1645246"/>
                </a:lnTo>
                <a:cubicBezTo>
                  <a:pt x="525641" y="1645251"/>
                  <a:pt x="525490" y="1645255"/>
                  <a:pt x="525339" y="1645303"/>
                </a:cubicBezTo>
                <a:cubicBezTo>
                  <a:pt x="503328" y="1799790"/>
                  <a:pt x="432257" y="1938951"/>
                  <a:pt x="326696" y="2046045"/>
                </a:cubicBezTo>
                <a:lnTo>
                  <a:pt x="153098" y="2046045"/>
                </a:lnTo>
                <a:cubicBezTo>
                  <a:pt x="281836" y="1955307"/>
                  <a:pt x="373910" y="1818442"/>
                  <a:pt x="404991" y="1660395"/>
                </a:cubicBezTo>
                <a:cubicBezTo>
                  <a:pt x="233483" y="1697255"/>
                  <a:pt x="87973" y="1801175"/>
                  <a:pt x="0" y="1943390"/>
                </a:cubicBezTo>
                <a:lnTo>
                  <a:pt x="0" y="1756949"/>
                </a:lnTo>
                <a:cubicBezTo>
                  <a:pt x="109527" y="1646139"/>
                  <a:pt x="254424" y="1568794"/>
                  <a:pt x="417046" y="1541877"/>
                </a:cubicBezTo>
                <a:lnTo>
                  <a:pt x="417151" y="1540842"/>
                </a:lnTo>
                <a:cubicBezTo>
                  <a:pt x="421937" y="1539931"/>
                  <a:pt x="426741" y="1539077"/>
                  <a:pt x="431768" y="1539454"/>
                </a:cubicBezTo>
                <a:cubicBezTo>
                  <a:pt x="459882" y="1534444"/>
                  <a:pt x="488636" y="1531757"/>
                  <a:pt x="517835" y="1531281"/>
                </a:cubicBezTo>
                <a:close/>
                <a:moveTo>
                  <a:pt x="5143350" y="1384767"/>
                </a:moveTo>
                <a:lnTo>
                  <a:pt x="5143350" y="1519377"/>
                </a:lnTo>
                <a:lnTo>
                  <a:pt x="5130564" y="1520582"/>
                </a:lnTo>
                <a:lnTo>
                  <a:pt x="5130541" y="1520139"/>
                </a:lnTo>
                <a:lnTo>
                  <a:pt x="5130091" y="1520169"/>
                </a:lnTo>
                <a:cubicBezTo>
                  <a:pt x="5129580" y="1516768"/>
                  <a:pt x="5129556" y="1513355"/>
                  <a:pt x="5129556" y="1509936"/>
                </a:cubicBezTo>
                <a:cubicBezTo>
                  <a:pt x="5129556" y="1504853"/>
                  <a:pt x="5129608" y="1499782"/>
                  <a:pt x="5130791" y="1494746"/>
                </a:cubicBezTo>
                <a:cubicBezTo>
                  <a:pt x="5130753" y="1466723"/>
                  <a:pt x="5132962" y="1439097"/>
                  <a:pt x="5137521" y="1412043"/>
                </a:cubicBezTo>
                <a:lnTo>
                  <a:pt x="5138008" y="1406060"/>
                </a:lnTo>
                <a:cubicBezTo>
                  <a:pt x="5138160" y="1406055"/>
                  <a:pt x="5138313" y="1406051"/>
                  <a:pt x="5138464" y="1406003"/>
                </a:cubicBezTo>
                <a:close/>
                <a:moveTo>
                  <a:pt x="4491971" y="903667"/>
                </a:moveTo>
                <a:cubicBezTo>
                  <a:pt x="4540003" y="1145992"/>
                  <a:pt x="4733701" y="1338127"/>
                  <a:pt x="4981806" y="1391030"/>
                </a:cubicBezTo>
                <a:cubicBezTo>
                  <a:pt x="4933774" y="1148705"/>
                  <a:pt x="4740076" y="956570"/>
                  <a:pt x="4491971" y="903667"/>
                </a:cubicBezTo>
                <a:close/>
                <a:moveTo>
                  <a:pt x="4223043" y="903667"/>
                </a:moveTo>
                <a:cubicBezTo>
                  <a:pt x="3974938" y="956570"/>
                  <a:pt x="3781239" y="1148705"/>
                  <a:pt x="3733208" y="1391030"/>
                </a:cubicBezTo>
                <a:cubicBezTo>
                  <a:pt x="3981313" y="1338127"/>
                  <a:pt x="4175010" y="1145992"/>
                  <a:pt x="4223043" y="903667"/>
                </a:cubicBezTo>
                <a:close/>
                <a:moveTo>
                  <a:pt x="2966366" y="903667"/>
                </a:moveTo>
                <a:cubicBezTo>
                  <a:pt x="3014398" y="1145992"/>
                  <a:pt x="3208096" y="1338127"/>
                  <a:pt x="3456201" y="1391030"/>
                </a:cubicBezTo>
                <a:cubicBezTo>
                  <a:pt x="3408169" y="1148705"/>
                  <a:pt x="3214471" y="956570"/>
                  <a:pt x="2966366" y="903667"/>
                </a:cubicBezTo>
                <a:close/>
                <a:moveTo>
                  <a:pt x="2697438" y="903667"/>
                </a:moveTo>
                <a:cubicBezTo>
                  <a:pt x="2449333" y="956570"/>
                  <a:pt x="2255635" y="1148705"/>
                  <a:pt x="2207603" y="1391030"/>
                </a:cubicBezTo>
                <a:cubicBezTo>
                  <a:pt x="2455708" y="1338127"/>
                  <a:pt x="2649406" y="1145992"/>
                  <a:pt x="2697438" y="903667"/>
                </a:cubicBezTo>
                <a:close/>
                <a:moveTo>
                  <a:pt x="1440761" y="903667"/>
                </a:moveTo>
                <a:cubicBezTo>
                  <a:pt x="1488794" y="1145992"/>
                  <a:pt x="1682491" y="1338127"/>
                  <a:pt x="1930596" y="1391030"/>
                </a:cubicBezTo>
                <a:cubicBezTo>
                  <a:pt x="1882565" y="1148705"/>
                  <a:pt x="1688866" y="956570"/>
                  <a:pt x="1440761" y="903667"/>
                </a:cubicBezTo>
                <a:close/>
                <a:moveTo>
                  <a:pt x="1171833" y="903667"/>
                </a:moveTo>
                <a:cubicBezTo>
                  <a:pt x="923728" y="956570"/>
                  <a:pt x="730030" y="1148705"/>
                  <a:pt x="681998" y="1391030"/>
                </a:cubicBezTo>
                <a:cubicBezTo>
                  <a:pt x="930103" y="1338127"/>
                  <a:pt x="1123801" y="1145992"/>
                  <a:pt x="1171833" y="903667"/>
                </a:cubicBezTo>
                <a:close/>
                <a:moveTo>
                  <a:pt x="0" y="809897"/>
                </a:moveTo>
                <a:cubicBezTo>
                  <a:pt x="276476" y="891472"/>
                  <a:pt x="484666" y="1122777"/>
                  <a:pt x="525340" y="1406003"/>
                </a:cubicBezTo>
                <a:cubicBezTo>
                  <a:pt x="525491" y="1406051"/>
                  <a:pt x="525643" y="1406055"/>
                  <a:pt x="525796" y="1406060"/>
                </a:cubicBezTo>
                <a:lnTo>
                  <a:pt x="526282" y="1412043"/>
                </a:lnTo>
                <a:cubicBezTo>
                  <a:pt x="530842" y="1439097"/>
                  <a:pt x="533050" y="1466723"/>
                  <a:pt x="533012" y="1494746"/>
                </a:cubicBezTo>
                <a:cubicBezTo>
                  <a:pt x="534195" y="1499782"/>
                  <a:pt x="534248" y="1504853"/>
                  <a:pt x="534248" y="1509936"/>
                </a:cubicBezTo>
                <a:cubicBezTo>
                  <a:pt x="534248" y="1513355"/>
                  <a:pt x="534223" y="1516768"/>
                  <a:pt x="533713" y="1520169"/>
                </a:cubicBezTo>
                <a:lnTo>
                  <a:pt x="533263" y="1520139"/>
                </a:lnTo>
                <a:lnTo>
                  <a:pt x="533240" y="1520582"/>
                </a:lnTo>
                <a:lnTo>
                  <a:pt x="517807" y="1519127"/>
                </a:lnTo>
                <a:cubicBezTo>
                  <a:pt x="488618" y="1518656"/>
                  <a:pt x="459876" y="1515989"/>
                  <a:pt x="431772" y="1511021"/>
                </a:cubicBezTo>
                <a:cubicBezTo>
                  <a:pt x="426744" y="1511396"/>
                  <a:pt x="421939" y="1510548"/>
                  <a:pt x="417151" y="1509644"/>
                </a:cubicBezTo>
                <a:lnTo>
                  <a:pt x="417046" y="1508617"/>
                </a:lnTo>
                <a:cubicBezTo>
                  <a:pt x="254425" y="1481910"/>
                  <a:pt x="109528" y="1405174"/>
                  <a:pt x="0" y="1295233"/>
                </a:cubicBezTo>
                <a:lnTo>
                  <a:pt x="0" y="1110258"/>
                </a:lnTo>
                <a:cubicBezTo>
                  <a:pt x="87980" y="1251360"/>
                  <a:pt x="233486" y="1354461"/>
                  <a:pt x="404991" y="1391030"/>
                </a:cubicBezTo>
                <a:cubicBezTo>
                  <a:pt x="362598" y="1177151"/>
                  <a:pt x="206729" y="1002369"/>
                  <a:pt x="0" y="928273"/>
                </a:cubicBezTo>
                <a:close/>
                <a:moveTo>
                  <a:pt x="4363722" y="774116"/>
                </a:moveTo>
                <a:lnTo>
                  <a:pt x="4379127" y="775568"/>
                </a:lnTo>
                <a:cubicBezTo>
                  <a:pt x="4408326" y="776039"/>
                  <a:pt x="4437079" y="778706"/>
                  <a:pt x="4465194" y="783677"/>
                </a:cubicBezTo>
                <a:cubicBezTo>
                  <a:pt x="4470221" y="783301"/>
                  <a:pt x="4475025" y="784150"/>
                  <a:pt x="4479810" y="785053"/>
                </a:cubicBezTo>
                <a:lnTo>
                  <a:pt x="4479916" y="786080"/>
                </a:lnTo>
                <a:cubicBezTo>
                  <a:pt x="4803448" y="839212"/>
                  <a:pt x="5056826" y="1090365"/>
                  <a:pt x="5102154" y="1406003"/>
                </a:cubicBezTo>
                <a:cubicBezTo>
                  <a:pt x="5102305" y="1406051"/>
                  <a:pt x="5102457" y="1406055"/>
                  <a:pt x="5102610" y="1406060"/>
                </a:cubicBezTo>
                <a:lnTo>
                  <a:pt x="5103097" y="1412043"/>
                </a:lnTo>
                <a:cubicBezTo>
                  <a:pt x="5107656" y="1439097"/>
                  <a:pt x="5109864" y="1466723"/>
                  <a:pt x="5109826" y="1494746"/>
                </a:cubicBezTo>
                <a:cubicBezTo>
                  <a:pt x="5111009" y="1499782"/>
                  <a:pt x="5111062" y="1504853"/>
                  <a:pt x="5111062" y="1509936"/>
                </a:cubicBezTo>
                <a:cubicBezTo>
                  <a:pt x="5111062" y="1513355"/>
                  <a:pt x="5111038" y="1516768"/>
                  <a:pt x="5110527" y="1520169"/>
                </a:cubicBezTo>
                <a:lnTo>
                  <a:pt x="5110078" y="1520139"/>
                </a:lnTo>
                <a:lnTo>
                  <a:pt x="5110054" y="1520582"/>
                </a:lnTo>
                <a:lnTo>
                  <a:pt x="5094620" y="1519127"/>
                </a:lnTo>
                <a:cubicBezTo>
                  <a:pt x="5065432" y="1518656"/>
                  <a:pt x="5036690" y="1515989"/>
                  <a:pt x="5008586" y="1511021"/>
                </a:cubicBezTo>
                <a:cubicBezTo>
                  <a:pt x="5003558" y="1511396"/>
                  <a:pt x="4998753" y="1510548"/>
                  <a:pt x="4993965" y="1509644"/>
                </a:cubicBezTo>
                <a:lnTo>
                  <a:pt x="4993861" y="1508617"/>
                </a:lnTo>
                <a:cubicBezTo>
                  <a:pt x="4670329" y="1455485"/>
                  <a:pt x="4416950" y="1204331"/>
                  <a:pt x="4371623" y="888694"/>
                </a:cubicBezTo>
                <a:cubicBezTo>
                  <a:pt x="4371472" y="888647"/>
                  <a:pt x="4371320" y="888643"/>
                  <a:pt x="4371167" y="888638"/>
                </a:cubicBezTo>
                <a:lnTo>
                  <a:pt x="4370681" y="882666"/>
                </a:lnTo>
                <a:cubicBezTo>
                  <a:pt x="4366121" y="855608"/>
                  <a:pt x="4363911" y="827976"/>
                  <a:pt x="4363949" y="799946"/>
                </a:cubicBezTo>
                <a:cubicBezTo>
                  <a:pt x="4362766" y="794913"/>
                  <a:pt x="4362714" y="789843"/>
                  <a:pt x="4362714" y="784762"/>
                </a:cubicBezTo>
                <a:lnTo>
                  <a:pt x="4363250" y="774529"/>
                </a:lnTo>
                <a:lnTo>
                  <a:pt x="4363699" y="774558"/>
                </a:lnTo>
                <a:close/>
                <a:moveTo>
                  <a:pt x="4351291" y="774116"/>
                </a:moveTo>
                <a:lnTo>
                  <a:pt x="4351315" y="774558"/>
                </a:lnTo>
                <a:lnTo>
                  <a:pt x="4351764" y="774529"/>
                </a:lnTo>
                <a:lnTo>
                  <a:pt x="4352299" y="784762"/>
                </a:lnTo>
                <a:cubicBezTo>
                  <a:pt x="4352299" y="789843"/>
                  <a:pt x="4352246" y="794913"/>
                  <a:pt x="4351063" y="799946"/>
                </a:cubicBezTo>
                <a:cubicBezTo>
                  <a:pt x="4351101" y="827976"/>
                  <a:pt x="4348892" y="855608"/>
                  <a:pt x="4344331" y="882666"/>
                </a:cubicBezTo>
                <a:lnTo>
                  <a:pt x="4343846" y="888638"/>
                </a:lnTo>
                <a:cubicBezTo>
                  <a:pt x="4343693" y="888643"/>
                  <a:pt x="4343541" y="888647"/>
                  <a:pt x="4343390" y="888694"/>
                </a:cubicBezTo>
                <a:cubicBezTo>
                  <a:pt x="4298063" y="1204331"/>
                  <a:pt x="4044685" y="1455485"/>
                  <a:pt x="3721153" y="1508617"/>
                </a:cubicBezTo>
                <a:lnTo>
                  <a:pt x="3721047" y="1509644"/>
                </a:lnTo>
                <a:cubicBezTo>
                  <a:pt x="3716260" y="1510548"/>
                  <a:pt x="3711456" y="1511396"/>
                  <a:pt x="3706427" y="1511021"/>
                </a:cubicBezTo>
                <a:cubicBezTo>
                  <a:pt x="3678323" y="1515989"/>
                  <a:pt x="3649581" y="1518656"/>
                  <a:pt x="3620392" y="1519127"/>
                </a:cubicBezTo>
                <a:lnTo>
                  <a:pt x="3604959" y="1520582"/>
                </a:lnTo>
                <a:lnTo>
                  <a:pt x="3604936" y="1520139"/>
                </a:lnTo>
                <a:lnTo>
                  <a:pt x="3604486" y="1520169"/>
                </a:lnTo>
                <a:cubicBezTo>
                  <a:pt x="3603976" y="1516768"/>
                  <a:pt x="3603951" y="1513355"/>
                  <a:pt x="3603951" y="1509936"/>
                </a:cubicBezTo>
                <a:cubicBezTo>
                  <a:pt x="3603951" y="1504853"/>
                  <a:pt x="3604004" y="1499782"/>
                  <a:pt x="3605186" y="1494746"/>
                </a:cubicBezTo>
                <a:cubicBezTo>
                  <a:pt x="3605149" y="1466723"/>
                  <a:pt x="3607358" y="1439097"/>
                  <a:pt x="3611916" y="1412043"/>
                </a:cubicBezTo>
                <a:lnTo>
                  <a:pt x="3612404" y="1406060"/>
                </a:lnTo>
                <a:cubicBezTo>
                  <a:pt x="3612555" y="1406055"/>
                  <a:pt x="3612708" y="1406051"/>
                  <a:pt x="3612859" y="1406003"/>
                </a:cubicBezTo>
                <a:cubicBezTo>
                  <a:pt x="3658188" y="1090365"/>
                  <a:pt x="3911566" y="839212"/>
                  <a:pt x="4235097" y="786080"/>
                </a:cubicBezTo>
                <a:lnTo>
                  <a:pt x="4235202" y="785053"/>
                </a:lnTo>
                <a:cubicBezTo>
                  <a:pt x="4239989" y="784150"/>
                  <a:pt x="4244792" y="783301"/>
                  <a:pt x="4249820" y="783677"/>
                </a:cubicBezTo>
                <a:cubicBezTo>
                  <a:pt x="4277933" y="778706"/>
                  <a:pt x="4306687" y="776039"/>
                  <a:pt x="4335885" y="775568"/>
                </a:cubicBezTo>
                <a:close/>
                <a:moveTo>
                  <a:pt x="2838118" y="774116"/>
                </a:moveTo>
                <a:lnTo>
                  <a:pt x="2853523" y="775568"/>
                </a:lnTo>
                <a:cubicBezTo>
                  <a:pt x="2882721" y="776039"/>
                  <a:pt x="2911474" y="778706"/>
                  <a:pt x="2939589" y="783677"/>
                </a:cubicBezTo>
                <a:cubicBezTo>
                  <a:pt x="2944616" y="783301"/>
                  <a:pt x="2949420" y="784150"/>
                  <a:pt x="2954206" y="785053"/>
                </a:cubicBezTo>
                <a:lnTo>
                  <a:pt x="2954312" y="786080"/>
                </a:lnTo>
                <a:cubicBezTo>
                  <a:pt x="3277843" y="839212"/>
                  <a:pt x="3531221" y="1090365"/>
                  <a:pt x="3576549" y="1406003"/>
                </a:cubicBezTo>
                <a:cubicBezTo>
                  <a:pt x="3576700" y="1406051"/>
                  <a:pt x="3576853" y="1406055"/>
                  <a:pt x="3577005" y="1406060"/>
                </a:cubicBezTo>
                <a:lnTo>
                  <a:pt x="3577492" y="1412043"/>
                </a:lnTo>
                <a:cubicBezTo>
                  <a:pt x="3582051" y="1439097"/>
                  <a:pt x="3584259" y="1466723"/>
                  <a:pt x="3584221" y="1494746"/>
                </a:cubicBezTo>
                <a:cubicBezTo>
                  <a:pt x="3585404" y="1499782"/>
                  <a:pt x="3585457" y="1504853"/>
                  <a:pt x="3585457" y="1509936"/>
                </a:cubicBezTo>
                <a:cubicBezTo>
                  <a:pt x="3585457" y="1513355"/>
                  <a:pt x="3585433" y="1516768"/>
                  <a:pt x="3584923" y="1520169"/>
                </a:cubicBezTo>
                <a:lnTo>
                  <a:pt x="3584473" y="1520139"/>
                </a:lnTo>
                <a:lnTo>
                  <a:pt x="3584449" y="1520582"/>
                </a:lnTo>
                <a:lnTo>
                  <a:pt x="3569015" y="1519127"/>
                </a:lnTo>
                <a:cubicBezTo>
                  <a:pt x="3539828" y="1518656"/>
                  <a:pt x="3511085" y="1515989"/>
                  <a:pt x="3482981" y="1511021"/>
                </a:cubicBezTo>
                <a:cubicBezTo>
                  <a:pt x="3477953" y="1511396"/>
                  <a:pt x="3473149" y="1510548"/>
                  <a:pt x="3468361" y="1509644"/>
                </a:cubicBezTo>
                <a:lnTo>
                  <a:pt x="3468256" y="1508617"/>
                </a:lnTo>
                <a:cubicBezTo>
                  <a:pt x="3144724" y="1455485"/>
                  <a:pt x="2891346" y="1204331"/>
                  <a:pt x="2846018" y="888694"/>
                </a:cubicBezTo>
                <a:cubicBezTo>
                  <a:pt x="2845867" y="888647"/>
                  <a:pt x="2845715" y="888643"/>
                  <a:pt x="2845563" y="888638"/>
                </a:cubicBezTo>
                <a:lnTo>
                  <a:pt x="2845078" y="882666"/>
                </a:lnTo>
                <a:cubicBezTo>
                  <a:pt x="2840517" y="855608"/>
                  <a:pt x="2838307" y="827976"/>
                  <a:pt x="2838345" y="799946"/>
                </a:cubicBezTo>
                <a:cubicBezTo>
                  <a:pt x="2837162" y="794913"/>
                  <a:pt x="2837110" y="789843"/>
                  <a:pt x="2837110" y="784762"/>
                </a:cubicBezTo>
                <a:lnTo>
                  <a:pt x="2837645" y="774529"/>
                </a:lnTo>
                <a:lnTo>
                  <a:pt x="2838094" y="774558"/>
                </a:lnTo>
                <a:close/>
                <a:moveTo>
                  <a:pt x="2825687" y="774116"/>
                </a:moveTo>
                <a:lnTo>
                  <a:pt x="2825710" y="774558"/>
                </a:lnTo>
                <a:lnTo>
                  <a:pt x="2826159" y="774529"/>
                </a:lnTo>
                <a:lnTo>
                  <a:pt x="2826695" y="784762"/>
                </a:lnTo>
                <a:cubicBezTo>
                  <a:pt x="2826695" y="789843"/>
                  <a:pt x="2826641" y="794913"/>
                  <a:pt x="2825459" y="799946"/>
                </a:cubicBezTo>
                <a:cubicBezTo>
                  <a:pt x="2825496" y="827976"/>
                  <a:pt x="2823288" y="855608"/>
                  <a:pt x="2818726" y="882666"/>
                </a:cubicBezTo>
                <a:lnTo>
                  <a:pt x="2818241" y="888638"/>
                </a:lnTo>
                <a:cubicBezTo>
                  <a:pt x="2818088" y="888643"/>
                  <a:pt x="2817937" y="888647"/>
                  <a:pt x="2817785" y="888694"/>
                </a:cubicBezTo>
                <a:cubicBezTo>
                  <a:pt x="2772458" y="1204331"/>
                  <a:pt x="2519080" y="1455485"/>
                  <a:pt x="2195548" y="1508617"/>
                </a:cubicBezTo>
                <a:lnTo>
                  <a:pt x="2195443" y="1509644"/>
                </a:lnTo>
                <a:cubicBezTo>
                  <a:pt x="2190655" y="1510548"/>
                  <a:pt x="2185851" y="1511396"/>
                  <a:pt x="2180823" y="1511021"/>
                </a:cubicBezTo>
                <a:cubicBezTo>
                  <a:pt x="2152719" y="1515989"/>
                  <a:pt x="2123976" y="1518656"/>
                  <a:pt x="2094788" y="1519127"/>
                </a:cubicBezTo>
                <a:lnTo>
                  <a:pt x="2079355" y="1520582"/>
                </a:lnTo>
                <a:lnTo>
                  <a:pt x="2079331" y="1520139"/>
                </a:lnTo>
                <a:lnTo>
                  <a:pt x="2078881" y="1520169"/>
                </a:lnTo>
                <a:cubicBezTo>
                  <a:pt x="2078371" y="1516768"/>
                  <a:pt x="2078347" y="1513355"/>
                  <a:pt x="2078347" y="1509936"/>
                </a:cubicBezTo>
                <a:cubicBezTo>
                  <a:pt x="2078347" y="1504853"/>
                  <a:pt x="2078399" y="1499782"/>
                  <a:pt x="2079582" y="1494746"/>
                </a:cubicBezTo>
                <a:cubicBezTo>
                  <a:pt x="2079544" y="1466723"/>
                  <a:pt x="2081753" y="1439097"/>
                  <a:pt x="2086311" y="1412043"/>
                </a:cubicBezTo>
                <a:lnTo>
                  <a:pt x="2086799" y="1406060"/>
                </a:lnTo>
                <a:cubicBezTo>
                  <a:pt x="2086950" y="1406055"/>
                  <a:pt x="2087104" y="1406051"/>
                  <a:pt x="2087254" y="1406003"/>
                </a:cubicBezTo>
                <a:cubicBezTo>
                  <a:pt x="2132583" y="1090365"/>
                  <a:pt x="2385961" y="839212"/>
                  <a:pt x="2709492" y="786080"/>
                </a:cubicBezTo>
                <a:lnTo>
                  <a:pt x="2709598" y="785053"/>
                </a:lnTo>
                <a:cubicBezTo>
                  <a:pt x="2714384" y="784150"/>
                  <a:pt x="2719188" y="783301"/>
                  <a:pt x="2724215" y="783677"/>
                </a:cubicBezTo>
                <a:cubicBezTo>
                  <a:pt x="2752329" y="778706"/>
                  <a:pt x="2781083" y="776039"/>
                  <a:pt x="2810280" y="775568"/>
                </a:cubicBezTo>
                <a:close/>
                <a:moveTo>
                  <a:pt x="1312513" y="774116"/>
                </a:moveTo>
                <a:lnTo>
                  <a:pt x="1327918" y="775568"/>
                </a:lnTo>
                <a:cubicBezTo>
                  <a:pt x="1357116" y="776039"/>
                  <a:pt x="1385870" y="778706"/>
                  <a:pt x="1413984" y="783677"/>
                </a:cubicBezTo>
                <a:cubicBezTo>
                  <a:pt x="1419011" y="783301"/>
                  <a:pt x="1423815" y="784150"/>
                  <a:pt x="1428601" y="785053"/>
                </a:cubicBezTo>
                <a:lnTo>
                  <a:pt x="1428707" y="786080"/>
                </a:lnTo>
                <a:cubicBezTo>
                  <a:pt x="1752238" y="839212"/>
                  <a:pt x="2005616" y="1090365"/>
                  <a:pt x="2050944" y="1406003"/>
                </a:cubicBezTo>
                <a:cubicBezTo>
                  <a:pt x="2051096" y="1406051"/>
                  <a:pt x="2051248" y="1406055"/>
                  <a:pt x="2051400" y="1406060"/>
                </a:cubicBezTo>
                <a:lnTo>
                  <a:pt x="2051887" y="1412043"/>
                </a:lnTo>
                <a:cubicBezTo>
                  <a:pt x="2056446" y="1439097"/>
                  <a:pt x="2058654" y="1466723"/>
                  <a:pt x="2058617" y="1494746"/>
                </a:cubicBezTo>
                <a:cubicBezTo>
                  <a:pt x="2059799" y="1499782"/>
                  <a:pt x="2059853" y="1504853"/>
                  <a:pt x="2059853" y="1509936"/>
                </a:cubicBezTo>
                <a:cubicBezTo>
                  <a:pt x="2059853" y="1513355"/>
                  <a:pt x="2059828" y="1516768"/>
                  <a:pt x="2059318" y="1520169"/>
                </a:cubicBezTo>
                <a:lnTo>
                  <a:pt x="2058868" y="1520139"/>
                </a:lnTo>
                <a:lnTo>
                  <a:pt x="2058845" y="1520582"/>
                </a:lnTo>
                <a:lnTo>
                  <a:pt x="2043411" y="1519127"/>
                </a:lnTo>
                <a:cubicBezTo>
                  <a:pt x="2014223" y="1518656"/>
                  <a:pt x="1985481" y="1515989"/>
                  <a:pt x="1957377" y="1511021"/>
                </a:cubicBezTo>
                <a:cubicBezTo>
                  <a:pt x="1952348" y="1511396"/>
                  <a:pt x="1947544" y="1510548"/>
                  <a:pt x="1942756" y="1509644"/>
                </a:cubicBezTo>
                <a:lnTo>
                  <a:pt x="1942651" y="1508617"/>
                </a:lnTo>
                <a:cubicBezTo>
                  <a:pt x="1619119" y="1455485"/>
                  <a:pt x="1365741" y="1204331"/>
                  <a:pt x="1320413" y="888694"/>
                </a:cubicBezTo>
                <a:cubicBezTo>
                  <a:pt x="1320263" y="888647"/>
                  <a:pt x="1320110" y="888643"/>
                  <a:pt x="1319958" y="888638"/>
                </a:cubicBezTo>
                <a:lnTo>
                  <a:pt x="1319472" y="882666"/>
                </a:lnTo>
                <a:cubicBezTo>
                  <a:pt x="1314912" y="855608"/>
                  <a:pt x="1312702" y="827976"/>
                  <a:pt x="1312740" y="799946"/>
                </a:cubicBezTo>
                <a:cubicBezTo>
                  <a:pt x="1311557" y="794913"/>
                  <a:pt x="1311505" y="789843"/>
                  <a:pt x="1311505" y="784762"/>
                </a:cubicBezTo>
                <a:lnTo>
                  <a:pt x="1312040" y="774529"/>
                </a:lnTo>
                <a:lnTo>
                  <a:pt x="1312489" y="774558"/>
                </a:lnTo>
                <a:close/>
                <a:moveTo>
                  <a:pt x="1300082" y="774116"/>
                </a:moveTo>
                <a:lnTo>
                  <a:pt x="1300105" y="774558"/>
                </a:lnTo>
                <a:lnTo>
                  <a:pt x="1300554" y="774529"/>
                </a:lnTo>
                <a:lnTo>
                  <a:pt x="1301090" y="784762"/>
                </a:lnTo>
                <a:cubicBezTo>
                  <a:pt x="1301090" y="789843"/>
                  <a:pt x="1301036" y="794913"/>
                  <a:pt x="1299854" y="799946"/>
                </a:cubicBezTo>
                <a:cubicBezTo>
                  <a:pt x="1299891" y="827976"/>
                  <a:pt x="1297683" y="855608"/>
                  <a:pt x="1293122" y="882666"/>
                </a:cubicBezTo>
                <a:lnTo>
                  <a:pt x="1292636" y="888638"/>
                </a:lnTo>
                <a:cubicBezTo>
                  <a:pt x="1292483" y="888643"/>
                  <a:pt x="1292332" y="888647"/>
                  <a:pt x="1292180" y="888694"/>
                </a:cubicBezTo>
                <a:cubicBezTo>
                  <a:pt x="1246853" y="1204331"/>
                  <a:pt x="993475" y="1455485"/>
                  <a:pt x="669943" y="1508617"/>
                </a:cubicBezTo>
                <a:lnTo>
                  <a:pt x="669838" y="1509644"/>
                </a:lnTo>
                <a:cubicBezTo>
                  <a:pt x="665050" y="1510548"/>
                  <a:pt x="660246" y="1511396"/>
                  <a:pt x="655218" y="1511021"/>
                </a:cubicBezTo>
                <a:cubicBezTo>
                  <a:pt x="627114" y="1515989"/>
                  <a:pt x="598371" y="1518656"/>
                  <a:pt x="569183" y="1519127"/>
                </a:cubicBezTo>
                <a:lnTo>
                  <a:pt x="553750" y="1520582"/>
                </a:lnTo>
                <a:lnTo>
                  <a:pt x="553726" y="1520139"/>
                </a:lnTo>
                <a:lnTo>
                  <a:pt x="553276" y="1520169"/>
                </a:lnTo>
                <a:cubicBezTo>
                  <a:pt x="552766" y="1516768"/>
                  <a:pt x="552742" y="1513355"/>
                  <a:pt x="552742" y="1509936"/>
                </a:cubicBezTo>
                <a:cubicBezTo>
                  <a:pt x="552742" y="1504853"/>
                  <a:pt x="552794" y="1499782"/>
                  <a:pt x="553977" y="1494746"/>
                </a:cubicBezTo>
                <a:cubicBezTo>
                  <a:pt x="553939" y="1466723"/>
                  <a:pt x="556148" y="1439097"/>
                  <a:pt x="560706" y="1412043"/>
                </a:cubicBezTo>
                <a:lnTo>
                  <a:pt x="561194" y="1406060"/>
                </a:lnTo>
                <a:cubicBezTo>
                  <a:pt x="561346" y="1406055"/>
                  <a:pt x="561499" y="1406051"/>
                  <a:pt x="561649" y="1406003"/>
                </a:cubicBezTo>
                <a:cubicBezTo>
                  <a:pt x="606978" y="1090365"/>
                  <a:pt x="860356" y="839212"/>
                  <a:pt x="1183887" y="786080"/>
                </a:cubicBezTo>
                <a:lnTo>
                  <a:pt x="1183993" y="785053"/>
                </a:lnTo>
                <a:cubicBezTo>
                  <a:pt x="1188779" y="784150"/>
                  <a:pt x="1193583" y="783301"/>
                  <a:pt x="1198610" y="783677"/>
                </a:cubicBezTo>
                <a:cubicBezTo>
                  <a:pt x="1226724" y="778706"/>
                  <a:pt x="1255478" y="776039"/>
                  <a:pt x="1284676" y="775568"/>
                </a:cubicBezTo>
                <a:close/>
                <a:moveTo>
                  <a:pt x="4981806" y="130576"/>
                </a:moveTo>
                <a:cubicBezTo>
                  <a:pt x="4733701" y="183898"/>
                  <a:pt x="4540002" y="377554"/>
                  <a:pt x="4491971" y="621797"/>
                </a:cubicBezTo>
                <a:cubicBezTo>
                  <a:pt x="4740076" y="568475"/>
                  <a:pt x="4933773" y="374818"/>
                  <a:pt x="4981806" y="130576"/>
                </a:cubicBezTo>
                <a:close/>
                <a:moveTo>
                  <a:pt x="3733210" y="130576"/>
                </a:moveTo>
                <a:cubicBezTo>
                  <a:pt x="3781242" y="374818"/>
                  <a:pt x="3974939" y="568475"/>
                  <a:pt x="4223045" y="621797"/>
                </a:cubicBezTo>
                <a:cubicBezTo>
                  <a:pt x="4175013" y="377554"/>
                  <a:pt x="3981314" y="183898"/>
                  <a:pt x="3733210" y="130576"/>
                </a:cubicBezTo>
                <a:close/>
                <a:moveTo>
                  <a:pt x="3456201" y="130576"/>
                </a:moveTo>
                <a:cubicBezTo>
                  <a:pt x="3208096" y="183898"/>
                  <a:pt x="3014398" y="377554"/>
                  <a:pt x="2966366" y="621797"/>
                </a:cubicBezTo>
                <a:cubicBezTo>
                  <a:pt x="3214471" y="568475"/>
                  <a:pt x="3408169" y="374818"/>
                  <a:pt x="3456201" y="130576"/>
                </a:cubicBezTo>
                <a:close/>
                <a:moveTo>
                  <a:pt x="2207605" y="130576"/>
                </a:moveTo>
                <a:cubicBezTo>
                  <a:pt x="2255637" y="374818"/>
                  <a:pt x="2449335" y="568475"/>
                  <a:pt x="2697440" y="621797"/>
                </a:cubicBezTo>
                <a:cubicBezTo>
                  <a:pt x="2649408" y="377554"/>
                  <a:pt x="2455710" y="183898"/>
                  <a:pt x="2207605" y="130576"/>
                </a:cubicBezTo>
                <a:close/>
                <a:moveTo>
                  <a:pt x="1930596" y="130576"/>
                </a:moveTo>
                <a:cubicBezTo>
                  <a:pt x="1682491" y="183898"/>
                  <a:pt x="1488793" y="377554"/>
                  <a:pt x="1440761" y="621797"/>
                </a:cubicBezTo>
                <a:cubicBezTo>
                  <a:pt x="1688866" y="568475"/>
                  <a:pt x="1882564" y="374818"/>
                  <a:pt x="1930596" y="130576"/>
                </a:cubicBezTo>
                <a:close/>
                <a:moveTo>
                  <a:pt x="682000" y="130576"/>
                </a:moveTo>
                <a:cubicBezTo>
                  <a:pt x="730032" y="374818"/>
                  <a:pt x="923730" y="568475"/>
                  <a:pt x="1171835" y="621797"/>
                </a:cubicBezTo>
                <a:cubicBezTo>
                  <a:pt x="1123804" y="377554"/>
                  <a:pt x="930105" y="183898"/>
                  <a:pt x="682000" y="130576"/>
                </a:cubicBezTo>
                <a:close/>
                <a:moveTo>
                  <a:pt x="5130566" y="0"/>
                </a:moveTo>
                <a:lnTo>
                  <a:pt x="5143350" y="1214"/>
                </a:lnTo>
                <a:lnTo>
                  <a:pt x="5143350" y="136877"/>
                </a:lnTo>
                <a:lnTo>
                  <a:pt x="5138466" y="115484"/>
                </a:lnTo>
                <a:cubicBezTo>
                  <a:pt x="5138316" y="115436"/>
                  <a:pt x="5138163" y="115432"/>
                  <a:pt x="5138011" y="115427"/>
                </a:cubicBezTo>
                <a:lnTo>
                  <a:pt x="5137525" y="109409"/>
                </a:lnTo>
                <a:cubicBezTo>
                  <a:pt x="5132965" y="82136"/>
                  <a:pt x="5130755" y="54285"/>
                  <a:pt x="5130793" y="26034"/>
                </a:cubicBezTo>
                <a:cubicBezTo>
                  <a:pt x="5129610" y="20960"/>
                  <a:pt x="5129558" y="15851"/>
                  <a:pt x="5129558" y="10729"/>
                </a:cubicBezTo>
                <a:lnTo>
                  <a:pt x="5130093" y="415"/>
                </a:lnTo>
                <a:lnTo>
                  <a:pt x="5130542" y="445"/>
                </a:lnTo>
                <a:close/>
                <a:moveTo>
                  <a:pt x="5110054" y="0"/>
                </a:moveTo>
                <a:lnTo>
                  <a:pt x="5110078" y="445"/>
                </a:lnTo>
                <a:lnTo>
                  <a:pt x="5110526" y="415"/>
                </a:lnTo>
                <a:lnTo>
                  <a:pt x="5111062" y="10729"/>
                </a:lnTo>
                <a:cubicBezTo>
                  <a:pt x="5111062" y="15851"/>
                  <a:pt x="5111009" y="20960"/>
                  <a:pt x="5109826" y="26034"/>
                </a:cubicBezTo>
                <a:cubicBezTo>
                  <a:pt x="5109864" y="54285"/>
                  <a:pt x="5107655" y="82136"/>
                  <a:pt x="5103094" y="109409"/>
                </a:cubicBezTo>
                <a:lnTo>
                  <a:pt x="5102609" y="115427"/>
                </a:lnTo>
                <a:cubicBezTo>
                  <a:pt x="5102456" y="115432"/>
                  <a:pt x="5102304" y="115436"/>
                  <a:pt x="5102153" y="115484"/>
                </a:cubicBezTo>
                <a:cubicBezTo>
                  <a:pt x="5056826" y="433619"/>
                  <a:pt x="4803448" y="686761"/>
                  <a:pt x="4479915" y="740314"/>
                </a:cubicBezTo>
                <a:lnTo>
                  <a:pt x="4479810" y="741349"/>
                </a:lnTo>
                <a:cubicBezTo>
                  <a:pt x="4475023" y="742261"/>
                  <a:pt x="4470218" y="743115"/>
                  <a:pt x="4465190" y="742738"/>
                </a:cubicBezTo>
                <a:cubicBezTo>
                  <a:pt x="4437086" y="747745"/>
                  <a:pt x="4408343" y="750433"/>
                  <a:pt x="4379155" y="750908"/>
                </a:cubicBezTo>
                <a:lnTo>
                  <a:pt x="4363722" y="752374"/>
                </a:lnTo>
                <a:lnTo>
                  <a:pt x="4363699" y="751927"/>
                </a:lnTo>
                <a:lnTo>
                  <a:pt x="4363249" y="751957"/>
                </a:lnTo>
                <a:cubicBezTo>
                  <a:pt x="4362739" y="748529"/>
                  <a:pt x="4362714" y="745089"/>
                  <a:pt x="4362714" y="741643"/>
                </a:cubicBezTo>
                <a:cubicBezTo>
                  <a:pt x="4362714" y="736520"/>
                  <a:pt x="4362766" y="731409"/>
                  <a:pt x="4363949" y="726334"/>
                </a:cubicBezTo>
                <a:cubicBezTo>
                  <a:pt x="4363911" y="698089"/>
                  <a:pt x="4366120" y="670244"/>
                  <a:pt x="4370679" y="642976"/>
                </a:cubicBezTo>
                <a:lnTo>
                  <a:pt x="4371166" y="636945"/>
                </a:lnTo>
                <a:cubicBezTo>
                  <a:pt x="4371318" y="636940"/>
                  <a:pt x="4371471" y="636936"/>
                  <a:pt x="4371622" y="636888"/>
                </a:cubicBezTo>
                <a:cubicBezTo>
                  <a:pt x="4416950" y="318752"/>
                  <a:pt x="4670329" y="65610"/>
                  <a:pt x="4993860" y="12058"/>
                </a:cubicBezTo>
                <a:lnTo>
                  <a:pt x="4993965" y="11023"/>
                </a:lnTo>
                <a:cubicBezTo>
                  <a:pt x="4998752" y="10113"/>
                  <a:pt x="5003555" y="9258"/>
                  <a:pt x="5008582" y="9636"/>
                </a:cubicBezTo>
                <a:cubicBezTo>
                  <a:pt x="5036696" y="4626"/>
                  <a:pt x="5065450" y="1938"/>
                  <a:pt x="5094648" y="1463"/>
                </a:cubicBezTo>
                <a:close/>
                <a:moveTo>
                  <a:pt x="3604961" y="0"/>
                </a:moveTo>
                <a:lnTo>
                  <a:pt x="3620366" y="1463"/>
                </a:lnTo>
                <a:cubicBezTo>
                  <a:pt x="3649565" y="1938"/>
                  <a:pt x="3678318" y="4626"/>
                  <a:pt x="3706433" y="9636"/>
                </a:cubicBezTo>
                <a:cubicBezTo>
                  <a:pt x="3711460" y="9258"/>
                  <a:pt x="3716264" y="10113"/>
                  <a:pt x="3721049" y="11023"/>
                </a:cubicBezTo>
                <a:lnTo>
                  <a:pt x="3721156" y="12058"/>
                </a:lnTo>
                <a:cubicBezTo>
                  <a:pt x="4044686" y="65610"/>
                  <a:pt x="4298065" y="318752"/>
                  <a:pt x="4343393" y="636888"/>
                </a:cubicBezTo>
                <a:cubicBezTo>
                  <a:pt x="4343544" y="636936"/>
                  <a:pt x="4343696" y="636940"/>
                  <a:pt x="4343849" y="636945"/>
                </a:cubicBezTo>
                <a:lnTo>
                  <a:pt x="4344336" y="642976"/>
                </a:lnTo>
                <a:cubicBezTo>
                  <a:pt x="4348895" y="670244"/>
                  <a:pt x="4351103" y="698089"/>
                  <a:pt x="4351065" y="726334"/>
                </a:cubicBezTo>
                <a:cubicBezTo>
                  <a:pt x="4352248" y="731409"/>
                  <a:pt x="4352301" y="736520"/>
                  <a:pt x="4352301" y="741643"/>
                </a:cubicBezTo>
                <a:cubicBezTo>
                  <a:pt x="4352301" y="745089"/>
                  <a:pt x="4352277" y="748529"/>
                  <a:pt x="4351766" y="751957"/>
                </a:cubicBezTo>
                <a:lnTo>
                  <a:pt x="4351316" y="751927"/>
                </a:lnTo>
                <a:lnTo>
                  <a:pt x="4351293" y="752374"/>
                </a:lnTo>
                <a:lnTo>
                  <a:pt x="4335859" y="750908"/>
                </a:lnTo>
                <a:cubicBezTo>
                  <a:pt x="4306671" y="750433"/>
                  <a:pt x="4277929" y="747745"/>
                  <a:pt x="4249825" y="742738"/>
                </a:cubicBezTo>
                <a:cubicBezTo>
                  <a:pt x="4244797" y="743115"/>
                  <a:pt x="4239992" y="742261"/>
                  <a:pt x="4235204" y="741349"/>
                </a:cubicBezTo>
                <a:lnTo>
                  <a:pt x="4235100" y="740314"/>
                </a:lnTo>
                <a:cubicBezTo>
                  <a:pt x="3911568" y="686761"/>
                  <a:pt x="3658189" y="433619"/>
                  <a:pt x="3612862" y="115484"/>
                </a:cubicBezTo>
                <a:cubicBezTo>
                  <a:pt x="3612711" y="115436"/>
                  <a:pt x="3612559" y="115432"/>
                  <a:pt x="3612406" y="115427"/>
                </a:cubicBezTo>
                <a:lnTo>
                  <a:pt x="3611921" y="109409"/>
                </a:lnTo>
                <a:cubicBezTo>
                  <a:pt x="3607360" y="82136"/>
                  <a:pt x="3605151" y="54285"/>
                  <a:pt x="3605188" y="26034"/>
                </a:cubicBezTo>
                <a:cubicBezTo>
                  <a:pt x="3604006" y="20960"/>
                  <a:pt x="3603953" y="15851"/>
                  <a:pt x="3603953" y="10729"/>
                </a:cubicBezTo>
                <a:lnTo>
                  <a:pt x="3604489" y="415"/>
                </a:lnTo>
                <a:lnTo>
                  <a:pt x="3604938" y="445"/>
                </a:lnTo>
                <a:close/>
                <a:moveTo>
                  <a:pt x="3584449" y="0"/>
                </a:moveTo>
                <a:lnTo>
                  <a:pt x="3584473" y="445"/>
                </a:lnTo>
                <a:lnTo>
                  <a:pt x="3584922" y="415"/>
                </a:lnTo>
                <a:lnTo>
                  <a:pt x="3585457" y="10729"/>
                </a:lnTo>
                <a:cubicBezTo>
                  <a:pt x="3585457" y="15851"/>
                  <a:pt x="3585404" y="20960"/>
                  <a:pt x="3584221" y="26034"/>
                </a:cubicBezTo>
                <a:cubicBezTo>
                  <a:pt x="3584259" y="54285"/>
                  <a:pt x="3582050" y="82136"/>
                  <a:pt x="3577489" y="109409"/>
                </a:cubicBezTo>
                <a:lnTo>
                  <a:pt x="3577004" y="115427"/>
                </a:lnTo>
                <a:cubicBezTo>
                  <a:pt x="3576851" y="115432"/>
                  <a:pt x="3576700" y="115436"/>
                  <a:pt x="3576548" y="115484"/>
                </a:cubicBezTo>
                <a:cubicBezTo>
                  <a:pt x="3531221" y="433619"/>
                  <a:pt x="3277843" y="686761"/>
                  <a:pt x="2954311" y="740314"/>
                </a:cubicBezTo>
                <a:lnTo>
                  <a:pt x="2954206" y="741349"/>
                </a:lnTo>
                <a:cubicBezTo>
                  <a:pt x="2949418" y="742261"/>
                  <a:pt x="2944613" y="743115"/>
                  <a:pt x="2939586" y="742738"/>
                </a:cubicBezTo>
                <a:cubicBezTo>
                  <a:pt x="2911482" y="747745"/>
                  <a:pt x="2882739" y="750433"/>
                  <a:pt x="2853551" y="750908"/>
                </a:cubicBezTo>
                <a:lnTo>
                  <a:pt x="2838118" y="752374"/>
                </a:lnTo>
                <a:lnTo>
                  <a:pt x="2838094" y="751927"/>
                </a:lnTo>
                <a:lnTo>
                  <a:pt x="2837644" y="751957"/>
                </a:lnTo>
                <a:cubicBezTo>
                  <a:pt x="2837134" y="748529"/>
                  <a:pt x="2837110" y="745089"/>
                  <a:pt x="2837110" y="741643"/>
                </a:cubicBezTo>
                <a:cubicBezTo>
                  <a:pt x="2837110" y="736520"/>
                  <a:pt x="2837162" y="731409"/>
                  <a:pt x="2838345" y="726334"/>
                </a:cubicBezTo>
                <a:cubicBezTo>
                  <a:pt x="2838307" y="698089"/>
                  <a:pt x="2840516" y="670244"/>
                  <a:pt x="2845074" y="642976"/>
                </a:cubicBezTo>
                <a:lnTo>
                  <a:pt x="2845562" y="636945"/>
                </a:lnTo>
                <a:cubicBezTo>
                  <a:pt x="2845713" y="636940"/>
                  <a:pt x="2845867" y="636936"/>
                  <a:pt x="2846017" y="636888"/>
                </a:cubicBezTo>
                <a:cubicBezTo>
                  <a:pt x="2891346" y="318752"/>
                  <a:pt x="3144724" y="65610"/>
                  <a:pt x="3468255" y="12058"/>
                </a:cubicBezTo>
                <a:lnTo>
                  <a:pt x="3468361" y="11023"/>
                </a:lnTo>
                <a:cubicBezTo>
                  <a:pt x="3473147" y="10113"/>
                  <a:pt x="3477950" y="9258"/>
                  <a:pt x="3482978" y="9636"/>
                </a:cubicBezTo>
                <a:cubicBezTo>
                  <a:pt x="3511092" y="4626"/>
                  <a:pt x="3539846" y="1938"/>
                  <a:pt x="3569043" y="1463"/>
                </a:cubicBezTo>
                <a:close/>
                <a:moveTo>
                  <a:pt x="2079356" y="0"/>
                </a:moveTo>
                <a:lnTo>
                  <a:pt x="2094762" y="1463"/>
                </a:lnTo>
                <a:cubicBezTo>
                  <a:pt x="2123960" y="1938"/>
                  <a:pt x="2152713" y="4626"/>
                  <a:pt x="2180828" y="9636"/>
                </a:cubicBezTo>
                <a:cubicBezTo>
                  <a:pt x="2185855" y="9258"/>
                  <a:pt x="2190659" y="10113"/>
                  <a:pt x="2195444" y="11023"/>
                </a:cubicBezTo>
                <a:lnTo>
                  <a:pt x="2195551" y="12058"/>
                </a:lnTo>
                <a:cubicBezTo>
                  <a:pt x="2519082" y="65610"/>
                  <a:pt x="2772460" y="318752"/>
                  <a:pt x="2817788" y="636888"/>
                </a:cubicBezTo>
                <a:cubicBezTo>
                  <a:pt x="2817939" y="636936"/>
                  <a:pt x="2818091" y="636940"/>
                  <a:pt x="2818244" y="636945"/>
                </a:cubicBezTo>
                <a:lnTo>
                  <a:pt x="2818731" y="642976"/>
                </a:lnTo>
                <a:cubicBezTo>
                  <a:pt x="2823290" y="670244"/>
                  <a:pt x="2825498" y="698089"/>
                  <a:pt x="2825460" y="726334"/>
                </a:cubicBezTo>
                <a:cubicBezTo>
                  <a:pt x="2826643" y="731409"/>
                  <a:pt x="2826696" y="736520"/>
                  <a:pt x="2826696" y="741643"/>
                </a:cubicBezTo>
                <a:cubicBezTo>
                  <a:pt x="2826696" y="745089"/>
                  <a:pt x="2826672" y="748529"/>
                  <a:pt x="2826162" y="751957"/>
                </a:cubicBezTo>
                <a:lnTo>
                  <a:pt x="2825712" y="751927"/>
                </a:lnTo>
                <a:lnTo>
                  <a:pt x="2825688" y="752374"/>
                </a:lnTo>
                <a:lnTo>
                  <a:pt x="2810254" y="750908"/>
                </a:lnTo>
                <a:cubicBezTo>
                  <a:pt x="2781066" y="750433"/>
                  <a:pt x="2752324" y="747745"/>
                  <a:pt x="2724220" y="742738"/>
                </a:cubicBezTo>
                <a:cubicBezTo>
                  <a:pt x="2719192" y="743115"/>
                  <a:pt x="2714388" y="742261"/>
                  <a:pt x="2709600" y="741349"/>
                </a:cubicBezTo>
                <a:lnTo>
                  <a:pt x="2709495" y="740314"/>
                </a:lnTo>
                <a:cubicBezTo>
                  <a:pt x="2385963" y="686761"/>
                  <a:pt x="2132585" y="433619"/>
                  <a:pt x="2087257" y="115484"/>
                </a:cubicBezTo>
                <a:cubicBezTo>
                  <a:pt x="2087106" y="115436"/>
                  <a:pt x="2086954" y="115432"/>
                  <a:pt x="2086802" y="115427"/>
                </a:cubicBezTo>
                <a:lnTo>
                  <a:pt x="2086317" y="109409"/>
                </a:lnTo>
                <a:cubicBezTo>
                  <a:pt x="2081756" y="82136"/>
                  <a:pt x="2079546" y="54285"/>
                  <a:pt x="2079584" y="26034"/>
                </a:cubicBezTo>
                <a:cubicBezTo>
                  <a:pt x="2078401" y="20960"/>
                  <a:pt x="2078348" y="15851"/>
                  <a:pt x="2078348" y="10729"/>
                </a:cubicBezTo>
                <a:lnTo>
                  <a:pt x="2078884" y="415"/>
                </a:lnTo>
                <a:lnTo>
                  <a:pt x="2079333" y="445"/>
                </a:lnTo>
                <a:close/>
                <a:moveTo>
                  <a:pt x="2058845" y="0"/>
                </a:moveTo>
                <a:lnTo>
                  <a:pt x="2058868" y="445"/>
                </a:lnTo>
                <a:lnTo>
                  <a:pt x="2059317" y="415"/>
                </a:lnTo>
                <a:lnTo>
                  <a:pt x="2059853" y="10729"/>
                </a:lnTo>
                <a:cubicBezTo>
                  <a:pt x="2059853" y="15851"/>
                  <a:pt x="2059799" y="20960"/>
                  <a:pt x="2058617" y="26034"/>
                </a:cubicBezTo>
                <a:cubicBezTo>
                  <a:pt x="2058654" y="54285"/>
                  <a:pt x="2056445" y="82136"/>
                  <a:pt x="2051884" y="109409"/>
                </a:cubicBezTo>
                <a:lnTo>
                  <a:pt x="2051399" y="115427"/>
                </a:lnTo>
                <a:cubicBezTo>
                  <a:pt x="2051246" y="115432"/>
                  <a:pt x="2051095" y="115436"/>
                  <a:pt x="2050943" y="115484"/>
                </a:cubicBezTo>
                <a:cubicBezTo>
                  <a:pt x="2005616" y="433619"/>
                  <a:pt x="1752238" y="686761"/>
                  <a:pt x="1428705" y="740314"/>
                </a:cubicBezTo>
                <a:lnTo>
                  <a:pt x="1428601" y="741349"/>
                </a:lnTo>
                <a:cubicBezTo>
                  <a:pt x="1423813" y="742261"/>
                  <a:pt x="1419009" y="743115"/>
                  <a:pt x="1413981" y="742738"/>
                </a:cubicBezTo>
                <a:cubicBezTo>
                  <a:pt x="1385877" y="747745"/>
                  <a:pt x="1357134" y="750433"/>
                  <a:pt x="1327946" y="750908"/>
                </a:cubicBezTo>
                <a:lnTo>
                  <a:pt x="1312513" y="752374"/>
                </a:lnTo>
                <a:lnTo>
                  <a:pt x="1312489" y="751927"/>
                </a:lnTo>
                <a:lnTo>
                  <a:pt x="1312039" y="751957"/>
                </a:lnTo>
                <a:cubicBezTo>
                  <a:pt x="1311529" y="748529"/>
                  <a:pt x="1311505" y="745089"/>
                  <a:pt x="1311505" y="741643"/>
                </a:cubicBezTo>
                <a:cubicBezTo>
                  <a:pt x="1311505" y="736520"/>
                  <a:pt x="1311557" y="731409"/>
                  <a:pt x="1312740" y="726334"/>
                </a:cubicBezTo>
                <a:cubicBezTo>
                  <a:pt x="1312702" y="698089"/>
                  <a:pt x="1314911" y="670244"/>
                  <a:pt x="1319470" y="642976"/>
                </a:cubicBezTo>
                <a:lnTo>
                  <a:pt x="1319957" y="636945"/>
                </a:lnTo>
                <a:cubicBezTo>
                  <a:pt x="1320109" y="636940"/>
                  <a:pt x="1320262" y="636936"/>
                  <a:pt x="1320412" y="636888"/>
                </a:cubicBezTo>
                <a:cubicBezTo>
                  <a:pt x="1365741" y="318752"/>
                  <a:pt x="1619119" y="65610"/>
                  <a:pt x="1942650" y="12058"/>
                </a:cubicBezTo>
                <a:lnTo>
                  <a:pt x="1942756" y="11023"/>
                </a:lnTo>
                <a:cubicBezTo>
                  <a:pt x="1947542" y="10113"/>
                  <a:pt x="1952346" y="9258"/>
                  <a:pt x="1957373" y="9636"/>
                </a:cubicBezTo>
                <a:cubicBezTo>
                  <a:pt x="1985487" y="4626"/>
                  <a:pt x="2014241" y="1938"/>
                  <a:pt x="2043439" y="1463"/>
                </a:cubicBezTo>
                <a:close/>
                <a:moveTo>
                  <a:pt x="553752" y="0"/>
                </a:moveTo>
                <a:lnTo>
                  <a:pt x="569157" y="1463"/>
                </a:lnTo>
                <a:cubicBezTo>
                  <a:pt x="598355" y="1938"/>
                  <a:pt x="627109" y="4626"/>
                  <a:pt x="655223" y="9636"/>
                </a:cubicBezTo>
                <a:cubicBezTo>
                  <a:pt x="660250" y="9258"/>
                  <a:pt x="665054" y="10113"/>
                  <a:pt x="669840" y="11023"/>
                </a:cubicBezTo>
                <a:lnTo>
                  <a:pt x="669945" y="12058"/>
                </a:lnTo>
                <a:cubicBezTo>
                  <a:pt x="993477" y="65610"/>
                  <a:pt x="1246855" y="318752"/>
                  <a:pt x="1292183" y="636888"/>
                </a:cubicBezTo>
                <a:cubicBezTo>
                  <a:pt x="1292334" y="636936"/>
                  <a:pt x="1292487" y="636940"/>
                  <a:pt x="1292639" y="636945"/>
                </a:cubicBezTo>
                <a:lnTo>
                  <a:pt x="1293126" y="642976"/>
                </a:lnTo>
                <a:cubicBezTo>
                  <a:pt x="1297685" y="670244"/>
                  <a:pt x="1299893" y="698089"/>
                  <a:pt x="1299856" y="726334"/>
                </a:cubicBezTo>
                <a:cubicBezTo>
                  <a:pt x="1301038" y="731409"/>
                  <a:pt x="1301092" y="736520"/>
                  <a:pt x="1301092" y="741643"/>
                </a:cubicBezTo>
                <a:cubicBezTo>
                  <a:pt x="1301092" y="745089"/>
                  <a:pt x="1301067" y="748529"/>
                  <a:pt x="1300557" y="751957"/>
                </a:cubicBezTo>
                <a:lnTo>
                  <a:pt x="1300107" y="751927"/>
                </a:lnTo>
                <a:lnTo>
                  <a:pt x="1300084" y="752374"/>
                </a:lnTo>
                <a:lnTo>
                  <a:pt x="1284649" y="750908"/>
                </a:lnTo>
                <a:cubicBezTo>
                  <a:pt x="1255462" y="750433"/>
                  <a:pt x="1226720" y="747745"/>
                  <a:pt x="1198615" y="742738"/>
                </a:cubicBezTo>
                <a:cubicBezTo>
                  <a:pt x="1193587" y="743115"/>
                  <a:pt x="1188783" y="742261"/>
                  <a:pt x="1183995" y="741349"/>
                </a:cubicBezTo>
                <a:lnTo>
                  <a:pt x="1183890" y="740314"/>
                </a:lnTo>
                <a:cubicBezTo>
                  <a:pt x="860358" y="686761"/>
                  <a:pt x="606980" y="433619"/>
                  <a:pt x="561652" y="115484"/>
                </a:cubicBezTo>
                <a:cubicBezTo>
                  <a:pt x="561501" y="115436"/>
                  <a:pt x="561349" y="115432"/>
                  <a:pt x="561197" y="115427"/>
                </a:cubicBezTo>
                <a:lnTo>
                  <a:pt x="560712" y="109409"/>
                </a:lnTo>
                <a:cubicBezTo>
                  <a:pt x="556151" y="82136"/>
                  <a:pt x="553941" y="54285"/>
                  <a:pt x="553979" y="26034"/>
                </a:cubicBezTo>
                <a:cubicBezTo>
                  <a:pt x="552796" y="20960"/>
                  <a:pt x="552744" y="15851"/>
                  <a:pt x="552744" y="10729"/>
                </a:cubicBezTo>
                <a:lnTo>
                  <a:pt x="553279" y="415"/>
                </a:lnTo>
                <a:lnTo>
                  <a:pt x="553728" y="445"/>
                </a:lnTo>
                <a:close/>
                <a:moveTo>
                  <a:pt x="533240" y="0"/>
                </a:moveTo>
                <a:lnTo>
                  <a:pt x="533263" y="445"/>
                </a:lnTo>
                <a:lnTo>
                  <a:pt x="533712" y="415"/>
                </a:lnTo>
                <a:lnTo>
                  <a:pt x="534248" y="10729"/>
                </a:lnTo>
                <a:cubicBezTo>
                  <a:pt x="534248" y="15851"/>
                  <a:pt x="534195" y="20960"/>
                  <a:pt x="533012" y="26034"/>
                </a:cubicBezTo>
                <a:cubicBezTo>
                  <a:pt x="533050" y="54285"/>
                  <a:pt x="530841" y="82136"/>
                  <a:pt x="526280" y="109409"/>
                </a:cubicBezTo>
                <a:lnTo>
                  <a:pt x="525795" y="115427"/>
                </a:lnTo>
                <a:cubicBezTo>
                  <a:pt x="525641" y="115432"/>
                  <a:pt x="525490" y="115436"/>
                  <a:pt x="525339" y="115484"/>
                </a:cubicBezTo>
                <a:cubicBezTo>
                  <a:pt x="484666" y="400950"/>
                  <a:pt x="276480" y="634085"/>
                  <a:pt x="0" y="716309"/>
                </a:cubicBezTo>
                <a:lnTo>
                  <a:pt x="0" y="596996"/>
                </a:lnTo>
                <a:cubicBezTo>
                  <a:pt x="206730" y="522312"/>
                  <a:pt x="362597" y="346147"/>
                  <a:pt x="404991" y="130576"/>
                </a:cubicBezTo>
                <a:cubicBezTo>
                  <a:pt x="233483" y="167436"/>
                  <a:pt x="87973" y="271356"/>
                  <a:pt x="0" y="413571"/>
                </a:cubicBezTo>
                <a:lnTo>
                  <a:pt x="0" y="227130"/>
                </a:lnTo>
                <a:cubicBezTo>
                  <a:pt x="109527" y="116320"/>
                  <a:pt x="254424" y="38976"/>
                  <a:pt x="417046" y="12058"/>
                </a:cubicBezTo>
                <a:lnTo>
                  <a:pt x="417151" y="11023"/>
                </a:lnTo>
                <a:cubicBezTo>
                  <a:pt x="421937" y="10113"/>
                  <a:pt x="426741" y="9258"/>
                  <a:pt x="431768" y="9636"/>
                </a:cubicBezTo>
                <a:cubicBezTo>
                  <a:pt x="459882" y="4626"/>
                  <a:pt x="488636" y="1938"/>
                  <a:pt x="517835" y="1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9274" y="324001"/>
            <a:ext cx="3790725" cy="365760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81922" y="2555331"/>
            <a:ext cx="2286077" cy="3978668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147959"/>
            <a:ext cx="3790724" cy="2382481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322236"/>
            <a:ext cx="2286000" cy="207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22934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612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3419325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4129" y="763524"/>
            <a:ext cx="2395346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05324" y="2876399"/>
            <a:ext cx="3790725" cy="365760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8048" y="4352925"/>
            <a:ext cx="4009951" cy="218107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05325" y="324001"/>
            <a:ext cx="3790724" cy="2382481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7858047" y="322236"/>
            <a:ext cx="1842975" cy="387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6">
            <a:extLst>
              <a:ext uri="{FF2B5EF4-FFF2-40B4-BE49-F238E27FC236}">
                <a16:creationId xmlns:a16="http://schemas.microsoft.com/office/drawing/2014/main" id="{CF7CC9A2-E668-47F5-8AF3-538B84ED4F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63023" y="2011629"/>
            <a:ext cx="2004976" cy="218107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D24E9FBD-52A2-4801-9A36-989B4C42F0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63023" y="322235"/>
            <a:ext cx="2004976" cy="1522927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5D2B1EA-0AEB-42E1-A3D5-E97C93F422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3939" y="2038350"/>
            <a:ext cx="2395346" cy="2314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2AEF8-4405-4C83-889E-78E02B60A1DE}"/>
              </a:ext>
            </a:extLst>
          </p:cNvPr>
          <p:cNvSpPr/>
          <p:nvPr userDrawn="1"/>
        </p:nvSpPr>
        <p:spPr>
          <a:xfrm>
            <a:off x="324000" y="4483105"/>
            <a:ext cx="3419325" cy="2046045"/>
          </a:xfrm>
          <a:custGeom>
            <a:avLst/>
            <a:gdLst>
              <a:gd name="connsiteX0" fmla="*/ 3419325 w 3419325"/>
              <a:gd name="connsiteY0" fmla="*/ 1909168 h 2046045"/>
              <a:gd name="connsiteX1" fmla="*/ 3419325 w 3419325"/>
              <a:gd name="connsiteY1" fmla="*/ 2044831 h 2046045"/>
              <a:gd name="connsiteX2" fmla="*/ 3406541 w 3419325"/>
              <a:gd name="connsiteY2" fmla="*/ 2046045 h 2046045"/>
              <a:gd name="connsiteX3" fmla="*/ 3406517 w 3419325"/>
              <a:gd name="connsiteY3" fmla="*/ 2045600 h 2046045"/>
              <a:gd name="connsiteX4" fmla="*/ 3406068 w 3419325"/>
              <a:gd name="connsiteY4" fmla="*/ 2045630 h 2046045"/>
              <a:gd name="connsiteX5" fmla="*/ 3405533 w 3419325"/>
              <a:gd name="connsiteY5" fmla="*/ 2035316 h 2046045"/>
              <a:gd name="connsiteX6" fmla="*/ 3406768 w 3419325"/>
              <a:gd name="connsiteY6" fmla="*/ 2020011 h 2046045"/>
              <a:gd name="connsiteX7" fmla="*/ 3413500 w 3419325"/>
              <a:gd name="connsiteY7" fmla="*/ 1936636 h 2046045"/>
              <a:gd name="connsiteX8" fmla="*/ 3413986 w 3419325"/>
              <a:gd name="connsiteY8" fmla="*/ 1930618 h 2046045"/>
              <a:gd name="connsiteX9" fmla="*/ 3414441 w 3419325"/>
              <a:gd name="connsiteY9" fmla="*/ 1930561 h 2046045"/>
              <a:gd name="connsiteX10" fmla="*/ 2767946 w 3419325"/>
              <a:gd name="connsiteY10" fmla="*/ 1424248 h 2046045"/>
              <a:gd name="connsiteX11" fmla="*/ 3257781 w 3419325"/>
              <a:gd name="connsiteY11" fmla="*/ 1915469 h 2046045"/>
              <a:gd name="connsiteX12" fmla="*/ 2767946 w 3419325"/>
              <a:gd name="connsiteY12" fmla="*/ 1424248 h 2046045"/>
              <a:gd name="connsiteX13" fmla="*/ 2499020 w 3419325"/>
              <a:gd name="connsiteY13" fmla="*/ 1424248 h 2046045"/>
              <a:gd name="connsiteX14" fmla="*/ 2009185 w 3419325"/>
              <a:gd name="connsiteY14" fmla="*/ 1915469 h 2046045"/>
              <a:gd name="connsiteX15" fmla="*/ 2499020 w 3419325"/>
              <a:gd name="connsiteY15" fmla="*/ 1424248 h 2046045"/>
              <a:gd name="connsiteX16" fmla="*/ 1242341 w 3419325"/>
              <a:gd name="connsiteY16" fmla="*/ 1424248 h 2046045"/>
              <a:gd name="connsiteX17" fmla="*/ 1732176 w 3419325"/>
              <a:gd name="connsiteY17" fmla="*/ 1915469 h 2046045"/>
              <a:gd name="connsiteX18" fmla="*/ 1242341 w 3419325"/>
              <a:gd name="connsiteY18" fmla="*/ 1424248 h 2046045"/>
              <a:gd name="connsiteX19" fmla="*/ 973415 w 3419325"/>
              <a:gd name="connsiteY19" fmla="*/ 1424248 h 2046045"/>
              <a:gd name="connsiteX20" fmla="*/ 483580 w 3419325"/>
              <a:gd name="connsiteY20" fmla="*/ 1915469 h 2046045"/>
              <a:gd name="connsiteX21" fmla="*/ 973415 w 3419325"/>
              <a:gd name="connsiteY21" fmla="*/ 1424248 h 2046045"/>
              <a:gd name="connsiteX22" fmla="*/ 0 w 3419325"/>
              <a:gd name="connsiteY22" fmla="*/ 1423371 h 2046045"/>
              <a:gd name="connsiteX23" fmla="*/ 31786 w 3419325"/>
              <a:gd name="connsiteY23" fmla="*/ 1443082 h 2046045"/>
              <a:gd name="connsiteX24" fmla="*/ 326918 w 3419325"/>
              <a:gd name="connsiteY24" fmla="*/ 1930561 h 2046045"/>
              <a:gd name="connsiteX25" fmla="*/ 327374 w 3419325"/>
              <a:gd name="connsiteY25" fmla="*/ 1930618 h 2046045"/>
              <a:gd name="connsiteX26" fmla="*/ 327859 w 3419325"/>
              <a:gd name="connsiteY26" fmla="*/ 1936636 h 2046045"/>
              <a:gd name="connsiteX27" fmla="*/ 334592 w 3419325"/>
              <a:gd name="connsiteY27" fmla="*/ 2020011 h 2046045"/>
              <a:gd name="connsiteX28" fmla="*/ 335828 w 3419325"/>
              <a:gd name="connsiteY28" fmla="*/ 2035316 h 2046045"/>
              <a:gd name="connsiteX29" fmla="*/ 335292 w 3419325"/>
              <a:gd name="connsiteY29" fmla="*/ 2045630 h 2046045"/>
              <a:gd name="connsiteX30" fmla="*/ 334843 w 3419325"/>
              <a:gd name="connsiteY30" fmla="*/ 2045600 h 2046045"/>
              <a:gd name="connsiteX31" fmla="*/ 334820 w 3419325"/>
              <a:gd name="connsiteY31" fmla="*/ 2046045 h 2046045"/>
              <a:gd name="connsiteX32" fmla="*/ 319414 w 3419325"/>
              <a:gd name="connsiteY32" fmla="*/ 2044582 h 2046045"/>
              <a:gd name="connsiteX33" fmla="*/ 233348 w 3419325"/>
              <a:gd name="connsiteY33" fmla="*/ 2036409 h 2046045"/>
              <a:gd name="connsiteX34" fmla="*/ 218731 w 3419325"/>
              <a:gd name="connsiteY34" fmla="*/ 2035022 h 2046045"/>
              <a:gd name="connsiteX35" fmla="*/ 218625 w 3419325"/>
              <a:gd name="connsiteY35" fmla="*/ 2033987 h 2046045"/>
              <a:gd name="connsiteX36" fmla="*/ 100859 w 3419325"/>
              <a:gd name="connsiteY36" fmla="*/ 2004812 h 2046045"/>
              <a:gd name="connsiteX37" fmla="*/ 0 w 3419325"/>
              <a:gd name="connsiteY37" fmla="*/ 1962186 h 2046045"/>
              <a:gd name="connsiteX38" fmla="*/ 0 w 3419325"/>
              <a:gd name="connsiteY38" fmla="*/ 1829869 h 2046045"/>
              <a:gd name="connsiteX39" fmla="*/ 32120 w 3419325"/>
              <a:gd name="connsiteY39" fmla="*/ 1850567 h 2046045"/>
              <a:gd name="connsiteX40" fmla="*/ 206571 w 3419325"/>
              <a:gd name="connsiteY40" fmla="*/ 1915469 h 2046045"/>
              <a:gd name="connsiteX41" fmla="*/ 36681 w 3419325"/>
              <a:gd name="connsiteY41" fmla="*/ 1598264 h 2046045"/>
              <a:gd name="connsiteX42" fmla="*/ 0 w 3419325"/>
              <a:gd name="connsiteY42" fmla="*/ 1566414 h 2046045"/>
              <a:gd name="connsiteX43" fmla="*/ 2639697 w 3419325"/>
              <a:gd name="connsiteY43" fmla="*/ 1293671 h 2046045"/>
              <a:gd name="connsiteX44" fmla="*/ 2655130 w 3419325"/>
              <a:gd name="connsiteY44" fmla="*/ 1295137 h 2046045"/>
              <a:gd name="connsiteX45" fmla="*/ 2741165 w 3419325"/>
              <a:gd name="connsiteY45" fmla="*/ 1303307 h 2046045"/>
              <a:gd name="connsiteX46" fmla="*/ 2755785 w 3419325"/>
              <a:gd name="connsiteY46" fmla="*/ 1304696 h 2046045"/>
              <a:gd name="connsiteX47" fmla="*/ 2755890 w 3419325"/>
              <a:gd name="connsiteY47" fmla="*/ 1305731 h 2046045"/>
              <a:gd name="connsiteX48" fmla="*/ 3378128 w 3419325"/>
              <a:gd name="connsiteY48" fmla="*/ 1930561 h 2046045"/>
              <a:gd name="connsiteX49" fmla="*/ 3378584 w 3419325"/>
              <a:gd name="connsiteY49" fmla="*/ 1930618 h 2046045"/>
              <a:gd name="connsiteX50" fmla="*/ 3379069 w 3419325"/>
              <a:gd name="connsiteY50" fmla="*/ 1936636 h 2046045"/>
              <a:gd name="connsiteX51" fmla="*/ 3385801 w 3419325"/>
              <a:gd name="connsiteY51" fmla="*/ 2020011 h 2046045"/>
              <a:gd name="connsiteX52" fmla="*/ 3387037 w 3419325"/>
              <a:gd name="connsiteY52" fmla="*/ 2035316 h 2046045"/>
              <a:gd name="connsiteX53" fmla="*/ 3386501 w 3419325"/>
              <a:gd name="connsiteY53" fmla="*/ 2045630 h 2046045"/>
              <a:gd name="connsiteX54" fmla="*/ 3386053 w 3419325"/>
              <a:gd name="connsiteY54" fmla="*/ 2045600 h 2046045"/>
              <a:gd name="connsiteX55" fmla="*/ 3386029 w 3419325"/>
              <a:gd name="connsiteY55" fmla="*/ 2046045 h 2046045"/>
              <a:gd name="connsiteX56" fmla="*/ 3370623 w 3419325"/>
              <a:gd name="connsiteY56" fmla="*/ 2044582 h 2046045"/>
              <a:gd name="connsiteX57" fmla="*/ 3284557 w 3419325"/>
              <a:gd name="connsiteY57" fmla="*/ 2036409 h 2046045"/>
              <a:gd name="connsiteX58" fmla="*/ 3269940 w 3419325"/>
              <a:gd name="connsiteY58" fmla="*/ 2035022 h 2046045"/>
              <a:gd name="connsiteX59" fmla="*/ 3269835 w 3419325"/>
              <a:gd name="connsiteY59" fmla="*/ 2033987 h 2046045"/>
              <a:gd name="connsiteX60" fmla="*/ 2647597 w 3419325"/>
              <a:gd name="connsiteY60" fmla="*/ 1409157 h 2046045"/>
              <a:gd name="connsiteX61" fmla="*/ 2647141 w 3419325"/>
              <a:gd name="connsiteY61" fmla="*/ 1409100 h 2046045"/>
              <a:gd name="connsiteX62" fmla="*/ 2646654 w 3419325"/>
              <a:gd name="connsiteY62" fmla="*/ 1403069 h 2046045"/>
              <a:gd name="connsiteX63" fmla="*/ 2639924 w 3419325"/>
              <a:gd name="connsiteY63" fmla="*/ 1319711 h 2046045"/>
              <a:gd name="connsiteX64" fmla="*/ 2638689 w 3419325"/>
              <a:gd name="connsiteY64" fmla="*/ 1304402 h 2046045"/>
              <a:gd name="connsiteX65" fmla="*/ 2639224 w 3419325"/>
              <a:gd name="connsiteY65" fmla="*/ 1294088 h 2046045"/>
              <a:gd name="connsiteX66" fmla="*/ 2639674 w 3419325"/>
              <a:gd name="connsiteY66" fmla="*/ 1294118 h 2046045"/>
              <a:gd name="connsiteX67" fmla="*/ 2627268 w 3419325"/>
              <a:gd name="connsiteY67" fmla="*/ 1293671 h 2046045"/>
              <a:gd name="connsiteX68" fmla="*/ 2627291 w 3419325"/>
              <a:gd name="connsiteY68" fmla="*/ 1294118 h 2046045"/>
              <a:gd name="connsiteX69" fmla="*/ 2627741 w 3419325"/>
              <a:gd name="connsiteY69" fmla="*/ 1294088 h 2046045"/>
              <a:gd name="connsiteX70" fmla="*/ 2628276 w 3419325"/>
              <a:gd name="connsiteY70" fmla="*/ 1304402 h 2046045"/>
              <a:gd name="connsiteX71" fmla="*/ 2627040 w 3419325"/>
              <a:gd name="connsiteY71" fmla="*/ 1319711 h 2046045"/>
              <a:gd name="connsiteX72" fmla="*/ 2620311 w 3419325"/>
              <a:gd name="connsiteY72" fmla="*/ 1403069 h 2046045"/>
              <a:gd name="connsiteX73" fmla="*/ 2619824 w 3419325"/>
              <a:gd name="connsiteY73" fmla="*/ 1409100 h 2046045"/>
              <a:gd name="connsiteX74" fmla="*/ 2619368 w 3419325"/>
              <a:gd name="connsiteY74" fmla="*/ 1409157 h 2046045"/>
              <a:gd name="connsiteX75" fmla="*/ 1997131 w 3419325"/>
              <a:gd name="connsiteY75" fmla="*/ 2033987 h 2046045"/>
              <a:gd name="connsiteX76" fmla="*/ 1997024 w 3419325"/>
              <a:gd name="connsiteY76" fmla="*/ 2035022 h 2046045"/>
              <a:gd name="connsiteX77" fmla="*/ 1982408 w 3419325"/>
              <a:gd name="connsiteY77" fmla="*/ 2036409 h 2046045"/>
              <a:gd name="connsiteX78" fmla="*/ 1896341 w 3419325"/>
              <a:gd name="connsiteY78" fmla="*/ 2044582 h 2046045"/>
              <a:gd name="connsiteX79" fmla="*/ 1880936 w 3419325"/>
              <a:gd name="connsiteY79" fmla="*/ 2046045 h 2046045"/>
              <a:gd name="connsiteX80" fmla="*/ 1880913 w 3419325"/>
              <a:gd name="connsiteY80" fmla="*/ 2045600 h 2046045"/>
              <a:gd name="connsiteX81" fmla="*/ 1880464 w 3419325"/>
              <a:gd name="connsiteY81" fmla="*/ 2045630 h 2046045"/>
              <a:gd name="connsiteX82" fmla="*/ 1879928 w 3419325"/>
              <a:gd name="connsiteY82" fmla="*/ 2035316 h 2046045"/>
              <a:gd name="connsiteX83" fmla="*/ 1881163 w 3419325"/>
              <a:gd name="connsiteY83" fmla="*/ 2020011 h 2046045"/>
              <a:gd name="connsiteX84" fmla="*/ 1887896 w 3419325"/>
              <a:gd name="connsiteY84" fmla="*/ 1936636 h 2046045"/>
              <a:gd name="connsiteX85" fmla="*/ 1888381 w 3419325"/>
              <a:gd name="connsiteY85" fmla="*/ 1930618 h 2046045"/>
              <a:gd name="connsiteX86" fmla="*/ 1888837 w 3419325"/>
              <a:gd name="connsiteY86" fmla="*/ 1930561 h 2046045"/>
              <a:gd name="connsiteX87" fmla="*/ 2511075 w 3419325"/>
              <a:gd name="connsiteY87" fmla="*/ 1305731 h 2046045"/>
              <a:gd name="connsiteX88" fmla="*/ 2511179 w 3419325"/>
              <a:gd name="connsiteY88" fmla="*/ 1304696 h 2046045"/>
              <a:gd name="connsiteX89" fmla="*/ 2525800 w 3419325"/>
              <a:gd name="connsiteY89" fmla="*/ 1303307 h 2046045"/>
              <a:gd name="connsiteX90" fmla="*/ 2611834 w 3419325"/>
              <a:gd name="connsiteY90" fmla="*/ 1295137 h 2046045"/>
              <a:gd name="connsiteX91" fmla="*/ 1114093 w 3419325"/>
              <a:gd name="connsiteY91" fmla="*/ 1293671 h 2046045"/>
              <a:gd name="connsiteX92" fmla="*/ 1129526 w 3419325"/>
              <a:gd name="connsiteY92" fmla="*/ 1295137 h 2046045"/>
              <a:gd name="connsiteX93" fmla="*/ 1215561 w 3419325"/>
              <a:gd name="connsiteY93" fmla="*/ 1303307 h 2046045"/>
              <a:gd name="connsiteX94" fmla="*/ 1230181 w 3419325"/>
              <a:gd name="connsiteY94" fmla="*/ 1304696 h 2046045"/>
              <a:gd name="connsiteX95" fmla="*/ 1230286 w 3419325"/>
              <a:gd name="connsiteY95" fmla="*/ 1305731 h 2046045"/>
              <a:gd name="connsiteX96" fmla="*/ 1852523 w 3419325"/>
              <a:gd name="connsiteY96" fmla="*/ 1930561 h 2046045"/>
              <a:gd name="connsiteX97" fmla="*/ 1852979 w 3419325"/>
              <a:gd name="connsiteY97" fmla="*/ 1930618 h 2046045"/>
              <a:gd name="connsiteX98" fmla="*/ 1853464 w 3419325"/>
              <a:gd name="connsiteY98" fmla="*/ 1936636 h 2046045"/>
              <a:gd name="connsiteX99" fmla="*/ 1860196 w 3419325"/>
              <a:gd name="connsiteY99" fmla="*/ 2020011 h 2046045"/>
              <a:gd name="connsiteX100" fmla="*/ 1861432 w 3419325"/>
              <a:gd name="connsiteY100" fmla="*/ 2035316 h 2046045"/>
              <a:gd name="connsiteX101" fmla="*/ 1860897 w 3419325"/>
              <a:gd name="connsiteY101" fmla="*/ 2045630 h 2046045"/>
              <a:gd name="connsiteX102" fmla="*/ 1860448 w 3419325"/>
              <a:gd name="connsiteY102" fmla="*/ 2045600 h 2046045"/>
              <a:gd name="connsiteX103" fmla="*/ 1860424 w 3419325"/>
              <a:gd name="connsiteY103" fmla="*/ 2046045 h 2046045"/>
              <a:gd name="connsiteX104" fmla="*/ 1845018 w 3419325"/>
              <a:gd name="connsiteY104" fmla="*/ 2044582 h 2046045"/>
              <a:gd name="connsiteX105" fmla="*/ 1758953 w 3419325"/>
              <a:gd name="connsiteY105" fmla="*/ 2036409 h 2046045"/>
              <a:gd name="connsiteX106" fmla="*/ 1744336 w 3419325"/>
              <a:gd name="connsiteY106" fmla="*/ 2035022 h 2046045"/>
              <a:gd name="connsiteX107" fmla="*/ 1744230 w 3419325"/>
              <a:gd name="connsiteY107" fmla="*/ 2033987 h 2046045"/>
              <a:gd name="connsiteX108" fmla="*/ 1121992 w 3419325"/>
              <a:gd name="connsiteY108" fmla="*/ 1409157 h 2046045"/>
              <a:gd name="connsiteX109" fmla="*/ 1121537 w 3419325"/>
              <a:gd name="connsiteY109" fmla="*/ 1409100 h 2046045"/>
              <a:gd name="connsiteX110" fmla="*/ 1121049 w 3419325"/>
              <a:gd name="connsiteY110" fmla="*/ 1403069 h 2046045"/>
              <a:gd name="connsiteX111" fmla="*/ 1114320 w 3419325"/>
              <a:gd name="connsiteY111" fmla="*/ 1319711 h 2046045"/>
              <a:gd name="connsiteX112" fmla="*/ 1113085 w 3419325"/>
              <a:gd name="connsiteY112" fmla="*/ 1304402 h 2046045"/>
              <a:gd name="connsiteX113" fmla="*/ 1113619 w 3419325"/>
              <a:gd name="connsiteY113" fmla="*/ 1294088 h 2046045"/>
              <a:gd name="connsiteX114" fmla="*/ 1114069 w 3419325"/>
              <a:gd name="connsiteY114" fmla="*/ 1294118 h 2046045"/>
              <a:gd name="connsiteX115" fmla="*/ 1101663 w 3419325"/>
              <a:gd name="connsiteY115" fmla="*/ 1293671 h 2046045"/>
              <a:gd name="connsiteX116" fmla="*/ 1101687 w 3419325"/>
              <a:gd name="connsiteY116" fmla="*/ 1294118 h 2046045"/>
              <a:gd name="connsiteX117" fmla="*/ 1102137 w 3419325"/>
              <a:gd name="connsiteY117" fmla="*/ 1294088 h 2046045"/>
              <a:gd name="connsiteX118" fmla="*/ 1102671 w 3419325"/>
              <a:gd name="connsiteY118" fmla="*/ 1304402 h 2046045"/>
              <a:gd name="connsiteX119" fmla="*/ 1101435 w 3419325"/>
              <a:gd name="connsiteY119" fmla="*/ 1319711 h 2046045"/>
              <a:gd name="connsiteX120" fmla="*/ 1094706 w 3419325"/>
              <a:gd name="connsiteY120" fmla="*/ 1403069 h 2046045"/>
              <a:gd name="connsiteX121" fmla="*/ 1094219 w 3419325"/>
              <a:gd name="connsiteY121" fmla="*/ 1409100 h 2046045"/>
              <a:gd name="connsiteX122" fmla="*/ 1093763 w 3419325"/>
              <a:gd name="connsiteY122" fmla="*/ 1409157 h 2046045"/>
              <a:gd name="connsiteX123" fmla="*/ 471526 w 3419325"/>
              <a:gd name="connsiteY123" fmla="*/ 2033987 h 2046045"/>
              <a:gd name="connsiteX124" fmla="*/ 471419 w 3419325"/>
              <a:gd name="connsiteY124" fmla="*/ 2035022 h 2046045"/>
              <a:gd name="connsiteX125" fmla="*/ 456803 w 3419325"/>
              <a:gd name="connsiteY125" fmla="*/ 2036409 h 2046045"/>
              <a:gd name="connsiteX126" fmla="*/ 370737 w 3419325"/>
              <a:gd name="connsiteY126" fmla="*/ 2044582 h 2046045"/>
              <a:gd name="connsiteX127" fmla="*/ 355331 w 3419325"/>
              <a:gd name="connsiteY127" fmla="*/ 2046045 h 2046045"/>
              <a:gd name="connsiteX128" fmla="*/ 355308 w 3419325"/>
              <a:gd name="connsiteY128" fmla="*/ 2045600 h 2046045"/>
              <a:gd name="connsiteX129" fmla="*/ 354859 w 3419325"/>
              <a:gd name="connsiteY129" fmla="*/ 2045630 h 2046045"/>
              <a:gd name="connsiteX130" fmla="*/ 354323 w 3419325"/>
              <a:gd name="connsiteY130" fmla="*/ 2035316 h 2046045"/>
              <a:gd name="connsiteX131" fmla="*/ 355559 w 3419325"/>
              <a:gd name="connsiteY131" fmla="*/ 2020011 h 2046045"/>
              <a:gd name="connsiteX132" fmla="*/ 362292 w 3419325"/>
              <a:gd name="connsiteY132" fmla="*/ 1936636 h 2046045"/>
              <a:gd name="connsiteX133" fmla="*/ 362777 w 3419325"/>
              <a:gd name="connsiteY133" fmla="*/ 1930618 h 2046045"/>
              <a:gd name="connsiteX134" fmla="*/ 363232 w 3419325"/>
              <a:gd name="connsiteY134" fmla="*/ 1930561 h 2046045"/>
              <a:gd name="connsiteX135" fmla="*/ 985470 w 3419325"/>
              <a:gd name="connsiteY135" fmla="*/ 1305731 h 2046045"/>
              <a:gd name="connsiteX136" fmla="*/ 985575 w 3419325"/>
              <a:gd name="connsiteY136" fmla="*/ 1304696 h 2046045"/>
              <a:gd name="connsiteX137" fmla="*/ 1000195 w 3419325"/>
              <a:gd name="connsiteY137" fmla="*/ 1303307 h 2046045"/>
              <a:gd name="connsiteX138" fmla="*/ 1086229 w 3419325"/>
              <a:gd name="connsiteY138" fmla="*/ 1295137 h 2046045"/>
              <a:gd name="connsiteX139" fmla="*/ 3257781 w 3419325"/>
              <a:gd name="connsiteY139" fmla="*/ 655015 h 2046045"/>
              <a:gd name="connsiteX140" fmla="*/ 2767946 w 3419325"/>
              <a:gd name="connsiteY140" fmla="*/ 1142378 h 2046045"/>
              <a:gd name="connsiteX141" fmla="*/ 3257781 w 3419325"/>
              <a:gd name="connsiteY141" fmla="*/ 655015 h 2046045"/>
              <a:gd name="connsiteX142" fmla="*/ 2009183 w 3419325"/>
              <a:gd name="connsiteY142" fmla="*/ 655015 h 2046045"/>
              <a:gd name="connsiteX143" fmla="*/ 2499018 w 3419325"/>
              <a:gd name="connsiteY143" fmla="*/ 1142378 h 2046045"/>
              <a:gd name="connsiteX144" fmla="*/ 2009183 w 3419325"/>
              <a:gd name="connsiteY144" fmla="*/ 655015 h 2046045"/>
              <a:gd name="connsiteX145" fmla="*/ 1732176 w 3419325"/>
              <a:gd name="connsiteY145" fmla="*/ 655015 h 2046045"/>
              <a:gd name="connsiteX146" fmla="*/ 1242341 w 3419325"/>
              <a:gd name="connsiteY146" fmla="*/ 1142378 h 2046045"/>
              <a:gd name="connsiteX147" fmla="*/ 1732176 w 3419325"/>
              <a:gd name="connsiteY147" fmla="*/ 655015 h 2046045"/>
              <a:gd name="connsiteX148" fmla="*/ 483578 w 3419325"/>
              <a:gd name="connsiteY148" fmla="*/ 655015 h 2046045"/>
              <a:gd name="connsiteX149" fmla="*/ 973413 w 3419325"/>
              <a:gd name="connsiteY149" fmla="*/ 1142378 h 2046045"/>
              <a:gd name="connsiteX150" fmla="*/ 483578 w 3419325"/>
              <a:gd name="connsiteY150" fmla="*/ 655015 h 2046045"/>
              <a:gd name="connsiteX151" fmla="*/ 3406539 w 3419325"/>
              <a:gd name="connsiteY151" fmla="*/ 525463 h 2046045"/>
              <a:gd name="connsiteX152" fmla="*/ 3419325 w 3419325"/>
              <a:gd name="connsiteY152" fmla="*/ 526668 h 2046045"/>
              <a:gd name="connsiteX153" fmla="*/ 3419325 w 3419325"/>
              <a:gd name="connsiteY153" fmla="*/ 661278 h 2046045"/>
              <a:gd name="connsiteX154" fmla="*/ 3414439 w 3419325"/>
              <a:gd name="connsiteY154" fmla="*/ 640042 h 2046045"/>
              <a:gd name="connsiteX155" fmla="*/ 3413983 w 3419325"/>
              <a:gd name="connsiteY155" fmla="*/ 639985 h 2046045"/>
              <a:gd name="connsiteX156" fmla="*/ 3413496 w 3419325"/>
              <a:gd name="connsiteY156" fmla="*/ 634002 h 2046045"/>
              <a:gd name="connsiteX157" fmla="*/ 3406766 w 3419325"/>
              <a:gd name="connsiteY157" fmla="*/ 551299 h 2046045"/>
              <a:gd name="connsiteX158" fmla="*/ 3405531 w 3419325"/>
              <a:gd name="connsiteY158" fmla="*/ 536109 h 2046045"/>
              <a:gd name="connsiteX159" fmla="*/ 3406066 w 3419325"/>
              <a:gd name="connsiteY159" fmla="*/ 525876 h 2046045"/>
              <a:gd name="connsiteX160" fmla="*/ 3406516 w 3419325"/>
              <a:gd name="connsiteY160" fmla="*/ 525906 h 2046045"/>
              <a:gd name="connsiteX161" fmla="*/ 3386029 w 3419325"/>
              <a:gd name="connsiteY161" fmla="*/ 525463 h 2046045"/>
              <a:gd name="connsiteX162" fmla="*/ 3386053 w 3419325"/>
              <a:gd name="connsiteY162" fmla="*/ 525906 h 2046045"/>
              <a:gd name="connsiteX163" fmla="*/ 3386502 w 3419325"/>
              <a:gd name="connsiteY163" fmla="*/ 525876 h 2046045"/>
              <a:gd name="connsiteX164" fmla="*/ 3387037 w 3419325"/>
              <a:gd name="connsiteY164" fmla="*/ 536109 h 2046045"/>
              <a:gd name="connsiteX165" fmla="*/ 3385801 w 3419325"/>
              <a:gd name="connsiteY165" fmla="*/ 551299 h 2046045"/>
              <a:gd name="connsiteX166" fmla="*/ 3379072 w 3419325"/>
              <a:gd name="connsiteY166" fmla="*/ 634002 h 2046045"/>
              <a:gd name="connsiteX167" fmla="*/ 3378585 w 3419325"/>
              <a:gd name="connsiteY167" fmla="*/ 639985 h 2046045"/>
              <a:gd name="connsiteX168" fmla="*/ 3378129 w 3419325"/>
              <a:gd name="connsiteY168" fmla="*/ 640042 h 2046045"/>
              <a:gd name="connsiteX169" fmla="*/ 2755891 w 3419325"/>
              <a:gd name="connsiteY169" fmla="*/ 1259965 h 2046045"/>
              <a:gd name="connsiteX170" fmla="*/ 2755785 w 3419325"/>
              <a:gd name="connsiteY170" fmla="*/ 1260992 h 2046045"/>
              <a:gd name="connsiteX171" fmla="*/ 2741169 w 3419325"/>
              <a:gd name="connsiteY171" fmla="*/ 1262368 h 2046045"/>
              <a:gd name="connsiteX172" fmla="*/ 2655102 w 3419325"/>
              <a:gd name="connsiteY172" fmla="*/ 1270477 h 2046045"/>
              <a:gd name="connsiteX173" fmla="*/ 2639697 w 3419325"/>
              <a:gd name="connsiteY173" fmla="*/ 1271929 h 2046045"/>
              <a:gd name="connsiteX174" fmla="*/ 2639674 w 3419325"/>
              <a:gd name="connsiteY174" fmla="*/ 1271487 h 2046045"/>
              <a:gd name="connsiteX175" fmla="*/ 2639225 w 3419325"/>
              <a:gd name="connsiteY175" fmla="*/ 1271516 h 2046045"/>
              <a:gd name="connsiteX176" fmla="*/ 2638689 w 3419325"/>
              <a:gd name="connsiteY176" fmla="*/ 1261283 h 2046045"/>
              <a:gd name="connsiteX177" fmla="*/ 2639924 w 3419325"/>
              <a:gd name="connsiteY177" fmla="*/ 1246099 h 2046045"/>
              <a:gd name="connsiteX178" fmla="*/ 2646656 w 3419325"/>
              <a:gd name="connsiteY178" fmla="*/ 1163379 h 2046045"/>
              <a:gd name="connsiteX179" fmla="*/ 2647142 w 3419325"/>
              <a:gd name="connsiteY179" fmla="*/ 1157407 h 2046045"/>
              <a:gd name="connsiteX180" fmla="*/ 2647598 w 3419325"/>
              <a:gd name="connsiteY180" fmla="*/ 1157351 h 2046045"/>
              <a:gd name="connsiteX181" fmla="*/ 3269836 w 3419325"/>
              <a:gd name="connsiteY181" fmla="*/ 537428 h 2046045"/>
              <a:gd name="connsiteX182" fmla="*/ 3269940 w 3419325"/>
              <a:gd name="connsiteY182" fmla="*/ 536401 h 2046045"/>
              <a:gd name="connsiteX183" fmla="*/ 3284561 w 3419325"/>
              <a:gd name="connsiteY183" fmla="*/ 535024 h 2046045"/>
              <a:gd name="connsiteX184" fmla="*/ 3370595 w 3419325"/>
              <a:gd name="connsiteY184" fmla="*/ 526918 h 2046045"/>
              <a:gd name="connsiteX185" fmla="*/ 1880934 w 3419325"/>
              <a:gd name="connsiteY185" fmla="*/ 525463 h 2046045"/>
              <a:gd name="connsiteX186" fmla="*/ 1896367 w 3419325"/>
              <a:gd name="connsiteY186" fmla="*/ 526918 h 2046045"/>
              <a:gd name="connsiteX187" fmla="*/ 1982402 w 3419325"/>
              <a:gd name="connsiteY187" fmla="*/ 535024 h 2046045"/>
              <a:gd name="connsiteX188" fmla="*/ 1997022 w 3419325"/>
              <a:gd name="connsiteY188" fmla="*/ 536401 h 2046045"/>
              <a:gd name="connsiteX189" fmla="*/ 1997128 w 3419325"/>
              <a:gd name="connsiteY189" fmla="*/ 537428 h 2046045"/>
              <a:gd name="connsiteX190" fmla="*/ 2619365 w 3419325"/>
              <a:gd name="connsiteY190" fmla="*/ 1157351 h 2046045"/>
              <a:gd name="connsiteX191" fmla="*/ 2619821 w 3419325"/>
              <a:gd name="connsiteY191" fmla="*/ 1157407 h 2046045"/>
              <a:gd name="connsiteX192" fmla="*/ 2620306 w 3419325"/>
              <a:gd name="connsiteY192" fmla="*/ 1163379 h 2046045"/>
              <a:gd name="connsiteX193" fmla="*/ 2627038 w 3419325"/>
              <a:gd name="connsiteY193" fmla="*/ 1246099 h 2046045"/>
              <a:gd name="connsiteX194" fmla="*/ 2628274 w 3419325"/>
              <a:gd name="connsiteY194" fmla="*/ 1261283 h 2046045"/>
              <a:gd name="connsiteX195" fmla="*/ 2627739 w 3419325"/>
              <a:gd name="connsiteY195" fmla="*/ 1271516 h 2046045"/>
              <a:gd name="connsiteX196" fmla="*/ 2627290 w 3419325"/>
              <a:gd name="connsiteY196" fmla="*/ 1271487 h 2046045"/>
              <a:gd name="connsiteX197" fmla="*/ 2627266 w 3419325"/>
              <a:gd name="connsiteY197" fmla="*/ 1271929 h 2046045"/>
              <a:gd name="connsiteX198" fmla="*/ 2611860 w 3419325"/>
              <a:gd name="connsiteY198" fmla="*/ 1270477 h 2046045"/>
              <a:gd name="connsiteX199" fmla="*/ 2525795 w 3419325"/>
              <a:gd name="connsiteY199" fmla="*/ 1262368 h 2046045"/>
              <a:gd name="connsiteX200" fmla="*/ 2511177 w 3419325"/>
              <a:gd name="connsiteY200" fmla="*/ 1260992 h 2046045"/>
              <a:gd name="connsiteX201" fmla="*/ 2511072 w 3419325"/>
              <a:gd name="connsiteY201" fmla="*/ 1259965 h 2046045"/>
              <a:gd name="connsiteX202" fmla="*/ 1888834 w 3419325"/>
              <a:gd name="connsiteY202" fmla="*/ 640042 h 2046045"/>
              <a:gd name="connsiteX203" fmla="*/ 1888379 w 3419325"/>
              <a:gd name="connsiteY203" fmla="*/ 639985 h 2046045"/>
              <a:gd name="connsiteX204" fmla="*/ 1887891 w 3419325"/>
              <a:gd name="connsiteY204" fmla="*/ 634002 h 2046045"/>
              <a:gd name="connsiteX205" fmla="*/ 1881161 w 3419325"/>
              <a:gd name="connsiteY205" fmla="*/ 551299 h 2046045"/>
              <a:gd name="connsiteX206" fmla="*/ 1879926 w 3419325"/>
              <a:gd name="connsiteY206" fmla="*/ 536109 h 2046045"/>
              <a:gd name="connsiteX207" fmla="*/ 1880461 w 3419325"/>
              <a:gd name="connsiteY207" fmla="*/ 525876 h 2046045"/>
              <a:gd name="connsiteX208" fmla="*/ 1880911 w 3419325"/>
              <a:gd name="connsiteY208" fmla="*/ 525906 h 2046045"/>
              <a:gd name="connsiteX209" fmla="*/ 1860424 w 3419325"/>
              <a:gd name="connsiteY209" fmla="*/ 525463 h 2046045"/>
              <a:gd name="connsiteX210" fmla="*/ 1860448 w 3419325"/>
              <a:gd name="connsiteY210" fmla="*/ 525906 h 2046045"/>
              <a:gd name="connsiteX211" fmla="*/ 1860898 w 3419325"/>
              <a:gd name="connsiteY211" fmla="*/ 525876 h 2046045"/>
              <a:gd name="connsiteX212" fmla="*/ 1861432 w 3419325"/>
              <a:gd name="connsiteY212" fmla="*/ 536109 h 2046045"/>
              <a:gd name="connsiteX213" fmla="*/ 1860196 w 3419325"/>
              <a:gd name="connsiteY213" fmla="*/ 551299 h 2046045"/>
              <a:gd name="connsiteX214" fmla="*/ 1853467 w 3419325"/>
              <a:gd name="connsiteY214" fmla="*/ 634002 h 2046045"/>
              <a:gd name="connsiteX215" fmla="*/ 1852980 w 3419325"/>
              <a:gd name="connsiteY215" fmla="*/ 639985 h 2046045"/>
              <a:gd name="connsiteX216" fmla="*/ 1852524 w 3419325"/>
              <a:gd name="connsiteY216" fmla="*/ 640042 h 2046045"/>
              <a:gd name="connsiteX217" fmla="*/ 1230287 w 3419325"/>
              <a:gd name="connsiteY217" fmla="*/ 1259965 h 2046045"/>
              <a:gd name="connsiteX218" fmla="*/ 1230181 w 3419325"/>
              <a:gd name="connsiteY218" fmla="*/ 1260992 h 2046045"/>
              <a:gd name="connsiteX219" fmla="*/ 1215564 w 3419325"/>
              <a:gd name="connsiteY219" fmla="*/ 1262368 h 2046045"/>
              <a:gd name="connsiteX220" fmla="*/ 1129498 w 3419325"/>
              <a:gd name="connsiteY220" fmla="*/ 1270477 h 2046045"/>
              <a:gd name="connsiteX221" fmla="*/ 1114093 w 3419325"/>
              <a:gd name="connsiteY221" fmla="*/ 1271929 h 2046045"/>
              <a:gd name="connsiteX222" fmla="*/ 1114069 w 3419325"/>
              <a:gd name="connsiteY222" fmla="*/ 1271487 h 2046045"/>
              <a:gd name="connsiteX223" fmla="*/ 1113620 w 3419325"/>
              <a:gd name="connsiteY223" fmla="*/ 1271516 h 2046045"/>
              <a:gd name="connsiteX224" fmla="*/ 1113085 w 3419325"/>
              <a:gd name="connsiteY224" fmla="*/ 1261283 h 2046045"/>
              <a:gd name="connsiteX225" fmla="*/ 1114320 w 3419325"/>
              <a:gd name="connsiteY225" fmla="*/ 1246099 h 2046045"/>
              <a:gd name="connsiteX226" fmla="*/ 1121053 w 3419325"/>
              <a:gd name="connsiteY226" fmla="*/ 1163379 h 2046045"/>
              <a:gd name="connsiteX227" fmla="*/ 1121538 w 3419325"/>
              <a:gd name="connsiteY227" fmla="*/ 1157407 h 2046045"/>
              <a:gd name="connsiteX228" fmla="*/ 1121993 w 3419325"/>
              <a:gd name="connsiteY228" fmla="*/ 1157351 h 2046045"/>
              <a:gd name="connsiteX229" fmla="*/ 1744231 w 3419325"/>
              <a:gd name="connsiteY229" fmla="*/ 537428 h 2046045"/>
              <a:gd name="connsiteX230" fmla="*/ 1744336 w 3419325"/>
              <a:gd name="connsiteY230" fmla="*/ 536401 h 2046045"/>
              <a:gd name="connsiteX231" fmla="*/ 1758956 w 3419325"/>
              <a:gd name="connsiteY231" fmla="*/ 535024 h 2046045"/>
              <a:gd name="connsiteX232" fmla="*/ 1844990 w 3419325"/>
              <a:gd name="connsiteY232" fmla="*/ 526918 h 2046045"/>
              <a:gd name="connsiteX233" fmla="*/ 355330 w 3419325"/>
              <a:gd name="connsiteY233" fmla="*/ 525463 h 2046045"/>
              <a:gd name="connsiteX234" fmla="*/ 370763 w 3419325"/>
              <a:gd name="connsiteY234" fmla="*/ 526918 h 2046045"/>
              <a:gd name="connsiteX235" fmla="*/ 456798 w 3419325"/>
              <a:gd name="connsiteY235" fmla="*/ 535024 h 2046045"/>
              <a:gd name="connsiteX236" fmla="*/ 471418 w 3419325"/>
              <a:gd name="connsiteY236" fmla="*/ 536401 h 2046045"/>
              <a:gd name="connsiteX237" fmla="*/ 471523 w 3419325"/>
              <a:gd name="connsiteY237" fmla="*/ 537428 h 2046045"/>
              <a:gd name="connsiteX238" fmla="*/ 1093760 w 3419325"/>
              <a:gd name="connsiteY238" fmla="*/ 1157351 h 2046045"/>
              <a:gd name="connsiteX239" fmla="*/ 1094216 w 3419325"/>
              <a:gd name="connsiteY239" fmla="*/ 1157407 h 2046045"/>
              <a:gd name="connsiteX240" fmla="*/ 1094701 w 3419325"/>
              <a:gd name="connsiteY240" fmla="*/ 1163379 h 2046045"/>
              <a:gd name="connsiteX241" fmla="*/ 1101434 w 3419325"/>
              <a:gd name="connsiteY241" fmla="*/ 1246099 h 2046045"/>
              <a:gd name="connsiteX242" fmla="*/ 1102670 w 3419325"/>
              <a:gd name="connsiteY242" fmla="*/ 1261283 h 2046045"/>
              <a:gd name="connsiteX243" fmla="*/ 1102134 w 3419325"/>
              <a:gd name="connsiteY243" fmla="*/ 1271516 h 2046045"/>
              <a:gd name="connsiteX244" fmla="*/ 1101685 w 3419325"/>
              <a:gd name="connsiteY244" fmla="*/ 1271487 h 2046045"/>
              <a:gd name="connsiteX245" fmla="*/ 1101662 w 3419325"/>
              <a:gd name="connsiteY245" fmla="*/ 1271929 h 2046045"/>
              <a:gd name="connsiteX246" fmla="*/ 1086255 w 3419325"/>
              <a:gd name="connsiteY246" fmla="*/ 1270477 h 2046045"/>
              <a:gd name="connsiteX247" fmla="*/ 1000190 w 3419325"/>
              <a:gd name="connsiteY247" fmla="*/ 1262368 h 2046045"/>
              <a:gd name="connsiteX248" fmla="*/ 985573 w 3419325"/>
              <a:gd name="connsiteY248" fmla="*/ 1260992 h 2046045"/>
              <a:gd name="connsiteX249" fmla="*/ 985467 w 3419325"/>
              <a:gd name="connsiteY249" fmla="*/ 1259965 h 2046045"/>
              <a:gd name="connsiteX250" fmla="*/ 363229 w 3419325"/>
              <a:gd name="connsiteY250" fmla="*/ 640042 h 2046045"/>
              <a:gd name="connsiteX251" fmla="*/ 362774 w 3419325"/>
              <a:gd name="connsiteY251" fmla="*/ 639985 h 2046045"/>
              <a:gd name="connsiteX252" fmla="*/ 362286 w 3419325"/>
              <a:gd name="connsiteY252" fmla="*/ 634002 h 2046045"/>
              <a:gd name="connsiteX253" fmla="*/ 355557 w 3419325"/>
              <a:gd name="connsiteY253" fmla="*/ 551299 h 2046045"/>
              <a:gd name="connsiteX254" fmla="*/ 354322 w 3419325"/>
              <a:gd name="connsiteY254" fmla="*/ 536109 h 2046045"/>
              <a:gd name="connsiteX255" fmla="*/ 354856 w 3419325"/>
              <a:gd name="connsiteY255" fmla="*/ 525876 h 2046045"/>
              <a:gd name="connsiteX256" fmla="*/ 355306 w 3419325"/>
              <a:gd name="connsiteY256" fmla="*/ 525906 h 2046045"/>
              <a:gd name="connsiteX257" fmla="*/ 334820 w 3419325"/>
              <a:gd name="connsiteY257" fmla="*/ 525463 h 2046045"/>
              <a:gd name="connsiteX258" fmla="*/ 334843 w 3419325"/>
              <a:gd name="connsiteY258" fmla="*/ 525906 h 2046045"/>
              <a:gd name="connsiteX259" fmla="*/ 335293 w 3419325"/>
              <a:gd name="connsiteY259" fmla="*/ 525876 h 2046045"/>
              <a:gd name="connsiteX260" fmla="*/ 335828 w 3419325"/>
              <a:gd name="connsiteY260" fmla="*/ 536109 h 2046045"/>
              <a:gd name="connsiteX261" fmla="*/ 334592 w 3419325"/>
              <a:gd name="connsiteY261" fmla="*/ 551299 h 2046045"/>
              <a:gd name="connsiteX262" fmla="*/ 327862 w 3419325"/>
              <a:gd name="connsiteY262" fmla="*/ 634002 h 2046045"/>
              <a:gd name="connsiteX263" fmla="*/ 327375 w 3419325"/>
              <a:gd name="connsiteY263" fmla="*/ 639985 h 2046045"/>
              <a:gd name="connsiteX264" fmla="*/ 326919 w 3419325"/>
              <a:gd name="connsiteY264" fmla="*/ 640042 h 2046045"/>
              <a:gd name="connsiteX265" fmla="*/ 31787 w 3419325"/>
              <a:gd name="connsiteY265" fmla="*/ 1123694 h 2046045"/>
              <a:gd name="connsiteX266" fmla="*/ 0 w 3419325"/>
              <a:gd name="connsiteY266" fmla="*/ 1143250 h 2046045"/>
              <a:gd name="connsiteX267" fmla="*/ 0 w 3419325"/>
              <a:gd name="connsiteY267" fmla="*/ 1001329 h 2046045"/>
              <a:gd name="connsiteX268" fmla="*/ 36681 w 3419325"/>
              <a:gd name="connsiteY268" fmla="*/ 969730 h 2046045"/>
              <a:gd name="connsiteX269" fmla="*/ 206571 w 3419325"/>
              <a:gd name="connsiteY269" fmla="*/ 655015 h 2046045"/>
              <a:gd name="connsiteX270" fmla="*/ 32120 w 3419325"/>
              <a:gd name="connsiteY270" fmla="*/ 719407 h 2046045"/>
              <a:gd name="connsiteX271" fmla="*/ 0 w 3419325"/>
              <a:gd name="connsiteY271" fmla="*/ 739943 h 2046045"/>
              <a:gd name="connsiteX272" fmla="*/ 0 w 3419325"/>
              <a:gd name="connsiteY272" fmla="*/ 608666 h 2046045"/>
              <a:gd name="connsiteX273" fmla="*/ 100859 w 3419325"/>
              <a:gd name="connsiteY273" fmla="*/ 566374 h 2046045"/>
              <a:gd name="connsiteX274" fmla="*/ 218626 w 3419325"/>
              <a:gd name="connsiteY274" fmla="*/ 537428 h 2046045"/>
              <a:gd name="connsiteX275" fmla="*/ 218731 w 3419325"/>
              <a:gd name="connsiteY275" fmla="*/ 536401 h 2046045"/>
              <a:gd name="connsiteX276" fmla="*/ 233352 w 3419325"/>
              <a:gd name="connsiteY276" fmla="*/ 535024 h 2046045"/>
              <a:gd name="connsiteX277" fmla="*/ 319386 w 3419325"/>
              <a:gd name="connsiteY277" fmla="*/ 526918 h 2046045"/>
              <a:gd name="connsiteX278" fmla="*/ 3419325 w 3419325"/>
              <a:gd name="connsiteY278" fmla="*/ 379108 h 2046045"/>
              <a:gd name="connsiteX279" fmla="*/ 3419325 w 3419325"/>
              <a:gd name="connsiteY279" fmla="*/ 515013 h 2046045"/>
              <a:gd name="connsiteX280" fmla="*/ 3406541 w 3419325"/>
              <a:gd name="connsiteY280" fmla="*/ 516227 h 2046045"/>
              <a:gd name="connsiteX281" fmla="*/ 3406517 w 3419325"/>
              <a:gd name="connsiteY281" fmla="*/ 515781 h 2046045"/>
              <a:gd name="connsiteX282" fmla="*/ 3406068 w 3419325"/>
              <a:gd name="connsiteY282" fmla="*/ 515811 h 2046045"/>
              <a:gd name="connsiteX283" fmla="*/ 3405533 w 3419325"/>
              <a:gd name="connsiteY283" fmla="*/ 505497 h 2046045"/>
              <a:gd name="connsiteX284" fmla="*/ 3406768 w 3419325"/>
              <a:gd name="connsiteY284" fmla="*/ 490192 h 2046045"/>
              <a:gd name="connsiteX285" fmla="*/ 3413500 w 3419325"/>
              <a:gd name="connsiteY285" fmla="*/ 406818 h 2046045"/>
              <a:gd name="connsiteX286" fmla="*/ 3413986 w 3419325"/>
              <a:gd name="connsiteY286" fmla="*/ 400799 h 2046045"/>
              <a:gd name="connsiteX287" fmla="*/ 3414441 w 3419325"/>
              <a:gd name="connsiteY287" fmla="*/ 400742 h 2046045"/>
              <a:gd name="connsiteX288" fmla="*/ 2675991 w 3419325"/>
              <a:gd name="connsiteY288" fmla="*/ 0 h 2046045"/>
              <a:gd name="connsiteX289" fmla="*/ 2800001 w 3419325"/>
              <a:gd name="connsiteY289" fmla="*/ 0 h 2046045"/>
              <a:gd name="connsiteX290" fmla="*/ 3257781 w 3419325"/>
              <a:gd name="connsiteY290" fmla="*/ 385650 h 2046045"/>
              <a:gd name="connsiteX291" fmla="*/ 3005506 w 3419325"/>
              <a:gd name="connsiteY291" fmla="*/ 0 h 2046045"/>
              <a:gd name="connsiteX292" fmla="*/ 3180629 w 3419325"/>
              <a:gd name="connsiteY292" fmla="*/ 0 h 2046045"/>
              <a:gd name="connsiteX293" fmla="*/ 3378128 w 3419325"/>
              <a:gd name="connsiteY293" fmla="*/ 400742 h 2046045"/>
              <a:gd name="connsiteX294" fmla="*/ 3378584 w 3419325"/>
              <a:gd name="connsiteY294" fmla="*/ 400799 h 2046045"/>
              <a:gd name="connsiteX295" fmla="*/ 3379069 w 3419325"/>
              <a:gd name="connsiteY295" fmla="*/ 406818 h 2046045"/>
              <a:gd name="connsiteX296" fmla="*/ 3385801 w 3419325"/>
              <a:gd name="connsiteY296" fmla="*/ 490192 h 2046045"/>
              <a:gd name="connsiteX297" fmla="*/ 3387037 w 3419325"/>
              <a:gd name="connsiteY297" fmla="*/ 505497 h 2046045"/>
              <a:gd name="connsiteX298" fmla="*/ 3386501 w 3419325"/>
              <a:gd name="connsiteY298" fmla="*/ 515811 h 2046045"/>
              <a:gd name="connsiteX299" fmla="*/ 3386053 w 3419325"/>
              <a:gd name="connsiteY299" fmla="*/ 515781 h 2046045"/>
              <a:gd name="connsiteX300" fmla="*/ 3386029 w 3419325"/>
              <a:gd name="connsiteY300" fmla="*/ 516227 h 2046045"/>
              <a:gd name="connsiteX301" fmla="*/ 3370623 w 3419325"/>
              <a:gd name="connsiteY301" fmla="*/ 514764 h 2046045"/>
              <a:gd name="connsiteX302" fmla="*/ 3284557 w 3419325"/>
              <a:gd name="connsiteY302" fmla="*/ 506591 h 2046045"/>
              <a:gd name="connsiteX303" fmla="*/ 3269940 w 3419325"/>
              <a:gd name="connsiteY303" fmla="*/ 505203 h 2046045"/>
              <a:gd name="connsiteX304" fmla="*/ 3269835 w 3419325"/>
              <a:gd name="connsiteY304" fmla="*/ 504168 h 2046045"/>
              <a:gd name="connsiteX305" fmla="*/ 2675991 w 3419325"/>
              <a:gd name="connsiteY305" fmla="*/ 0 h 2046045"/>
              <a:gd name="connsiteX306" fmla="*/ 2086335 w 3419325"/>
              <a:gd name="connsiteY306" fmla="*/ 0 h 2046045"/>
              <a:gd name="connsiteX307" fmla="*/ 2261458 w 3419325"/>
              <a:gd name="connsiteY307" fmla="*/ 0 h 2046045"/>
              <a:gd name="connsiteX308" fmla="*/ 2009185 w 3419325"/>
              <a:gd name="connsiteY308" fmla="*/ 385650 h 2046045"/>
              <a:gd name="connsiteX309" fmla="*/ 2466964 w 3419325"/>
              <a:gd name="connsiteY309" fmla="*/ 0 h 2046045"/>
              <a:gd name="connsiteX310" fmla="*/ 2590973 w 3419325"/>
              <a:gd name="connsiteY310" fmla="*/ 0 h 2046045"/>
              <a:gd name="connsiteX311" fmla="*/ 1997131 w 3419325"/>
              <a:gd name="connsiteY311" fmla="*/ 504168 h 2046045"/>
              <a:gd name="connsiteX312" fmla="*/ 1997024 w 3419325"/>
              <a:gd name="connsiteY312" fmla="*/ 505203 h 2046045"/>
              <a:gd name="connsiteX313" fmla="*/ 1982408 w 3419325"/>
              <a:gd name="connsiteY313" fmla="*/ 506591 h 2046045"/>
              <a:gd name="connsiteX314" fmla="*/ 1896341 w 3419325"/>
              <a:gd name="connsiteY314" fmla="*/ 514764 h 2046045"/>
              <a:gd name="connsiteX315" fmla="*/ 1880936 w 3419325"/>
              <a:gd name="connsiteY315" fmla="*/ 516227 h 2046045"/>
              <a:gd name="connsiteX316" fmla="*/ 1880913 w 3419325"/>
              <a:gd name="connsiteY316" fmla="*/ 515781 h 2046045"/>
              <a:gd name="connsiteX317" fmla="*/ 1880464 w 3419325"/>
              <a:gd name="connsiteY317" fmla="*/ 515811 h 2046045"/>
              <a:gd name="connsiteX318" fmla="*/ 1879928 w 3419325"/>
              <a:gd name="connsiteY318" fmla="*/ 505497 h 2046045"/>
              <a:gd name="connsiteX319" fmla="*/ 1881163 w 3419325"/>
              <a:gd name="connsiteY319" fmla="*/ 490192 h 2046045"/>
              <a:gd name="connsiteX320" fmla="*/ 1887896 w 3419325"/>
              <a:gd name="connsiteY320" fmla="*/ 406818 h 2046045"/>
              <a:gd name="connsiteX321" fmla="*/ 1888381 w 3419325"/>
              <a:gd name="connsiteY321" fmla="*/ 400799 h 2046045"/>
              <a:gd name="connsiteX322" fmla="*/ 1888837 w 3419325"/>
              <a:gd name="connsiteY322" fmla="*/ 400742 h 2046045"/>
              <a:gd name="connsiteX323" fmla="*/ 2086335 w 3419325"/>
              <a:gd name="connsiteY323" fmla="*/ 0 h 2046045"/>
              <a:gd name="connsiteX324" fmla="*/ 1150386 w 3419325"/>
              <a:gd name="connsiteY324" fmla="*/ 0 h 2046045"/>
              <a:gd name="connsiteX325" fmla="*/ 1274397 w 3419325"/>
              <a:gd name="connsiteY325" fmla="*/ 0 h 2046045"/>
              <a:gd name="connsiteX326" fmla="*/ 1732176 w 3419325"/>
              <a:gd name="connsiteY326" fmla="*/ 385650 h 2046045"/>
              <a:gd name="connsiteX327" fmla="*/ 1479901 w 3419325"/>
              <a:gd name="connsiteY327" fmla="*/ 0 h 2046045"/>
              <a:gd name="connsiteX328" fmla="*/ 1655024 w 3419325"/>
              <a:gd name="connsiteY328" fmla="*/ 0 h 2046045"/>
              <a:gd name="connsiteX329" fmla="*/ 1852523 w 3419325"/>
              <a:gd name="connsiteY329" fmla="*/ 400742 h 2046045"/>
              <a:gd name="connsiteX330" fmla="*/ 1852979 w 3419325"/>
              <a:gd name="connsiteY330" fmla="*/ 400799 h 2046045"/>
              <a:gd name="connsiteX331" fmla="*/ 1853464 w 3419325"/>
              <a:gd name="connsiteY331" fmla="*/ 406818 h 2046045"/>
              <a:gd name="connsiteX332" fmla="*/ 1860196 w 3419325"/>
              <a:gd name="connsiteY332" fmla="*/ 490192 h 2046045"/>
              <a:gd name="connsiteX333" fmla="*/ 1861432 w 3419325"/>
              <a:gd name="connsiteY333" fmla="*/ 505497 h 2046045"/>
              <a:gd name="connsiteX334" fmla="*/ 1860897 w 3419325"/>
              <a:gd name="connsiteY334" fmla="*/ 515811 h 2046045"/>
              <a:gd name="connsiteX335" fmla="*/ 1860448 w 3419325"/>
              <a:gd name="connsiteY335" fmla="*/ 515781 h 2046045"/>
              <a:gd name="connsiteX336" fmla="*/ 1860424 w 3419325"/>
              <a:gd name="connsiteY336" fmla="*/ 516227 h 2046045"/>
              <a:gd name="connsiteX337" fmla="*/ 1845018 w 3419325"/>
              <a:gd name="connsiteY337" fmla="*/ 514764 h 2046045"/>
              <a:gd name="connsiteX338" fmla="*/ 1758953 w 3419325"/>
              <a:gd name="connsiteY338" fmla="*/ 506591 h 2046045"/>
              <a:gd name="connsiteX339" fmla="*/ 1744336 w 3419325"/>
              <a:gd name="connsiteY339" fmla="*/ 505203 h 2046045"/>
              <a:gd name="connsiteX340" fmla="*/ 1744230 w 3419325"/>
              <a:gd name="connsiteY340" fmla="*/ 504168 h 2046045"/>
              <a:gd name="connsiteX341" fmla="*/ 1150386 w 3419325"/>
              <a:gd name="connsiteY341" fmla="*/ 0 h 2046045"/>
              <a:gd name="connsiteX342" fmla="*/ 560732 w 3419325"/>
              <a:gd name="connsiteY342" fmla="*/ 0 h 2046045"/>
              <a:gd name="connsiteX343" fmla="*/ 735855 w 3419325"/>
              <a:gd name="connsiteY343" fmla="*/ 0 h 2046045"/>
              <a:gd name="connsiteX344" fmla="*/ 483580 w 3419325"/>
              <a:gd name="connsiteY344" fmla="*/ 385650 h 2046045"/>
              <a:gd name="connsiteX345" fmla="*/ 941359 w 3419325"/>
              <a:gd name="connsiteY345" fmla="*/ 0 h 2046045"/>
              <a:gd name="connsiteX346" fmla="*/ 1065369 w 3419325"/>
              <a:gd name="connsiteY346" fmla="*/ 0 h 2046045"/>
              <a:gd name="connsiteX347" fmla="*/ 471526 w 3419325"/>
              <a:gd name="connsiteY347" fmla="*/ 504168 h 2046045"/>
              <a:gd name="connsiteX348" fmla="*/ 471419 w 3419325"/>
              <a:gd name="connsiteY348" fmla="*/ 505203 h 2046045"/>
              <a:gd name="connsiteX349" fmla="*/ 456803 w 3419325"/>
              <a:gd name="connsiteY349" fmla="*/ 506591 h 2046045"/>
              <a:gd name="connsiteX350" fmla="*/ 370737 w 3419325"/>
              <a:gd name="connsiteY350" fmla="*/ 514764 h 2046045"/>
              <a:gd name="connsiteX351" fmla="*/ 355331 w 3419325"/>
              <a:gd name="connsiteY351" fmla="*/ 516227 h 2046045"/>
              <a:gd name="connsiteX352" fmla="*/ 355308 w 3419325"/>
              <a:gd name="connsiteY352" fmla="*/ 515781 h 2046045"/>
              <a:gd name="connsiteX353" fmla="*/ 354859 w 3419325"/>
              <a:gd name="connsiteY353" fmla="*/ 515811 h 2046045"/>
              <a:gd name="connsiteX354" fmla="*/ 354323 w 3419325"/>
              <a:gd name="connsiteY354" fmla="*/ 505497 h 2046045"/>
              <a:gd name="connsiteX355" fmla="*/ 355559 w 3419325"/>
              <a:gd name="connsiteY355" fmla="*/ 490192 h 2046045"/>
              <a:gd name="connsiteX356" fmla="*/ 362292 w 3419325"/>
              <a:gd name="connsiteY356" fmla="*/ 406818 h 2046045"/>
              <a:gd name="connsiteX357" fmla="*/ 362777 w 3419325"/>
              <a:gd name="connsiteY357" fmla="*/ 400799 h 2046045"/>
              <a:gd name="connsiteX358" fmla="*/ 363232 w 3419325"/>
              <a:gd name="connsiteY358" fmla="*/ 400742 h 2046045"/>
              <a:gd name="connsiteX359" fmla="*/ 560732 w 3419325"/>
              <a:gd name="connsiteY359" fmla="*/ 0 h 2046045"/>
              <a:gd name="connsiteX360" fmla="*/ 0 w 3419325"/>
              <a:gd name="connsiteY360" fmla="*/ 0 h 2046045"/>
              <a:gd name="connsiteX361" fmla="*/ 129420 w 3419325"/>
              <a:gd name="connsiteY361" fmla="*/ 0 h 2046045"/>
              <a:gd name="connsiteX362" fmla="*/ 326918 w 3419325"/>
              <a:gd name="connsiteY362" fmla="*/ 400742 h 2046045"/>
              <a:gd name="connsiteX363" fmla="*/ 327374 w 3419325"/>
              <a:gd name="connsiteY363" fmla="*/ 400799 h 2046045"/>
              <a:gd name="connsiteX364" fmla="*/ 327859 w 3419325"/>
              <a:gd name="connsiteY364" fmla="*/ 406818 h 2046045"/>
              <a:gd name="connsiteX365" fmla="*/ 334592 w 3419325"/>
              <a:gd name="connsiteY365" fmla="*/ 490192 h 2046045"/>
              <a:gd name="connsiteX366" fmla="*/ 335828 w 3419325"/>
              <a:gd name="connsiteY366" fmla="*/ 505497 h 2046045"/>
              <a:gd name="connsiteX367" fmla="*/ 335292 w 3419325"/>
              <a:gd name="connsiteY367" fmla="*/ 515811 h 2046045"/>
              <a:gd name="connsiteX368" fmla="*/ 334843 w 3419325"/>
              <a:gd name="connsiteY368" fmla="*/ 515781 h 2046045"/>
              <a:gd name="connsiteX369" fmla="*/ 334820 w 3419325"/>
              <a:gd name="connsiteY369" fmla="*/ 516227 h 2046045"/>
              <a:gd name="connsiteX370" fmla="*/ 319414 w 3419325"/>
              <a:gd name="connsiteY370" fmla="*/ 514764 h 2046045"/>
              <a:gd name="connsiteX371" fmla="*/ 233348 w 3419325"/>
              <a:gd name="connsiteY371" fmla="*/ 506591 h 2046045"/>
              <a:gd name="connsiteX372" fmla="*/ 218731 w 3419325"/>
              <a:gd name="connsiteY372" fmla="*/ 505203 h 2046045"/>
              <a:gd name="connsiteX373" fmla="*/ 218625 w 3419325"/>
              <a:gd name="connsiteY373" fmla="*/ 504168 h 2046045"/>
              <a:gd name="connsiteX374" fmla="*/ 18974 w 3419325"/>
              <a:gd name="connsiteY374" fmla="*/ 442317 h 2046045"/>
              <a:gd name="connsiteX375" fmla="*/ 0 w 3419325"/>
              <a:gd name="connsiteY375" fmla="*/ 431832 h 2046045"/>
              <a:gd name="connsiteX376" fmla="*/ 0 w 3419325"/>
              <a:gd name="connsiteY376" fmla="*/ 296378 h 2046045"/>
              <a:gd name="connsiteX377" fmla="*/ 56611 w 3419325"/>
              <a:gd name="connsiteY377" fmla="*/ 333475 h 2046045"/>
              <a:gd name="connsiteX378" fmla="*/ 206571 w 3419325"/>
              <a:gd name="connsiteY378" fmla="*/ 385650 h 2046045"/>
              <a:gd name="connsiteX379" fmla="*/ 43769 w 3419325"/>
              <a:gd name="connsiteY379" fmla="*/ 76234 h 2046045"/>
              <a:gd name="connsiteX380" fmla="*/ 0 w 3419325"/>
              <a:gd name="connsiteY380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3419325" h="2046045">
                <a:moveTo>
                  <a:pt x="3419325" y="1909168"/>
                </a:moveTo>
                <a:lnTo>
                  <a:pt x="3419325" y="2044831"/>
                </a:lnTo>
                <a:lnTo>
                  <a:pt x="3406541" y="2046045"/>
                </a:lnTo>
                <a:lnTo>
                  <a:pt x="3406517" y="2045600"/>
                </a:lnTo>
                <a:lnTo>
                  <a:pt x="3406068" y="2045630"/>
                </a:lnTo>
                <a:lnTo>
                  <a:pt x="3405533" y="2035316"/>
                </a:lnTo>
                <a:cubicBezTo>
                  <a:pt x="3405533" y="2030194"/>
                  <a:pt x="3405585" y="2025085"/>
                  <a:pt x="3406768" y="2020011"/>
                </a:cubicBezTo>
                <a:cubicBezTo>
                  <a:pt x="3406730" y="1991760"/>
                  <a:pt x="3408940" y="1963909"/>
                  <a:pt x="3413500" y="1936636"/>
                </a:cubicBezTo>
                <a:lnTo>
                  <a:pt x="3413986" y="1930618"/>
                </a:lnTo>
                <a:cubicBezTo>
                  <a:pt x="3414138" y="1930613"/>
                  <a:pt x="3414291" y="1930609"/>
                  <a:pt x="3414441" y="1930561"/>
                </a:cubicBezTo>
                <a:close/>
                <a:moveTo>
                  <a:pt x="2767946" y="1424248"/>
                </a:moveTo>
                <a:cubicBezTo>
                  <a:pt x="2815977" y="1668491"/>
                  <a:pt x="3009676" y="1862147"/>
                  <a:pt x="3257781" y="1915469"/>
                </a:cubicBezTo>
                <a:cubicBezTo>
                  <a:pt x="3209748" y="1671227"/>
                  <a:pt x="3016051" y="1477570"/>
                  <a:pt x="2767946" y="1424248"/>
                </a:cubicBezTo>
                <a:close/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3079423" y="1359284"/>
                  <a:pt x="3332801" y="1612426"/>
                  <a:pt x="3378128" y="1930561"/>
                </a:cubicBezTo>
                <a:cubicBezTo>
                  <a:pt x="3378279" y="1930609"/>
                  <a:pt x="3378431" y="1930613"/>
                  <a:pt x="3378584" y="1930618"/>
                </a:cubicBezTo>
                <a:lnTo>
                  <a:pt x="3379069" y="1936636"/>
                </a:lnTo>
                <a:cubicBezTo>
                  <a:pt x="3383630" y="1963909"/>
                  <a:pt x="3385839" y="1991760"/>
                  <a:pt x="3385801" y="2020011"/>
                </a:cubicBezTo>
                <a:cubicBezTo>
                  <a:pt x="3386984" y="2025085"/>
                  <a:pt x="3387037" y="2030194"/>
                  <a:pt x="3387037" y="2035316"/>
                </a:cubicBezTo>
                <a:lnTo>
                  <a:pt x="3386501" y="2045630"/>
                </a:lnTo>
                <a:lnTo>
                  <a:pt x="3386053" y="2045600"/>
                </a:lnTo>
                <a:lnTo>
                  <a:pt x="3386029" y="2046045"/>
                </a:lnTo>
                <a:lnTo>
                  <a:pt x="3370623" y="2044582"/>
                </a:lnTo>
                <a:cubicBezTo>
                  <a:pt x="3341425" y="2044107"/>
                  <a:pt x="3312671" y="2041419"/>
                  <a:pt x="3284557" y="2036409"/>
                </a:cubicBezTo>
                <a:cubicBezTo>
                  <a:pt x="3279530" y="2036787"/>
                  <a:pt x="3274727" y="2035932"/>
                  <a:pt x="3269940" y="2035022"/>
                </a:cubicBezTo>
                <a:lnTo>
                  <a:pt x="3269835" y="2033987"/>
                </a:lnTo>
                <a:cubicBezTo>
                  <a:pt x="2946304" y="1980435"/>
                  <a:pt x="2692925" y="1727293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3257781" y="655015"/>
                </a:moveTo>
                <a:cubicBezTo>
                  <a:pt x="3009676" y="707918"/>
                  <a:pt x="2815978" y="900053"/>
                  <a:pt x="2767946" y="1142378"/>
                </a:cubicBezTo>
                <a:cubicBezTo>
                  <a:pt x="3016051" y="1089475"/>
                  <a:pt x="3209749" y="897340"/>
                  <a:pt x="3257781" y="655015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406539" y="525463"/>
                </a:moveTo>
                <a:lnTo>
                  <a:pt x="3419325" y="526668"/>
                </a:lnTo>
                <a:lnTo>
                  <a:pt x="3419325" y="661278"/>
                </a:lnTo>
                <a:lnTo>
                  <a:pt x="3414439" y="640042"/>
                </a:lnTo>
                <a:cubicBezTo>
                  <a:pt x="3414288" y="639994"/>
                  <a:pt x="3414135" y="639990"/>
                  <a:pt x="3413983" y="639985"/>
                </a:cubicBezTo>
                <a:lnTo>
                  <a:pt x="3413496" y="634002"/>
                </a:lnTo>
                <a:cubicBezTo>
                  <a:pt x="3408937" y="606948"/>
                  <a:pt x="3406728" y="579322"/>
                  <a:pt x="3406766" y="551299"/>
                </a:cubicBezTo>
                <a:cubicBezTo>
                  <a:pt x="3405583" y="546263"/>
                  <a:pt x="3405531" y="541192"/>
                  <a:pt x="3405531" y="536109"/>
                </a:cubicBezTo>
                <a:cubicBezTo>
                  <a:pt x="3405531" y="532690"/>
                  <a:pt x="3405555" y="529277"/>
                  <a:pt x="3406066" y="525876"/>
                </a:cubicBezTo>
                <a:lnTo>
                  <a:pt x="3406516" y="525906"/>
                </a:lnTo>
                <a:close/>
                <a:moveTo>
                  <a:pt x="3386029" y="525463"/>
                </a:moveTo>
                <a:lnTo>
                  <a:pt x="3386053" y="525906"/>
                </a:lnTo>
                <a:lnTo>
                  <a:pt x="3386502" y="525876"/>
                </a:lnTo>
                <a:cubicBezTo>
                  <a:pt x="3387013" y="529277"/>
                  <a:pt x="3387037" y="532690"/>
                  <a:pt x="3387037" y="536109"/>
                </a:cubicBezTo>
                <a:cubicBezTo>
                  <a:pt x="3387037" y="541192"/>
                  <a:pt x="3386984" y="546263"/>
                  <a:pt x="3385801" y="551299"/>
                </a:cubicBezTo>
                <a:cubicBezTo>
                  <a:pt x="3385839" y="579322"/>
                  <a:pt x="3383631" y="606948"/>
                  <a:pt x="3379072" y="634002"/>
                </a:cubicBezTo>
                <a:lnTo>
                  <a:pt x="3378585" y="639985"/>
                </a:lnTo>
                <a:cubicBezTo>
                  <a:pt x="3378432" y="639990"/>
                  <a:pt x="3378280" y="639994"/>
                  <a:pt x="3378129" y="640042"/>
                </a:cubicBezTo>
                <a:cubicBezTo>
                  <a:pt x="3332801" y="955680"/>
                  <a:pt x="3079423" y="1206833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92925" y="841714"/>
                  <a:pt x="2946304" y="590560"/>
                  <a:pt x="3269836" y="537428"/>
                </a:cubicBezTo>
                <a:lnTo>
                  <a:pt x="3269940" y="536401"/>
                </a:lnTo>
                <a:cubicBezTo>
                  <a:pt x="3274728" y="535497"/>
                  <a:pt x="3279533" y="534649"/>
                  <a:pt x="3284561" y="535024"/>
                </a:cubicBezTo>
                <a:cubicBezTo>
                  <a:pt x="3312665" y="530056"/>
                  <a:pt x="3341407" y="527389"/>
                  <a:pt x="3370595" y="526918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419325" y="379108"/>
                </a:moveTo>
                <a:lnTo>
                  <a:pt x="3419325" y="515013"/>
                </a:lnTo>
                <a:lnTo>
                  <a:pt x="3406541" y="516227"/>
                </a:lnTo>
                <a:lnTo>
                  <a:pt x="3406517" y="515781"/>
                </a:lnTo>
                <a:lnTo>
                  <a:pt x="3406068" y="515811"/>
                </a:lnTo>
                <a:lnTo>
                  <a:pt x="3405533" y="505497"/>
                </a:lnTo>
                <a:cubicBezTo>
                  <a:pt x="3405533" y="500375"/>
                  <a:pt x="3405585" y="495266"/>
                  <a:pt x="3406768" y="490192"/>
                </a:cubicBezTo>
                <a:cubicBezTo>
                  <a:pt x="3406730" y="461941"/>
                  <a:pt x="3408940" y="434090"/>
                  <a:pt x="3413500" y="406818"/>
                </a:cubicBezTo>
                <a:lnTo>
                  <a:pt x="3413986" y="400799"/>
                </a:lnTo>
                <a:cubicBezTo>
                  <a:pt x="3414138" y="400794"/>
                  <a:pt x="3414291" y="400790"/>
                  <a:pt x="3414441" y="400742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75177" y="193497"/>
                  <a:pt x="3046809" y="340309"/>
                  <a:pt x="3257781" y="385650"/>
                </a:cubicBezTo>
                <a:cubicBezTo>
                  <a:pt x="3226682" y="227513"/>
                  <a:pt x="3134520" y="90582"/>
                  <a:pt x="3005506" y="0"/>
                </a:cubicBezTo>
                <a:lnTo>
                  <a:pt x="3180629" y="0"/>
                </a:lnTo>
                <a:cubicBezTo>
                  <a:pt x="3285330" y="107653"/>
                  <a:pt x="3356161" y="246565"/>
                  <a:pt x="3378128" y="400742"/>
                </a:cubicBezTo>
                <a:cubicBezTo>
                  <a:pt x="3378279" y="400790"/>
                  <a:pt x="3378431" y="400794"/>
                  <a:pt x="3378584" y="400799"/>
                </a:cubicBezTo>
                <a:lnTo>
                  <a:pt x="3379069" y="406818"/>
                </a:lnTo>
                <a:cubicBezTo>
                  <a:pt x="3383630" y="434090"/>
                  <a:pt x="3385839" y="461941"/>
                  <a:pt x="3385801" y="490192"/>
                </a:cubicBezTo>
                <a:cubicBezTo>
                  <a:pt x="3386984" y="495266"/>
                  <a:pt x="3387037" y="500375"/>
                  <a:pt x="3387037" y="505497"/>
                </a:cubicBezTo>
                <a:lnTo>
                  <a:pt x="3386501" y="515811"/>
                </a:lnTo>
                <a:lnTo>
                  <a:pt x="3386053" y="515781"/>
                </a:lnTo>
                <a:lnTo>
                  <a:pt x="3386029" y="516227"/>
                </a:lnTo>
                <a:lnTo>
                  <a:pt x="3370623" y="514764"/>
                </a:lnTo>
                <a:cubicBezTo>
                  <a:pt x="3341425" y="514288"/>
                  <a:pt x="3312671" y="511601"/>
                  <a:pt x="3284557" y="506591"/>
                </a:cubicBezTo>
                <a:cubicBezTo>
                  <a:pt x="3279530" y="506968"/>
                  <a:pt x="3274727" y="506114"/>
                  <a:pt x="3269940" y="505203"/>
                </a:cubicBezTo>
                <a:lnTo>
                  <a:pt x="3269835" y="504168"/>
                </a:lnTo>
                <a:cubicBezTo>
                  <a:pt x="2988471" y="457596"/>
                  <a:pt x="2760165" y="260071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4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 grid,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998" y="2876399"/>
            <a:ext cx="3790725" cy="365760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6722" y="4352925"/>
            <a:ext cx="4009951" cy="218107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999" y="324001"/>
            <a:ext cx="3790724" cy="2382481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4276721" y="322236"/>
            <a:ext cx="1842975" cy="2382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6">
            <a:extLst>
              <a:ext uri="{FF2B5EF4-FFF2-40B4-BE49-F238E27FC236}">
                <a16:creationId xmlns:a16="http://schemas.microsoft.com/office/drawing/2014/main" id="{CF7CC9A2-E668-47F5-8AF3-538B84ED4F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1697" y="2011629"/>
            <a:ext cx="2004976" cy="218107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D24E9FBD-52A2-4801-9A36-989B4C42F0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81697" y="322235"/>
            <a:ext cx="2004976" cy="1522927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8448674" y="324001"/>
            <a:ext cx="3419325" cy="6209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8803" y="763524"/>
            <a:ext cx="2395346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8896199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50D5C0D6-73ED-4C5B-BCA7-049E89C321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6722" y="2876399"/>
            <a:ext cx="1842974" cy="131630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8074362D-2541-4845-8B18-5575F32DE2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8802" y="2038350"/>
            <a:ext cx="2395347" cy="23145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66ECA1-E6CB-48D9-9C73-670E76769095}"/>
              </a:ext>
            </a:extLst>
          </p:cNvPr>
          <p:cNvSpPr/>
          <p:nvPr userDrawn="1"/>
        </p:nvSpPr>
        <p:spPr>
          <a:xfrm>
            <a:off x="8448674" y="4483105"/>
            <a:ext cx="3419325" cy="2046045"/>
          </a:xfrm>
          <a:custGeom>
            <a:avLst/>
            <a:gdLst>
              <a:gd name="connsiteX0" fmla="*/ 3419325 w 3419325"/>
              <a:gd name="connsiteY0" fmla="*/ 1909168 h 2046045"/>
              <a:gd name="connsiteX1" fmla="*/ 3419325 w 3419325"/>
              <a:gd name="connsiteY1" fmla="*/ 2044831 h 2046045"/>
              <a:gd name="connsiteX2" fmla="*/ 3406541 w 3419325"/>
              <a:gd name="connsiteY2" fmla="*/ 2046045 h 2046045"/>
              <a:gd name="connsiteX3" fmla="*/ 3406517 w 3419325"/>
              <a:gd name="connsiteY3" fmla="*/ 2045600 h 2046045"/>
              <a:gd name="connsiteX4" fmla="*/ 3406068 w 3419325"/>
              <a:gd name="connsiteY4" fmla="*/ 2045630 h 2046045"/>
              <a:gd name="connsiteX5" fmla="*/ 3405533 w 3419325"/>
              <a:gd name="connsiteY5" fmla="*/ 2035316 h 2046045"/>
              <a:gd name="connsiteX6" fmla="*/ 3406768 w 3419325"/>
              <a:gd name="connsiteY6" fmla="*/ 2020011 h 2046045"/>
              <a:gd name="connsiteX7" fmla="*/ 3413500 w 3419325"/>
              <a:gd name="connsiteY7" fmla="*/ 1936636 h 2046045"/>
              <a:gd name="connsiteX8" fmla="*/ 3413986 w 3419325"/>
              <a:gd name="connsiteY8" fmla="*/ 1930618 h 2046045"/>
              <a:gd name="connsiteX9" fmla="*/ 3414441 w 3419325"/>
              <a:gd name="connsiteY9" fmla="*/ 1930561 h 2046045"/>
              <a:gd name="connsiteX10" fmla="*/ 2767946 w 3419325"/>
              <a:gd name="connsiteY10" fmla="*/ 1424248 h 2046045"/>
              <a:gd name="connsiteX11" fmla="*/ 3257781 w 3419325"/>
              <a:gd name="connsiteY11" fmla="*/ 1915469 h 2046045"/>
              <a:gd name="connsiteX12" fmla="*/ 2767946 w 3419325"/>
              <a:gd name="connsiteY12" fmla="*/ 1424248 h 2046045"/>
              <a:gd name="connsiteX13" fmla="*/ 2499020 w 3419325"/>
              <a:gd name="connsiteY13" fmla="*/ 1424248 h 2046045"/>
              <a:gd name="connsiteX14" fmla="*/ 2009185 w 3419325"/>
              <a:gd name="connsiteY14" fmla="*/ 1915469 h 2046045"/>
              <a:gd name="connsiteX15" fmla="*/ 2499020 w 3419325"/>
              <a:gd name="connsiteY15" fmla="*/ 1424248 h 2046045"/>
              <a:gd name="connsiteX16" fmla="*/ 1242341 w 3419325"/>
              <a:gd name="connsiteY16" fmla="*/ 1424248 h 2046045"/>
              <a:gd name="connsiteX17" fmla="*/ 1732176 w 3419325"/>
              <a:gd name="connsiteY17" fmla="*/ 1915469 h 2046045"/>
              <a:gd name="connsiteX18" fmla="*/ 1242341 w 3419325"/>
              <a:gd name="connsiteY18" fmla="*/ 1424248 h 2046045"/>
              <a:gd name="connsiteX19" fmla="*/ 973415 w 3419325"/>
              <a:gd name="connsiteY19" fmla="*/ 1424248 h 2046045"/>
              <a:gd name="connsiteX20" fmla="*/ 483580 w 3419325"/>
              <a:gd name="connsiteY20" fmla="*/ 1915469 h 2046045"/>
              <a:gd name="connsiteX21" fmla="*/ 973415 w 3419325"/>
              <a:gd name="connsiteY21" fmla="*/ 1424248 h 2046045"/>
              <a:gd name="connsiteX22" fmla="*/ 0 w 3419325"/>
              <a:gd name="connsiteY22" fmla="*/ 1423371 h 2046045"/>
              <a:gd name="connsiteX23" fmla="*/ 31786 w 3419325"/>
              <a:gd name="connsiteY23" fmla="*/ 1443082 h 2046045"/>
              <a:gd name="connsiteX24" fmla="*/ 326918 w 3419325"/>
              <a:gd name="connsiteY24" fmla="*/ 1930561 h 2046045"/>
              <a:gd name="connsiteX25" fmla="*/ 327374 w 3419325"/>
              <a:gd name="connsiteY25" fmla="*/ 1930618 h 2046045"/>
              <a:gd name="connsiteX26" fmla="*/ 327859 w 3419325"/>
              <a:gd name="connsiteY26" fmla="*/ 1936636 h 2046045"/>
              <a:gd name="connsiteX27" fmla="*/ 334592 w 3419325"/>
              <a:gd name="connsiteY27" fmla="*/ 2020011 h 2046045"/>
              <a:gd name="connsiteX28" fmla="*/ 335828 w 3419325"/>
              <a:gd name="connsiteY28" fmla="*/ 2035316 h 2046045"/>
              <a:gd name="connsiteX29" fmla="*/ 335292 w 3419325"/>
              <a:gd name="connsiteY29" fmla="*/ 2045630 h 2046045"/>
              <a:gd name="connsiteX30" fmla="*/ 334843 w 3419325"/>
              <a:gd name="connsiteY30" fmla="*/ 2045600 h 2046045"/>
              <a:gd name="connsiteX31" fmla="*/ 334820 w 3419325"/>
              <a:gd name="connsiteY31" fmla="*/ 2046045 h 2046045"/>
              <a:gd name="connsiteX32" fmla="*/ 319414 w 3419325"/>
              <a:gd name="connsiteY32" fmla="*/ 2044582 h 2046045"/>
              <a:gd name="connsiteX33" fmla="*/ 233348 w 3419325"/>
              <a:gd name="connsiteY33" fmla="*/ 2036409 h 2046045"/>
              <a:gd name="connsiteX34" fmla="*/ 218731 w 3419325"/>
              <a:gd name="connsiteY34" fmla="*/ 2035022 h 2046045"/>
              <a:gd name="connsiteX35" fmla="*/ 218625 w 3419325"/>
              <a:gd name="connsiteY35" fmla="*/ 2033987 h 2046045"/>
              <a:gd name="connsiteX36" fmla="*/ 100859 w 3419325"/>
              <a:gd name="connsiteY36" fmla="*/ 2004812 h 2046045"/>
              <a:gd name="connsiteX37" fmla="*/ 0 w 3419325"/>
              <a:gd name="connsiteY37" fmla="*/ 1962186 h 2046045"/>
              <a:gd name="connsiteX38" fmla="*/ 0 w 3419325"/>
              <a:gd name="connsiteY38" fmla="*/ 1829869 h 2046045"/>
              <a:gd name="connsiteX39" fmla="*/ 32120 w 3419325"/>
              <a:gd name="connsiteY39" fmla="*/ 1850567 h 2046045"/>
              <a:gd name="connsiteX40" fmla="*/ 206571 w 3419325"/>
              <a:gd name="connsiteY40" fmla="*/ 1915469 h 2046045"/>
              <a:gd name="connsiteX41" fmla="*/ 36681 w 3419325"/>
              <a:gd name="connsiteY41" fmla="*/ 1598264 h 2046045"/>
              <a:gd name="connsiteX42" fmla="*/ 0 w 3419325"/>
              <a:gd name="connsiteY42" fmla="*/ 1566414 h 2046045"/>
              <a:gd name="connsiteX43" fmla="*/ 2639697 w 3419325"/>
              <a:gd name="connsiteY43" fmla="*/ 1293671 h 2046045"/>
              <a:gd name="connsiteX44" fmla="*/ 2655130 w 3419325"/>
              <a:gd name="connsiteY44" fmla="*/ 1295137 h 2046045"/>
              <a:gd name="connsiteX45" fmla="*/ 2741165 w 3419325"/>
              <a:gd name="connsiteY45" fmla="*/ 1303307 h 2046045"/>
              <a:gd name="connsiteX46" fmla="*/ 2755785 w 3419325"/>
              <a:gd name="connsiteY46" fmla="*/ 1304696 h 2046045"/>
              <a:gd name="connsiteX47" fmla="*/ 2755890 w 3419325"/>
              <a:gd name="connsiteY47" fmla="*/ 1305731 h 2046045"/>
              <a:gd name="connsiteX48" fmla="*/ 3378128 w 3419325"/>
              <a:gd name="connsiteY48" fmla="*/ 1930561 h 2046045"/>
              <a:gd name="connsiteX49" fmla="*/ 3378584 w 3419325"/>
              <a:gd name="connsiteY49" fmla="*/ 1930618 h 2046045"/>
              <a:gd name="connsiteX50" fmla="*/ 3379069 w 3419325"/>
              <a:gd name="connsiteY50" fmla="*/ 1936636 h 2046045"/>
              <a:gd name="connsiteX51" fmla="*/ 3385801 w 3419325"/>
              <a:gd name="connsiteY51" fmla="*/ 2020011 h 2046045"/>
              <a:gd name="connsiteX52" fmla="*/ 3387037 w 3419325"/>
              <a:gd name="connsiteY52" fmla="*/ 2035316 h 2046045"/>
              <a:gd name="connsiteX53" fmla="*/ 3386501 w 3419325"/>
              <a:gd name="connsiteY53" fmla="*/ 2045630 h 2046045"/>
              <a:gd name="connsiteX54" fmla="*/ 3386053 w 3419325"/>
              <a:gd name="connsiteY54" fmla="*/ 2045600 h 2046045"/>
              <a:gd name="connsiteX55" fmla="*/ 3386029 w 3419325"/>
              <a:gd name="connsiteY55" fmla="*/ 2046045 h 2046045"/>
              <a:gd name="connsiteX56" fmla="*/ 3370623 w 3419325"/>
              <a:gd name="connsiteY56" fmla="*/ 2044582 h 2046045"/>
              <a:gd name="connsiteX57" fmla="*/ 3284557 w 3419325"/>
              <a:gd name="connsiteY57" fmla="*/ 2036409 h 2046045"/>
              <a:gd name="connsiteX58" fmla="*/ 3269940 w 3419325"/>
              <a:gd name="connsiteY58" fmla="*/ 2035022 h 2046045"/>
              <a:gd name="connsiteX59" fmla="*/ 3269835 w 3419325"/>
              <a:gd name="connsiteY59" fmla="*/ 2033987 h 2046045"/>
              <a:gd name="connsiteX60" fmla="*/ 2647597 w 3419325"/>
              <a:gd name="connsiteY60" fmla="*/ 1409157 h 2046045"/>
              <a:gd name="connsiteX61" fmla="*/ 2647141 w 3419325"/>
              <a:gd name="connsiteY61" fmla="*/ 1409100 h 2046045"/>
              <a:gd name="connsiteX62" fmla="*/ 2646654 w 3419325"/>
              <a:gd name="connsiteY62" fmla="*/ 1403069 h 2046045"/>
              <a:gd name="connsiteX63" fmla="*/ 2639924 w 3419325"/>
              <a:gd name="connsiteY63" fmla="*/ 1319711 h 2046045"/>
              <a:gd name="connsiteX64" fmla="*/ 2638689 w 3419325"/>
              <a:gd name="connsiteY64" fmla="*/ 1304402 h 2046045"/>
              <a:gd name="connsiteX65" fmla="*/ 2639224 w 3419325"/>
              <a:gd name="connsiteY65" fmla="*/ 1294088 h 2046045"/>
              <a:gd name="connsiteX66" fmla="*/ 2639674 w 3419325"/>
              <a:gd name="connsiteY66" fmla="*/ 1294118 h 2046045"/>
              <a:gd name="connsiteX67" fmla="*/ 2627268 w 3419325"/>
              <a:gd name="connsiteY67" fmla="*/ 1293671 h 2046045"/>
              <a:gd name="connsiteX68" fmla="*/ 2627291 w 3419325"/>
              <a:gd name="connsiteY68" fmla="*/ 1294118 h 2046045"/>
              <a:gd name="connsiteX69" fmla="*/ 2627741 w 3419325"/>
              <a:gd name="connsiteY69" fmla="*/ 1294088 h 2046045"/>
              <a:gd name="connsiteX70" fmla="*/ 2628276 w 3419325"/>
              <a:gd name="connsiteY70" fmla="*/ 1304402 h 2046045"/>
              <a:gd name="connsiteX71" fmla="*/ 2627040 w 3419325"/>
              <a:gd name="connsiteY71" fmla="*/ 1319711 h 2046045"/>
              <a:gd name="connsiteX72" fmla="*/ 2620311 w 3419325"/>
              <a:gd name="connsiteY72" fmla="*/ 1403069 h 2046045"/>
              <a:gd name="connsiteX73" fmla="*/ 2619824 w 3419325"/>
              <a:gd name="connsiteY73" fmla="*/ 1409100 h 2046045"/>
              <a:gd name="connsiteX74" fmla="*/ 2619368 w 3419325"/>
              <a:gd name="connsiteY74" fmla="*/ 1409157 h 2046045"/>
              <a:gd name="connsiteX75" fmla="*/ 1997131 w 3419325"/>
              <a:gd name="connsiteY75" fmla="*/ 2033987 h 2046045"/>
              <a:gd name="connsiteX76" fmla="*/ 1997024 w 3419325"/>
              <a:gd name="connsiteY76" fmla="*/ 2035022 h 2046045"/>
              <a:gd name="connsiteX77" fmla="*/ 1982408 w 3419325"/>
              <a:gd name="connsiteY77" fmla="*/ 2036409 h 2046045"/>
              <a:gd name="connsiteX78" fmla="*/ 1896341 w 3419325"/>
              <a:gd name="connsiteY78" fmla="*/ 2044582 h 2046045"/>
              <a:gd name="connsiteX79" fmla="*/ 1880936 w 3419325"/>
              <a:gd name="connsiteY79" fmla="*/ 2046045 h 2046045"/>
              <a:gd name="connsiteX80" fmla="*/ 1880913 w 3419325"/>
              <a:gd name="connsiteY80" fmla="*/ 2045600 h 2046045"/>
              <a:gd name="connsiteX81" fmla="*/ 1880464 w 3419325"/>
              <a:gd name="connsiteY81" fmla="*/ 2045630 h 2046045"/>
              <a:gd name="connsiteX82" fmla="*/ 1879928 w 3419325"/>
              <a:gd name="connsiteY82" fmla="*/ 2035316 h 2046045"/>
              <a:gd name="connsiteX83" fmla="*/ 1881163 w 3419325"/>
              <a:gd name="connsiteY83" fmla="*/ 2020011 h 2046045"/>
              <a:gd name="connsiteX84" fmla="*/ 1887896 w 3419325"/>
              <a:gd name="connsiteY84" fmla="*/ 1936636 h 2046045"/>
              <a:gd name="connsiteX85" fmla="*/ 1888381 w 3419325"/>
              <a:gd name="connsiteY85" fmla="*/ 1930618 h 2046045"/>
              <a:gd name="connsiteX86" fmla="*/ 1888837 w 3419325"/>
              <a:gd name="connsiteY86" fmla="*/ 1930561 h 2046045"/>
              <a:gd name="connsiteX87" fmla="*/ 2511075 w 3419325"/>
              <a:gd name="connsiteY87" fmla="*/ 1305731 h 2046045"/>
              <a:gd name="connsiteX88" fmla="*/ 2511179 w 3419325"/>
              <a:gd name="connsiteY88" fmla="*/ 1304696 h 2046045"/>
              <a:gd name="connsiteX89" fmla="*/ 2525800 w 3419325"/>
              <a:gd name="connsiteY89" fmla="*/ 1303307 h 2046045"/>
              <a:gd name="connsiteX90" fmla="*/ 2611834 w 3419325"/>
              <a:gd name="connsiteY90" fmla="*/ 1295137 h 2046045"/>
              <a:gd name="connsiteX91" fmla="*/ 1114093 w 3419325"/>
              <a:gd name="connsiteY91" fmla="*/ 1293671 h 2046045"/>
              <a:gd name="connsiteX92" fmla="*/ 1129526 w 3419325"/>
              <a:gd name="connsiteY92" fmla="*/ 1295137 h 2046045"/>
              <a:gd name="connsiteX93" fmla="*/ 1215561 w 3419325"/>
              <a:gd name="connsiteY93" fmla="*/ 1303307 h 2046045"/>
              <a:gd name="connsiteX94" fmla="*/ 1230181 w 3419325"/>
              <a:gd name="connsiteY94" fmla="*/ 1304696 h 2046045"/>
              <a:gd name="connsiteX95" fmla="*/ 1230286 w 3419325"/>
              <a:gd name="connsiteY95" fmla="*/ 1305731 h 2046045"/>
              <a:gd name="connsiteX96" fmla="*/ 1852523 w 3419325"/>
              <a:gd name="connsiteY96" fmla="*/ 1930561 h 2046045"/>
              <a:gd name="connsiteX97" fmla="*/ 1852979 w 3419325"/>
              <a:gd name="connsiteY97" fmla="*/ 1930618 h 2046045"/>
              <a:gd name="connsiteX98" fmla="*/ 1853464 w 3419325"/>
              <a:gd name="connsiteY98" fmla="*/ 1936636 h 2046045"/>
              <a:gd name="connsiteX99" fmla="*/ 1860196 w 3419325"/>
              <a:gd name="connsiteY99" fmla="*/ 2020011 h 2046045"/>
              <a:gd name="connsiteX100" fmla="*/ 1861432 w 3419325"/>
              <a:gd name="connsiteY100" fmla="*/ 2035316 h 2046045"/>
              <a:gd name="connsiteX101" fmla="*/ 1860897 w 3419325"/>
              <a:gd name="connsiteY101" fmla="*/ 2045630 h 2046045"/>
              <a:gd name="connsiteX102" fmla="*/ 1860448 w 3419325"/>
              <a:gd name="connsiteY102" fmla="*/ 2045600 h 2046045"/>
              <a:gd name="connsiteX103" fmla="*/ 1860424 w 3419325"/>
              <a:gd name="connsiteY103" fmla="*/ 2046045 h 2046045"/>
              <a:gd name="connsiteX104" fmla="*/ 1845018 w 3419325"/>
              <a:gd name="connsiteY104" fmla="*/ 2044582 h 2046045"/>
              <a:gd name="connsiteX105" fmla="*/ 1758953 w 3419325"/>
              <a:gd name="connsiteY105" fmla="*/ 2036409 h 2046045"/>
              <a:gd name="connsiteX106" fmla="*/ 1744336 w 3419325"/>
              <a:gd name="connsiteY106" fmla="*/ 2035022 h 2046045"/>
              <a:gd name="connsiteX107" fmla="*/ 1744230 w 3419325"/>
              <a:gd name="connsiteY107" fmla="*/ 2033987 h 2046045"/>
              <a:gd name="connsiteX108" fmla="*/ 1121992 w 3419325"/>
              <a:gd name="connsiteY108" fmla="*/ 1409157 h 2046045"/>
              <a:gd name="connsiteX109" fmla="*/ 1121537 w 3419325"/>
              <a:gd name="connsiteY109" fmla="*/ 1409100 h 2046045"/>
              <a:gd name="connsiteX110" fmla="*/ 1121049 w 3419325"/>
              <a:gd name="connsiteY110" fmla="*/ 1403069 h 2046045"/>
              <a:gd name="connsiteX111" fmla="*/ 1114320 w 3419325"/>
              <a:gd name="connsiteY111" fmla="*/ 1319711 h 2046045"/>
              <a:gd name="connsiteX112" fmla="*/ 1113085 w 3419325"/>
              <a:gd name="connsiteY112" fmla="*/ 1304402 h 2046045"/>
              <a:gd name="connsiteX113" fmla="*/ 1113619 w 3419325"/>
              <a:gd name="connsiteY113" fmla="*/ 1294088 h 2046045"/>
              <a:gd name="connsiteX114" fmla="*/ 1114069 w 3419325"/>
              <a:gd name="connsiteY114" fmla="*/ 1294118 h 2046045"/>
              <a:gd name="connsiteX115" fmla="*/ 1101663 w 3419325"/>
              <a:gd name="connsiteY115" fmla="*/ 1293671 h 2046045"/>
              <a:gd name="connsiteX116" fmla="*/ 1101687 w 3419325"/>
              <a:gd name="connsiteY116" fmla="*/ 1294118 h 2046045"/>
              <a:gd name="connsiteX117" fmla="*/ 1102137 w 3419325"/>
              <a:gd name="connsiteY117" fmla="*/ 1294088 h 2046045"/>
              <a:gd name="connsiteX118" fmla="*/ 1102671 w 3419325"/>
              <a:gd name="connsiteY118" fmla="*/ 1304402 h 2046045"/>
              <a:gd name="connsiteX119" fmla="*/ 1101435 w 3419325"/>
              <a:gd name="connsiteY119" fmla="*/ 1319711 h 2046045"/>
              <a:gd name="connsiteX120" fmla="*/ 1094706 w 3419325"/>
              <a:gd name="connsiteY120" fmla="*/ 1403069 h 2046045"/>
              <a:gd name="connsiteX121" fmla="*/ 1094219 w 3419325"/>
              <a:gd name="connsiteY121" fmla="*/ 1409100 h 2046045"/>
              <a:gd name="connsiteX122" fmla="*/ 1093763 w 3419325"/>
              <a:gd name="connsiteY122" fmla="*/ 1409157 h 2046045"/>
              <a:gd name="connsiteX123" fmla="*/ 471526 w 3419325"/>
              <a:gd name="connsiteY123" fmla="*/ 2033987 h 2046045"/>
              <a:gd name="connsiteX124" fmla="*/ 471419 w 3419325"/>
              <a:gd name="connsiteY124" fmla="*/ 2035022 h 2046045"/>
              <a:gd name="connsiteX125" fmla="*/ 456803 w 3419325"/>
              <a:gd name="connsiteY125" fmla="*/ 2036409 h 2046045"/>
              <a:gd name="connsiteX126" fmla="*/ 370737 w 3419325"/>
              <a:gd name="connsiteY126" fmla="*/ 2044582 h 2046045"/>
              <a:gd name="connsiteX127" fmla="*/ 355331 w 3419325"/>
              <a:gd name="connsiteY127" fmla="*/ 2046045 h 2046045"/>
              <a:gd name="connsiteX128" fmla="*/ 355308 w 3419325"/>
              <a:gd name="connsiteY128" fmla="*/ 2045600 h 2046045"/>
              <a:gd name="connsiteX129" fmla="*/ 354859 w 3419325"/>
              <a:gd name="connsiteY129" fmla="*/ 2045630 h 2046045"/>
              <a:gd name="connsiteX130" fmla="*/ 354323 w 3419325"/>
              <a:gd name="connsiteY130" fmla="*/ 2035316 h 2046045"/>
              <a:gd name="connsiteX131" fmla="*/ 355559 w 3419325"/>
              <a:gd name="connsiteY131" fmla="*/ 2020011 h 2046045"/>
              <a:gd name="connsiteX132" fmla="*/ 362292 w 3419325"/>
              <a:gd name="connsiteY132" fmla="*/ 1936636 h 2046045"/>
              <a:gd name="connsiteX133" fmla="*/ 362777 w 3419325"/>
              <a:gd name="connsiteY133" fmla="*/ 1930618 h 2046045"/>
              <a:gd name="connsiteX134" fmla="*/ 363232 w 3419325"/>
              <a:gd name="connsiteY134" fmla="*/ 1930561 h 2046045"/>
              <a:gd name="connsiteX135" fmla="*/ 985470 w 3419325"/>
              <a:gd name="connsiteY135" fmla="*/ 1305731 h 2046045"/>
              <a:gd name="connsiteX136" fmla="*/ 985575 w 3419325"/>
              <a:gd name="connsiteY136" fmla="*/ 1304696 h 2046045"/>
              <a:gd name="connsiteX137" fmla="*/ 1000195 w 3419325"/>
              <a:gd name="connsiteY137" fmla="*/ 1303307 h 2046045"/>
              <a:gd name="connsiteX138" fmla="*/ 1086229 w 3419325"/>
              <a:gd name="connsiteY138" fmla="*/ 1295137 h 2046045"/>
              <a:gd name="connsiteX139" fmla="*/ 3257781 w 3419325"/>
              <a:gd name="connsiteY139" fmla="*/ 655015 h 2046045"/>
              <a:gd name="connsiteX140" fmla="*/ 2767946 w 3419325"/>
              <a:gd name="connsiteY140" fmla="*/ 1142378 h 2046045"/>
              <a:gd name="connsiteX141" fmla="*/ 3257781 w 3419325"/>
              <a:gd name="connsiteY141" fmla="*/ 655015 h 2046045"/>
              <a:gd name="connsiteX142" fmla="*/ 2009183 w 3419325"/>
              <a:gd name="connsiteY142" fmla="*/ 655015 h 2046045"/>
              <a:gd name="connsiteX143" fmla="*/ 2499018 w 3419325"/>
              <a:gd name="connsiteY143" fmla="*/ 1142378 h 2046045"/>
              <a:gd name="connsiteX144" fmla="*/ 2009183 w 3419325"/>
              <a:gd name="connsiteY144" fmla="*/ 655015 h 2046045"/>
              <a:gd name="connsiteX145" fmla="*/ 1732176 w 3419325"/>
              <a:gd name="connsiteY145" fmla="*/ 655015 h 2046045"/>
              <a:gd name="connsiteX146" fmla="*/ 1242341 w 3419325"/>
              <a:gd name="connsiteY146" fmla="*/ 1142378 h 2046045"/>
              <a:gd name="connsiteX147" fmla="*/ 1732176 w 3419325"/>
              <a:gd name="connsiteY147" fmla="*/ 655015 h 2046045"/>
              <a:gd name="connsiteX148" fmla="*/ 483578 w 3419325"/>
              <a:gd name="connsiteY148" fmla="*/ 655015 h 2046045"/>
              <a:gd name="connsiteX149" fmla="*/ 973413 w 3419325"/>
              <a:gd name="connsiteY149" fmla="*/ 1142378 h 2046045"/>
              <a:gd name="connsiteX150" fmla="*/ 483578 w 3419325"/>
              <a:gd name="connsiteY150" fmla="*/ 655015 h 2046045"/>
              <a:gd name="connsiteX151" fmla="*/ 3406539 w 3419325"/>
              <a:gd name="connsiteY151" fmla="*/ 525463 h 2046045"/>
              <a:gd name="connsiteX152" fmla="*/ 3419325 w 3419325"/>
              <a:gd name="connsiteY152" fmla="*/ 526668 h 2046045"/>
              <a:gd name="connsiteX153" fmla="*/ 3419325 w 3419325"/>
              <a:gd name="connsiteY153" fmla="*/ 661278 h 2046045"/>
              <a:gd name="connsiteX154" fmla="*/ 3414439 w 3419325"/>
              <a:gd name="connsiteY154" fmla="*/ 640042 h 2046045"/>
              <a:gd name="connsiteX155" fmla="*/ 3413983 w 3419325"/>
              <a:gd name="connsiteY155" fmla="*/ 639985 h 2046045"/>
              <a:gd name="connsiteX156" fmla="*/ 3413496 w 3419325"/>
              <a:gd name="connsiteY156" fmla="*/ 634002 h 2046045"/>
              <a:gd name="connsiteX157" fmla="*/ 3406766 w 3419325"/>
              <a:gd name="connsiteY157" fmla="*/ 551299 h 2046045"/>
              <a:gd name="connsiteX158" fmla="*/ 3405531 w 3419325"/>
              <a:gd name="connsiteY158" fmla="*/ 536109 h 2046045"/>
              <a:gd name="connsiteX159" fmla="*/ 3406066 w 3419325"/>
              <a:gd name="connsiteY159" fmla="*/ 525876 h 2046045"/>
              <a:gd name="connsiteX160" fmla="*/ 3406516 w 3419325"/>
              <a:gd name="connsiteY160" fmla="*/ 525906 h 2046045"/>
              <a:gd name="connsiteX161" fmla="*/ 3386029 w 3419325"/>
              <a:gd name="connsiteY161" fmla="*/ 525463 h 2046045"/>
              <a:gd name="connsiteX162" fmla="*/ 3386053 w 3419325"/>
              <a:gd name="connsiteY162" fmla="*/ 525906 h 2046045"/>
              <a:gd name="connsiteX163" fmla="*/ 3386502 w 3419325"/>
              <a:gd name="connsiteY163" fmla="*/ 525876 h 2046045"/>
              <a:gd name="connsiteX164" fmla="*/ 3387037 w 3419325"/>
              <a:gd name="connsiteY164" fmla="*/ 536109 h 2046045"/>
              <a:gd name="connsiteX165" fmla="*/ 3385801 w 3419325"/>
              <a:gd name="connsiteY165" fmla="*/ 551299 h 2046045"/>
              <a:gd name="connsiteX166" fmla="*/ 3379072 w 3419325"/>
              <a:gd name="connsiteY166" fmla="*/ 634002 h 2046045"/>
              <a:gd name="connsiteX167" fmla="*/ 3378585 w 3419325"/>
              <a:gd name="connsiteY167" fmla="*/ 639985 h 2046045"/>
              <a:gd name="connsiteX168" fmla="*/ 3378129 w 3419325"/>
              <a:gd name="connsiteY168" fmla="*/ 640042 h 2046045"/>
              <a:gd name="connsiteX169" fmla="*/ 2755891 w 3419325"/>
              <a:gd name="connsiteY169" fmla="*/ 1259965 h 2046045"/>
              <a:gd name="connsiteX170" fmla="*/ 2755785 w 3419325"/>
              <a:gd name="connsiteY170" fmla="*/ 1260992 h 2046045"/>
              <a:gd name="connsiteX171" fmla="*/ 2741169 w 3419325"/>
              <a:gd name="connsiteY171" fmla="*/ 1262368 h 2046045"/>
              <a:gd name="connsiteX172" fmla="*/ 2655102 w 3419325"/>
              <a:gd name="connsiteY172" fmla="*/ 1270477 h 2046045"/>
              <a:gd name="connsiteX173" fmla="*/ 2639697 w 3419325"/>
              <a:gd name="connsiteY173" fmla="*/ 1271929 h 2046045"/>
              <a:gd name="connsiteX174" fmla="*/ 2639674 w 3419325"/>
              <a:gd name="connsiteY174" fmla="*/ 1271487 h 2046045"/>
              <a:gd name="connsiteX175" fmla="*/ 2639225 w 3419325"/>
              <a:gd name="connsiteY175" fmla="*/ 1271516 h 2046045"/>
              <a:gd name="connsiteX176" fmla="*/ 2638689 w 3419325"/>
              <a:gd name="connsiteY176" fmla="*/ 1261283 h 2046045"/>
              <a:gd name="connsiteX177" fmla="*/ 2639924 w 3419325"/>
              <a:gd name="connsiteY177" fmla="*/ 1246099 h 2046045"/>
              <a:gd name="connsiteX178" fmla="*/ 2646656 w 3419325"/>
              <a:gd name="connsiteY178" fmla="*/ 1163379 h 2046045"/>
              <a:gd name="connsiteX179" fmla="*/ 2647142 w 3419325"/>
              <a:gd name="connsiteY179" fmla="*/ 1157407 h 2046045"/>
              <a:gd name="connsiteX180" fmla="*/ 2647598 w 3419325"/>
              <a:gd name="connsiteY180" fmla="*/ 1157351 h 2046045"/>
              <a:gd name="connsiteX181" fmla="*/ 3269836 w 3419325"/>
              <a:gd name="connsiteY181" fmla="*/ 537428 h 2046045"/>
              <a:gd name="connsiteX182" fmla="*/ 3269940 w 3419325"/>
              <a:gd name="connsiteY182" fmla="*/ 536401 h 2046045"/>
              <a:gd name="connsiteX183" fmla="*/ 3284561 w 3419325"/>
              <a:gd name="connsiteY183" fmla="*/ 535024 h 2046045"/>
              <a:gd name="connsiteX184" fmla="*/ 3370595 w 3419325"/>
              <a:gd name="connsiteY184" fmla="*/ 526918 h 2046045"/>
              <a:gd name="connsiteX185" fmla="*/ 1880934 w 3419325"/>
              <a:gd name="connsiteY185" fmla="*/ 525463 h 2046045"/>
              <a:gd name="connsiteX186" fmla="*/ 1896367 w 3419325"/>
              <a:gd name="connsiteY186" fmla="*/ 526918 h 2046045"/>
              <a:gd name="connsiteX187" fmla="*/ 1982402 w 3419325"/>
              <a:gd name="connsiteY187" fmla="*/ 535024 h 2046045"/>
              <a:gd name="connsiteX188" fmla="*/ 1997022 w 3419325"/>
              <a:gd name="connsiteY188" fmla="*/ 536401 h 2046045"/>
              <a:gd name="connsiteX189" fmla="*/ 1997128 w 3419325"/>
              <a:gd name="connsiteY189" fmla="*/ 537428 h 2046045"/>
              <a:gd name="connsiteX190" fmla="*/ 2619365 w 3419325"/>
              <a:gd name="connsiteY190" fmla="*/ 1157351 h 2046045"/>
              <a:gd name="connsiteX191" fmla="*/ 2619821 w 3419325"/>
              <a:gd name="connsiteY191" fmla="*/ 1157407 h 2046045"/>
              <a:gd name="connsiteX192" fmla="*/ 2620306 w 3419325"/>
              <a:gd name="connsiteY192" fmla="*/ 1163379 h 2046045"/>
              <a:gd name="connsiteX193" fmla="*/ 2627038 w 3419325"/>
              <a:gd name="connsiteY193" fmla="*/ 1246099 h 2046045"/>
              <a:gd name="connsiteX194" fmla="*/ 2628274 w 3419325"/>
              <a:gd name="connsiteY194" fmla="*/ 1261283 h 2046045"/>
              <a:gd name="connsiteX195" fmla="*/ 2627739 w 3419325"/>
              <a:gd name="connsiteY195" fmla="*/ 1271516 h 2046045"/>
              <a:gd name="connsiteX196" fmla="*/ 2627290 w 3419325"/>
              <a:gd name="connsiteY196" fmla="*/ 1271487 h 2046045"/>
              <a:gd name="connsiteX197" fmla="*/ 2627266 w 3419325"/>
              <a:gd name="connsiteY197" fmla="*/ 1271929 h 2046045"/>
              <a:gd name="connsiteX198" fmla="*/ 2611860 w 3419325"/>
              <a:gd name="connsiteY198" fmla="*/ 1270477 h 2046045"/>
              <a:gd name="connsiteX199" fmla="*/ 2525795 w 3419325"/>
              <a:gd name="connsiteY199" fmla="*/ 1262368 h 2046045"/>
              <a:gd name="connsiteX200" fmla="*/ 2511177 w 3419325"/>
              <a:gd name="connsiteY200" fmla="*/ 1260992 h 2046045"/>
              <a:gd name="connsiteX201" fmla="*/ 2511072 w 3419325"/>
              <a:gd name="connsiteY201" fmla="*/ 1259965 h 2046045"/>
              <a:gd name="connsiteX202" fmla="*/ 1888834 w 3419325"/>
              <a:gd name="connsiteY202" fmla="*/ 640042 h 2046045"/>
              <a:gd name="connsiteX203" fmla="*/ 1888379 w 3419325"/>
              <a:gd name="connsiteY203" fmla="*/ 639985 h 2046045"/>
              <a:gd name="connsiteX204" fmla="*/ 1887891 w 3419325"/>
              <a:gd name="connsiteY204" fmla="*/ 634002 h 2046045"/>
              <a:gd name="connsiteX205" fmla="*/ 1881161 w 3419325"/>
              <a:gd name="connsiteY205" fmla="*/ 551299 h 2046045"/>
              <a:gd name="connsiteX206" fmla="*/ 1879926 w 3419325"/>
              <a:gd name="connsiteY206" fmla="*/ 536109 h 2046045"/>
              <a:gd name="connsiteX207" fmla="*/ 1880461 w 3419325"/>
              <a:gd name="connsiteY207" fmla="*/ 525876 h 2046045"/>
              <a:gd name="connsiteX208" fmla="*/ 1880911 w 3419325"/>
              <a:gd name="connsiteY208" fmla="*/ 525906 h 2046045"/>
              <a:gd name="connsiteX209" fmla="*/ 1860424 w 3419325"/>
              <a:gd name="connsiteY209" fmla="*/ 525463 h 2046045"/>
              <a:gd name="connsiteX210" fmla="*/ 1860448 w 3419325"/>
              <a:gd name="connsiteY210" fmla="*/ 525906 h 2046045"/>
              <a:gd name="connsiteX211" fmla="*/ 1860898 w 3419325"/>
              <a:gd name="connsiteY211" fmla="*/ 525876 h 2046045"/>
              <a:gd name="connsiteX212" fmla="*/ 1861432 w 3419325"/>
              <a:gd name="connsiteY212" fmla="*/ 536109 h 2046045"/>
              <a:gd name="connsiteX213" fmla="*/ 1860196 w 3419325"/>
              <a:gd name="connsiteY213" fmla="*/ 551299 h 2046045"/>
              <a:gd name="connsiteX214" fmla="*/ 1853467 w 3419325"/>
              <a:gd name="connsiteY214" fmla="*/ 634002 h 2046045"/>
              <a:gd name="connsiteX215" fmla="*/ 1852980 w 3419325"/>
              <a:gd name="connsiteY215" fmla="*/ 639985 h 2046045"/>
              <a:gd name="connsiteX216" fmla="*/ 1852524 w 3419325"/>
              <a:gd name="connsiteY216" fmla="*/ 640042 h 2046045"/>
              <a:gd name="connsiteX217" fmla="*/ 1230287 w 3419325"/>
              <a:gd name="connsiteY217" fmla="*/ 1259965 h 2046045"/>
              <a:gd name="connsiteX218" fmla="*/ 1230181 w 3419325"/>
              <a:gd name="connsiteY218" fmla="*/ 1260992 h 2046045"/>
              <a:gd name="connsiteX219" fmla="*/ 1215564 w 3419325"/>
              <a:gd name="connsiteY219" fmla="*/ 1262368 h 2046045"/>
              <a:gd name="connsiteX220" fmla="*/ 1129498 w 3419325"/>
              <a:gd name="connsiteY220" fmla="*/ 1270477 h 2046045"/>
              <a:gd name="connsiteX221" fmla="*/ 1114093 w 3419325"/>
              <a:gd name="connsiteY221" fmla="*/ 1271929 h 2046045"/>
              <a:gd name="connsiteX222" fmla="*/ 1114069 w 3419325"/>
              <a:gd name="connsiteY222" fmla="*/ 1271487 h 2046045"/>
              <a:gd name="connsiteX223" fmla="*/ 1113620 w 3419325"/>
              <a:gd name="connsiteY223" fmla="*/ 1271516 h 2046045"/>
              <a:gd name="connsiteX224" fmla="*/ 1113085 w 3419325"/>
              <a:gd name="connsiteY224" fmla="*/ 1261283 h 2046045"/>
              <a:gd name="connsiteX225" fmla="*/ 1114320 w 3419325"/>
              <a:gd name="connsiteY225" fmla="*/ 1246099 h 2046045"/>
              <a:gd name="connsiteX226" fmla="*/ 1121053 w 3419325"/>
              <a:gd name="connsiteY226" fmla="*/ 1163379 h 2046045"/>
              <a:gd name="connsiteX227" fmla="*/ 1121538 w 3419325"/>
              <a:gd name="connsiteY227" fmla="*/ 1157407 h 2046045"/>
              <a:gd name="connsiteX228" fmla="*/ 1121993 w 3419325"/>
              <a:gd name="connsiteY228" fmla="*/ 1157351 h 2046045"/>
              <a:gd name="connsiteX229" fmla="*/ 1744231 w 3419325"/>
              <a:gd name="connsiteY229" fmla="*/ 537428 h 2046045"/>
              <a:gd name="connsiteX230" fmla="*/ 1744336 w 3419325"/>
              <a:gd name="connsiteY230" fmla="*/ 536401 h 2046045"/>
              <a:gd name="connsiteX231" fmla="*/ 1758956 w 3419325"/>
              <a:gd name="connsiteY231" fmla="*/ 535024 h 2046045"/>
              <a:gd name="connsiteX232" fmla="*/ 1844990 w 3419325"/>
              <a:gd name="connsiteY232" fmla="*/ 526918 h 2046045"/>
              <a:gd name="connsiteX233" fmla="*/ 355330 w 3419325"/>
              <a:gd name="connsiteY233" fmla="*/ 525463 h 2046045"/>
              <a:gd name="connsiteX234" fmla="*/ 370763 w 3419325"/>
              <a:gd name="connsiteY234" fmla="*/ 526918 h 2046045"/>
              <a:gd name="connsiteX235" fmla="*/ 456798 w 3419325"/>
              <a:gd name="connsiteY235" fmla="*/ 535024 h 2046045"/>
              <a:gd name="connsiteX236" fmla="*/ 471418 w 3419325"/>
              <a:gd name="connsiteY236" fmla="*/ 536401 h 2046045"/>
              <a:gd name="connsiteX237" fmla="*/ 471523 w 3419325"/>
              <a:gd name="connsiteY237" fmla="*/ 537428 h 2046045"/>
              <a:gd name="connsiteX238" fmla="*/ 1093760 w 3419325"/>
              <a:gd name="connsiteY238" fmla="*/ 1157351 h 2046045"/>
              <a:gd name="connsiteX239" fmla="*/ 1094216 w 3419325"/>
              <a:gd name="connsiteY239" fmla="*/ 1157407 h 2046045"/>
              <a:gd name="connsiteX240" fmla="*/ 1094701 w 3419325"/>
              <a:gd name="connsiteY240" fmla="*/ 1163379 h 2046045"/>
              <a:gd name="connsiteX241" fmla="*/ 1101434 w 3419325"/>
              <a:gd name="connsiteY241" fmla="*/ 1246099 h 2046045"/>
              <a:gd name="connsiteX242" fmla="*/ 1102670 w 3419325"/>
              <a:gd name="connsiteY242" fmla="*/ 1261283 h 2046045"/>
              <a:gd name="connsiteX243" fmla="*/ 1102134 w 3419325"/>
              <a:gd name="connsiteY243" fmla="*/ 1271516 h 2046045"/>
              <a:gd name="connsiteX244" fmla="*/ 1101685 w 3419325"/>
              <a:gd name="connsiteY244" fmla="*/ 1271487 h 2046045"/>
              <a:gd name="connsiteX245" fmla="*/ 1101662 w 3419325"/>
              <a:gd name="connsiteY245" fmla="*/ 1271929 h 2046045"/>
              <a:gd name="connsiteX246" fmla="*/ 1086255 w 3419325"/>
              <a:gd name="connsiteY246" fmla="*/ 1270477 h 2046045"/>
              <a:gd name="connsiteX247" fmla="*/ 1000190 w 3419325"/>
              <a:gd name="connsiteY247" fmla="*/ 1262368 h 2046045"/>
              <a:gd name="connsiteX248" fmla="*/ 985573 w 3419325"/>
              <a:gd name="connsiteY248" fmla="*/ 1260992 h 2046045"/>
              <a:gd name="connsiteX249" fmla="*/ 985467 w 3419325"/>
              <a:gd name="connsiteY249" fmla="*/ 1259965 h 2046045"/>
              <a:gd name="connsiteX250" fmla="*/ 363229 w 3419325"/>
              <a:gd name="connsiteY250" fmla="*/ 640042 h 2046045"/>
              <a:gd name="connsiteX251" fmla="*/ 362774 w 3419325"/>
              <a:gd name="connsiteY251" fmla="*/ 639985 h 2046045"/>
              <a:gd name="connsiteX252" fmla="*/ 362286 w 3419325"/>
              <a:gd name="connsiteY252" fmla="*/ 634002 h 2046045"/>
              <a:gd name="connsiteX253" fmla="*/ 355557 w 3419325"/>
              <a:gd name="connsiteY253" fmla="*/ 551299 h 2046045"/>
              <a:gd name="connsiteX254" fmla="*/ 354322 w 3419325"/>
              <a:gd name="connsiteY254" fmla="*/ 536109 h 2046045"/>
              <a:gd name="connsiteX255" fmla="*/ 354856 w 3419325"/>
              <a:gd name="connsiteY255" fmla="*/ 525876 h 2046045"/>
              <a:gd name="connsiteX256" fmla="*/ 355306 w 3419325"/>
              <a:gd name="connsiteY256" fmla="*/ 525906 h 2046045"/>
              <a:gd name="connsiteX257" fmla="*/ 334820 w 3419325"/>
              <a:gd name="connsiteY257" fmla="*/ 525463 h 2046045"/>
              <a:gd name="connsiteX258" fmla="*/ 334843 w 3419325"/>
              <a:gd name="connsiteY258" fmla="*/ 525906 h 2046045"/>
              <a:gd name="connsiteX259" fmla="*/ 335293 w 3419325"/>
              <a:gd name="connsiteY259" fmla="*/ 525876 h 2046045"/>
              <a:gd name="connsiteX260" fmla="*/ 335828 w 3419325"/>
              <a:gd name="connsiteY260" fmla="*/ 536109 h 2046045"/>
              <a:gd name="connsiteX261" fmla="*/ 334592 w 3419325"/>
              <a:gd name="connsiteY261" fmla="*/ 551299 h 2046045"/>
              <a:gd name="connsiteX262" fmla="*/ 327862 w 3419325"/>
              <a:gd name="connsiteY262" fmla="*/ 634002 h 2046045"/>
              <a:gd name="connsiteX263" fmla="*/ 327375 w 3419325"/>
              <a:gd name="connsiteY263" fmla="*/ 639985 h 2046045"/>
              <a:gd name="connsiteX264" fmla="*/ 326919 w 3419325"/>
              <a:gd name="connsiteY264" fmla="*/ 640042 h 2046045"/>
              <a:gd name="connsiteX265" fmla="*/ 31787 w 3419325"/>
              <a:gd name="connsiteY265" fmla="*/ 1123694 h 2046045"/>
              <a:gd name="connsiteX266" fmla="*/ 0 w 3419325"/>
              <a:gd name="connsiteY266" fmla="*/ 1143250 h 2046045"/>
              <a:gd name="connsiteX267" fmla="*/ 0 w 3419325"/>
              <a:gd name="connsiteY267" fmla="*/ 1001329 h 2046045"/>
              <a:gd name="connsiteX268" fmla="*/ 36681 w 3419325"/>
              <a:gd name="connsiteY268" fmla="*/ 969730 h 2046045"/>
              <a:gd name="connsiteX269" fmla="*/ 206571 w 3419325"/>
              <a:gd name="connsiteY269" fmla="*/ 655015 h 2046045"/>
              <a:gd name="connsiteX270" fmla="*/ 32120 w 3419325"/>
              <a:gd name="connsiteY270" fmla="*/ 719407 h 2046045"/>
              <a:gd name="connsiteX271" fmla="*/ 0 w 3419325"/>
              <a:gd name="connsiteY271" fmla="*/ 739943 h 2046045"/>
              <a:gd name="connsiteX272" fmla="*/ 0 w 3419325"/>
              <a:gd name="connsiteY272" fmla="*/ 608666 h 2046045"/>
              <a:gd name="connsiteX273" fmla="*/ 100859 w 3419325"/>
              <a:gd name="connsiteY273" fmla="*/ 566374 h 2046045"/>
              <a:gd name="connsiteX274" fmla="*/ 218626 w 3419325"/>
              <a:gd name="connsiteY274" fmla="*/ 537428 h 2046045"/>
              <a:gd name="connsiteX275" fmla="*/ 218731 w 3419325"/>
              <a:gd name="connsiteY275" fmla="*/ 536401 h 2046045"/>
              <a:gd name="connsiteX276" fmla="*/ 233352 w 3419325"/>
              <a:gd name="connsiteY276" fmla="*/ 535024 h 2046045"/>
              <a:gd name="connsiteX277" fmla="*/ 319386 w 3419325"/>
              <a:gd name="connsiteY277" fmla="*/ 526918 h 2046045"/>
              <a:gd name="connsiteX278" fmla="*/ 3419325 w 3419325"/>
              <a:gd name="connsiteY278" fmla="*/ 379108 h 2046045"/>
              <a:gd name="connsiteX279" fmla="*/ 3419325 w 3419325"/>
              <a:gd name="connsiteY279" fmla="*/ 515013 h 2046045"/>
              <a:gd name="connsiteX280" fmla="*/ 3406541 w 3419325"/>
              <a:gd name="connsiteY280" fmla="*/ 516227 h 2046045"/>
              <a:gd name="connsiteX281" fmla="*/ 3406517 w 3419325"/>
              <a:gd name="connsiteY281" fmla="*/ 515781 h 2046045"/>
              <a:gd name="connsiteX282" fmla="*/ 3406068 w 3419325"/>
              <a:gd name="connsiteY282" fmla="*/ 515811 h 2046045"/>
              <a:gd name="connsiteX283" fmla="*/ 3405533 w 3419325"/>
              <a:gd name="connsiteY283" fmla="*/ 505497 h 2046045"/>
              <a:gd name="connsiteX284" fmla="*/ 3406768 w 3419325"/>
              <a:gd name="connsiteY284" fmla="*/ 490192 h 2046045"/>
              <a:gd name="connsiteX285" fmla="*/ 3413500 w 3419325"/>
              <a:gd name="connsiteY285" fmla="*/ 406818 h 2046045"/>
              <a:gd name="connsiteX286" fmla="*/ 3413986 w 3419325"/>
              <a:gd name="connsiteY286" fmla="*/ 400799 h 2046045"/>
              <a:gd name="connsiteX287" fmla="*/ 3414441 w 3419325"/>
              <a:gd name="connsiteY287" fmla="*/ 400742 h 2046045"/>
              <a:gd name="connsiteX288" fmla="*/ 2675991 w 3419325"/>
              <a:gd name="connsiteY288" fmla="*/ 0 h 2046045"/>
              <a:gd name="connsiteX289" fmla="*/ 2800001 w 3419325"/>
              <a:gd name="connsiteY289" fmla="*/ 0 h 2046045"/>
              <a:gd name="connsiteX290" fmla="*/ 3257781 w 3419325"/>
              <a:gd name="connsiteY290" fmla="*/ 385650 h 2046045"/>
              <a:gd name="connsiteX291" fmla="*/ 3005506 w 3419325"/>
              <a:gd name="connsiteY291" fmla="*/ 0 h 2046045"/>
              <a:gd name="connsiteX292" fmla="*/ 3180629 w 3419325"/>
              <a:gd name="connsiteY292" fmla="*/ 0 h 2046045"/>
              <a:gd name="connsiteX293" fmla="*/ 3378128 w 3419325"/>
              <a:gd name="connsiteY293" fmla="*/ 400742 h 2046045"/>
              <a:gd name="connsiteX294" fmla="*/ 3378584 w 3419325"/>
              <a:gd name="connsiteY294" fmla="*/ 400799 h 2046045"/>
              <a:gd name="connsiteX295" fmla="*/ 3379069 w 3419325"/>
              <a:gd name="connsiteY295" fmla="*/ 406818 h 2046045"/>
              <a:gd name="connsiteX296" fmla="*/ 3385801 w 3419325"/>
              <a:gd name="connsiteY296" fmla="*/ 490192 h 2046045"/>
              <a:gd name="connsiteX297" fmla="*/ 3387037 w 3419325"/>
              <a:gd name="connsiteY297" fmla="*/ 505497 h 2046045"/>
              <a:gd name="connsiteX298" fmla="*/ 3386501 w 3419325"/>
              <a:gd name="connsiteY298" fmla="*/ 515811 h 2046045"/>
              <a:gd name="connsiteX299" fmla="*/ 3386053 w 3419325"/>
              <a:gd name="connsiteY299" fmla="*/ 515781 h 2046045"/>
              <a:gd name="connsiteX300" fmla="*/ 3386029 w 3419325"/>
              <a:gd name="connsiteY300" fmla="*/ 516227 h 2046045"/>
              <a:gd name="connsiteX301" fmla="*/ 3370623 w 3419325"/>
              <a:gd name="connsiteY301" fmla="*/ 514764 h 2046045"/>
              <a:gd name="connsiteX302" fmla="*/ 3284557 w 3419325"/>
              <a:gd name="connsiteY302" fmla="*/ 506591 h 2046045"/>
              <a:gd name="connsiteX303" fmla="*/ 3269940 w 3419325"/>
              <a:gd name="connsiteY303" fmla="*/ 505203 h 2046045"/>
              <a:gd name="connsiteX304" fmla="*/ 3269835 w 3419325"/>
              <a:gd name="connsiteY304" fmla="*/ 504168 h 2046045"/>
              <a:gd name="connsiteX305" fmla="*/ 2675991 w 3419325"/>
              <a:gd name="connsiteY305" fmla="*/ 0 h 2046045"/>
              <a:gd name="connsiteX306" fmla="*/ 2086335 w 3419325"/>
              <a:gd name="connsiteY306" fmla="*/ 0 h 2046045"/>
              <a:gd name="connsiteX307" fmla="*/ 2261458 w 3419325"/>
              <a:gd name="connsiteY307" fmla="*/ 0 h 2046045"/>
              <a:gd name="connsiteX308" fmla="*/ 2009185 w 3419325"/>
              <a:gd name="connsiteY308" fmla="*/ 385650 h 2046045"/>
              <a:gd name="connsiteX309" fmla="*/ 2466964 w 3419325"/>
              <a:gd name="connsiteY309" fmla="*/ 0 h 2046045"/>
              <a:gd name="connsiteX310" fmla="*/ 2590973 w 3419325"/>
              <a:gd name="connsiteY310" fmla="*/ 0 h 2046045"/>
              <a:gd name="connsiteX311" fmla="*/ 1997131 w 3419325"/>
              <a:gd name="connsiteY311" fmla="*/ 504168 h 2046045"/>
              <a:gd name="connsiteX312" fmla="*/ 1997024 w 3419325"/>
              <a:gd name="connsiteY312" fmla="*/ 505203 h 2046045"/>
              <a:gd name="connsiteX313" fmla="*/ 1982408 w 3419325"/>
              <a:gd name="connsiteY313" fmla="*/ 506591 h 2046045"/>
              <a:gd name="connsiteX314" fmla="*/ 1896341 w 3419325"/>
              <a:gd name="connsiteY314" fmla="*/ 514764 h 2046045"/>
              <a:gd name="connsiteX315" fmla="*/ 1880936 w 3419325"/>
              <a:gd name="connsiteY315" fmla="*/ 516227 h 2046045"/>
              <a:gd name="connsiteX316" fmla="*/ 1880913 w 3419325"/>
              <a:gd name="connsiteY316" fmla="*/ 515781 h 2046045"/>
              <a:gd name="connsiteX317" fmla="*/ 1880464 w 3419325"/>
              <a:gd name="connsiteY317" fmla="*/ 515811 h 2046045"/>
              <a:gd name="connsiteX318" fmla="*/ 1879928 w 3419325"/>
              <a:gd name="connsiteY318" fmla="*/ 505497 h 2046045"/>
              <a:gd name="connsiteX319" fmla="*/ 1881163 w 3419325"/>
              <a:gd name="connsiteY319" fmla="*/ 490192 h 2046045"/>
              <a:gd name="connsiteX320" fmla="*/ 1887896 w 3419325"/>
              <a:gd name="connsiteY320" fmla="*/ 406818 h 2046045"/>
              <a:gd name="connsiteX321" fmla="*/ 1888381 w 3419325"/>
              <a:gd name="connsiteY321" fmla="*/ 400799 h 2046045"/>
              <a:gd name="connsiteX322" fmla="*/ 1888837 w 3419325"/>
              <a:gd name="connsiteY322" fmla="*/ 400742 h 2046045"/>
              <a:gd name="connsiteX323" fmla="*/ 2086335 w 3419325"/>
              <a:gd name="connsiteY323" fmla="*/ 0 h 2046045"/>
              <a:gd name="connsiteX324" fmla="*/ 1150386 w 3419325"/>
              <a:gd name="connsiteY324" fmla="*/ 0 h 2046045"/>
              <a:gd name="connsiteX325" fmla="*/ 1274397 w 3419325"/>
              <a:gd name="connsiteY325" fmla="*/ 0 h 2046045"/>
              <a:gd name="connsiteX326" fmla="*/ 1732176 w 3419325"/>
              <a:gd name="connsiteY326" fmla="*/ 385650 h 2046045"/>
              <a:gd name="connsiteX327" fmla="*/ 1479901 w 3419325"/>
              <a:gd name="connsiteY327" fmla="*/ 0 h 2046045"/>
              <a:gd name="connsiteX328" fmla="*/ 1655024 w 3419325"/>
              <a:gd name="connsiteY328" fmla="*/ 0 h 2046045"/>
              <a:gd name="connsiteX329" fmla="*/ 1852523 w 3419325"/>
              <a:gd name="connsiteY329" fmla="*/ 400742 h 2046045"/>
              <a:gd name="connsiteX330" fmla="*/ 1852979 w 3419325"/>
              <a:gd name="connsiteY330" fmla="*/ 400799 h 2046045"/>
              <a:gd name="connsiteX331" fmla="*/ 1853464 w 3419325"/>
              <a:gd name="connsiteY331" fmla="*/ 406818 h 2046045"/>
              <a:gd name="connsiteX332" fmla="*/ 1860196 w 3419325"/>
              <a:gd name="connsiteY332" fmla="*/ 490192 h 2046045"/>
              <a:gd name="connsiteX333" fmla="*/ 1861432 w 3419325"/>
              <a:gd name="connsiteY333" fmla="*/ 505497 h 2046045"/>
              <a:gd name="connsiteX334" fmla="*/ 1860897 w 3419325"/>
              <a:gd name="connsiteY334" fmla="*/ 515811 h 2046045"/>
              <a:gd name="connsiteX335" fmla="*/ 1860448 w 3419325"/>
              <a:gd name="connsiteY335" fmla="*/ 515781 h 2046045"/>
              <a:gd name="connsiteX336" fmla="*/ 1860424 w 3419325"/>
              <a:gd name="connsiteY336" fmla="*/ 516227 h 2046045"/>
              <a:gd name="connsiteX337" fmla="*/ 1845018 w 3419325"/>
              <a:gd name="connsiteY337" fmla="*/ 514764 h 2046045"/>
              <a:gd name="connsiteX338" fmla="*/ 1758953 w 3419325"/>
              <a:gd name="connsiteY338" fmla="*/ 506591 h 2046045"/>
              <a:gd name="connsiteX339" fmla="*/ 1744336 w 3419325"/>
              <a:gd name="connsiteY339" fmla="*/ 505203 h 2046045"/>
              <a:gd name="connsiteX340" fmla="*/ 1744230 w 3419325"/>
              <a:gd name="connsiteY340" fmla="*/ 504168 h 2046045"/>
              <a:gd name="connsiteX341" fmla="*/ 1150386 w 3419325"/>
              <a:gd name="connsiteY341" fmla="*/ 0 h 2046045"/>
              <a:gd name="connsiteX342" fmla="*/ 560732 w 3419325"/>
              <a:gd name="connsiteY342" fmla="*/ 0 h 2046045"/>
              <a:gd name="connsiteX343" fmla="*/ 735855 w 3419325"/>
              <a:gd name="connsiteY343" fmla="*/ 0 h 2046045"/>
              <a:gd name="connsiteX344" fmla="*/ 483580 w 3419325"/>
              <a:gd name="connsiteY344" fmla="*/ 385650 h 2046045"/>
              <a:gd name="connsiteX345" fmla="*/ 941359 w 3419325"/>
              <a:gd name="connsiteY345" fmla="*/ 0 h 2046045"/>
              <a:gd name="connsiteX346" fmla="*/ 1065369 w 3419325"/>
              <a:gd name="connsiteY346" fmla="*/ 0 h 2046045"/>
              <a:gd name="connsiteX347" fmla="*/ 471526 w 3419325"/>
              <a:gd name="connsiteY347" fmla="*/ 504168 h 2046045"/>
              <a:gd name="connsiteX348" fmla="*/ 471419 w 3419325"/>
              <a:gd name="connsiteY348" fmla="*/ 505203 h 2046045"/>
              <a:gd name="connsiteX349" fmla="*/ 456803 w 3419325"/>
              <a:gd name="connsiteY349" fmla="*/ 506591 h 2046045"/>
              <a:gd name="connsiteX350" fmla="*/ 370737 w 3419325"/>
              <a:gd name="connsiteY350" fmla="*/ 514764 h 2046045"/>
              <a:gd name="connsiteX351" fmla="*/ 355331 w 3419325"/>
              <a:gd name="connsiteY351" fmla="*/ 516227 h 2046045"/>
              <a:gd name="connsiteX352" fmla="*/ 355308 w 3419325"/>
              <a:gd name="connsiteY352" fmla="*/ 515781 h 2046045"/>
              <a:gd name="connsiteX353" fmla="*/ 354859 w 3419325"/>
              <a:gd name="connsiteY353" fmla="*/ 515811 h 2046045"/>
              <a:gd name="connsiteX354" fmla="*/ 354323 w 3419325"/>
              <a:gd name="connsiteY354" fmla="*/ 505497 h 2046045"/>
              <a:gd name="connsiteX355" fmla="*/ 355559 w 3419325"/>
              <a:gd name="connsiteY355" fmla="*/ 490192 h 2046045"/>
              <a:gd name="connsiteX356" fmla="*/ 362292 w 3419325"/>
              <a:gd name="connsiteY356" fmla="*/ 406818 h 2046045"/>
              <a:gd name="connsiteX357" fmla="*/ 362777 w 3419325"/>
              <a:gd name="connsiteY357" fmla="*/ 400799 h 2046045"/>
              <a:gd name="connsiteX358" fmla="*/ 363232 w 3419325"/>
              <a:gd name="connsiteY358" fmla="*/ 400742 h 2046045"/>
              <a:gd name="connsiteX359" fmla="*/ 560732 w 3419325"/>
              <a:gd name="connsiteY359" fmla="*/ 0 h 2046045"/>
              <a:gd name="connsiteX360" fmla="*/ 0 w 3419325"/>
              <a:gd name="connsiteY360" fmla="*/ 0 h 2046045"/>
              <a:gd name="connsiteX361" fmla="*/ 129420 w 3419325"/>
              <a:gd name="connsiteY361" fmla="*/ 0 h 2046045"/>
              <a:gd name="connsiteX362" fmla="*/ 326918 w 3419325"/>
              <a:gd name="connsiteY362" fmla="*/ 400742 h 2046045"/>
              <a:gd name="connsiteX363" fmla="*/ 327374 w 3419325"/>
              <a:gd name="connsiteY363" fmla="*/ 400799 h 2046045"/>
              <a:gd name="connsiteX364" fmla="*/ 327859 w 3419325"/>
              <a:gd name="connsiteY364" fmla="*/ 406818 h 2046045"/>
              <a:gd name="connsiteX365" fmla="*/ 334592 w 3419325"/>
              <a:gd name="connsiteY365" fmla="*/ 490192 h 2046045"/>
              <a:gd name="connsiteX366" fmla="*/ 335828 w 3419325"/>
              <a:gd name="connsiteY366" fmla="*/ 505497 h 2046045"/>
              <a:gd name="connsiteX367" fmla="*/ 335292 w 3419325"/>
              <a:gd name="connsiteY367" fmla="*/ 515811 h 2046045"/>
              <a:gd name="connsiteX368" fmla="*/ 334843 w 3419325"/>
              <a:gd name="connsiteY368" fmla="*/ 515781 h 2046045"/>
              <a:gd name="connsiteX369" fmla="*/ 334820 w 3419325"/>
              <a:gd name="connsiteY369" fmla="*/ 516227 h 2046045"/>
              <a:gd name="connsiteX370" fmla="*/ 319414 w 3419325"/>
              <a:gd name="connsiteY370" fmla="*/ 514764 h 2046045"/>
              <a:gd name="connsiteX371" fmla="*/ 233348 w 3419325"/>
              <a:gd name="connsiteY371" fmla="*/ 506591 h 2046045"/>
              <a:gd name="connsiteX372" fmla="*/ 218731 w 3419325"/>
              <a:gd name="connsiteY372" fmla="*/ 505203 h 2046045"/>
              <a:gd name="connsiteX373" fmla="*/ 218625 w 3419325"/>
              <a:gd name="connsiteY373" fmla="*/ 504168 h 2046045"/>
              <a:gd name="connsiteX374" fmla="*/ 18974 w 3419325"/>
              <a:gd name="connsiteY374" fmla="*/ 442317 h 2046045"/>
              <a:gd name="connsiteX375" fmla="*/ 0 w 3419325"/>
              <a:gd name="connsiteY375" fmla="*/ 431832 h 2046045"/>
              <a:gd name="connsiteX376" fmla="*/ 0 w 3419325"/>
              <a:gd name="connsiteY376" fmla="*/ 296378 h 2046045"/>
              <a:gd name="connsiteX377" fmla="*/ 56611 w 3419325"/>
              <a:gd name="connsiteY377" fmla="*/ 333475 h 2046045"/>
              <a:gd name="connsiteX378" fmla="*/ 206571 w 3419325"/>
              <a:gd name="connsiteY378" fmla="*/ 385650 h 2046045"/>
              <a:gd name="connsiteX379" fmla="*/ 43769 w 3419325"/>
              <a:gd name="connsiteY379" fmla="*/ 76234 h 2046045"/>
              <a:gd name="connsiteX380" fmla="*/ 0 w 3419325"/>
              <a:gd name="connsiteY380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3419325" h="2046045">
                <a:moveTo>
                  <a:pt x="3419325" y="1909168"/>
                </a:moveTo>
                <a:lnTo>
                  <a:pt x="3419325" y="2044831"/>
                </a:lnTo>
                <a:lnTo>
                  <a:pt x="3406541" y="2046045"/>
                </a:lnTo>
                <a:lnTo>
                  <a:pt x="3406517" y="2045600"/>
                </a:lnTo>
                <a:lnTo>
                  <a:pt x="3406068" y="2045630"/>
                </a:lnTo>
                <a:lnTo>
                  <a:pt x="3405533" y="2035316"/>
                </a:lnTo>
                <a:cubicBezTo>
                  <a:pt x="3405533" y="2030194"/>
                  <a:pt x="3405585" y="2025085"/>
                  <a:pt x="3406768" y="2020011"/>
                </a:cubicBezTo>
                <a:cubicBezTo>
                  <a:pt x="3406730" y="1991760"/>
                  <a:pt x="3408940" y="1963909"/>
                  <a:pt x="3413500" y="1936636"/>
                </a:cubicBezTo>
                <a:lnTo>
                  <a:pt x="3413986" y="1930618"/>
                </a:lnTo>
                <a:cubicBezTo>
                  <a:pt x="3414138" y="1930613"/>
                  <a:pt x="3414291" y="1930609"/>
                  <a:pt x="3414441" y="1930561"/>
                </a:cubicBezTo>
                <a:close/>
                <a:moveTo>
                  <a:pt x="2767946" y="1424248"/>
                </a:moveTo>
                <a:cubicBezTo>
                  <a:pt x="2815977" y="1668491"/>
                  <a:pt x="3009676" y="1862147"/>
                  <a:pt x="3257781" y="1915469"/>
                </a:cubicBezTo>
                <a:cubicBezTo>
                  <a:pt x="3209748" y="1671227"/>
                  <a:pt x="3016051" y="1477570"/>
                  <a:pt x="2767946" y="1424248"/>
                </a:cubicBezTo>
                <a:close/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3079423" y="1359284"/>
                  <a:pt x="3332801" y="1612426"/>
                  <a:pt x="3378128" y="1930561"/>
                </a:cubicBezTo>
                <a:cubicBezTo>
                  <a:pt x="3378279" y="1930609"/>
                  <a:pt x="3378431" y="1930613"/>
                  <a:pt x="3378584" y="1930618"/>
                </a:cubicBezTo>
                <a:lnTo>
                  <a:pt x="3379069" y="1936636"/>
                </a:lnTo>
                <a:cubicBezTo>
                  <a:pt x="3383630" y="1963909"/>
                  <a:pt x="3385839" y="1991760"/>
                  <a:pt x="3385801" y="2020011"/>
                </a:cubicBezTo>
                <a:cubicBezTo>
                  <a:pt x="3386984" y="2025085"/>
                  <a:pt x="3387037" y="2030194"/>
                  <a:pt x="3387037" y="2035316"/>
                </a:cubicBezTo>
                <a:lnTo>
                  <a:pt x="3386501" y="2045630"/>
                </a:lnTo>
                <a:lnTo>
                  <a:pt x="3386053" y="2045600"/>
                </a:lnTo>
                <a:lnTo>
                  <a:pt x="3386029" y="2046045"/>
                </a:lnTo>
                <a:lnTo>
                  <a:pt x="3370623" y="2044582"/>
                </a:lnTo>
                <a:cubicBezTo>
                  <a:pt x="3341425" y="2044107"/>
                  <a:pt x="3312671" y="2041419"/>
                  <a:pt x="3284557" y="2036409"/>
                </a:cubicBezTo>
                <a:cubicBezTo>
                  <a:pt x="3279530" y="2036787"/>
                  <a:pt x="3274727" y="2035932"/>
                  <a:pt x="3269940" y="2035022"/>
                </a:cubicBezTo>
                <a:lnTo>
                  <a:pt x="3269835" y="2033987"/>
                </a:lnTo>
                <a:cubicBezTo>
                  <a:pt x="2946304" y="1980435"/>
                  <a:pt x="2692925" y="1727293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3257781" y="655015"/>
                </a:moveTo>
                <a:cubicBezTo>
                  <a:pt x="3009676" y="707918"/>
                  <a:pt x="2815978" y="900053"/>
                  <a:pt x="2767946" y="1142378"/>
                </a:cubicBezTo>
                <a:cubicBezTo>
                  <a:pt x="3016051" y="1089475"/>
                  <a:pt x="3209749" y="897340"/>
                  <a:pt x="3257781" y="655015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406539" y="525463"/>
                </a:moveTo>
                <a:lnTo>
                  <a:pt x="3419325" y="526668"/>
                </a:lnTo>
                <a:lnTo>
                  <a:pt x="3419325" y="661278"/>
                </a:lnTo>
                <a:lnTo>
                  <a:pt x="3414439" y="640042"/>
                </a:lnTo>
                <a:cubicBezTo>
                  <a:pt x="3414288" y="639994"/>
                  <a:pt x="3414135" y="639990"/>
                  <a:pt x="3413983" y="639985"/>
                </a:cubicBezTo>
                <a:lnTo>
                  <a:pt x="3413496" y="634002"/>
                </a:lnTo>
                <a:cubicBezTo>
                  <a:pt x="3408937" y="606948"/>
                  <a:pt x="3406728" y="579322"/>
                  <a:pt x="3406766" y="551299"/>
                </a:cubicBezTo>
                <a:cubicBezTo>
                  <a:pt x="3405583" y="546263"/>
                  <a:pt x="3405531" y="541192"/>
                  <a:pt x="3405531" y="536109"/>
                </a:cubicBezTo>
                <a:cubicBezTo>
                  <a:pt x="3405531" y="532690"/>
                  <a:pt x="3405555" y="529277"/>
                  <a:pt x="3406066" y="525876"/>
                </a:cubicBezTo>
                <a:lnTo>
                  <a:pt x="3406516" y="525906"/>
                </a:lnTo>
                <a:close/>
                <a:moveTo>
                  <a:pt x="3386029" y="525463"/>
                </a:moveTo>
                <a:lnTo>
                  <a:pt x="3386053" y="525906"/>
                </a:lnTo>
                <a:lnTo>
                  <a:pt x="3386502" y="525876"/>
                </a:lnTo>
                <a:cubicBezTo>
                  <a:pt x="3387013" y="529277"/>
                  <a:pt x="3387037" y="532690"/>
                  <a:pt x="3387037" y="536109"/>
                </a:cubicBezTo>
                <a:cubicBezTo>
                  <a:pt x="3387037" y="541192"/>
                  <a:pt x="3386984" y="546263"/>
                  <a:pt x="3385801" y="551299"/>
                </a:cubicBezTo>
                <a:cubicBezTo>
                  <a:pt x="3385839" y="579322"/>
                  <a:pt x="3383631" y="606948"/>
                  <a:pt x="3379072" y="634002"/>
                </a:cubicBezTo>
                <a:lnTo>
                  <a:pt x="3378585" y="639985"/>
                </a:lnTo>
                <a:cubicBezTo>
                  <a:pt x="3378432" y="639990"/>
                  <a:pt x="3378280" y="639994"/>
                  <a:pt x="3378129" y="640042"/>
                </a:cubicBezTo>
                <a:cubicBezTo>
                  <a:pt x="3332801" y="955680"/>
                  <a:pt x="3079423" y="1206833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92925" y="841714"/>
                  <a:pt x="2946304" y="590560"/>
                  <a:pt x="3269836" y="537428"/>
                </a:cubicBezTo>
                <a:lnTo>
                  <a:pt x="3269940" y="536401"/>
                </a:lnTo>
                <a:cubicBezTo>
                  <a:pt x="3274728" y="535497"/>
                  <a:pt x="3279533" y="534649"/>
                  <a:pt x="3284561" y="535024"/>
                </a:cubicBezTo>
                <a:cubicBezTo>
                  <a:pt x="3312665" y="530056"/>
                  <a:pt x="3341407" y="527389"/>
                  <a:pt x="3370595" y="526918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419325" y="379108"/>
                </a:moveTo>
                <a:lnTo>
                  <a:pt x="3419325" y="515013"/>
                </a:lnTo>
                <a:lnTo>
                  <a:pt x="3406541" y="516227"/>
                </a:lnTo>
                <a:lnTo>
                  <a:pt x="3406517" y="515781"/>
                </a:lnTo>
                <a:lnTo>
                  <a:pt x="3406068" y="515811"/>
                </a:lnTo>
                <a:lnTo>
                  <a:pt x="3405533" y="505497"/>
                </a:lnTo>
                <a:cubicBezTo>
                  <a:pt x="3405533" y="500375"/>
                  <a:pt x="3405585" y="495266"/>
                  <a:pt x="3406768" y="490192"/>
                </a:cubicBezTo>
                <a:cubicBezTo>
                  <a:pt x="3406730" y="461941"/>
                  <a:pt x="3408940" y="434090"/>
                  <a:pt x="3413500" y="406818"/>
                </a:cubicBezTo>
                <a:lnTo>
                  <a:pt x="3413986" y="400799"/>
                </a:lnTo>
                <a:cubicBezTo>
                  <a:pt x="3414138" y="400794"/>
                  <a:pt x="3414291" y="400790"/>
                  <a:pt x="3414441" y="400742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75177" y="193497"/>
                  <a:pt x="3046809" y="340309"/>
                  <a:pt x="3257781" y="385650"/>
                </a:cubicBezTo>
                <a:cubicBezTo>
                  <a:pt x="3226682" y="227513"/>
                  <a:pt x="3134520" y="90582"/>
                  <a:pt x="3005506" y="0"/>
                </a:cubicBezTo>
                <a:lnTo>
                  <a:pt x="3180629" y="0"/>
                </a:lnTo>
                <a:cubicBezTo>
                  <a:pt x="3285330" y="107653"/>
                  <a:pt x="3356161" y="246565"/>
                  <a:pt x="3378128" y="400742"/>
                </a:cubicBezTo>
                <a:cubicBezTo>
                  <a:pt x="3378279" y="400790"/>
                  <a:pt x="3378431" y="400794"/>
                  <a:pt x="3378584" y="400799"/>
                </a:cubicBezTo>
                <a:lnTo>
                  <a:pt x="3379069" y="406818"/>
                </a:lnTo>
                <a:cubicBezTo>
                  <a:pt x="3383630" y="434090"/>
                  <a:pt x="3385839" y="461941"/>
                  <a:pt x="3385801" y="490192"/>
                </a:cubicBezTo>
                <a:cubicBezTo>
                  <a:pt x="3386984" y="495266"/>
                  <a:pt x="3387037" y="500375"/>
                  <a:pt x="3387037" y="505497"/>
                </a:cubicBezTo>
                <a:lnTo>
                  <a:pt x="3386501" y="515811"/>
                </a:lnTo>
                <a:lnTo>
                  <a:pt x="3386053" y="515781"/>
                </a:lnTo>
                <a:lnTo>
                  <a:pt x="3386029" y="516227"/>
                </a:lnTo>
                <a:lnTo>
                  <a:pt x="3370623" y="514764"/>
                </a:lnTo>
                <a:cubicBezTo>
                  <a:pt x="3341425" y="514288"/>
                  <a:pt x="3312671" y="511601"/>
                  <a:pt x="3284557" y="506591"/>
                </a:cubicBezTo>
                <a:cubicBezTo>
                  <a:pt x="3279530" y="506968"/>
                  <a:pt x="3274727" y="506114"/>
                  <a:pt x="3269940" y="505203"/>
                </a:cubicBezTo>
                <a:lnTo>
                  <a:pt x="3269835" y="504168"/>
                </a:lnTo>
                <a:cubicBezTo>
                  <a:pt x="2988471" y="457596"/>
                  <a:pt x="2760165" y="260071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89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, 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EF97D5-E670-4C93-BE21-3CC04C9A61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23999 w 12192000"/>
              <a:gd name="connsiteY0" fmla="*/ 327560 h 6858000"/>
              <a:gd name="connsiteX1" fmla="*/ 323999 w 12192000"/>
              <a:gd name="connsiteY1" fmla="*/ 6530440 h 6858000"/>
              <a:gd name="connsiteX2" fmla="*/ 11868001 w 12192000"/>
              <a:gd name="connsiteY2" fmla="*/ 6530440 h 6858000"/>
              <a:gd name="connsiteX3" fmla="*/ 11868001 w 12192000"/>
              <a:gd name="connsiteY3" fmla="*/ 327560 h 6858000"/>
              <a:gd name="connsiteX4" fmla="*/ 11868001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327560 h 6858000"/>
              <a:gd name="connsiteX8" fmla="*/ 12192000 w 12192000"/>
              <a:gd name="connsiteY8" fmla="*/ 6530440 h 6858000"/>
              <a:gd name="connsiteX9" fmla="*/ 12192000 w 12192000"/>
              <a:gd name="connsiteY9" fmla="*/ 6852627 h 6858000"/>
              <a:gd name="connsiteX10" fmla="*/ 12192000 w 12192000"/>
              <a:gd name="connsiteY10" fmla="*/ 6858000 h 6858000"/>
              <a:gd name="connsiteX11" fmla="*/ 1 w 12192000"/>
              <a:gd name="connsiteY11" fmla="*/ 6858000 h 6858000"/>
              <a:gd name="connsiteX12" fmla="*/ 1 w 12192000"/>
              <a:gd name="connsiteY12" fmla="*/ 6852627 h 6858000"/>
              <a:gd name="connsiteX13" fmla="*/ 1 w 12192000"/>
              <a:gd name="connsiteY13" fmla="*/ 6530440 h 6858000"/>
              <a:gd name="connsiteX14" fmla="*/ 1 w 12192000"/>
              <a:gd name="connsiteY14" fmla="*/ 327560 h 6858000"/>
              <a:gd name="connsiteX15" fmla="*/ 0 w 12192000"/>
              <a:gd name="connsiteY15" fmla="*/ 327560 h 6858000"/>
              <a:gd name="connsiteX16" fmla="*/ 0 w 12192000"/>
              <a:gd name="connsiteY16" fmla="*/ 0 h 6858000"/>
              <a:gd name="connsiteX17" fmla="*/ 11868001 w 12192000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323999" y="327560"/>
                </a:moveTo>
                <a:lnTo>
                  <a:pt x="323999" y="6530440"/>
                </a:lnTo>
                <a:lnTo>
                  <a:pt x="11868001" y="6530440"/>
                </a:lnTo>
                <a:lnTo>
                  <a:pt x="11868001" y="327560"/>
                </a:lnTo>
                <a:close/>
                <a:moveTo>
                  <a:pt x="11868001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327560"/>
                </a:lnTo>
                <a:lnTo>
                  <a:pt x="12192000" y="6530440"/>
                </a:lnTo>
                <a:lnTo>
                  <a:pt x="12192000" y="6852627"/>
                </a:lnTo>
                <a:lnTo>
                  <a:pt x="12192000" y="6858000"/>
                </a:lnTo>
                <a:lnTo>
                  <a:pt x="1" y="6858000"/>
                </a:lnTo>
                <a:lnTo>
                  <a:pt x="1" y="6852627"/>
                </a:lnTo>
                <a:lnTo>
                  <a:pt x="1" y="6530440"/>
                </a:lnTo>
                <a:lnTo>
                  <a:pt x="1" y="327560"/>
                </a:lnTo>
                <a:lnTo>
                  <a:pt x="0" y="327560"/>
                </a:lnTo>
                <a:lnTo>
                  <a:pt x="0" y="0"/>
                </a:lnTo>
                <a:lnTo>
                  <a:pt x="1186800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9274" y="324001"/>
            <a:ext cx="3790725" cy="365760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81922" y="2555331"/>
            <a:ext cx="2286077" cy="3978668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147959"/>
            <a:ext cx="3790724" cy="2382481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322236"/>
            <a:ext cx="2286000" cy="2076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CB0D58C8-E0CA-4E24-8BD3-4DE5A5188A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41529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381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 grid, 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730057-2391-40AA-B4DE-7BC5184EFE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23999 w 12192000"/>
              <a:gd name="connsiteY0" fmla="*/ 327560 h 6858000"/>
              <a:gd name="connsiteX1" fmla="*/ 323999 w 12192000"/>
              <a:gd name="connsiteY1" fmla="*/ 6530440 h 6858000"/>
              <a:gd name="connsiteX2" fmla="*/ 11868001 w 12192000"/>
              <a:gd name="connsiteY2" fmla="*/ 6530440 h 6858000"/>
              <a:gd name="connsiteX3" fmla="*/ 11868001 w 12192000"/>
              <a:gd name="connsiteY3" fmla="*/ 327560 h 6858000"/>
              <a:gd name="connsiteX4" fmla="*/ 11868001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327560 h 6858000"/>
              <a:gd name="connsiteX8" fmla="*/ 12192000 w 12192000"/>
              <a:gd name="connsiteY8" fmla="*/ 6530440 h 6858000"/>
              <a:gd name="connsiteX9" fmla="*/ 12192000 w 12192000"/>
              <a:gd name="connsiteY9" fmla="*/ 6852627 h 6858000"/>
              <a:gd name="connsiteX10" fmla="*/ 12192000 w 12192000"/>
              <a:gd name="connsiteY10" fmla="*/ 6858000 h 6858000"/>
              <a:gd name="connsiteX11" fmla="*/ 1 w 12192000"/>
              <a:gd name="connsiteY11" fmla="*/ 6858000 h 6858000"/>
              <a:gd name="connsiteX12" fmla="*/ 1 w 12192000"/>
              <a:gd name="connsiteY12" fmla="*/ 6852627 h 6858000"/>
              <a:gd name="connsiteX13" fmla="*/ 1 w 12192000"/>
              <a:gd name="connsiteY13" fmla="*/ 6530440 h 6858000"/>
              <a:gd name="connsiteX14" fmla="*/ 1 w 12192000"/>
              <a:gd name="connsiteY14" fmla="*/ 327560 h 6858000"/>
              <a:gd name="connsiteX15" fmla="*/ 0 w 12192000"/>
              <a:gd name="connsiteY15" fmla="*/ 327560 h 6858000"/>
              <a:gd name="connsiteX16" fmla="*/ 0 w 12192000"/>
              <a:gd name="connsiteY16" fmla="*/ 0 h 6858000"/>
              <a:gd name="connsiteX17" fmla="*/ 11868001 w 12192000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323999" y="327560"/>
                </a:moveTo>
                <a:lnTo>
                  <a:pt x="323999" y="6530440"/>
                </a:lnTo>
                <a:lnTo>
                  <a:pt x="11868001" y="6530440"/>
                </a:lnTo>
                <a:lnTo>
                  <a:pt x="11868001" y="327560"/>
                </a:lnTo>
                <a:close/>
                <a:moveTo>
                  <a:pt x="11868001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327560"/>
                </a:lnTo>
                <a:lnTo>
                  <a:pt x="12192000" y="6530440"/>
                </a:lnTo>
                <a:lnTo>
                  <a:pt x="12192000" y="6852627"/>
                </a:lnTo>
                <a:lnTo>
                  <a:pt x="12192000" y="6858000"/>
                </a:lnTo>
                <a:lnTo>
                  <a:pt x="1" y="6858000"/>
                </a:lnTo>
                <a:lnTo>
                  <a:pt x="1" y="6852627"/>
                </a:lnTo>
                <a:lnTo>
                  <a:pt x="1" y="6530440"/>
                </a:lnTo>
                <a:lnTo>
                  <a:pt x="1" y="327560"/>
                </a:lnTo>
                <a:lnTo>
                  <a:pt x="0" y="327560"/>
                </a:lnTo>
                <a:lnTo>
                  <a:pt x="0" y="0"/>
                </a:lnTo>
                <a:lnTo>
                  <a:pt x="118680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998" y="2876399"/>
            <a:ext cx="3790725" cy="365760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6722" y="4352925"/>
            <a:ext cx="4009951" cy="218107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999" y="324001"/>
            <a:ext cx="3790724" cy="2382481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4276721" y="322236"/>
            <a:ext cx="1842975" cy="23824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6">
            <a:extLst>
              <a:ext uri="{FF2B5EF4-FFF2-40B4-BE49-F238E27FC236}">
                <a16:creationId xmlns:a16="http://schemas.microsoft.com/office/drawing/2014/main" id="{CF7CC9A2-E668-47F5-8AF3-538B84ED4F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81697" y="2011629"/>
            <a:ext cx="2004976" cy="218107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D24E9FBD-52A2-4801-9A36-989B4C42F0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81697" y="322235"/>
            <a:ext cx="2004976" cy="1522927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8448674" y="324001"/>
            <a:ext cx="3419325" cy="6209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8803" y="763524"/>
            <a:ext cx="2395346" cy="1135180"/>
          </a:xfrm>
        </p:spPr>
        <p:txBody>
          <a:bodyPr lIns="0" tIns="0" rIns="0" bIns="0" anchor="t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8896199" y="832433"/>
            <a:ext cx="0" cy="908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50D5C0D6-73ED-4C5B-BCA7-049E89C321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6722" y="2876399"/>
            <a:ext cx="1842974" cy="131630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3F503261-0B5D-450A-92E9-CDC3085D6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8802" y="2038350"/>
            <a:ext cx="2395347" cy="41529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185FE45-B49D-4D89-B480-FE10CF07C0A9}"/>
              </a:ext>
            </a:extLst>
          </p:cNvPr>
          <p:cNvSpPr/>
          <p:nvPr userDrawn="1"/>
        </p:nvSpPr>
        <p:spPr>
          <a:xfrm>
            <a:off x="8448674" y="4483105"/>
            <a:ext cx="3419325" cy="2046045"/>
          </a:xfrm>
          <a:custGeom>
            <a:avLst/>
            <a:gdLst>
              <a:gd name="connsiteX0" fmla="*/ 3419325 w 3419325"/>
              <a:gd name="connsiteY0" fmla="*/ 1909168 h 2046045"/>
              <a:gd name="connsiteX1" fmla="*/ 3419325 w 3419325"/>
              <a:gd name="connsiteY1" fmla="*/ 2044831 h 2046045"/>
              <a:gd name="connsiteX2" fmla="*/ 3406541 w 3419325"/>
              <a:gd name="connsiteY2" fmla="*/ 2046045 h 2046045"/>
              <a:gd name="connsiteX3" fmla="*/ 3406517 w 3419325"/>
              <a:gd name="connsiteY3" fmla="*/ 2045600 h 2046045"/>
              <a:gd name="connsiteX4" fmla="*/ 3406068 w 3419325"/>
              <a:gd name="connsiteY4" fmla="*/ 2045630 h 2046045"/>
              <a:gd name="connsiteX5" fmla="*/ 3405533 w 3419325"/>
              <a:gd name="connsiteY5" fmla="*/ 2035316 h 2046045"/>
              <a:gd name="connsiteX6" fmla="*/ 3406768 w 3419325"/>
              <a:gd name="connsiteY6" fmla="*/ 2020011 h 2046045"/>
              <a:gd name="connsiteX7" fmla="*/ 3413500 w 3419325"/>
              <a:gd name="connsiteY7" fmla="*/ 1936636 h 2046045"/>
              <a:gd name="connsiteX8" fmla="*/ 3413986 w 3419325"/>
              <a:gd name="connsiteY8" fmla="*/ 1930618 h 2046045"/>
              <a:gd name="connsiteX9" fmla="*/ 3414441 w 3419325"/>
              <a:gd name="connsiteY9" fmla="*/ 1930561 h 2046045"/>
              <a:gd name="connsiteX10" fmla="*/ 2767946 w 3419325"/>
              <a:gd name="connsiteY10" fmla="*/ 1424248 h 2046045"/>
              <a:gd name="connsiteX11" fmla="*/ 3257781 w 3419325"/>
              <a:gd name="connsiteY11" fmla="*/ 1915469 h 2046045"/>
              <a:gd name="connsiteX12" fmla="*/ 2767946 w 3419325"/>
              <a:gd name="connsiteY12" fmla="*/ 1424248 h 2046045"/>
              <a:gd name="connsiteX13" fmla="*/ 2499020 w 3419325"/>
              <a:gd name="connsiteY13" fmla="*/ 1424248 h 2046045"/>
              <a:gd name="connsiteX14" fmla="*/ 2009185 w 3419325"/>
              <a:gd name="connsiteY14" fmla="*/ 1915469 h 2046045"/>
              <a:gd name="connsiteX15" fmla="*/ 2499020 w 3419325"/>
              <a:gd name="connsiteY15" fmla="*/ 1424248 h 2046045"/>
              <a:gd name="connsiteX16" fmla="*/ 1242341 w 3419325"/>
              <a:gd name="connsiteY16" fmla="*/ 1424248 h 2046045"/>
              <a:gd name="connsiteX17" fmla="*/ 1732176 w 3419325"/>
              <a:gd name="connsiteY17" fmla="*/ 1915469 h 2046045"/>
              <a:gd name="connsiteX18" fmla="*/ 1242341 w 3419325"/>
              <a:gd name="connsiteY18" fmla="*/ 1424248 h 2046045"/>
              <a:gd name="connsiteX19" fmla="*/ 973415 w 3419325"/>
              <a:gd name="connsiteY19" fmla="*/ 1424248 h 2046045"/>
              <a:gd name="connsiteX20" fmla="*/ 483580 w 3419325"/>
              <a:gd name="connsiteY20" fmla="*/ 1915469 h 2046045"/>
              <a:gd name="connsiteX21" fmla="*/ 973415 w 3419325"/>
              <a:gd name="connsiteY21" fmla="*/ 1424248 h 2046045"/>
              <a:gd name="connsiteX22" fmla="*/ 0 w 3419325"/>
              <a:gd name="connsiteY22" fmla="*/ 1423371 h 2046045"/>
              <a:gd name="connsiteX23" fmla="*/ 31786 w 3419325"/>
              <a:gd name="connsiteY23" fmla="*/ 1443082 h 2046045"/>
              <a:gd name="connsiteX24" fmla="*/ 326918 w 3419325"/>
              <a:gd name="connsiteY24" fmla="*/ 1930561 h 2046045"/>
              <a:gd name="connsiteX25" fmla="*/ 327374 w 3419325"/>
              <a:gd name="connsiteY25" fmla="*/ 1930618 h 2046045"/>
              <a:gd name="connsiteX26" fmla="*/ 327859 w 3419325"/>
              <a:gd name="connsiteY26" fmla="*/ 1936636 h 2046045"/>
              <a:gd name="connsiteX27" fmla="*/ 334592 w 3419325"/>
              <a:gd name="connsiteY27" fmla="*/ 2020011 h 2046045"/>
              <a:gd name="connsiteX28" fmla="*/ 335828 w 3419325"/>
              <a:gd name="connsiteY28" fmla="*/ 2035316 h 2046045"/>
              <a:gd name="connsiteX29" fmla="*/ 335292 w 3419325"/>
              <a:gd name="connsiteY29" fmla="*/ 2045630 h 2046045"/>
              <a:gd name="connsiteX30" fmla="*/ 334843 w 3419325"/>
              <a:gd name="connsiteY30" fmla="*/ 2045600 h 2046045"/>
              <a:gd name="connsiteX31" fmla="*/ 334820 w 3419325"/>
              <a:gd name="connsiteY31" fmla="*/ 2046045 h 2046045"/>
              <a:gd name="connsiteX32" fmla="*/ 319414 w 3419325"/>
              <a:gd name="connsiteY32" fmla="*/ 2044582 h 2046045"/>
              <a:gd name="connsiteX33" fmla="*/ 233348 w 3419325"/>
              <a:gd name="connsiteY33" fmla="*/ 2036409 h 2046045"/>
              <a:gd name="connsiteX34" fmla="*/ 218731 w 3419325"/>
              <a:gd name="connsiteY34" fmla="*/ 2035022 h 2046045"/>
              <a:gd name="connsiteX35" fmla="*/ 218625 w 3419325"/>
              <a:gd name="connsiteY35" fmla="*/ 2033987 h 2046045"/>
              <a:gd name="connsiteX36" fmla="*/ 100859 w 3419325"/>
              <a:gd name="connsiteY36" fmla="*/ 2004812 h 2046045"/>
              <a:gd name="connsiteX37" fmla="*/ 0 w 3419325"/>
              <a:gd name="connsiteY37" fmla="*/ 1962186 h 2046045"/>
              <a:gd name="connsiteX38" fmla="*/ 0 w 3419325"/>
              <a:gd name="connsiteY38" fmla="*/ 1829869 h 2046045"/>
              <a:gd name="connsiteX39" fmla="*/ 32120 w 3419325"/>
              <a:gd name="connsiteY39" fmla="*/ 1850567 h 2046045"/>
              <a:gd name="connsiteX40" fmla="*/ 206571 w 3419325"/>
              <a:gd name="connsiteY40" fmla="*/ 1915469 h 2046045"/>
              <a:gd name="connsiteX41" fmla="*/ 36681 w 3419325"/>
              <a:gd name="connsiteY41" fmla="*/ 1598264 h 2046045"/>
              <a:gd name="connsiteX42" fmla="*/ 0 w 3419325"/>
              <a:gd name="connsiteY42" fmla="*/ 1566414 h 2046045"/>
              <a:gd name="connsiteX43" fmla="*/ 2639697 w 3419325"/>
              <a:gd name="connsiteY43" fmla="*/ 1293671 h 2046045"/>
              <a:gd name="connsiteX44" fmla="*/ 2655130 w 3419325"/>
              <a:gd name="connsiteY44" fmla="*/ 1295137 h 2046045"/>
              <a:gd name="connsiteX45" fmla="*/ 2741165 w 3419325"/>
              <a:gd name="connsiteY45" fmla="*/ 1303307 h 2046045"/>
              <a:gd name="connsiteX46" fmla="*/ 2755785 w 3419325"/>
              <a:gd name="connsiteY46" fmla="*/ 1304696 h 2046045"/>
              <a:gd name="connsiteX47" fmla="*/ 2755890 w 3419325"/>
              <a:gd name="connsiteY47" fmla="*/ 1305731 h 2046045"/>
              <a:gd name="connsiteX48" fmla="*/ 3378128 w 3419325"/>
              <a:gd name="connsiteY48" fmla="*/ 1930561 h 2046045"/>
              <a:gd name="connsiteX49" fmla="*/ 3378584 w 3419325"/>
              <a:gd name="connsiteY49" fmla="*/ 1930618 h 2046045"/>
              <a:gd name="connsiteX50" fmla="*/ 3379069 w 3419325"/>
              <a:gd name="connsiteY50" fmla="*/ 1936636 h 2046045"/>
              <a:gd name="connsiteX51" fmla="*/ 3385801 w 3419325"/>
              <a:gd name="connsiteY51" fmla="*/ 2020011 h 2046045"/>
              <a:gd name="connsiteX52" fmla="*/ 3387037 w 3419325"/>
              <a:gd name="connsiteY52" fmla="*/ 2035316 h 2046045"/>
              <a:gd name="connsiteX53" fmla="*/ 3386501 w 3419325"/>
              <a:gd name="connsiteY53" fmla="*/ 2045630 h 2046045"/>
              <a:gd name="connsiteX54" fmla="*/ 3386053 w 3419325"/>
              <a:gd name="connsiteY54" fmla="*/ 2045600 h 2046045"/>
              <a:gd name="connsiteX55" fmla="*/ 3386029 w 3419325"/>
              <a:gd name="connsiteY55" fmla="*/ 2046045 h 2046045"/>
              <a:gd name="connsiteX56" fmla="*/ 3370623 w 3419325"/>
              <a:gd name="connsiteY56" fmla="*/ 2044582 h 2046045"/>
              <a:gd name="connsiteX57" fmla="*/ 3284557 w 3419325"/>
              <a:gd name="connsiteY57" fmla="*/ 2036409 h 2046045"/>
              <a:gd name="connsiteX58" fmla="*/ 3269940 w 3419325"/>
              <a:gd name="connsiteY58" fmla="*/ 2035022 h 2046045"/>
              <a:gd name="connsiteX59" fmla="*/ 3269835 w 3419325"/>
              <a:gd name="connsiteY59" fmla="*/ 2033987 h 2046045"/>
              <a:gd name="connsiteX60" fmla="*/ 2647597 w 3419325"/>
              <a:gd name="connsiteY60" fmla="*/ 1409157 h 2046045"/>
              <a:gd name="connsiteX61" fmla="*/ 2647141 w 3419325"/>
              <a:gd name="connsiteY61" fmla="*/ 1409100 h 2046045"/>
              <a:gd name="connsiteX62" fmla="*/ 2646654 w 3419325"/>
              <a:gd name="connsiteY62" fmla="*/ 1403069 h 2046045"/>
              <a:gd name="connsiteX63" fmla="*/ 2639924 w 3419325"/>
              <a:gd name="connsiteY63" fmla="*/ 1319711 h 2046045"/>
              <a:gd name="connsiteX64" fmla="*/ 2638689 w 3419325"/>
              <a:gd name="connsiteY64" fmla="*/ 1304402 h 2046045"/>
              <a:gd name="connsiteX65" fmla="*/ 2639224 w 3419325"/>
              <a:gd name="connsiteY65" fmla="*/ 1294088 h 2046045"/>
              <a:gd name="connsiteX66" fmla="*/ 2639674 w 3419325"/>
              <a:gd name="connsiteY66" fmla="*/ 1294118 h 2046045"/>
              <a:gd name="connsiteX67" fmla="*/ 2627268 w 3419325"/>
              <a:gd name="connsiteY67" fmla="*/ 1293671 h 2046045"/>
              <a:gd name="connsiteX68" fmla="*/ 2627291 w 3419325"/>
              <a:gd name="connsiteY68" fmla="*/ 1294118 h 2046045"/>
              <a:gd name="connsiteX69" fmla="*/ 2627741 w 3419325"/>
              <a:gd name="connsiteY69" fmla="*/ 1294088 h 2046045"/>
              <a:gd name="connsiteX70" fmla="*/ 2628276 w 3419325"/>
              <a:gd name="connsiteY70" fmla="*/ 1304402 h 2046045"/>
              <a:gd name="connsiteX71" fmla="*/ 2627040 w 3419325"/>
              <a:gd name="connsiteY71" fmla="*/ 1319711 h 2046045"/>
              <a:gd name="connsiteX72" fmla="*/ 2620311 w 3419325"/>
              <a:gd name="connsiteY72" fmla="*/ 1403069 h 2046045"/>
              <a:gd name="connsiteX73" fmla="*/ 2619824 w 3419325"/>
              <a:gd name="connsiteY73" fmla="*/ 1409100 h 2046045"/>
              <a:gd name="connsiteX74" fmla="*/ 2619368 w 3419325"/>
              <a:gd name="connsiteY74" fmla="*/ 1409157 h 2046045"/>
              <a:gd name="connsiteX75" fmla="*/ 1997131 w 3419325"/>
              <a:gd name="connsiteY75" fmla="*/ 2033987 h 2046045"/>
              <a:gd name="connsiteX76" fmla="*/ 1997024 w 3419325"/>
              <a:gd name="connsiteY76" fmla="*/ 2035022 h 2046045"/>
              <a:gd name="connsiteX77" fmla="*/ 1982408 w 3419325"/>
              <a:gd name="connsiteY77" fmla="*/ 2036409 h 2046045"/>
              <a:gd name="connsiteX78" fmla="*/ 1896341 w 3419325"/>
              <a:gd name="connsiteY78" fmla="*/ 2044582 h 2046045"/>
              <a:gd name="connsiteX79" fmla="*/ 1880936 w 3419325"/>
              <a:gd name="connsiteY79" fmla="*/ 2046045 h 2046045"/>
              <a:gd name="connsiteX80" fmla="*/ 1880913 w 3419325"/>
              <a:gd name="connsiteY80" fmla="*/ 2045600 h 2046045"/>
              <a:gd name="connsiteX81" fmla="*/ 1880464 w 3419325"/>
              <a:gd name="connsiteY81" fmla="*/ 2045630 h 2046045"/>
              <a:gd name="connsiteX82" fmla="*/ 1879928 w 3419325"/>
              <a:gd name="connsiteY82" fmla="*/ 2035316 h 2046045"/>
              <a:gd name="connsiteX83" fmla="*/ 1881163 w 3419325"/>
              <a:gd name="connsiteY83" fmla="*/ 2020011 h 2046045"/>
              <a:gd name="connsiteX84" fmla="*/ 1887896 w 3419325"/>
              <a:gd name="connsiteY84" fmla="*/ 1936636 h 2046045"/>
              <a:gd name="connsiteX85" fmla="*/ 1888381 w 3419325"/>
              <a:gd name="connsiteY85" fmla="*/ 1930618 h 2046045"/>
              <a:gd name="connsiteX86" fmla="*/ 1888837 w 3419325"/>
              <a:gd name="connsiteY86" fmla="*/ 1930561 h 2046045"/>
              <a:gd name="connsiteX87" fmla="*/ 2511075 w 3419325"/>
              <a:gd name="connsiteY87" fmla="*/ 1305731 h 2046045"/>
              <a:gd name="connsiteX88" fmla="*/ 2511179 w 3419325"/>
              <a:gd name="connsiteY88" fmla="*/ 1304696 h 2046045"/>
              <a:gd name="connsiteX89" fmla="*/ 2525800 w 3419325"/>
              <a:gd name="connsiteY89" fmla="*/ 1303307 h 2046045"/>
              <a:gd name="connsiteX90" fmla="*/ 2611834 w 3419325"/>
              <a:gd name="connsiteY90" fmla="*/ 1295137 h 2046045"/>
              <a:gd name="connsiteX91" fmla="*/ 1114093 w 3419325"/>
              <a:gd name="connsiteY91" fmla="*/ 1293671 h 2046045"/>
              <a:gd name="connsiteX92" fmla="*/ 1129526 w 3419325"/>
              <a:gd name="connsiteY92" fmla="*/ 1295137 h 2046045"/>
              <a:gd name="connsiteX93" fmla="*/ 1215561 w 3419325"/>
              <a:gd name="connsiteY93" fmla="*/ 1303307 h 2046045"/>
              <a:gd name="connsiteX94" fmla="*/ 1230181 w 3419325"/>
              <a:gd name="connsiteY94" fmla="*/ 1304696 h 2046045"/>
              <a:gd name="connsiteX95" fmla="*/ 1230286 w 3419325"/>
              <a:gd name="connsiteY95" fmla="*/ 1305731 h 2046045"/>
              <a:gd name="connsiteX96" fmla="*/ 1852523 w 3419325"/>
              <a:gd name="connsiteY96" fmla="*/ 1930561 h 2046045"/>
              <a:gd name="connsiteX97" fmla="*/ 1852979 w 3419325"/>
              <a:gd name="connsiteY97" fmla="*/ 1930618 h 2046045"/>
              <a:gd name="connsiteX98" fmla="*/ 1853464 w 3419325"/>
              <a:gd name="connsiteY98" fmla="*/ 1936636 h 2046045"/>
              <a:gd name="connsiteX99" fmla="*/ 1860196 w 3419325"/>
              <a:gd name="connsiteY99" fmla="*/ 2020011 h 2046045"/>
              <a:gd name="connsiteX100" fmla="*/ 1861432 w 3419325"/>
              <a:gd name="connsiteY100" fmla="*/ 2035316 h 2046045"/>
              <a:gd name="connsiteX101" fmla="*/ 1860897 w 3419325"/>
              <a:gd name="connsiteY101" fmla="*/ 2045630 h 2046045"/>
              <a:gd name="connsiteX102" fmla="*/ 1860448 w 3419325"/>
              <a:gd name="connsiteY102" fmla="*/ 2045600 h 2046045"/>
              <a:gd name="connsiteX103" fmla="*/ 1860424 w 3419325"/>
              <a:gd name="connsiteY103" fmla="*/ 2046045 h 2046045"/>
              <a:gd name="connsiteX104" fmla="*/ 1845018 w 3419325"/>
              <a:gd name="connsiteY104" fmla="*/ 2044582 h 2046045"/>
              <a:gd name="connsiteX105" fmla="*/ 1758953 w 3419325"/>
              <a:gd name="connsiteY105" fmla="*/ 2036409 h 2046045"/>
              <a:gd name="connsiteX106" fmla="*/ 1744336 w 3419325"/>
              <a:gd name="connsiteY106" fmla="*/ 2035022 h 2046045"/>
              <a:gd name="connsiteX107" fmla="*/ 1744230 w 3419325"/>
              <a:gd name="connsiteY107" fmla="*/ 2033987 h 2046045"/>
              <a:gd name="connsiteX108" fmla="*/ 1121992 w 3419325"/>
              <a:gd name="connsiteY108" fmla="*/ 1409157 h 2046045"/>
              <a:gd name="connsiteX109" fmla="*/ 1121537 w 3419325"/>
              <a:gd name="connsiteY109" fmla="*/ 1409100 h 2046045"/>
              <a:gd name="connsiteX110" fmla="*/ 1121049 w 3419325"/>
              <a:gd name="connsiteY110" fmla="*/ 1403069 h 2046045"/>
              <a:gd name="connsiteX111" fmla="*/ 1114320 w 3419325"/>
              <a:gd name="connsiteY111" fmla="*/ 1319711 h 2046045"/>
              <a:gd name="connsiteX112" fmla="*/ 1113085 w 3419325"/>
              <a:gd name="connsiteY112" fmla="*/ 1304402 h 2046045"/>
              <a:gd name="connsiteX113" fmla="*/ 1113619 w 3419325"/>
              <a:gd name="connsiteY113" fmla="*/ 1294088 h 2046045"/>
              <a:gd name="connsiteX114" fmla="*/ 1114069 w 3419325"/>
              <a:gd name="connsiteY114" fmla="*/ 1294118 h 2046045"/>
              <a:gd name="connsiteX115" fmla="*/ 1101663 w 3419325"/>
              <a:gd name="connsiteY115" fmla="*/ 1293671 h 2046045"/>
              <a:gd name="connsiteX116" fmla="*/ 1101687 w 3419325"/>
              <a:gd name="connsiteY116" fmla="*/ 1294118 h 2046045"/>
              <a:gd name="connsiteX117" fmla="*/ 1102137 w 3419325"/>
              <a:gd name="connsiteY117" fmla="*/ 1294088 h 2046045"/>
              <a:gd name="connsiteX118" fmla="*/ 1102671 w 3419325"/>
              <a:gd name="connsiteY118" fmla="*/ 1304402 h 2046045"/>
              <a:gd name="connsiteX119" fmla="*/ 1101435 w 3419325"/>
              <a:gd name="connsiteY119" fmla="*/ 1319711 h 2046045"/>
              <a:gd name="connsiteX120" fmla="*/ 1094706 w 3419325"/>
              <a:gd name="connsiteY120" fmla="*/ 1403069 h 2046045"/>
              <a:gd name="connsiteX121" fmla="*/ 1094219 w 3419325"/>
              <a:gd name="connsiteY121" fmla="*/ 1409100 h 2046045"/>
              <a:gd name="connsiteX122" fmla="*/ 1093763 w 3419325"/>
              <a:gd name="connsiteY122" fmla="*/ 1409157 h 2046045"/>
              <a:gd name="connsiteX123" fmla="*/ 471526 w 3419325"/>
              <a:gd name="connsiteY123" fmla="*/ 2033987 h 2046045"/>
              <a:gd name="connsiteX124" fmla="*/ 471419 w 3419325"/>
              <a:gd name="connsiteY124" fmla="*/ 2035022 h 2046045"/>
              <a:gd name="connsiteX125" fmla="*/ 456803 w 3419325"/>
              <a:gd name="connsiteY125" fmla="*/ 2036409 h 2046045"/>
              <a:gd name="connsiteX126" fmla="*/ 370737 w 3419325"/>
              <a:gd name="connsiteY126" fmla="*/ 2044582 h 2046045"/>
              <a:gd name="connsiteX127" fmla="*/ 355331 w 3419325"/>
              <a:gd name="connsiteY127" fmla="*/ 2046045 h 2046045"/>
              <a:gd name="connsiteX128" fmla="*/ 355308 w 3419325"/>
              <a:gd name="connsiteY128" fmla="*/ 2045600 h 2046045"/>
              <a:gd name="connsiteX129" fmla="*/ 354859 w 3419325"/>
              <a:gd name="connsiteY129" fmla="*/ 2045630 h 2046045"/>
              <a:gd name="connsiteX130" fmla="*/ 354323 w 3419325"/>
              <a:gd name="connsiteY130" fmla="*/ 2035316 h 2046045"/>
              <a:gd name="connsiteX131" fmla="*/ 355559 w 3419325"/>
              <a:gd name="connsiteY131" fmla="*/ 2020011 h 2046045"/>
              <a:gd name="connsiteX132" fmla="*/ 362292 w 3419325"/>
              <a:gd name="connsiteY132" fmla="*/ 1936636 h 2046045"/>
              <a:gd name="connsiteX133" fmla="*/ 362777 w 3419325"/>
              <a:gd name="connsiteY133" fmla="*/ 1930618 h 2046045"/>
              <a:gd name="connsiteX134" fmla="*/ 363232 w 3419325"/>
              <a:gd name="connsiteY134" fmla="*/ 1930561 h 2046045"/>
              <a:gd name="connsiteX135" fmla="*/ 985470 w 3419325"/>
              <a:gd name="connsiteY135" fmla="*/ 1305731 h 2046045"/>
              <a:gd name="connsiteX136" fmla="*/ 985575 w 3419325"/>
              <a:gd name="connsiteY136" fmla="*/ 1304696 h 2046045"/>
              <a:gd name="connsiteX137" fmla="*/ 1000195 w 3419325"/>
              <a:gd name="connsiteY137" fmla="*/ 1303307 h 2046045"/>
              <a:gd name="connsiteX138" fmla="*/ 1086229 w 3419325"/>
              <a:gd name="connsiteY138" fmla="*/ 1295137 h 2046045"/>
              <a:gd name="connsiteX139" fmla="*/ 3257781 w 3419325"/>
              <a:gd name="connsiteY139" fmla="*/ 655015 h 2046045"/>
              <a:gd name="connsiteX140" fmla="*/ 2767946 w 3419325"/>
              <a:gd name="connsiteY140" fmla="*/ 1142378 h 2046045"/>
              <a:gd name="connsiteX141" fmla="*/ 3257781 w 3419325"/>
              <a:gd name="connsiteY141" fmla="*/ 655015 h 2046045"/>
              <a:gd name="connsiteX142" fmla="*/ 2009183 w 3419325"/>
              <a:gd name="connsiteY142" fmla="*/ 655015 h 2046045"/>
              <a:gd name="connsiteX143" fmla="*/ 2499018 w 3419325"/>
              <a:gd name="connsiteY143" fmla="*/ 1142378 h 2046045"/>
              <a:gd name="connsiteX144" fmla="*/ 2009183 w 3419325"/>
              <a:gd name="connsiteY144" fmla="*/ 655015 h 2046045"/>
              <a:gd name="connsiteX145" fmla="*/ 1732176 w 3419325"/>
              <a:gd name="connsiteY145" fmla="*/ 655015 h 2046045"/>
              <a:gd name="connsiteX146" fmla="*/ 1242341 w 3419325"/>
              <a:gd name="connsiteY146" fmla="*/ 1142378 h 2046045"/>
              <a:gd name="connsiteX147" fmla="*/ 1732176 w 3419325"/>
              <a:gd name="connsiteY147" fmla="*/ 655015 h 2046045"/>
              <a:gd name="connsiteX148" fmla="*/ 483578 w 3419325"/>
              <a:gd name="connsiteY148" fmla="*/ 655015 h 2046045"/>
              <a:gd name="connsiteX149" fmla="*/ 973413 w 3419325"/>
              <a:gd name="connsiteY149" fmla="*/ 1142378 h 2046045"/>
              <a:gd name="connsiteX150" fmla="*/ 483578 w 3419325"/>
              <a:gd name="connsiteY150" fmla="*/ 655015 h 2046045"/>
              <a:gd name="connsiteX151" fmla="*/ 3406539 w 3419325"/>
              <a:gd name="connsiteY151" fmla="*/ 525463 h 2046045"/>
              <a:gd name="connsiteX152" fmla="*/ 3419325 w 3419325"/>
              <a:gd name="connsiteY152" fmla="*/ 526668 h 2046045"/>
              <a:gd name="connsiteX153" fmla="*/ 3419325 w 3419325"/>
              <a:gd name="connsiteY153" fmla="*/ 661278 h 2046045"/>
              <a:gd name="connsiteX154" fmla="*/ 3414439 w 3419325"/>
              <a:gd name="connsiteY154" fmla="*/ 640042 h 2046045"/>
              <a:gd name="connsiteX155" fmla="*/ 3413983 w 3419325"/>
              <a:gd name="connsiteY155" fmla="*/ 639985 h 2046045"/>
              <a:gd name="connsiteX156" fmla="*/ 3413496 w 3419325"/>
              <a:gd name="connsiteY156" fmla="*/ 634002 h 2046045"/>
              <a:gd name="connsiteX157" fmla="*/ 3406766 w 3419325"/>
              <a:gd name="connsiteY157" fmla="*/ 551299 h 2046045"/>
              <a:gd name="connsiteX158" fmla="*/ 3405531 w 3419325"/>
              <a:gd name="connsiteY158" fmla="*/ 536109 h 2046045"/>
              <a:gd name="connsiteX159" fmla="*/ 3406066 w 3419325"/>
              <a:gd name="connsiteY159" fmla="*/ 525876 h 2046045"/>
              <a:gd name="connsiteX160" fmla="*/ 3406516 w 3419325"/>
              <a:gd name="connsiteY160" fmla="*/ 525906 h 2046045"/>
              <a:gd name="connsiteX161" fmla="*/ 3386029 w 3419325"/>
              <a:gd name="connsiteY161" fmla="*/ 525463 h 2046045"/>
              <a:gd name="connsiteX162" fmla="*/ 3386053 w 3419325"/>
              <a:gd name="connsiteY162" fmla="*/ 525906 h 2046045"/>
              <a:gd name="connsiteX163" fmla="*/ 3386502 w 3419325"/>
              <a:gd name="connsiteY163" fmla="*/ 525876 h 2046045"/>
              <a:gd name="connsiteX164" fmla="*/ 3387037 w 3419325"/>
              <a:gd name="connsiteY164" fmla="*/ 536109 h 2046045"/>
              <a:gd name="connsiteX165" fmla="*/ 3385801 w 3419325"/>
              <a:gd name="connsiteY165" fmla="*/ 551299 h 2046045"/>
              <a:gd name="connsiteX166" fmla="*/ 3379072 w 3419325"/>
              <a:gd name="connsiteY166" fmla="*/ 634002 h 2046045"/>
              <a:gd name="connsiteX167" fmla="*/ 3378585 w 3419325"/>
              <a:gd name="connsiteY167" fmla="*/ 639985 h 2046045"/>
              <a:gd name="connsiteX168" fmla="*/ 3378129 w 3419325"/>
              <a:gd name="connsiteY168" fmla="*/ 640042 h 2046045"/>
              <a:gd name="connsiteX169" fmla="*/ 2755891 w 3419325"/>
              <a:gd name="connsiteY169" fmla="*/ 1259965 h 2046045"/>
              <a:gd name="connsiteX170" fmla="*/ 2755785 w 3419325"/>
              <a:gd name="connsiteY170" fmla="*/ 1260992 h 2046045"/>
              <a:gd name="connsiteX171" fmla="*/ 2741169 w 3419325"/>
              <a:gd name="connsiteY171" fmla="*/ 1262368 h 2046045"/>
              <a:gd name="connsiteX172" fmla="*/ 2655102 w 3419325"/>
              <a:gd name="connsiteY172" fmla="*/ 1270477 h 2046045"/>
              <a:gd name="connsiteX173" fmla="*/ 2639697 w 3419325"/>
              <a:gd name="connsiteY173" fmla="*/ 1271929 h 2046045"/>
              <a:gd name="connsiteX174" fmla="*/ 2639674 w 3419325"/>
              <a:gd name="connsiteY174" fmla="*/ 1271487 h 2046045"/>
              <a:gd name="connsiteX175" fmla="*/ 2639225 w 3419325"/>
              <a:gd name="connsiteY175" fmla="*/ 1271516 h 2046045"/>
              <a:gd name="connsiteX176" fmla="*/ 2638689 w 3419325"/>
              <a:gd name="connsiteY176" fmla="*/ 1261283 h 2046045"/>
              <a:gd name="connsiteX177" fmla="*/ 2639924 w 3419325"/>
              <a:gd name="connsiteY177" fmla="*/ 1246099 h 2046045"/>
              <a:gd name="connsiteX178" fmla="*/ 2646656 w 3419325"/>
              <a:gd name="connsiteY178" fmla="*/ 1163379 h 2046045"/>
              <a:gd name="connsiteX179" fmla="*/ 2647142 w 3419325"/>
              <a:gd name="connsiteY179" fmla="*/ 1157407 h 2046045"/>
              <a:gd name="connsiteX180" fmla="*/ 2647598 w 3419325"/>
              <a:gd name="connsiteY180" fmla="*/ 1157351 h 2046045"/>
              <a:gd name="connsiteX181" fmla="*/ 3269836 w 3419325"/>
              <a:gd name="connsiteY181" fmla="*/ 537428 h 2046045"/>
              <a:gd name="connsiteX182" fmla="*/ 3269940 w 3419325"/>
              <a:gd name="connsiteY182" fmla="*/ 536401 h 2046045"/>
              <a:gd name="connsiteX183" fmla="*/ 3284561 w 3419325"/>
              <a:gd name="connsiteY183" fmla="*/ 535024 h 2046045"/>
              <a:gd name="connsiteX184" fmla="*/ 3370595 w 3419325"/>
              <a:gd name="connsiteY184" fmla="*/ 526918 h 2046045"/>
              <a:gd name="connsiteX185" fmla="*/ 1880934 w 3419325"/>
              <a:gd name="connsiteY185" fmla="*/ 525463 h 2046045"/>
              <a:gd name="connsiteX186" fmla="*/ 1896367 w 3419325"/>
              <a:gd name="connsiteY186" fmla="*/ 526918 h 2046045"/>
              <a:gd name="connsiteX187" fmla="*/ 1982402 w 3419325"/>
              <a:gd name="connsiteY187" fmla="*/ 535024 h 2046045"/>
              <a:gd name="connsiteX188" fmla="*/ 1997022 w 3419325"/>
              <a:gd name="connsiteY188" fmla="*/ 536401 h 2046045"/>
              <a:gd name="connsiteX189" fmla="*/ 1997128 w 3419325"/>
              <a:gd name="connsiteY189" fmla="*/ 537428 h 2046045"/>
              <a:gd name="connsiteX190" fmla="*/ 2619365 w 3419325"/>
              <a:gd name="connsiteY190" fmla="*/ 1157351 h 2046045"/>
              <a:gd name="connsiteX191" fmla="*/ 2619821 w 3419325"/>
              <a:gd name="connsiteY191" fmla="*/ 1157407 h 2046045"/>
              <a:gd name="connsiteX192" fmla="*/ 2620306 w 3419325"/>
              <a:gd name="connsiteY192" fmla="*/ 1163379 h 2046045"/>
              <a:gd name="connsiteX193" fmla="*/ 2627038 w 3419325"/>
              <a:gd name="connsiteY193" fmla="*/ 1246099 h 2046045"/>
              <a:gd name="connsiteX194" fmla="*/ 2628274 w 3419325"/>
              <a:gd name="connsiteY194" fmla="*/ 1261283 h 2046045"/>
              <a:gd name="connsiteX195" fmla="*/ 2627739 w 3419325"/>
              <a:gd name="connsiteY195" fmla="*/ 1271516 h 2046045"/>
              <a:gd name="connsiteX196" fmla="*/ 2627290 w 3419325"/>
              <a:gd name="connsiteY196" fmla="*/ 1271487 h 2046045"/>
              <a:gd name="connsiteX197" fmla="*/ 2627266 w 3419325"/>
              <a:gd name="connsiteY197" fmla="*/ 1271929 h 2046045"/>
              <a:gd name="connsiteX198" fmla="*/ 2611860 w 3419325"/>
              <a:gd name="connsiteY198" fmla="*/ 1270477 h 2046045"/>
              <a:gd name="connsiteX199" fmla="*/ 2525795 w 3419325"/>
              <a:gd name="connsiteY199" fmla="*/ 1262368 h 2046045"/>
              <a:gd name="connsiteX200" fmla="*/ 2511177 w 3419325"/>
              <a:gd name="connsiteY200" fmla="*/ 1260992 h 2046045"/>
              <a:gd name="connsiteX201" fmla="*/ 2511072 w 3419325"/>
              <a:gd name="connsiteY201" fmla="*/ 1259965 h 2046045"/>
              <a:gd name="connsiteX202" fmla="*/ 1888834 w 3419325"/>
              <a:gd name="connsiteY202" fmla="*/ 640042 h 2046045"/>
              <a:gd name="connsiteX203" fmla="*/ 1888379 w 3419325"/>
              <a:gd name="connsiteY203" fmla="*/ 639985 h 2046045"/>
              <a:gd name="connsiteX204" fmla="*/ 1887891 w 3419325"/>
              <a:gd name="connsiteY204" fmla="*/ 634002 h 2046045"/>
              <a:gd name="connsiteX205" fmla="*/ 1881161 w 3419325"/>
              <a:gd name="connsiteY205" fmla="*/ 551299 h 2046045"/>
              <a:gd name="connsiteX206" fmla="*/ 1879926 w 3419325"/>
              <a:gd name="connsiteY206" fmla="*/ 536109 h 2046045"/>
              <a:gd name="connsiteX207" fmla="*/ 1880461 w 3419325"/>
              <a:gd name="connsiteY207" fmla="*/ 525876 h 2046045"/>
              <a:gd name="connsiteX208" fmla="*/ 1880911 w 3419325"/>
              <a:gd name="connsiteY208" fmla="*/ 525906 h 2046045"/>
              <a:gd name="connsiteX209" fmla="*/ 1860424 w 3419325"/>
              <a:gd name="connsiteY209" fmla="*/ 525463 h 2046045"/>
              <a:gd name="connsiteX210" fmla="*/ 1860448 w 3419325"/>
              <a:gd name="connsiteY210" fmla="*/ 525906 h 2046045"/>
              <a:gd name="connsiteX211" fmla="*/ 1860898 w 3419325"/>
              <a:gd name="connsiteY211" fmla="*/ 525876 h 2046045"/>
              <a:gd name="connsiteX212" fmla="*/ 1861432 w 3419325"/>
              <a:gd name="connsiteY212" fmla="*/ 536109 h 2046045"/>
              <a:gd name="connsiteX213" fmla="*/ 1860196 w 3419325"/>
              <a:gd name="connsiteY213" fmla="*/ 551299 h 2046045"/>
              <a:gd name="connsiteX214" fmla="*/ 1853467 w 3419325"/>
              <a:gd name="connsiteY214" fmla="*/ 634002 h 2046045"/>
              <a:gd name="connsiteX215" fmla="*/ 1852980 w 3419325"/>
              <a:gd name="connsiteY215" fmla="*/ 639985 h 2046045"/>
              <a:gd name="connsiteX216" fmla="*/ 1852524 w 3419325"/>
              <a:gd name="connsiteY216" fmla="*/ 640042 h 2046045"/>
              <a:gd name="connsiteX217" fmla="*/ 1230287 w 3419325"/>
              <a:gd name="connsiteY217" fmla="*/ 1259965 h 2046045"/>
              <a:gd name="connsiteX218" fmla="*/ 1230181 w 3419325"/>
              <a:gd name="connsiteY218" fmla="*/ 1260992 h 2046045"/>
              <a:gd name="connsiteX219" fmla="*/ 1215564 w 3419325"/>
              <a:gd name="connsiteY219" fmla="*/ 1262368 h 2046045"/>
              <a:gd name="connsiteX220" fmla="*/ 1129498 w 3419325"/>
              <a:gd name="connsiteY220" fmla="*/ 1270477 h 2046045"/>
              <a:gd name="connsiteX221" fmla="*/ 1114093 w 3419325"/>
              <a:gd name="connsiteY221" fmla="*/ 1271929 h 2046045"/>
              <a:gd name="connsiteX222" fmla="*/ 1114069 w 3419325"/>
              <a:gd name="connsiteY222" fmla="*/ 1271487 h 2046045"/>
              <a:gd name="connsiteX223" fmla="*/ 1113620 w 3419325"/>
              <a:gd name="connsiteY223" fmla="*/ 1271516 h 2046045"/>
              <a:gd name="connsiteX224" fmla="*/ 1113085 w 3419325"/>
              <a:gd name="connsiteY224" fmla="*/ 1261283 h 2046045"/>
              <a:gd name="connsiteX225" fmla="*/ 1114320 w 3419325"/>
              <a:gd name="connsiteY225" fmla="*/ 1246099 h 2046045"/>
              <a:gd name="connsiteX226" fmla="*/ 1121053 w 3419325"/>
              <a:gd name="connsiteY226" fmla="*/ 1163379 h 2046045"/>
              <a:gd name="connsiteX227" fmla="*/ 1121538 w 3419325"/>
              <a:gd name="connsiteY227" fmla="*/ 1157407 h 2046045"/>
              <a:gd name="connsiteX228" fmla="*/ 1121993 w 3419325"/>
              <a:gd name="connsiteY228" fmla="*/ 1157351 h 2046045"/>
              <a:gd name="connsiteX229" fmla="*/ 1744231 w 3419325"/>
              <a:gd name="connsiteY229" fmla="*/ 537428 h 2046045"/>
              <a:gd name="connsiteX230" fmla="*/ 1744336 w 3419325"/>
              <a:gd name="connsiteY230" fmla="*/ 536401 h 2046045"/>
              <a:gd name="connsiteX231" fmla="*/ 1758956 w 3419325"/>
              <a:gd name="connsiteY231" fmla="*/ 535024 h 2046045"/>
              <a:gd name="connsiteX232" fmla="*/ 1844990 w 3419325"/>
              <a:gd name="connsiteY232" fmla="*/ 526918 h 2046045"/>
              <a:gd name="connsiteX233" fmla="*/ 355330 w 3419325"/>
              <a:gd name="connsiteY233" fmla="*/ 525463 h 2046045"/>
              <a:gd name="connsiteX234" fmla="*/ 370763 w 3419325"/>
              <a:gd name="connsiteY234" fmla="*/ 526918 h 2046045"/>
              <a:gd name="connsiteX235" fmla="*/ 456798 w 3419325"/>
              <a:gd name="connsiteY235" fmla="*/ 535024 h 2046045"/>
              <a:gd name="connsiteX236" fmla="*/ 471418 w 3419325"/>
              <a:gd name="connsiteY236" fmla="*/ 536401 h 2046045"/>
              <a:gd name="connsiteX237" fmla="*/ 471523 w 3419325"/>
              <a:gd name="connsiteY237" fmla="*/ 537428 h 2046045"/>
              <a:gd name="connsiteX238" fmla="*/ 1093760 w 3419325"/>
              <a:gd name="connsiteY238" fmla="*/ 1157351 h 2046045"/>
              <a:gd name="connsiteX239" fmla="*/ 1094216 w 3419325"/>
              <a:gd name="connsiteY239" fmla="*/ 1157407 h 2046045"/>
              <a:gd name="connsiteX240" fmla="*/ 1094701 w 3419325"/>
              <a:gd name="connsiteY240" fmla="*/ 1163379 h 2046045"/>
              <a:gd name="connsiteX241" fmla="*/ 1101434 w 3419325"/>
              <a:gd name="connsiteY241" fmla="*/ 1246099 h 2046045"/>
              <a:gd name="connsiteX242" fmla="*/ 1102670 w 3419325"/>
              <a:gd name="connsiteY242" fmla="*/ 1261283 h 2046045"/>
              <a:gd name="connsiteX243" fmla="*/ 1102134 w 3419325"/>
              <a:gd name="connsiteY243" fmla="*/ 1271516 h 2046045"/>
              <a:gd name="connsiteX244" fmla="*/ 1101685 w 3419325"/>
              <a:gd name="connsiteY244" fmla="*/ 1271487 h 2046045"/>
              <a:gd name="connsiteX245" fmla="*/ 1101662 w 3419325"/>
              <a:gd name="connsiteY245" fmla="*/ 1271929 h 2046045"/>
              <a:gd name="connsiteX246" fmla="*/ 1086255 w 3419325"/>
              <a:gd name="connsiteY246" fmla="*/ 1270477 h 2046045"/>
              <a:gd name="connsiteX247" fmla="*/ 1000190 w 3419325"/>
              <a:gd name="connsiteY247" fmla="*/ 1262368 h 2046045"/>
              <a:gd name="connsiteX248" fmla="*/ 985573 w 3419325"/>
              <a:gd name="connsiteY248" fmla="*/ 1260992 h 2046045"/>
              <a:gd name="connsiteX249" fmla="*/ 985467 w 3419325"/>
              <a:gd name="connsiteY249" fmla="*/ 1259965 h 2046045"/>
              <a:gd name="connsiteX250" fmla="*/ 363229 w 3419325"/>
              <a:gd name="connsiteY250" fmla="*/ 640042 h 2046045"/>
              <a:gd name="connsiteX251" fmla="*/ 362774 w 3419325"/>
              <a:gd name="connsiteY251" fmla="*/ 639985 h 2046045"/>
              <a:gd name="connsiteX252" fmla="*/ 362286 w 3419325"/>
              <a:gd name="connsiteY252" fmla="*/ 634002 h 2046045"/>
              <a:gd name="connsiteX253" fmla="*/ 355557 w 3419325"/>
              <a:gd name="connsiteY253" fmla="*/ 551299 h 2046045"/>
              <a:gd name="connsiteX254" fmla="*/ 354322 w 3419325"/>
              <a:gd name="connsiteY254" fmla="*/ 536109 h 2046045"/>
              <a:gd name="connsiteX255" fmla="*/ 354856 w 3419325"/>
              <a:gd name="connsiteY255" fmla="*/ 525876 h 2046045"/>
              <a:gd name="connsiteX256" fmla="*/ 355306 w 3419325"/>
              <a:gd name="connsiteY256" fmla="*/ 525906 h 2046045"/>
              <a:gd name="connsiteX257" fmla="*/ 334820 w 3419325"/>
              <a:gd name="connsiteY257" fmla="*/ 525463 h 2046045"/>
              <a:gd name="connsiteX258" fmla="*/ 334843 w 3419325"/>
              <a:gd name="connsiteY258" fmla="*/ 525906 h 2046045"/>
              <a:gd name="connsiteX259" fmla="*/ 335293 w 3419325"/>
              <a:gd name="connsiteY259" fmla="*/ 525876 h 2046045"/>
              <a:gd name="connsiteX260" fmla="*/ 335828 w 3419325"/>
              <a:gd name="connsiteY260" fmla="*/ 536109 h 2046045"/>
              <a:gd name="connsiteX261" fmla="*/ 334592 w 3419325"/>
              <a:gd name="connsiteY261" fmla="*/ 551299 h 2046045"/>
              <a:gd name="connsiteX262" fmla="*/ 327862 w 3419325"/>
              <a:gd name="connsiteY262" fmla="*/ 634002 h 2046045"/>
              <a:gd name="connsiteX263" fmla="*/ 327375 w 3419325"/>
              <a:gd name="connsiteY263" fmla="*/ 639985 h 2046045"/>
              <a:gd name="connsiteX264" fmla="*/ 326919 w 3419325"/>
              <a:gd name="connsiteY264" fmla="*/ 640042 h 2046045"/>
              <a:gd name="connsiteX265" fmla="*/ 31787 w 3419325"/>
              <a:gd name="connsiteY265" fmla="*/ 1123694 h 2046045"/>
              <a:gd name="connsiteX266" fmla="*/ 0 w 3419325"/>
              <a:gd name="connsiteY266" fmla="*/ 1143250 h 2046045"/>
              <a:gd name="connsiteX267" fmla="*/ 0 w 3419325"/>
              <a:gd name="connsiteY267" fmla="*/ 1001329 h 2046045"/>
              <a:gd name="connsiteX268" fmla="*/ 36681 w 3419325"/>
              <a:gd name="connsiteY268" fmla="*/ 969730 h 2046045"/>
              <a:gd name="connsiteX269" fmla="*/ 206571 w 3419325"/>
              <a:gd name="connsiteY269" fmla="*/ 655015 h 2046045"/>
              <a:gd name="connsiteX270" fmla="*/ 32120 w 3419325"/>
              <a:gd name="connsiteY270" fmla="*/ 719407 h 2046045"/>
              <a:gd name="connsiteX271" fmla="*/ 0 w 3419325"/>
              <a:gd name="connsiteY271" fmla="*/ 739943 h 2046045"/>
              <a:gd name="connsiteX272" fmla="*/ 0 w 3419325"/>
              <a:gd name="connsiteY272" fmla="*/ 608666 h 2046045"/>
              <a:gd name="connsiteX273" fmla="*/ 100859 w 3419325"/>
              <a:gd name="connsiteY273" fmla="*/ 566374 h 2046045"/>
              <a:gd name="connsiteX274" fmla="*/ 218626 w 3419325"/>
              <a:gd name="connsiteY274" fmla="*/ 537428 h 2046045"/>
              <a:gd name="connsiteX275" fmla="*/ 218731 w 3419325"/>
              <a:gd name="connsiteY275" fmla="*/ 536401 h 2046045"/>
              <a:gd name="connsiteX276" fmla="*/ 233352 w 3419325"/>
              <a:gd name="connsiteY276" fmla="*/ 535024 h 2046045"/>
              <a:gd name="connsiteX277" fmla="*/ 319386 w 3419325"/>
              <a:gd name="connsiteY277" fmla="*/ 526918 h 2046045"/>
              <a:gd name="connsiteX278" fmla="*/ 3419325 w 3419325"/>
              <a:gd name="connsiteY278" fmla="*/ 379108 h 2046045"/>
              <a:gd name="connsiteX279" fmla="*/ 3419325 w 3419325"/>
              <a:gd name="connsiteY279" fmla="*/ 515013 h 2046045"/>
              <a:gd name="connsiteX280" fmla="*/ 3406541 w 3419325"/>
              <a:gd name="connsiteY280" fmla="*/ 516227 h 2046045"/>
              <a:gd name="connsiteX281" fmla="*/ 3406517 w 3419325"/>
              <a:gd name="connsiteY281" fmla="*/ 515781 h 2046045"/>
              <a:gd name="connsiteX282" fmla="*/ 3406068 w 3419325"/>
              <a:gd name="connsiteY282" fmla="*/ 515811 h 2046045"/>
              <a:gd name="connsiteX283" fmla="*/ 3405533 w 3419325"/>
              <a:gd name="connsiteY283" fmla="*/ 505497 h 2046045"/>
              <a:gd name="connsiteX284" fmla="*/ 3406768 w 3419325"/>
              <a:gd name="connsiteY284" fmla="*/ 490192 h 2046045"/>
              <a:gd name="connsiteX285" fmla="*/ 3413500 w 3419325"/>
              <a:gd name="connsiteY285" fmla="*/ 406818 h 2046045"/>
              <a:gd name="connsiteX286" fmla="*/ 3413986 w 3419325"/>
              <a:gd name="connsiteY286" fmla="*/ 400799 h 2046045"/>
              <a:gd name="connsiteX287" fmla="*/ 3414441 w 3419325"/>
              <a:gd name="connsiteY287" fmla="*/ 400742 h 2046045"/>
              <a:gd name="connsiteX288" fmla="*/ 2675991 w 3419325"/>
              <a:gd name="connsiteY288" fmla="*/ 0 h 2046045"/>
              <a:gd name="connsiteX289" fmla="*/ 2800001 w 3419325"/>
              <a:gd name="connsiteY289" fmla="*/ 0 h 2046045"/>
              <a:gd name="connsiteX290" fmla="*/ 3257781 w 3419325"/>
              <a:gd name="connsiteY290" fmla="*/ 385650 h 2046045"/>
              <a:gd name="connsiteX291" fmla="*/ 3005506 w 3419325"/>
              <a:gd name="connsiteY291" fmla="*/ 0 h 2046045"/>
              <a:gd name="connsiteX292" fmla="*/ 3180629 w 3419325"/>
              <a:gd name="connsiteY292" fmla="*/ 0 h 2046045"/>
              <a:gd name="connsiteX293" fmla="*/ 3378128 w 3419325"/>
              <a:gd name="connsiteY293" fmla="*/ 400742 h 2046045"/>
              <a:gd name="connsiteX294" fmla="*/ 3378584 w 3419325"/>
              <a:gd name="connsiteY294" fmla="*/ 400799 h 2046045"/>
              <a:gd name="connsiteX295" fmla="*/ 3379069 w 3419325"/>
              <a:gd name="connsiteY295" fmla="*/ 406818 h 2046045"/>
              <a:gd name="connsiteX296" fmla="*/ 3385801 w 3419325"/>
              <a:gd name="connsiteY296" fmla="*/ 490192 h 2046045"/>
              <a:gd name="connsiteX297" fmla="*/ 3387037 w 3419325"/>
              <a:gd name="connsiteY297" fmla="*/ 505497 h 2046045"/>
              <a:gd name="connsiteX298" fmla="*/ 3386501 w 3419325"/>
              <a:gd name="connsiteY298" fmla="*/ 515811 h 2046045"/>
              <a:gd name="connsiteX299" fmla="*/ 3386053 w 3419325"/>
              <a:gd name="connsiteY299" fmla="*/ 515781 h 2046045"/>
              <a:gd name="connsiteX300" fmla="*/ 3386029 w 3419325"/>
              <a:gd name="connsiteY300" fmla="*/ 516227 h 2046045"/>
              <a:gd name="connsiteX301" fmla="*/ 3370623 w 3419325"/>
              <a:gd name="connsiteY301" fmla="*/ 514764 h 2046045"/>
              <a:gd name="connsiteX302" fmla="*/ 3284557 w 3419325"/>
              <a:gd name="connsiteY302" fmla="*/ 506591 h 2046045"/>
              <a:gd name="connsiteX303" fmla="*/ 3269940 w 3419325"/>
              <a:gd name="connsiteY303" fmla="*/ 505203 h 2046045"/>
              <a:gd name="connsiteX304" fmla="*/ 3269835 w 3419325"/>
              <a:gd name="connsiteY304" fmla="*/ 504168 h 2046045"/>
              <a:gd name="connsiteX305" fmla="*/ 2675991 w 3419325"/>
              <a:gd name="connsiteY305" fmla="*/ 0 h 2046045"/>
              <a:gd name="connsiteX306" fmla="*/ 2086335 w 3419325"/>
              <a:gd name="connsiteY306" fmla="*/ 0 h 2046045"/>
              <a:gd name="connsiteX307" fmla="*/ 2261458 w 3419325"/>
              <a:gd name="connsiteY307" fmla="*/ 0 h 2046045"/>
              <a:gd name="connsiteX308" fmla="*/ 2009185 w 3419325"/>
              <a:gd name="connsiteY308" fmla="*/ 385650 h 2046045"/>
              <a:gd name="connsiteX309" fmla="*/ 2466964 w 3419325"/>
              <a:gd name="connsiteY309" fmla="*/ 0 h 2046045"/>
              <a:gd name="connsiteX310" fmla="*/ 2590973 w 3419325"/>
              <a:gd name="connsiteY310" fmla="*/ 0 h 2046045"/>
              <a:gd name="connsiteX311" fmla="*/ 1997131 w 3419325"/>
              <a:gd name="connsiteY311" fmla="*/ 504168 h 2046045"/>
              <a:gd name="connsiteX312" fmla="*/ 1997024 w 3419325"/>
              <a:gd name="connsiteY312" fmla="*/ 505203 h 2046045"/>
              <a:gd name="connsiteX313" fmla="*/ 1982408 w 3419325"/>
              <a:gd name="connsiteY313" fmla="*/ 506591 h 2046045"/>
              <a:gd name="connsiteX314" fmla="*/ 1896341 w 3419325"/>
              <a:gd name="connsiteY314" fmla="*/ 514764 h 2046045"/>
              <a:gd name="connsiteX315" fmla="*/ 1880936 w 3419325"/>
              <a:gd name="connsiteY315" fmla="*/ 516227 h 2046045"/>
              <a:gd name="connsiteX316" fmla="*/ 1880913 w 3419325"/>
              <a:gd name="connsiteY316" fmla="*/ 515781 h 2046045"/>
              <a:gd name="connsiteX317" fmla="*/ 1880464 w 3419325"/>
              <a:gd name="connsiteY317" fmla="*/ 515811 h 2046045"/>
              <a:gd name="connsiteX318" fmla="*/ 1879928 w 3419325"/>
              <a:gd name="connsiteY318" fmla="*/ 505497 h 2046045"/>
              <a:gd name="connsiteX319" fmla="*/ 1881163 w 3419325"/>
              <a:gd name="connsiteY319" fmla="*/ 490192 h 2046045"/>
              <a:gd name="connsiteX320" fmla="*/ 1887896 w 3419325"/>
              <a:gd name="connsiteY320" fmla="*/ 406818 h 2046045"/>
              <a:gd name="connsiteX321" fmla="*/ 1888381 w 3419325"/>
              <a:gd name="connsiteY321" fmla="*/ 400799 h 2046045"/>
              <a:gd name="connsiteX322" fmla="*/ 1888837 w 3419325"/>
              <a:gd name="connsiteY322" fmla="*/ 400742 h 2046045"/>
              <a:gd name="connsiteX323" fmla="*/ 2086335 w 3419325"/>
              <a:gd name="connsiteY323" fmla="*/ 0 h 2046045"/>
              <a:gd name="connsiteX324" fmla="*/ 1150386 w 3419325"/>
              <a:gd name="connsiteY324" fmla="*/ 0 h 2046045"/>
              <a:gd name="connsiteX325" fmla="*/ 1274397 w 3419325"/>
              <a:gd name="connsiteY325" fmla="*/ 0 h 2046045"/>
              <a:gd name="connsiteX326" fmla="*/ 1732176 w 3419325"/>
              <a:gd name="connsiteY326" fmla="*/ 385650 h 2046045"/>
              <a:gd name="connsiteX327" fmla="*/ 1479901 w 3419325"/>
              <a:gd name="connsiteY327" fmla="*/ 0 h 2046045"/>
              <a:gd name="connsiteX328" fmla="*/ 1655024 w 3419325"/>
              <a:gd name="connsiteY328" fmla="*/ 0 h 2046045"/>
              <a:gd name="connsiteX329" fmla="*/ 1852523 w 3419325"/>
              <a:gd name="connsiteY329" fmla="*/ 400742 h 2046045"/>
              <a:gd name="connsiteX330" fmla="*/ 1852979 w 3419325"/>
              <a:gd name="connsiteY330" fmla="*/ 400799 h 2046045"/>
              <a:gd name="connsiteX331" fmla="*/ 1853464 w 3419325"/>
              <a:gd name="connsiteY331" fmla="*/ 406818 h 2046045"/>
              <a:gd name="connsiteX332" fmla="*/ 1860196 w 3419325"/>
              <a:gd name="connsiteY332" fmla="*/ 490192 h 2046045"/>
              <a:gd name="connsiteX333" fmla="*/ 1861432 w 3419325"/>
              <a:gd name="connsiteY333" fmla="*/ 505497 h 2046045"/>
              <a:gd name="connsiteX334" fmla="*/ 1860897 w 3419325"/>
              <a:gd name="connsiteY334" fmla="*/ 515811 h 2046045"/>
              <a:gd name="connsiteX335" fmla="*/ 1860448 w 3419325"/>
              <a:gd name="connsiteY335" fmla="*/ 515781 h 2046045"/>
              <a:gd name="connsiteX336" fmla="*/ 1860424 w 3419325"/>
              <a:gd name="connsiteY336" fmla="*/ 516227 h 2046045"/>
              <a:gd name="connsiteX337" fmla="*/ 1845018 w 3419325"/>
              <a:gd name="connsiteY337" fmla="*/ 514764 h 2046045"/>
              <a:gd name="connsiteX338" fmla="*/ 1758953 w 3419325"/>
              <a:gd name="connsiteY338" fmla="*/ 506591 h 2046045"/>
              <a:gd name="connsiteX339" fmla="*/ 1744336 w 3419325"/>
              <a:gd name="connsiteY339" fmla="*/ 505203 h 2046045"/>
              <a:gd name="connsiteX340" fmla="*/ 1744230 w 3419325"/>
              <a:gd name="connsiteY340" fmla="*/ 504168 h 2046045"/>
              <a:gd name="connsiteX341" fmla="*/ 1150386 w 3419325"/>
              <a:gd name="connsiteY341" fmla="*/ 0 h 2046045"/>
              <a:gd name="connsiteX342" fmla="*/ 560732 w 3419325"/>
              <a:gd name="connsiteY342" fmla="*/ 0 h 2046045"/>
              <a:gd name="connsiteX343" fmla="*/ 735855 w 3419325"/>
              <a:gd name="connsiteY343" fmla="*/ 0 h 2046045"/>
              <a:gd name="connsiteX344" fmla="*/ 483580 w 3419325"/>
              <a:gd name="connsiteY344" fmla="*/ 385650 h 2046045"/>
              <a:gd name="connsiteX345" fmla="*/ 941359 w 3419325"/>
              <a:gd name="connsiteY345" fmla="*/ 0 h 2046045"/>
              <a:gd name="connsiteX346" fmla="*/ 1065369 w 3419325"/>
              <a:gd name="connsiteY346" fmla="*/ 0 h 2046045"/>
              <a:gd name="connsiteX347" fmla="*/ 471526 w 3419325"/>
              <a:gd name="connsiteY347" fmla="*/ 504168 h 2046045"/>
              <a:gd name="connsiteX348" fmla="*/ 471419 w 3419325"/>
              <a:gd name="connsiteY348" fmla="*/ 505203 h 2046045"/>
              <a:gd name="connsiteX349" fmla="*/ 456803 w 3419325"/>
              <a:gd name="connsiteY349" fmla="*/ 506591 h 2046045"/>
              <a:gd name="connsiteX350" fmla="*/ 370737 w 3419325"/>
              <a:gd name="connsiteY350" fmla="*/ 514764 h 2046045"/>
              <a:gd name="connsiteX351" fmla="*/ 355331 w 3419325"/>
              <a:gd name="connsiteY351" fmla="*/ 516227 h 2046045"/>
              <a:gd name="connsiteX352" fmla="*/ 355308 w 3419325"/>
              <a:gd name="connsiteY352" fmla="*/ 515781 h 2046045"/>
              <a:gd name="connsiteX353" fmla="*/ 354859 w 3419325"/>
              <a:gd name="connsiteY353" fmla="*/ 515811 h 2046045"/>
              <a:gd name="connsiteX354" fmla="*/ 354323 w 3419325"/>
              <a:gd name="connsiteY354" fmla="*/ 505497 h 2046045"/>
              <a:gd name="connsiteX355" fmla="*/ 355559 w 3419325"/>
              <a:gd name="connsiteY355" fmla="*/ 490192 h 2046045"/>
              <a:gd name="connsiteX356" fmla="*/ 362292 w 3419325"/>
              <a:gd name="connsiteY356" fmla="*/ 406818 h 2046045"/>
              <a:gd name="connsiteX357" fmla="*/ 362777 w 3419325"/>
              <a:gd name="connsiteY357" fmla="*/ 400799 h 2046045"/>
              <a:gd name="connsiteX358" fmla="*/ 363232 w 3419325"/>
              <a:gd name="connsiteY358" fmla="*/ 400742 h 2046045"/>
              <a:gd name="connsiteX359" fmla="*/ 560732 w 3419325"/>
              <a:gd name="connsiteY359" fmla="*/ 0 h 2046045"/>
              <a:gd name="connsiteX360" fmla="*/ 0 w 3419325"/>
              <a:gd name="connsiteY360" fmla="*/ 0 h 2046045"/>
              <a:gd name="connsiteX361" fmla="*/ 129420 w 3419325"/>
              <a:gd name="connsiteY361" fmla="*/ 0 h 2046045"/>
              <a:gd name="connsiteX362" fmla="*/ 326918 w 3419325"/>
              <a:gd name="connsiteY362" fmla="*/ 400742 h 2046045"/>
              <a:gd name="connsiteX363" fmla="*/ 327374 w 3419325"/>
              <a:gd name="connsiteY363" fmla="*/ 400799 h 2046045"/>
              <a:gd name="connsiteX364" fmla="*/ 327859 w 3419325"/>
              <a:gd name="connsiteY364" fmla="*/ 406818 h 2046045"/>
              <a:gd name="connsiteX365" fmla="*/ 334592 w 3419325"/>
              <a:gd name="connsiteY365" fmla="*/ 490192 h 2046045"/>
              <a:gd name="connsiteX366" fmla="*/ 335828 w 3419325"/>
              <a:gd name="connsiteY366" fmla="*/ 505497 h 2046045"/>
              <a:gd name="connsiteX367" fmla="*/ 335292 w 3419325"/>
              <a:gd name="connsiteY367" fmla="*/ 515811 h 2046045"/>
              <a:gd name="connsiteX368" fmla="*/ 334843 w 3419325"/>
              <a:gd name="connsiteY368" fmla="*/ 515781 h 2046045"/>
              <a:gd name="connsiteX369" fmla="*/ 334820 w 3419325"/>
              <a:gd name="connsiteY369" fmla="*/ 516227 h 2046045"/>
              <a:gd name="connsiteX370" fmla="*/ 319414 w 3419325"/>
              <a:gd name="connsiteY370" fmla="*/ 514764 h 2046045"/>
              <a:gd name="connsiteX371" fmla="*/ 233348 w 3419325"/>
              <a:gd name="connsiteY371" fmla="*/ 506591 h 2046045"/>
              <a:gd name="connsiteX372" fmla="*/ 218731 w 3419325"/>
              <a:gd name="connsiteY372" fmla="*/ 505203 h 2046045"/>
              <a:gd name="connsiteX373" fmla="*/ 218625 w 3419325"/>
              <a:gd name="connsiteY373" fmla="*/ 504168 h 2046045"/>
              <a:gd name="connsiteX374" fmla="*/ 18974 w 3419325"/>
              <a:gd name="connsiteY374" fmla="*/ 442317 h 2046045"/>
              <a:gd name="connsiteX375" fmla="*/ 0 w 3419325"/>
              <a:gd name="connsiteY375" fmla="*/ 431832 h 2046045"/>
              <a:gd name="connsiteX376" fmla="*/ 0 w 3419325"/>
              <a:gd name="connsiteY376" fmla="*/ 296378 h 2046045"/>
              <a:gd name="connsiteX377" fmla="*/ 56611 w 3419325"/>
              <a:gd name="connsiteY377" fmla="*/ 333475 h 2046045"/>
              <a:gd name="connsiteX378" fmla="*/ 206571 w 3419325"/>
              <a:gd name="connsiteY378" fmla="*/ 385650 h 2046045"/>
              <a:gd name="connsiteX379" fmla="*/ 43769 w 3419325"/>
              <a:gd name="connsiteY379" fmla="*/ 76234 h 2046045"/>
              <a:gd name="connsiteX380" fmla="*/ 0 w 3419325"/>
              <a:gd name="connsiteY380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</a:cxnLst>
            <a:rect l="l" t="t" r="r" b="b"/>
            <a:pathLst>
              <a:path w="3419325" h="2046045">
                <a:moveTo>
                  <a:pt x="3419325" y="1909168"/>
                </a:moveTo>
                <a:lnTo>
                  <a:pt x="3419325" y="2044831"/>
                </a:lnTo>
                <a:lnTo>
                  <a:pt x="3406541" y="2046045"/>
                </a:lnTo>
                <a:lnTo>
                  <a:pt x="3406517" y="2045600"/>
                </a:lnTo>
                <a:lnTo>
                  <a:pt x="3406068" y="2045630"/>
                </a:lnTo>
                <a:lnTo>
                  <a:pt x="3405533" y="2035316"/>
                </a:lnTo>
                <a:cubicBezTo>
                  <a:pt x="3405533" y="2030194"/>
                  <a:pt x="3405585" y="2025085"/>
                  <a:pt x="3406768" y="2020011"/>
                </a:cubicBezTo>
                <a:cubicBezTo>
                  <a:pt x="3406730" y="1991760"/>
                  <a:pt x="3408940" y="1963909"/>
                  <a:pt x="3413500" y="1936636"/>
                </a:cubicBezTo>
                <a:lnTo>
                  <a:pt x="3413986" y="1930618"/>
                </a:lnTo>
                <a:cubicBezTo>
                  <a:pt x="3414138" y="1930613"/>
                  <a:pt x="3414291" y="1930609"/>
                  <a:pt x="3414441" y="1930561"/>
                </a:cubicBezTo>
                <a:close/>
                <a:moveTo>
                  <a:pt x="2767946" y="1424248"/>
                </a:moveTo>
                <a:cubicBezTo>
                  <a:pt x="2815977" y="1668491"/>
                  <a:pt x="3009676" y="1862147"/>
                  <a:pt x="3257781" y="1915469"/>
                </a:cubicBezTo>
                <a:cubicBezTo>
                  <a:pt x="3209748" y="1671227"/>
                  <a:pt x="3016051" y="1477570"/>
                  <a:pt x="2767946" y="1424248"/>
                </a:cubicBezTo>
                <a:close/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3079423" y="1359284"/>
                  <a:pt x="3332801" y="1612426"/>
                  <a:pt x="3378128" y="1930561"/>
                </a:cubicBezTo>
                <a:cubicBezTo>
                  <a:pt x="3378279" y="1930609"/>
                  <a:pt x="3378431" y="1930613"/>
                  <a:pt x="3378584" y="1930618"/>
                </a:cubicBezTo>
                <a:lnTo>
                  <a:pt x="3379069" y="1936636"/>
                </a:lnTo>
                <a:cubicBezTo>
                  <a:pt x="3383630" y="1963909"/>
                  <a:pt x="3385839" y="1991760"/>
                  <a:pt x="3385801" y="2020011"/>
                </a:cubicBezTo>
                <a:cubicBezTo>
                  <a:pt x="3386984" y="2025085"/>
                  <a:pt x="3387037" y="2030194"/>
                  <a:pt x="3387037" y="2035316"/>
                </a:cubicBezTo>
                <a:lnTo>
                  <a:pt x="3386501" y="2045630"/>
                </a:lnTo>
                <a:lnTo>
                  <a:pt x="3386053" y="2045600"/>
                </a:lnTo>
                <a:lnTo>
                  <a:pt x="3386029" y="2046045"/>
                </a:lnTo>
                <a:lnTo>
                  <a:pt x="3370623" y="2044582"/>
                </a:lnTo>
                <a:cubicBezTo>
                  <a:pt x="3341425" y="2044107"/>
                  <a:pt x="3312671" y="2041419"/>
                  <a:pt x="3284557" y="2036409"/>
                </a:cubicBezTo>
                <a:cubicBezTo>
                  <a:pt x="3279530" y="2036787"/>
                  <a:pt x="3274727" y="2035932"/>
                  <a:pt x="3269940" y="2035022"/>
                </a:cubicBezTo>
                <a:lnTo>
                  <a:pt x="3269835" y="2033987"/>
                </a:lnTo>
                <a:cubicBezTo>
                  <a:pt x="2946304" y="1980435"/>
                  <a:pt x="2692925" y="1727293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3257781" y="655015"/>
                </a:moveTo>
                <a:cubicBezTo>
                  <a:pt x="3009676" y="707918"/>
                  <a:pt x="2815978" y="900053"/>
                  <a:pt x="2767946" y="1142378"/>
                </a:cubicBezTo>
                <a:cubicBezTo>
                  <a:pt x="3016051" y="1089475"/>
                  <a:pt x="3209749" y="897340"/>
                  <a:pt x="3257781" y="655015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406539" y="525463"/>
                </a:moveTo>
                <a:lnTo>
                  <a:pt x="3419325" y="526668"/>
                </a:lnTo>
                <a:lnTo>
                  <a:pt x="3419325" y="661278"/>
                </a:lnTo>
                <a:lnTo>
                  <a:pt x="3414439" y="640042"/>
                </a:lnTo>
                <a:cubicBezTo>
                  <a:pt x="3414288" y="639994"/>
                  <a:pt x="3414135" y="639990"/>
                  <a:pt x="3413983" y="639985"/>
                </a:cubicBezTo>
                <a:lnTo>
                  <a:pt x="3413496" y="634002"/>
                </a:lnTo>
                <a:cubicBezTo>
                  <a:pt x="3408937" y="606948"/>
                  <a:pt x="3406728" y="579322"/>
                  <a:pt x="3406766" y="551299"/>
                </a:cubicBezTo>
                <a:cubicBezTo>
                  <a:pt x="3405583" y="546263"/>
                  <a:pt x="3405531" y="541192"/>
                  <a:pt x="3405531" y="536109"/>
                </a:cubicBezTo>
                <a:cubicBezTo>
                  <a:pt x="3405531" y="532690"/>
                  <a:pt x="3405555" y="529277"/>
                  <a:pt x="3406066" y="525876"/>
                </a:cubicBezTo>
                <a:lnTo>
                  <a:pt x="3406516" y="525906"/>
                </a:lnTo>
                <a:close/>
                <a:moveTo>
                  <a:pt x="3386029" y="525463"/>
                </a:moveTo>
                <a:lnTo>
                  <a:pt x="3386053" y="525906"/>
                </a:lnTo>
                <a:lnTo>
                  <a:pt x="3386502" y="525876"/>
                </a:lnTo>
                <a:cubicBezTo>
                  <a:pt x="3387013" y="529277"/>
                  <a:pt x="3387037" y="532690"/>
                  <a:pt x="3387037" y="536109"/>
                </a:cubicBezTo>
                <a:cubicBezTo>
                  <a:pt x="3387037" y="541192"/>
                  <a:pt x="3386984" y="546263"/>
                  <a:pt x="3385801" y="551299"/>
                </a:cubicBezTo>
                <a:cubicBezTo>
                  <a:pt x="3385839" y="579322"/>
                  <a:pt x="3383631" y="606948"/>
                  <a:pt x="3379072" y="634002"/>
                </a:cubicBezTo>
                <a:lnTo>
                  <a:pt x="3378585" y="639985"/>
                </a:lnTo>
                <a:cubicBezTo>
                  <a:pt x="3378432" y="639990"/>
                  <a:pt x="3378280" y="639994"/>
                  <a:pt x="3378129" y="640042"/>
                </a:cubicBezTo>
                <a:cubicBezTo>
                  <a:pt x="3332801" y="955680"/>
                  <a:pt x="3079423" y="1206833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92925" y="841714"/>
                  <a:pt x="2946304" y="590560"/>
                  <a:pt x="3269836" y="537428"/>
                </a:cubicBezTo>
                <a:lnTo>
                  <a:pt x="3269940" y="536401"/>
                </a:lnTo>
                <a:cubicBezTo>
                  <a:pt x="3274728" y="535497"/>
                  <a:pt x="3279533" y="534649"/>
                  <a:pt x="3284561" y="535024"/>
                </a:cubicBezTo>
                <a:cubicBezTo>
                  <a:pt x="3312665" y="530056"/>
                  <a:pt x="3341407" y="527389"/>
                  <a:pt x="3370595" y="526918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419325" y="379108"/>
                </a:moveTo>
                <a:lnTo>
                  <a:pt x="3419325" y="515013"/>
                </a:lnTo>
                <a:lnTo>
                  <a:pt x="3406541" y="516227"/>
                </a:lnTo>
                <a:lnTo>
                  <a:pt x="3406517" y="515781"/>
                </a:lnTo>
                <a:lnTo>
                  <a:pt x="3406068" y="515811"/>
                </a:lnTo>
                <a:lnTo>
                  <a:pt x="3405533" y="505497"/>
                </a:lnTo>
                <a:cubicBezTo>
                  <a:pt x="3405533" y="500375"/>
                  <a:pt x="3405585" y="495266"/>
                  <a:pt x="3406768" y="490192"/>
                </a:cubicBezTo>
                <a:cubicBezTo>
                  <a:pt x="3406730" y="461941"/>
                  <a:pt x="3408940" y="434090"/>
                  <a:pt x="3413500" y="406818"/>
                </a:cubicBezTo>
                <a:lnTo>
                  <a:pt x="3413986" y="400799"/>
                </a:lnTo>
                <a:cubicBezTo>
                  <a:pt x="3414138" y="400794"/>
                  <a:pt x="3414291" y="400790"/>
                  <a:pt x="3414441" y="400742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75177" y="193497"/>
                  <a:pt x="3046809" y="340309"/>
                  <a:pt x="3257781" y="385650"/>
                </a:cubicBezTo>
                <a:cubicBezTo>
                  <a:pt x="3226682" y="227513"/>
                  <a:pt x="3134520" y="90582"/>
                  <a:pt x="3005506" y="0"/>
                </a:cubicBezTo>
                <a:lnTo>
                  <a:pt x="3180629" y="0"/>
                </a:lnTo>
                <a:cubicBezTo>
                  <a:pt x="3285330" y="107653"/>
                  <a:pt x="3356161" y="246565"/>
                  <a:pt x="3378128" y="400742"/>
                </a:cubicBezTo>
                <a:cubicBezTo>
                  <a:pt x="3378279" y="400790"/>
                  <a:pt x="3378431" y="400794"/>
                  <a:pt x="3378584" y="400799"/>
                </a:cubicBezTo>
                <a:lnTo>
                  <a:pt x="3379069" y="406818"/>
                </a:lnTo>
                <a:cubicBezTo>
                  <a:pt x="3383630" y="434090"/>
                  <a:pt x="3385839" y="461941"/>
                  <a:pt x="3385801" y="490192"/>
                </a:cubicBezTo>
                <a:cubicBezTo>
                  <a:pt x="3386984" y="495266"/>
                  <a:pt x="3387037" y="500375"/>
                  <a:pt x="3387037" y="505497"/>
                </a:cubicBezTo>
                <a:lnTo>
                  <a:pt x="3386501" y="515811"/>
                </a:lnTo>
                <a:lnTo>
                  <a:pt x="3386053" y="515781"/>
                </a:lnTo>
                <a:lnTo>
                  <a:pt x="3386029" y="516227"/>
                </a:lnTo>
                <a:lnTo>
                  <a:pt x="3370623" y="514764"/>
                </a:lnTo>
                <a:cubicBezTo>
                  <a:pt x="3341425" y="514288"/>
                  <a:pt x="3312671" y="511601"/>
                  <a:pt x="3284557" y="506591"/>
                </a:cubicBezTo>
                <a:cubicBezTo>
                  <a:pt x="3279530" y="506968"/>
                  <a:pt x="3274727" y="506114"/>
                  <a:pt x="3269940" y="505203"/>
                </a:cubicBezTo>
                <a:lnTo>
                  <a:pt x="3269835" y="504168"/>
                </a:lnTo>
                <a:cubicBezTo>
                  <a:pt x="2988471" y="457596"/>
                  <a:pt x="2760165" y="260071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802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orizontal Phot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6">
            <a:extLst>
              <a:ext uri="{FF2B5EF4-FFF2-40B4-BE49-F238E27FC236}">
                <a16:creationId xmlns:a16="http://schemas.microsoft.com/office/drawing/2014/main" id="{64054208-5EC8-467F-896A-6CA833E33E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77223" y="322236"/>
            <a:ext cx="2390776" cy="2067241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33790" cy="36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4128" y="763524"/>
            <a:ext cx="2852537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29274" y="322236"/>
            <a:ext cx="2400339" cy="365760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81976" y="2555331"/>
            <a:ext cx="3686023" cy="3978668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141837"/>
            <a:ext cx="2390776" cy="238860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8191614" y="322236"/>
            <a:ext cx="1123609" cy="2076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1"/>
            <a:ext cx="2852538" cy="1390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A6D799A8-F8AE-4D22-A44F-D6CFD52DD01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76674" y="4141837"/>
            <a:ext cx="2481115" cy="238860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58AC619E-9D4A-4B4C-A6AB-FDA8EFF089E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4000" y="4141837"/>
            <a:ext cx="2490674" cy="2388604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23E386A-C1FC-4E28-BC1F-A4A15088C810}"/>
              </a:ext>
            </a:extLst>
          </p:cNvPr>
          <p:cNvSpPr/>
          <p:nvPr userDrawn="1"/>
        </p:nvSpPr>
        <p:spPr>
          <a:xfrm>
            <a:off x="3946769" y="324002"/>
            <a:ext cx="1511037" cy="3657599"/>
          </a:xfrm>
          <a:custGeom>
            <a:avLst/>
            <a:gdLst>
              <a:gd name="connsiteX0" fmla="*/ 1509853 w 1511037"/>
              <a:gd name="connsiteY0" fmla="*/ 3047273 h 3657599"/>
              <a:gd name="connsiteX1" fmla="*/ 1511022 w 1511037"/>
              <a:gd name="connsiteY1" fmla="*/ 3047334 h 3657599"/>
              <a:gd name="connsiteX2" fmla="*/ 1511022 w 1511037"/>
              <a:gd name="connsiteY2" fmla="*/ 3148953 h 3657599"/>
              <a:gd name="connsiteX3" fmla="*/ 1510946 w 1511037"/>
              <a:gd name="connsiteY3" fmla="*/ 3149753 h 3657599"/>
              <a:gd name="connsiteX4" fmla="*/ 1509559 w 1511037"/>
              <a:gd name="connsiteY4" fmla="*/ 3164370 h 3657599"/>
              <a:gd name="connsiteX5" fmla="*/ 1508524 w 1511037"/>
              <a:gd name="connsiteY5" fmla="*/ 3164476 h 3657599"/>
              <a:gd name="connsiteX6" fmla="*/ 1207080 w 1511037"/>
              <a:gd name="connsiteY6" fmla="*/ 3655220 h 3657599"/>
              <a:gd name="connsiteX7" fmla="*/ 1203192 w 1511037"/>
              <a:gd name="connsiteY7" fmla="*/ 3657599 h 3657599"/>
              <a:gd name="connsiteX8" fmla="*/ 930434 w 1511037"/>
              <a:gd name="connsiteY8" fmla="*/ 3657599 h 3657599"/>
              <a:gd name="connsiteX9" fmla="*/ 987829 w 1511037"/>
              <a:gd name="connsiteY9" fmla="*/ 3641703 h 3657599"/>
              <a:gd name="connsiteX10" fmla="*/ 1390006 w 1511037"/>
              <a:gd name="connsiteY10" fmla="*/ 3176530 h 3657599"/>
              <a:gd name="connsiteX11" fmla="*/ 925183 w 1511037"/>
              <a:gd name="connsiteY11" fmla="*/ 3576054 h 3657599"/>
              <a:gd name="connsiteX12" fmla="*/ 901347 w 1511037"/>
              <a:gd name="connsiteY12" fmla="*/ 3657599 h 3657599"/>
              <a:gd name="connsiteX13" fmla="*/ 785426 w 1511037"/>
              <a:gd name="connsiteY13" fmla="*/ 3657599 h 3657599"/>
              <a:gd name="connsiteX14" fmla="*/ 809443 w 1511037"/>
              <a:gd name="connsiteY14" fmla="*/ 3560654 h 3657599"/>
              <a:gd name="connsiteX15" fmla="*/ 1405098 w 1511037"/>
              <a:gd name="connsiteY15" fmla="*/ 3056183 h 3657599"/>
              <a:gd name="connsiteX16" fmla="*/ 1405155 w 1511037"/>
              <a:gd name="connsiteY16" fmla="*/ 3055727 h 3657599"/>
              <a:gd name="connsiteX17" fmla="*/ 1411173 w 1511037"/>
              <a:gd name="connsiteY17" fmla="*/ 3055242 h 3657599"/>
              <a:gd name="connsiteX18" fmla="*/ 1494548 w 1511037"/>
              <a:gd name="connsiteY18" fmla="*/ 3048509 h 3657599"/>
              <a:gd name="connsiteX19" fmla="*/ 1509853 w 1511037"/>
              <a:gd name="connsiteY19" fmla="*/ 3047273 h 3657599"/>
              <a:gd name="connsiteX20" fmla="*/ 10646 w 1511037"/>
              <a:gd name="connsiteY20" fmla="*/ 3047273 h 3657599"/>
              <a:gd name="connsiteX21" fmla="*/ 25836 w 1511037"/>
              <a:gd name="connsiteY21" fmla="*/ 3048509 h 3657599"/>
              <a:gd name="connsiteX22" fmla="*/ 108539 w 1511037"/>
              <a:gd name="connsiteY22" fmla="*/ 3055239 h 3657599"/>
              <a:gd name="connsiteX23" fmla="*/ 114522 w 1511037"/>
              <a:gd name="connsiteY23" fmla="*/ 3055726 h 3657599"/>
              <a:gd name="connsiteX24" fmla="*/ 114579 w 1511037"/>
              <a:gd name="connsiteY24" fmla="*/ 3056182 h 3657599"/>
              <a:gd name="connsiteX25" fmla="*/ 705556 w 1511037"/>
              <a:gd name="connsiteY25" fmla="*/ 3560653 h 3657599"/>
              <a:gd name="connsiteX26" fmla="*/ 729384 w 1511037"/>
              <a:gd name="connsiteY26" fmla="*/ 3657599 h 3657599"/>
              <a:gd name="connsiteX27" fmla="*/ 614373 w 1511037"/>
              <a:gd name="connsiteY27" fmla="*/ 3657599 h 3657599"/>
              <a:gd name="connsiteX28" fmla="*/ 590724 w 1511037"/>
              <a:gd name="connsiteY28" fmla="*/ 3576054 h 3657599"/>
              <a:gd name="connsiteX29" fmla="*/ 129552 w 1511037"/>
              <a:gd name="connsiteY29" fmla="*/ 3176530 h 3657599"/>
              <a:gd name="connsiteX30" fmla="*/ 528569 w 1511037"/>
              <a:gd name="connsiteY30" fmla="*/ 3641703 h 3657599"/>
              <a:gd name="connsiteX31" fmla="*/ 585515 w 1511037"/>
              <a:gd name="connsiteY31" fmla="*/ 3657599 h 3657599"/>
              <a:gd name="connsiteX32" fmla="*/ 314899 w 1511037"/>
              <a:gd name="connsiteY32" fmla="*/ 3657599 h 3657599"/>
              <a:gd name="connsiteX33" fmla="*/ 311042 w 1511037"/>
              <a:gd name="connsiteY33" fmla="*/ 3655220 h 3657599"/>
              <a:gd name="connsiteX34" fmla="*/ 11965 w 1511037"/>
              <a:gd name="connsiteY34" fmla="*/ 3164475 h 3657599"/>
              <a:gd name="connsiteX35" fmla="*/ 10938 w 1511037"/>
              <a:gd name="connsiteY35" fmla="*/ 3164370 h 3657599"/>
              <a:gd name="connsiteX36" fmla="*/ 9561 w 1511037"/>
              <a:gd name="connsiteY36" fmla="*/ 3149749 h 3657599"/>
              <a:gd name="connsiteX37" fmla="*/ 1455 w 1511037"/>
              <a:gd name="connsiteY37" fmla="*/ 3063715 h 3657599"/>
              <a:gd name="connsiteX38" fmla="*/ 0 w 1511037"/>
              <a:gd name="connsiteY38" fmla="*/ 3048281 h 3657599"/>
              <a:gd name="connsiteX39" fmla="*/ 443 w 1511037"/>
              <a:gd name="connsiteY39" fmla="*/ 3048258 h 3657599"/>
              <a:gd name="connsiteX40" fmla="*/ 413 w 1511037"/>
              <a:gd name="connsiteY40" fmla="*/ 3047808 h 3657599"/>
              <a:gd name="connsiteX41" fmla="*/ 10646 w 1511037"/>
              <a:gd name="connsiteY41" fmla="*/ 3047273 h 3657599"/>
              <a:gd name="connsiteX42" fmla="*/ 616915 w 1511037"/>
              <a:gd name="connsiteY42" fmla="*/ 2409688 h 3657599"/>
              <a:gd name="connsiteX43" fmla="*/ 129552 w 1511037"/>
              <a:gd name="connsiteY43" fmla="*/ 2899523 h 3657599"/>
              <a:gd name="connsiteX44" fmla="*/ 616915 w 1511037"/>
              <a:gd name="connsiteY44" fmla="*/ 2409688 h 3657599"/>
              <a:gd name="connsiteX45" fmla="*/ 898785 w 1511037"/>
              <a:gd name="connsiteY45" fmla="*/ 2409686 h 3657599"/>
              <a:gd name="connsiteX46" fmla="*/ 1390006 w 1511037"/>
              <a:gd name="connsiteY46" fmla="*/ 2899521 h 3657599"/>
              <a:gd name="connsiteX47" fmla="*/ 898785 w 1511037"/>
              <a:gd name="connsiteY47" fmla="*/ 2409686 h 3657599"/>
              <a:gd name="connsiteX48" fmla="*/ 735820 w 1511037"/>
              <a:gd name="connsiteY48" fmla="*/ 2280431 h 3657599"/>
              <a:gd name="connsiteX49" fmla="*/ 746053 w 1511037"/>
              <a:gd name="connsiteY49" fmla="*/ 2280967 h 3657599"/>
              <a:gd name="connsiteX50" fmla="*/ 746024 w 1511037"/>
              <a:gd name="connsiteY50" fmla="*/ 2281416 h 3657599"/>
              <a:gd name="connsiteX51" fmla="*/ 746466 w 1511037"/>
              <a:gd name="connsiteY51" fmla="*/ 2281439 h 3657599"/>
              <a:gd name="connsiteX52" fmla="*/ 745014 w 1511037"/>
              <a:gd name="connsiteY52" fmla="*/ 2296846 h 3657599"/>
              <a:gd name="connsiteX53" fmla="*/ 736905 w 1511037"/>
              <a:gd name="connsiteY53" fmla="*/ 2382911 h 3657599"/>
              <a:gd name="connsiteX54" fmla="*/ 735529 w 1511037"/>
              <a:gd name="connsiteY54" fmla="*/ 2397528 h 3657599"/>
              <a:gd name="connsiteX55" fmla="*/ 734502 w 1511037"/>
              <a:gd name="connsiteY55" fmla="*/ 2397634 h 3657599"/>
              <a:gd name="connsiteX56" fmla="*/ 114579 w 1511037"/>
              <a:gd name="connsiteY56" fmla="*/ 3019872 h 3657599"/>
              <a:gd name="connsiteX57" fmla="*/ 114522 w 1511037"/>
              <a:gd name="connsiteY57" fmla="*/ 3020327 h 3657599"/>
              <a:gd name="connsiteX58" fmla="*/ 108539 w 1511037"/>
              <a:gd name="connsiteY58" fmla="*/ 3020815 h 3657599"/>
              <a:gd name="connsiteX59" fmla="*/ 25836 w 1511037"/>
              <a:gd name="connsiteY59" fmla="*/ 3027544 h 3657599"/>
              <a:gd name="connsiteX60" fmla="*/ 10646 w 1511037"/>
              <a:gd name="connsiteY60" fmla="*/ 3028779 h 3657599"/>
              <a:gd name="connsiteX61" fmla="*/ 413 w 1511037"/>
              <a:gd name="connsiteY61" fmla="*/ 3028245 h 3657599"/>
              <a:gd name="connsiteX62" fmla="*/ 443 w 1511037"/>
              <a:gd name="connsiteY62" fmla="*/ 3027795 h 3657599"/>
              <a:gd name="connsiteX63" fmla="*/ 0 w 1511037"/>
              <a:gd name="connsiteY63" fmla="*/ 3027771 h 3657599"/>
              <a:gd name="connsiteX64" fmla="*/ 1455 w 1511037"/>
              <a:gd name="connsiteY64" fmla="*/ 3012338 h 3657599"/>
              <a:gd name="connsiteX65" fmla="*/ 9561 w 1511037"/>
              <a:gd name="connsiteY65" fmla="*/ 2926303 h 3657599"/>
              <a:gd name="connsiteX66" fmla="*/ 10938 w 1511037"/>
              <a:gd name="connsiteY66" fmla="*/ 2911683 h 3657599"/>
              <a:gd name="connsiteX67" fmla="*/ 11965 w 1511037"/>
              <a:gd name="connsiteY67" fmla="*/ 2911578 h 3657599"/>
              <a:gd name="connsiteX68" fmla="*/ 631888 w 1511037"/>
              <a:gd name="connsiteY68" fmla="*/ 2289341 h 3657599"/>
              <a:gd name="connsiteX69" fmla="*/ 631944 w 1511037"/>
              <a:gd name="connsiteY69" fmla="*/ 2288885 h 3657599"/>
              <a:gd name="connsiteX70" fmla="*/ 637916 w 1511037"/>
              <a:gd name="connsiteY70" fmla="*/ 2288400 h 3657599"/>
              <a:gd name="connsiteX71" fmla="*/ 720636 w 1511037"/>
              <a:gd name="connsiteY71" fmla="*/ 2281667 h 3657599"/>
              <a:gd name="connsiteX72" fmla="*/ 735820 w 1511037"/>
              <a:gd name="connsiteY72" fmla="*/ 2280431 h 3657599"/>
              <a:gd name="connsiteX73" fmla="*/ 778939 w 1511037"/>
              <a:gd name="connsiteY73" fmla="*/ 2280430 h 3657599"/>
              <a:gd name="connsiteX74" fmla="*/ 794248 w 1511037"/>
              <a:gd name="connsiteY74" fmla="*/ 2281666 h 3657599"/>
              <a:gd name="connsiteX75" fmla="*/ 877606 w 1511037"/>
              <a:gd name="connsiteY75" fmla="*/ 2288395 h 3657599"/>
              <a:gd name="connsiteX76" fmla="*/ 883637 w 1511037"/>
              <a:gd name="connsiteY76" fmla="*/ 2288882 h 3657599"/>
              <a:gd name="connsiteX77" fmla="*/ 883694 w 1511037"/>
              <a:gd name="connsiteY77" fmla="*/ 2289338 h 3657599"/>
              <a:gd name="connsiteX78" fmla="*/ 1508524 w 1511037"/>
              <a:gd name="connsiteY78" fmla="*/ 2911575 h 3657599"/>
              <a:gd name="connsiteX79" fmla="*/ 1509559 w 1511037"/>
              <a:gd name="connsiteY79" fmla="*/ 2911682 h 3657599"/>
              <a:gd name="connsiteX80" fmla="*/ 1510946 w 1511037"/>
              <a:gd name="connsiteY80" fmla="*/ 2926298 h 3657599"/>
              <a:gd name="connsiteX81" fmla="*/ 1511022 w 1511037"/>
              <a:gd name="connsiteY81" fmla="*/ 2927099 h 3657599"/>
              <a:gd name="connsiteX82" fmla="*/ 1511022 w 1511037"/>
              <a:gd name="connsiteY82" fmla="*/ 3028717 h 3657599"/>
              <a:gd name="connsiteX83" fmla="*/ 1509853 w 1511037"/>
              <a:gd name="connsiteY83" fmla="*/ 3028778 h 3657599"/>
              <a:gd name="connsiteX84" fmla="*/ 1494548 w 1511037"/>
              <a:gd name="connsiteY84" fmla="*/ 3027542 h 3657599"/>
              <a:gd name="connsiteX85" fmla="*/ 1411173 w 1511037"/>
              <a:gd name="connsiteY85" fmla="*/ 3020809 h 3657599"/>
              <a:gd name="connsiteX86" fmla="*/ 1405155 w 1511037"/>
              <a:gd name="connsiteY86" fmla="*/ 3020324 h 3657599"/>
              <a:gd name="connsiteX87" fmla="*/ 1405098 w 1511037"/>
              <a:gd name="connsiteY87" fmla="*/ 3019869 h 3657599"/>
              <a:gd name="connsiteX88" fmla="*/ 780268 w 1511037"/>
              <a:gd name="connsiteY88" fmla="*/ 2397631 h 3657599"/>
              <a:gd name="connsiteX89" fmla="*/ 779233 w 1511037"/>
              <a:gd name="connsiteY89" fmla="*/ 2397526 h 3657599"/>
              <a:gd name="connsiteX90" fmla="*/ 777844 w 1511037"/>
              <a:gd name="connsiteY90" fmla="*/ 2382906 h 3657599"/>
              <a:gd name="connsiteX91" fmla="*/ 769674 w 1511037"/>
              <a:gd name="connsiteY91" fmla="*/ 2296872 h 3657599"/>
              <a:gd name="connsiteX92" fmla="*/ 768208 w 1511037"/>
              <a:gd name="connsiteY92" fmla="*/ 2281438 h 3657599"/>
              <a:gd name="connsiteX93" fmla="*/ 768655 w 1511037"/>
              <a:gd name="connsiteY93" fmla="*/ 2281414 h 3657599"/>
              <a:gd name="connsiteX94" fmla="*/ 768625 w 1511037"/>
              <a:gd name="connsiteY94" fmla="*/ 2280964 h 3657599"/>
              <a:gd name="connsiteX95" fmla="*/ 778939 w 1511037"/>
              <a:gd name="connsiteY95" fmla="*/ 2280430 h 3657599"/>
              <a:gd name="connsiteX96" fmla="*/ 1390006 w 1511037"/>
              <a:gd name="connsiteY96" fmla="*/ 1650925 h 3657599"/>
              <a:gd name="connsiteX97" fmla="*/ 898785 w 1511037"/>
              <a:gd name="connsiteY97" fmla="*/ 2140760 h 3657599"/>
              <a:gd name="connsiteX98" fmla="*/ 1390006 w 1511037"/>
              <a:gd name="connsiteY98" fmla="*/ 1650925 h 3657599"/>
              <a:gd name="connsiteX99" fmla="*/ 129552 w 1511037"/>
              <a:gd name="connsiteY99" fmla="*/ 1650925 h 3657599"/>
              <a:gd name="connsiteX100" fmla="*/ 616915 w 1511037"/>
              <a:gd name="connsiteY100" fmla="*/ 2140760 h 3657599"/>
              <a:gd name="connsiteX101" fmla="*/ 129552 w 1511037"/>
              <a:gd name="connsiteY101" fmla="*/ 1650925 h 3657599"/>
              <a:gd name="connsiteX102" fmla="*/ 1509853 w 1511037"/>
              <a:gd name="connsiteY102" fmla="*/ 1521669 h 3657599"/>
              <a:gd name="connsiteX103" fmla="*/ 1511022 w 1511037"/>
              <a:gd name="connsiteY103" fmla="*/ 1521730 h 3657599"/>
              <a:gd name="connsiteX104" fmla="*/ 1511022 w 1511037"/>
              <a:gd name="connsiteY104" fmla="*/ 1623348 h 3657599"/>
              <a:gd name="connsiteX105" fmla="*/ 1510946 w 1511037"/>
              <a:gd name="connsiteY105" fmla="*/ 1624148 h 3657599"/>
              <a:gd name="connsiteX106" fmla="*/ 1509559 w 1511037"/>
              <a:gd name="connsiteY106" fmla="*/ 1638765 h 3657599"/>
              <a:gd name="connsiteX107" fmla="*/ 1508524 w 1511037"/>
              <a:gd name="connsiteY107" fmla="*/ 1638871 h 3657599"/>
              <a:gd name="connsiteX108" fmla="*/ 883694 w 1511037"/>
              <a:gd name="connsiteY108" fmla="*/ 2261109 h 3657599"/>
              <a:gd name="connsiteX109" fmla="*/ 883637 w 1511037"/>
              <a:gd name="connsiteY109" fmla="*/ 2261564 h 3657599"/>
              <a:gd name="connsiteX110" fmla="*/ 877606 w 1511037"/>
              <a:gd name="connsiteY110" fmla="*/ 2262052 h 3657599"/>
              <a:gd name="connsiteX111" fmla="*/ 794248 w 1511037"/>
              <a:gd name="connsiteY111" fmla="*/ 2268781 h 3657599"/>
              <a:gd name="connsiteX112" fmla="*/ 778939 w 1511037"/>
              <a:gd name="connsiteY112" fmla="*/ 2270016 h 3657599"/>
              <a:gd name="connsiteX113" fmla="*/ 768625 w 1511037"/>
              <a:gd name="connsiteY113" fmla="*/ 2269482 h 3657599"/>
              <a:gd name="connsiteX114" fmla="*/ 768655 w 1511037"/>
              <a:gd name="connsiteY114" fmla="*/ 2269032 h 3657599"/>
              <a:gd name="connsiteX115" fmla="*/ 768208 w 1511037"/>
              <a:gd name="connsiteY115" fmla="*/ 2269008 h 3657599"/>
              <a:gd name="connsiteX116" fmla="*/ 769674 w 1511037"/>
              <a:gd name="connsiteY116" fmla="*/ 2253575 h 3657599"/>
              <a:gd name="connsiteX117" fmla="*/ 777844 w 1511037"/>
              <a:gd name="connsiteY117" fmla="*/ 2167540 h 3657599"/>
              <a:gd name="connsiteX118" fmla="*/ 779233 w 1511037"/>
              <a:gd name="connsiteY118" fmla="*/ 2152920 h 3657599"/>
              <a:gd name="connsiteX119" fmla="*/ 780268 w 1511037"/>
              <a:gd name="connsiteY119" fmla="*/ 2152815 h 3657599"/>
              <a:gd name="connsiteX120" fmla="*/ 1405098 w 1511037"/>
              <a:gd name="connsiteY120" fmla="*/ 1530578 h 3657599"/>
              <a:gd name="connsiteX121" fmla="*/ 1405155 w 1511037"/>
              <a:gd name="connsiteY121" fmla="*/ 1530122 h 3657599"/>
              <a:gd name="connsiteX122" fmla="*/ 1411173 w 1511037"/>
              <a:gd name="connsiteY122" fmla="*/ 1529637 h 3657599"/>
              <a:gd name="connsiteX123" fmla="*/ 1494548 w 1511037"/>
              <a:gd name="connsiteY123" fmla="*/ 1522905 h 3657599"/>
              <a:gd name="connsiteX124" fmla="*/ 1509853 w 1511037"/>
              <a:gd name="connsiteY124" fmla="*/ 1521669 h 3657599"/>
              <a:gd name="connsiteX125" fmla="*/ 10646 w 1511037"/>
              <a:gd name="connsiteY125" fmla="*/ 1521669 h 3657599"/>
              <a:gd name="connsiteX126" fmla="*/ 25836 w 1511037"/>
              <a:gd name="connsiteY126" fmla="*/ 1522905 h 3657599"/>
              <a:gd name="connsiteX127" fmla="*/ 108539 w 1511037"/>
              <a:gd name="connsiteY127" fmla="*/ 1529634 h 3657599"/>
              <a:gd name="connsiteX128" fmla="*/ 114522 w 1511037"/>
              <a:gd name="connsiteY128" fmla="*/ 1530121 h 3657599"/>
              <a:gd name="connsiteX129" fmla="*/ 114579 w 1511037"/>
              <a:gd name="connsiteY129" fmla="*/ 1530577 h 3657599"/>
              <a:gd name="connsiteX130" fmla="*/ 734502 w 1511037"/>
              <a:gd name="connsiteY130" fmla="*/ 2152814 h 3657599"/>
              <a:gd name="connsiteX131" fmla="*/ 735529 w 1511037"/>
              <a:gd name="connsiteY131" fmla="*/ 2152920 h 3657599"/>
              <a:gd name="connsiteX132" fmla="*/ 736905 w 1511037"/>
              <a:gd name="connsiteY132" fmla="*/ 2167537 h 3657599"/>
              <a:gd name="connsiteX133" fmla="*/ 745014 w 1511037"/>
              <a:gd name="connsiteY133" fmla="*/ 2253603 h 3657599"/>
              <a:gd name="connsiteX134" fmla="*/ 746466 w 1511037"/>
              <a:gd name="connsiteY134" fmla="*/ 2269008 h 3657599"/>
              <a:gd name="connsiteX135" fmla="*/ 746024 w 1511037"/>
              <a:gd name="connsiteY135" fmla="*/ 2269032 h 3657599"/>
              <a:gd name="connsiteX136" fmla="*/ 746053 w 1511037"/>
              <a:gd name="connsiteY136" fmla="*/ 2269481 h 3657599"/>
              <a:gd name="connsiteX137" fmla="*/ 735820 w 1511037"/>
              <a:gd name="connsiteY137" fmla="*/ 2270016 h 3657599"/>
              <a:gd name="connsiteX138" fmla="*/ 720636 w 1511037"/>
              <a:gd name="connsiteY138" fmla="*/ 2268781 h 3657599"/>
              <a:gd name="connsiteX139" fmla="*/ 637916 w 1511037"/>
              <a:gd name="connsiteY139" fmla="*/ 2262048 h 3657599"/>
              <a:gd name="connsiteX140" fmla="*/ 631944 w 1511037"/>
              <a:gd name="connsiteY140" fmla="*/ 2261563 h 3657599"/>
              <a:gd name="connsiteX141" fmla="*/ 631888 w 1511037"/>
              <a:gd name="connsiteY141" fmla="*/ 2261108 h 3657599"/>
              <a:gd name="connsiteX142" fmla="*/ 11965 w 1511037"/>
              <a:gd name="connsiteY142" fmla="*/ 1638870 h 3657599"/>
              <a:gd name="connsiteX143" fmla="*/ 10938 w 1511037"/>
              <a:gd name="connsiteY143" fmla="*/ 1638765 h 3657599"/>
              <a:gd name="connsiteX144" fmla="*/ 9561 w 1511037"/>
              <a:gd name="connsiteY144" fmla="*/ 1624145 h 3657599"/>
              <a:gd name="connsiteX145" fmla="*/ 1455 w 1511037"/>
              <a:gd name="connsiteY145" fmla="*/ 1538111 h 3657599"/>
              <a:gd name="connsiteX146" fmla="*/ 0 w 1511037"/>
              <a:gd name="connsiteY146" fmla="*/ 1522677 h 3657599"/>
              <a:gd name="connsiteX147" fmla="*/ 443 w 1511037"/>
              <a:gd name="connsiteY147" fmla="*/ 1522653 h 3657599"/>
              <a:gd name="connsiteX148" fmla="*/ 413 w 1511037"/>
              <a:gd name="connsiteY148" fmla="*/ 1522203 h 3657599"/>
              <a:gd name="connsiteX149" fmla="*/ 10646 w 1511037"/>
              <a:gd name="connsiteY149" fmla="*/ 1521669 h 3657599"/>
              <a:gd name="connsiteX150" fmla="*/ 616915 w 1511037"/>
              <a:gd name="connsiteY150" fmla="*/ 884083 h 3657599"/>
              <a:gd name="connsiteX151" fmla="*/ 129552 w 1511037"/>
              <a:gd name="connsiteY151" fmla="*/ 1373918 h 3657599"/>
              <a:gd name="connsiteX152" fmla="*/ 616915 w 1511037"/>
              <a:gd name="connsiteY152" fmla="*/ 884083 h 3657599"/>
              <a:gd name="connsiteX153" fmla="*/ 898785 w 1511037"/>
              <a:gd name="connsiteY153" fmla="*/ 884081 h 3657599"/>
              <a:gd name="connsiteX154" fmla="*/ 1390006 w 1511037"/>
              <a:gd name="connsiteY154" fmla="*/ 1373916 h 3657599"/>
              <a:gd name="connsiteX155" fmla="*/ 898785 w 1511037"/>
              <a:gd name="connsiteY155" fmla="*/ 884081 h 3657599"/>
              <a:gd name="connsiteX156" fmla="*/ 735820 w 1511037"/>
              <a:gd name="connsiteY156" fmla="*/ 754827 h 3657599"/>
              <a:gd name="connsiteX157" fmla="*/ 746053 w 1511037"/>
              <a:gd name="connsiteY157" fmla="*/ 755362 h 3657599"/>
              <a:gd name="connsiteX158" fmla="*/ 746024 w 1511037"/>
              <a:gd name="connsiteY158" fmla="*/ 755811 h 3657599"/>
              <a:gd name="connsiteX159" fmla="*/ 746466 w 1511037"/>
              <a:gd name="connsiteY159" fmla="*/ 755835 h 3657599"/>
              <a:gd name="connsiteX160" fmla="*/ 745014 w 1511037"/>
              <a:gd name="connsiteY160" fmla="*/ 771241 h 3657599"/>
              <a:gd name="connsiteX161" fmla="*/ 736905 w 1511037"/>
              <a:gd name="connsiteY161" fmla="*/ 857306 h 3657599"/>
              <a:gd name="connsiteX162" fmla="*/ 735529 w 1511037"/>
              <a:gd name="connsiteY162" fmla="*/ 871924 h 3657599"/>
              <a:gd name="connsiteX163" fmla="*/ 734502 w 1511037"/>
              <a:gd name="connsiteY163" fmla="*/ 872029 h 3657599"/>
              <a:gd name="connsiteX164" fmla="*/ 114579 w 1511037"/>
              <a:gd name="connsiteY164" fmla="*/ 1494267 h 3657599"/>
              <a:gd name="connsiteX165" fmla="*/ 114522 w 1511037"/>
              <a:gd name="connsiteY165" fmla="*/ 1494722 h 3657599"/>
              <a:gd name="connsiteX166" fmla="*/ 108539 w 1511037"/>
              <a:gd name="connsiteY166" fmla="*/ 1495210 h 3657599"/>
              <a:gd name="connsiteX167" fmla="*/ 25836 w 1511037"/>
              <a:gd name="connsiteY167" fmla="*/ 1501940 h 3657599"/>
              <a:gd name="connsiteX168" fmla="*/ 10646 w 1511037"/>
              <a:gd name="connsiteY168" fmla="*/ 1503175 h 3657599"/>
              <a:gd name="connsiteX169" fmla="*/ 413 w 1511037"/>
              <a:gd name="connsiteY169" fmla="*/ 1502640 h 3657599"/>
              <a:gd name="connsiteX170" fmla="*/ 443 w 1511037"/>
              <a:gd name="connsiteY170" fmla="*/ 1502190 h 3657599"/>
              <a:gd name="connsiteX171" fmla="*/ 0 w 1511037"/>
              <a:gd name="connsiteY171" fmla="*/ 1502167 h 3657599"/>
              <a:gd name="connsiteX172" fmla="*/ 1455 w 1511037"/>
              <a:gd name="connsiteY172" fmla="*/ 1486734 h 3657599"/>
              <a:gd name="connsiteX173" fmla="*/ 9561 w 1511037"/>
              <a:gd name="connsiteY173" fmla="*/ 1400699 h 3657599"/>
              <a:gd name="connsiteX174" fmla="*/ 10938 w 1511037"/>
              <a:gd name="connsiteY174" fmla="*/ 1386079 h 3657599"/>
              <a:gd name="connsiteX175" fmla="*/ 11965 w 1511037"/>
              <a:gd name="connsiteY175" fmla="*/ 1385973 h 3657599"/>
              <a:gd name="connsiteX176" fmla="*/ 631888 w 1511037"/>
              <a:gd name="connsiteY176" fmla="*/ 763736 h 3657599"/>
              <a:gd name="connsiteX177" fmla="*/ 631944 w 1511037"/>
              <a:gd name="connsiteY177" fmla="*/ 763280 h 3657599"/>
              <a:gd name="connsiteX178" fmla="*/ 637916 w 1511037"/>
              <a:gd name="connsiteY178" fmla="*/ 762795 h 3657599"/>
              <a:gd name="connsiteX179" fmla="*/ 720636 w 1511037"/>
              <a:gd name="connsiteY179" fmla="*/ 756063 h 3657599"/>
              <a:gd name="connsiteX180" fmla="*/ 735820 w 1511037"/>
              <a:gd name="connsiteY180" fmla="*/ 754827 h 3657599"/>
              <a:gd name="connsiteX181" fmla="*/ 778939 w 1511037"/>
              <a:gd name="connsiteY181" fmla="*/ 754825 h 3657599"/>
              <a:gd name="connsiteX182" fmla="*/ 794248 w 1511037"/>
              <a:gd name="connsiteY182" fmla="*/ 756061 h 3657599"/>
              <a:gd name="connsiteX183" fmla="*/ 877606 w 1511037"/>
              <a:gd name="connsiteY183" fmla="*/ 762790 h 3657599"/>
              <a:gd name="connsiteX184" fmla="*/ 883637 w 1511037"/>
              <a:gd name="connsiteY184" fmla="*/ 763277 h 3657599"/>
              <a:gd name="connsiteX185" fmla="*/ 883694 w 1511037"/>
              <a:gd name="connsiteY185" fmla="*/ 763733 h 3657599"/>
              <a:gd name="connsiteX186" fmla="*/ 1508524 w 1511037"/>
              <a:gd name="connsiteY186" fmla="*/ 1385970 h 3657599"/>
              <a:gd name="connsiteX187" fmla="*/ 1509559 w 1511037"/>
              <a:gd name="connsiteY187" fmla="*/ 1386077 h 3657599"/>
              <a:gd name="connsiteX188" fmla="*/ 1510946 w 1511037"/>
              <a:gd name="connsiteY188" fmla="*/ 1400693 h 3657599"/>
              <a:gd name="connsiteX189" fmla="*/ 1511022 w 1511037"/>
              <a:gd name="connsiteY189" fmla="*/ 1401494 h 3657599"/>
              <a:gd name="connsiteX190" fmla="*/ 1511022 w 1511037"/>
              <a:gd name="connsiteY190" fmla="*/ 1503112 h 3657599"/>
              <a:gd name="connsiteX191" fmla="*/ 1509853 w 1511037"/>
              <a:gd name="connsiteY191" fmla="*/ 1503173 h 3657599"/>
              <a:gd name="connsiteX192" fmla="*/ 1494548 w 1511037"/>
              <a:gd name="connsiteY192" fmla="*/ 1501938 h 3657599"/>
              <a:gd name="connsiteX193" fmla="*/ 1411173 w 1511037"/>
              <a:gd name="connsiteY193" fmla="*/ 1495205 h 3657599"/>
              <a:gd name="connsiteX194" fmla="*/ 1405155 w 1511037"/>
              <a:gd name="connsiteY194" fmla="*/ 1494720 h 3657599"/>
              <a:gd name="connsiteX195" fmla="*/ 1405098 w 1511037"/>
              <a:gd name="connsiteY195" fmla="*/ 1494264 h 3657599"/>
              <a:gd name="connsiteX196" fmla="*/ 780268 w 1511037"/>
              <a:gd name="connsiteY196" fmla="*/ 872026 h 3657599"/>
              <a:gd name="connsiteX197" fmla="*/ 779233 w 1511037"/>
              <a:gd name="connsiteY197" fmla="*/ 871922 h 3657599"/>
              <a:gd name="connsiteX198" fmla="*/ 777844 w 1511037"/>
              <a:gd name="connsiteY198" fmla="*/ 857301 h 3657599"/>
              <a:gd name="connsiteX199" fmla="*/ 769674 w 1511037"/>
              <a:gd name="connsiteY199" fmla="*/ 771267 h 3657599"/>
              <a:gd name="connsiteX200" fmla="*/ 768208 w 1511037"/>
              <a:gd name="connsiteY200" fmla="*/ 755833 h 3657599"/>
              <a:gd name="connsiteX201" fmla="*/ 768655 w 1511037"/>
              <a:gd name="connsiteY201" fmla="*/ 755810 h 3657599"/>
              <a:gd name="connsiteX202" fmla="*/ 768625 w 1511037"/>
              <a:gd name="connsiteY202" fmla="*/ 755360 h 3657599"/>
              <a:gd name="connsiteX203" fmla="*/ 778939 w 1511037"/>
              <a:gd name="connsiteY203" fmla="*/ 754825 h 3657599"/>
              <a:gd name="connsiteX204" fmla="*/ 1390006 w 1511037"/>
              <a:gd name="connsiteY204" fmla="*/ 125320 h 3657599"/>
              <a:gd name="connsiteX205" fmla="*/ 898785 w 1511037"/>
              <a:gd name="connsiteY205" fmla="*/ 615155 h 3657599"/>
              <a:gd name="connsiteX206" fmla="*/ 1390006 w 1511037"/>
              <a:gd name="connsiteY206" fmla="*/ 125320 h 3657599"/>
              <a:gd name="connsiteX207" fmla="*/ 129552 w 1511037"/>
              <a:gd name="connsiteY207" fmla="*/ 125320 h 3657599"/>
              <a:gd name="connsiteX208" fmla="*/ 616915 w 1511037"/>
              <a:gd name="connsiteY208" fmla="*/ 615155 h 3657599"/>
              <a:gd name="connsiteX209" fmla="*/ 129552 w 1511037"/>
              <a:gd name="connsiteY209" fmla="*/ 125320 h 3657599"/>
              <a:gd name="connsiteX210" fmla="*/ 1461115 w 1511037"/>
              <a:gd name="connsiteY210" fmla="*/ 0 h 3657599"/>
              <a:gd name="connsiteX211" fmla="*/ 1511022 w 1511037"/>
              <a:gd name="connsiteY211" fmla="*/ 0 h 3657599"/>
              <a:gd name="connsiteX212" fmla="*/ 1511022 w 1511037"/>
              <a:gd name="connsiteY212" fmla="*/ 97744 h 3657599"/>
              <a:gd name="connsiteX213" fmla="*/ 1510946 w 1511037"/>
              <a:gd name="connsiteY213" fmla="*/ 98544 h 3657599"/>
              <a:gd name="connsiteX214" fmla="*/ 1509559 w 1511037"/>
              <a:gd name="connsiteY214" fmla="*/ 113161 h 3657599"/>
              <a:gd name="connsiteX215" fmla="*/ 1508524 w 1511037"/>
              <a:gd name="connsiteY215" fmla="*/ 113266 h 3657599"/>
              <a:gd name="connsiteX216" fmla="*/ 883694 w 1511037"/>
              <a:gd name="connsiteY216" fmla="*/ 735504 h 3657599"/>
              <a:gd name="connsiteX217" fmla="*/ 883637 w 1511037"/>
              <a:gd name="connsiteY217" fmla="*/ 735960 h 3657599"/>
              <a:gd name="connsiteX218" fmla="*/ 877606 w 1511037"/>
              <a:gd name="connsiteY218" fmla="*/ 736447 h 3657599"/>
              <a:gd name="connsiteX219" fmla="*/ 794248 w 1511037"/>
              <a:gd name="connsiteY219" fmla="*/ 743177 h 3657599"/>
              <a:gd name="connsiteX220" fmla="*/ 778939 w 1511037"/>
              <a:gd name="connsiteY220" fmla="*/ 744412 h 3657599"/>
              <a:gd name="connsiteX221" fmla="*/ 768625 w 1511037"/>
              <a:gd name="connsiteY221" fmla="*/ 743877 h 3657599"/>
              <a:gd name="connsiteX222" fmla="*/ 768655 w 1511037"/>
              <a:gd name="connsiteY222" fmla="*/ 743427 h 3657599"/>
              <a:gd name="connsiteX223" fmla="*/ 768208 w 1511037"/>
              <a:gd name="connsiteY223" fmla="*/ 743404 h 3657599"/>
              <a:gd name="connsiteX224" fmla="*/ 769674 w 1511037"/>
              <a:gd name="connsiteY224" fmla="*/ 727971 h 3657599"/>
              <a:gd name="connsiteX225" fmla="*/ 777844 w 1511037"/>
              <a:gd name="connsiteY225" fmla="*/ 641936 h 3657599"/>
              <a:gd name="connsiteX226" fmla="*/ 779233 w 1511037"/>
              <a:gd name="connsiteY226" fmla="*/ 627316 h 3657599"/>
              <a:gd name="connsiteX227" fmla="*/ 780268 w 1511037"/>
              <a:gd name="connsiteY227" fmla="*/ 627211 h 3657599"/>
              <a:gd name="connsiteX228" fmla="*/ 1405098 w 1511037"/>
              <a:gd name="connsiteY228" fmla="*/ 4973 h 3657599"/>
              <a:gd name="connsiteX229" fmla="*/ 1405155 w 1511037"/>
              <a:gd name="connsiteY229" fmla="*/ 4517 h 3657599"/>
              <a:gd name="connsiteX230" fmla="*/ 1411173 w 1511037"/>
              <a:gd name="connsiteY230" fmla="*/ 4032 h 3657599"/>
              <a:gd name="connsiteX231" fmla="*/ 276 w 1511037"/>
              <a:gd name="connsiteY231" fmla="*/ 0 h 3657599"/>
              <a:gd name="connsiteX232" fmla="*/ 59014 w 1511037"/>
              <a:gd name="connsiteY232" fmla="*/ 0 h 3657599"/>
              <a:gd name="connsiteX233" fmla="*/ 108539 w 1511037"/>
              <a:gd name="connsiteY233" fmla="*/ 4029 h 3657599"/>
              <a:gd name="connsiteX234" fmla="*/ 114522 w 1511037"/>
              <a:gd name="connsiteY234" fmla="*/ 4516 h 3657599"/>
              <a:gd name="connsiteX235" fmla="*/ 114579 w 1511037"/>
              <a:gd name="connsiteY235" fmla="*/ 4972 h 3657599"/>
              <a:gd name="connsiteX236" fmla="*/ 734502 w 1511037"/>
              <a:gd name="connsiteY236" fmla="*/ 627210 h 3657599"/>
              <a:gd name="connsiteX237" fmla="*/ 735529 w 1511037"/>
              <a:gd name="connsiteY237" fmla="*/ 627316 h 3657599"/>
              <a:gd name="connsiteX238" fmla="*/ 736905 w 1511037"/>
              <a:gd name="connsiteY238" fmla="*/ 641932 h 3657599"/>
              <a:gd name="connsiteX239" fmla="*/ 745014 w 1511037"/>
              <a:gd name="connsiteY239" fmla="*/ 727999 h 3657599"/>
              <a:gd name="connsiteX240" fmla="*/ 746466 w 1511037"/>
              <a:gd name="connsiteY240" fmla="*/ 743404 h 3657599"/>
              <a:gd name="connsiteX241" fmla="*/ 746024 w 1511037"/>
              <a:gd name="connsiteY241" fmla="*/ 743427 h 3657599"/>
              <a:gd name="connsiteX242" fmla="*/ 746053 w 1511037"/>
              <a:gd name="connsiteY242" fmla="*/ 743876 h 3657599"/>
              <a:gd name="connsiteX243" fmla="*/ 735820 w 1511037"/>
              <a:gd name="connsiteY243" fmla="*/ 744412 h 3657599"/>
              <a:gd name="connsiteX244" fmla="*/ 720636 w 1511037"/>
              <a:gd name="connsiteY244" fmla="*/ 743177 h 3657599"/>
              <a:gd name="connsiteX245" fmla="*/ 637916 w 1511037"/>
              <a:gd name="connsiteY245" fmla="*/ 736445 h 3657599"/>
              <a:gd name="connsiteX246" fmla="*/ 631944 w 1511037"/>
              <a:gd name="connsiteY246" fmla="*/ 735959 h 3657599"/>
              <a:gd name="connsiteX247" fmla="*/ 631888 w 1511037"/>
              <a:gd name="connsiteY247" fmla="*/ 735503 h 3657599"/>
              <a:gd name="connsiteX248" fmla="*/ 11965 w 1511037"/>
              <a:gd name="connsiteY248" fmla="*/ 113265 h 3657599"/>
              <a:gd name="connsiteX249" fmla="*/ 10938 w 1511037"/>
              <a:gd name="connsiteY249" fmla="*/ 113161 h 3657599"/>
              <a:gd name="connsiteX250" fmla="*/ 9561 w 1511037"/>
              <a:gd name="connsiteY250" fmla="*/ 98540 h 3657599"/>
              <a:gd name="connsiteX251" fmla="*/ 1455 w 1511037"/>
              <a:gd name="connsiteY251" fmla="*/ 12506 h 365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511037" h="3657599">
                <a:moveTo>
                  <a:pt x="1509853" y="3047273"/>
                </a:moveTo>
                <a:lnTo>
                  <a:pt x="1511022" y="3047334"/>
                </a:lnTo>
                <a:lnTo>
                  <a:pt x="1511022" y="3148953"/>
                </a:lnTo>
                <a:lnTo>
                  <a:pt x="1510946" y="3149753"/>
                </a:lnTo>
                <a:cubicBezTo>
                  <a:pt x="1511324" y="3154780"/>
                  <a:pt x="1510469" y="3159584"/>
                  <a:pt x="1509559" y="3164370"/>
                </a:cubicBezTo>
                <a:lnTo>
                  <a:pt x="1508524" y="3164476"/>
                </a:lnTo>
                <a:cubicBezTo>
                  <a:pt x="1475054" y="3366683"/>
                  <a:pt x="1363619" y="3541486"/>
                  <a:pt x="1207080" y="3655220"/>
                </a:cubicBezTo>
                <a:lnTo>
                  <a:pt x="1203192" y="3657599"/>
                </a:lnTo>
                <a:lnTo>
                  <a:pt x="930434" y="3657599"/>
                </a:lnTo>
                <a:lnTo>
                  <a:pt x="987829" y="3641703"/>
                </a:lnTo>
                <a:cubicBezTo>
                  <a:pt x="1189249" y="3569058"/>
                  <a:pt x="1343349" y="3393622"/>
                  <a:pt x="1390006" y="3176530"/>
                </a:cubicBezTo>
                <a:cubicBezTo>
                  <a:pt x="1176294" y="3218558"/>
                  <a:pt x="1001311" y="3372111"/>
                  <a:pt x="925183" y="3576054"/>
                </a:cubicBezTo>
                <a:lnTo>
                  <a:pt x="901347" y="3657599"/>
                </a:lnTo>
                <a:lnTo>
                  <a:pt x="785426" y="3657599"/>
                </a:lnTo>
                <a:lnTo>
                  <a:pt x="809443" y="3560654"/>
                </a:lnTo>
                <a:cubicBezTo>
                  <a:pt x="898122" y="3294794"/>
                  <a:pt x="1126730" y="3095844"/>
                  <a:pt x="1405098" y="3056183"/>
                </a:cubicBezTo>
                <a:cubicBezTo>
                  <a:pt x="1405146" y="3056031"/>
                  <a:pt x="1405150" y="3055880"/>
                  <a:pt x="1405155" y="3055727"/>
                </a:cubicBezTo>
                <a:lnTo>
                  <a:pt x="1411173" y="3055242"/>
                </a:lnTo>
                <a:cubicBezTo>
                  <a:pt x="1438446" y="3050681"/>
                  <a:pt x="1466297" y="3048472"/>
                  <a:pt x="1494548" y="3048509"/>
                </a:cubicBezTo>
                <a:cubicBezTo>
                  <a:pt x="1499622" y="3047327"/>
                  <a:pt x="1504731" y="3047273"/>
                  <a:pt x="1509853" y="3047273"/>
                </a:cubicBezTo>
                <a:close/>
                <a:moveTo>
                  <a:pt x="10646" y="3047273"/>
                </a:moveTo>
                <a:cubicBezTo>
                  <a:pt x="15729" y="3047273"/>
                  <a:pt x="20800" y="3047327"/>
                  <a:pt x="25836" y="3048509"/>
                </a:cubicBezTo>
                <a:cubicBezTo>
                  <a:pt x="53859" y="3048472"/>
                  <a:pt x="81485" y="3050680"/>
                  <a:pt x="108539" y="3055239"/>
                </a:cubicBezTo>
                <a:lnTo>
                  <a:pt x="114522" y="3055726"/>
                </a:lnTo>
                <a:cubicBezTo>
                  <a:pt x="114527" y="3055878"/>
                  <a:pt x="114531" y="3056030"/>
                  <a:pt x="114579" y="3056182"/>
                </a:cubicBezTo>
                <a:cubicBezTo>
                  <a:pt x="390762" y="3095844"/>
                  <a:pt x="617574" y="3294794"/>
                  <a:pt x="705556" y="3560653"/>
                </a:cubicBezTo>
                <a:lnTo>
                  <a:pt x="729384" y="3657599"/>
                </a:lnTo>
                <a:lnTo>
                  <a:pt x="614373" y="3657599"/>
                </a:lnTo>
                <a:lnTo>
                  <a:pt x="590724" y="3576054"/>
                </a:lnTo>
                <a:cubicBezTo>
                  <a:pt x="515194" y="3372111"/>
                  <a:pt x="341586" y="3218557"/>
                  <a:pt x="129552" y="3176530"/>
                </a:cubicBezTo>
                <a:cubicBezTo>
                  <a:pt x="175842" y="3393622"/>
                  <a:pt x="328731" y="3569058"/>
                  <a:pt x="528569" y="3641703"/>
                </a:cubicBezTo>
                <a:lnTo>
                  <a:pt x="585515" y="3657599"/>
                </a:lnTo>
                <a:lnTo>
                  <a:pt x="314899" y="3657599"/>
                </a:lnTo>
                <a:lnTo>
                  <a:pt x="311042" y="3655220"/>
                </a:lnTo>
                <a:cubicBezTo>
                  <a:pt x="155732" y="3541486"/>
                  <a:pt x="45173" y="3366682"/>
                  <a:pt x="11965" y="3164475"/>
                </a:cubicBezTo>
                <a:lnTo>
                  <a:pt x="10938" y="3164370"/>
                </a:lnTo>
                <a:cubicBezTo>
                  <a:pt x="10034" y="3159582"/>
                  <a:pt x="9186" y="3154778"/>
                  <a:pt x="9561" y="3149749"/>
                </a:cubicBezTo>
                <a:cubicBezTo>
                  <a:pt x="4593" y="3121645"/>
                  <a:pt x="1926" y="3092903"/>
                  <a:pt x="1455" y="3063715"/>
                </a:cubicBezTo>
                <a:lnTo>
                  <a:pt x="0" y="3048281"/>
                </a:lnTo>
                <a:lnTo>
                  <a:pt x="443" y="3048258"/>
                </a:lnTo>
                <a:lnTo>
                  <a:pt x="413" y="3047808"/>
                </a:lnTo>
                <a:cubicBezTo>
                  <a:pt x="3814" y="3047298"/>
                  <a:pt x="7227" y="3047273"/>
                  <a:pt x="10646" y="3047273"/>
                </a:cubicBezTo>
                <a:close/>
                <a:moveTo>
                  <a:pt x="616915" y="2409688"/>
                </a:moveTo>
                <a:cubicBezTo>
                  <a:pt x="374590" y="2457720"/>
                  <a:pt x="182455" y="2651418"/>
                  <a:pt x="129552" y="2899523"/>
                </a:cubicBezTo>
                <a:cubicBezTo>
                  <a:pt x="371877" y="2851491"/>
                  <a:pt x="564012" y="2657793"/>
                  <a:pt x="616915" y="2409688"/>
                </a:cubicBezTo>
                <a:close/>
                <a:moveTo>
                  <a:pt x="898785" y="2409686"/>
                </a:moveTo>
                <a:cubicBezTo>
                  <a:pt x="952107" y="2657791"/>
                  <a:pt x="1145764" y="2851489"/>
                  <a:pt x="1390006" y="2899521"/>
                </a:cubicBezTo>
                <a:cubicBezTo>
                  <a:pt x="1336684" y="2651416"/>
                  <a:pt x="1143028" y="2457718"/>
                  <a:pt x="898785" y="2409686"/>
                </a:cubicBezTo>
                <a:close/>
                <a:moveTo>
                  <a:pt x="735820" y="2280431"/>
                </a:moveTo>
                <a:lnTo>
                  <a:pt x="746053" y="2280967"/>
                </a:lnTo>
                <a:lnTo>
                  <a:pt x="746024" y="2281416"/>
                </a:lnTo>
                <a:lnTo>
                  <a:pt x="746466" y="2281439"/>
                </a:lnTo>
                <a:lnTo>
                  <a:pt x="745014" y="2296846"/>
                </a:lnTo>
                <a:cubicBezTo>
                  <a:pt x="744543" y="2326043"/>
                  <a:pt x="741876" y="2354797"/>
                  <a:pt x="736905" y="2382911"/>
                </a:cubicBezTo>
                <a:cubicBezTo>
                  <a:pt x="737281" y="2387938"/>
                  <a:pt x="736432" y="2392742"/>
                  <a:pt x="735529" y="2397528"/>
                </a:cubicBezTo>
                <a:lnTo>
                  <a:pt x="734502" y="2397634"/>
                </a:lnTo>
                <a:cubicBezTo>
                  <a:pt x="681370" y="2721165"/>
                  <a:pt x="430217" y="2974543"/>
                  <a:pt x="114579" y="3019872"/>
                </a:cubicBezTo>
                <a:cubicBezTo>
                  <a:pt x="114531" y="3020022"/>
                  <a:pt x="114527" y="3020176"/>
                  <a:pt x="114522" y="3020327"/>
                </a:cubicBezTo>
                <a:lnTo>
                  <a:pt x="108539" y="3020815"/>
                </a:lnTo>
                <a:cubicBezTo>
                  <a:pt x="81485" y="3025373"/>
                  <a:pt x="53859" y="3027582"/>
                  <a:pt x="25836" y="3027544"/>
                </a:cubicBezTo>
                <a:cubicBezTo>
                  <a:pt x="20800" y="3028727"/>
                  <a:pt x="15729" y="3028779"/>
                  <a:pt x="10646" y="3028779"/>
                </a:cubicBezTo>
                <a:cubicBezTo>
                  <a:pt x="7227" y="3028779"/>
                  <a:pt x="3814" y="3028755"/>
                  <a:pt x="413" y="3028245"/>
                </a:cubicBezTo>
                <a:lnTo>
                  <a:pt x="443" y="3027795"/>
                </a:lnTo>
                <a:lnTo>
                  <a:pt x="0" y="3027771"/>
                </a:lnTo>
                <a:lnTo>
                  <a:pt x="1455" y="3012338"/>
                </a:lnTo>
                <a:cubicBezTo>
                  <a:pt x="1926" y="2983150"/>
                  <a:pt x="4593" y="2954407"/>
                  <a:pt x="9561" y="2926303"/>
                </a:cubicBezTo>
                <a:cubicBezTo>
                  <a:pt x="9186" y="2921275"/>
                  <a:pt x="10034" y="2916471"/>
                  <a:pt x="10938" y="2911683"/>
                </a:cubicBezTo>
                <a:lnTo>
                  <a:pt x="11965" y="2911578"/>
                </a:lnTo>
                <a:cubicBezTo>
                  <a:pt x="65097" y="2588046"/>
                  <a:pt x="316251" y="2334668"/>
                  <a:pt x="631888" y="2289341"/>
                </a:cubicBezTo>
                <a:cubicBezTo>
                  <a:pt x="631935" y="2289189"/>
                  <a:pt x="631939" y="2289038"/>
                  <a:pt x="631944" y="2288885"/>
                </a:cubicBezTo>
                <a:lnTo>
                  <a:pt x="637916" y="2288400"/>
                </a:lnTo>
                <a:cubicBezTo>
                  <a:pt x="664974" y="2283838"/>
                  <a:pt x="692606" y="2281630"/>
                  <a:pt x="720636" y="2281667"/>
                </a:cubicBezTo>
                <a:cubicBezTo>
                  <a:pt x="725669" y="2280485"/>
                  <a:pt x="730739" y="2280431"/>
                  <a:pt x="735820" y="2280431"/>
                </a:cubicBezTo>
                <a:close/>
                <a:moveTo>
                  <a:pt x="778939" y="2280430"/>
                </a:moveTo>
                <a:cubicBezTo>
                  <a:pt x="784062" y="2280430"/>
                  <a:pt x="789173" y="2280483"/>
                  <a:pt x="794248" y="2281666"/>
                </a:cubicBezTo>
                <a:cubicBezTo>
                  <a:pt x="822493" y="2281628"/>
                  <a:pt x="850338" y="2283836"/>
                  <a:pt x="877606" y="2288395"/>
                </a:cubicBezTo>
                <a:lnTo>
                  <a:pt x="883637" y="2288882"/>
                </a:lnTo>
                <a:cubicBezTo>
                  <a:pt x="883642" y="2289035"/>
                  <a:pt x="883646" y="2289187"/>
                  <a:pt x="883694" y="2289338"/>
                </a:cubicBezTo>
                <a:cubicBezTo>
                  <a:pt x="1201830" y="2334666"/>
                  <a:pt x="1454972" y="2588044"/>
                  <a:pt x="1508524" y="2911575"/>
                </a:cubicBezTo>
                <a:lnTo>
                  <a:pt x="1509559" y="2911682"/>
                </a:lnTo>
                <a:cubicBezTo>
                  <a:pt x="1510469" y="2916467"/>
                  <a:pt x="1511324" y="2921271"/>
                  <a:pt x="1510946" y="2926298"/>
                </a:cubicBezTo>
                <a:lnTo>
                  <a:pt x="1511022" y="2927099"/>
                </a:lnTo>
                <a:lnTo>
                  <a:pt x="1511022" y="3028717"/>
                </a:lnTo>
                <a:lnTo>
                  <a:pt x="1509853" y="3028778"/>
                </a:lnTo>
                <a:cubicBezTo>
                  <a:pt x="1504731" y="3028778"/>
                  <a:pt x="1499622" y="3028725"/>
                  <a:pt x="1494548" y="3027542"/>
                </a:cubicBezTo>
                <a:cubicBezTo>
                  <a:pt x="1466297" y="3027580"/>
                  <a:pt x="1438446" y="3025370"/>
                  <a:pt x="1411173" y="3020809"/>
                </a:cubicBezTo>
                <a:lnTo>
                  <a:pt x="1405155" y="3020324"/>
                </a:lnTo>
                <a:cubicBezTo>
                  <a:pt x="1405150" y="3020172"/>
                  <a:pt x="1405146" y="3020020"/>
                  <a:pt x="1405098" y="3019869"/>
                </a:cubicBezTo>
                <a:cubicBezTo>
                  <a:pt x="1086963" y="2974541"/>
                  <a:pt x="833821" y="2721163"/>
                  <a:pt x="780268" y="2397631"/>
                </a:cubicBezTo>
                <a:lnTo>
                  <a:pt x="779233" y="2397526"/>
                </a:lnTo>
                <a:cubicBezTo>
                  <a:pt x="778321" y="2392738"/>
                  <a:pt x="777467" y="2387934"/>
                  <a:pt x="777844" y="2382906"/>
                </a:cubicBezTo>
                <a:cubicBezTo>
                  <a:pt x="772837" y="2354802"/>
                  <a:pt x="770149" y="2326060"/>
                  <a:pt x="769674" y="2296872"/>
                </a:cubicBezTo>
                <a:lnTo>
                  <a:pt x="768208" y="2281438"/>
                </a:lnTo>
                <a:lnTo>
                  <a:pt x="768655" y="2281414"/>
                </a:lnTo>
                <a:lnTo>
                  <a:pt x="768625" y="2280964"/>
                </a:lnTo>
                <a:cubicBezTo>
                  <a:pt x="772053" y="2280454"/>
                  <a:pt x="775493" y="2280430"/>
                  <a:pt x="778939" y="2280430"/>
                </a:cubicBezTo>
                <a:close/>
                <a:moveTo>
                  <a:pt x="1390006" y="1650925"/>
                </a:moveTo>
                <a:cubicBezTo>
                  <a:pt x="1145764" y="1698957"/>
                  <a:pt x="952107" y="1892655"/>
                  <a:pt x="898785" y="2140760"/>
                </a:cubicBezTo>
                <a:cubicBezTo>
                  <a:pt x="1143028" y="2092728"/>
                  <a:pt x="1336684" y="1899030"/>
                  <a:pt x="1390006" y="1650925"/>
                </a:cubicBezTo>
                <a:close/>
                <a:moveTo>
                  <a:pt x="129552" y="1650925"/>
                </a:moveTo>
                <a:cubicBezTo>
                  <a:pt x="182455" y="1899030"/>
                  <a:pt x="374590" y="2092728"/>
                  <a:pt x="616915" y="2140760"/>
                </a:cubicBezTo>
                <a:cubicBezTo>
                  <a:pt x="564012" y="1892655"/>
                  <a:pt x="371877" y="1698957"/>
                  <a:pt x="129552" y="1650925"/>
                </a:cubicBezTo>
                <a:close/>
                <a:moveTo>
                  <a:pt x="1509853" y="1521669"/>
                </a:moveTo>
                <a:lnTo>
                  <a:pt x="1511022" y="1521730"/>
                </a:lnTo>
                <a:lnTo>
                  <a:pt x="1511022" y="1623348"/>
                </a:lnTo>
                <a:lnTo>
                  <a:pt x="1510946" y="1624148"/>
                </a:lnTo>
                <a:cubicBezTo>
                  <a:pt x="1511324" y="1629176"/>
                  <a:pt x="1510469" y="1633979"/>
                  <a:pt x="1509559" y="1638765"/>
                </a:cubicBezTo>
                <a:lnTo>
                  <a:pt x="1508524" y="1638871"/>
                </a:lnTo>
                <a:cubicBezTo>
                  <a:pt x="1454972" y="1962402"/>
                  <a:pt x="1201830" y="2215780"/>
                  <a:pt x="883694" y="2261109"/>
                </a:cubicBezTo>
                <a:cubicBezTo>
                  <a:pt x="883646" y="2261259"/>
                  <a:pt x="883642" y="2261413"/>
                  <a:pt x="883637" y="2261564"/>
                </a:cubicBezTo>
                <a:lnTo>
                  <a:pt x="877606" y="2262052"/>
                </a:lnTo>
                <a:cubicBezTo>
                  <a:pt x="850338" y="2266610"/>
                  <a:pt x="822493" y="2268819"/>
                  <a:pt x="794248" y="2268781"/>
                </a:cubicBezTo>
                <a:cubicBezTo>
                  <a:pt x="789173" y="2269964"/>
                  <a:pt x="784062" y="2270016"/>
                  <a:pt x="778939" y="2270016"/>
                </a:cubicBezTo>
                <a:cubicBezTo>
                  <a:pt x="775493" y="2270016"/>
                  <a:pt x="772053" y="2269992"/>
                  <a:pt x="768625" y="2269482"/>
                </a:cubicBezTo>
                <a:lnTo>
                  <a:pt x="768655" y="2269032"/>
                </a:lnTo>
                <a:lnTo>
                  <a:pt x="768208" y="2269008"/>
                </a:lnTo>
                <a:lnTo>
                  <a:pt x="769674" y="2253575"/>
                </a:lnTo>
                <a:cubicBezTo>
                  <a:pt x="770149" y="2224387"/>
                  <a:pt x="772837" y="2195644"/>
                  <a:pt x="777844" y="2167540"/>
                </a:cubicBezTo>
                <a:cubicBezTo>
                  <a:pt x="777467" y="2162513"/>
                  <a:pt x="778321" y="2157708"/>
                  <a:pt x="779233" y="2152920"/>
                </a:cubicBezTo>
                <a:lnTo>
                  <a:pt x="780268" y="2152815"/>
                </a:lnTo>
                <a:cubicBezTo>
                  <a:pt x="833821" y="1829283"/>
                  <a:pt x="1086963" y="1575905"/>
                  <a:pt x="1405098" y="1530578"/>
                </a:cubicBezTo>
                <a:cubicBezTo>
                  <a:pt x="1405146" y="1530426"/>
                  <a:pt x="1405150" y="1530275"/>
                  <a:pt x="1405155" y="1530122"/>
                </a:cubicBezTo>
                <a:lnTo>
                  <a:pt x="1411173" y="1529637"/>
                </a:lnTo>
                <a:cubicBezTo>
                  <a:pt x="1438446" y="1525076"/>
                  <a:pt x="1466297" y="1522867"/>
                  <a:pt x="1494548" y="1522905"/>
                </a:cubicBezTo>
                <a:cubicBezTo>
                  <a:pt x="1499622" y="1521722"/>
                  <a:pt x="1504731" y="1521669"/>
                  <a:pt x="1509853" y="1521669"/>
                </a:cubicBezTo>
                <a:close/>
                <a:moveTo>
                  <a:pt x="10646" y="1521669"/>
                </a:moveTo>
                <a:cubicBezTo>
                  <a:pt x="15729" y="1521669"/>
                  <a:pt x="20800" y="1521722"/>
                  <a:pt x="25836" y="1522905"/>
                </a:cubicBezTo>
                <a:cubicBezTo>
                  <a:pt x="53859" y="1522867"/>
                  <a:pt x="81485" y="1525075"/>
                  <a:pt x="108539" y="1529634"/>
                </a:cubicBezTo>
                <a:lnTo>
                  <a:pt x="114522" y="1530121"/>
                </a:lnTo>
                <a:cubicBezTo>
                  <a:pt x="114527" y="1530273"/>
                  <a:pt x="114531" y="1530426"/>
                  <a:pt x="114579" y="1530577"/>
                </a:cubicBezTo>
                <a:cubicBezTo>
                  <a:pt x="430217" y="1575905"/>
                  <a:pt x="681370" y="1829283"/>
                  <a:pt x="734502" y="2152814"/>
                </a:cubicBezTo>
                <a:lnTo>
                  <a:pt x="735529" y="2152920"/>
                </a:lnTo>
                <a:cubicBezTo>
                  <a:pt x="736432" y="2157706"/>
                  <a:pt x="737281" y="2162510"/>
                  <a:pt x="736905" y="2167537"/>
                </a:cubicBezTo>
                <a:cubicBezTo>
                  <a:pt x="741876" y="2195652"/>
                  <a:pt x="744543" y="2224405"/>
                  <a:pt x="745014" y="2253603"/>
                </a:cubicBezTo>
                <a:lnTo>
                  <a:pt x="746466" y="2269008"/>
                </a:lnTo>
                <a:lnTo>
                  <a:pt x="746024" y="2269032"/>
                </a:lnTo>
                <a:lnTo>
                  <a:pt x="746053" y="2269481"/>
                </a:lnTo>
                <a:lnTo>
                  <a:pt x="735820" y="2270016"/>
                </a:lnTo>
                <a:cubicBezTo>
                  <a:pt x="730739" y="2270016"/>
                  <a:pt x="725669" y="2269964"/>
                  <a:pt x="720636" y="2268781"/>
                </a:cubicBezTo>
                <a:cubicBezTo>
                  <a:pt x="692606" y="2268819"/>
                  <a:pt x="664974" y="2266609"/>
                  <a:pt x="637916" y="2262048"/>
                </a:cubicBezTo>
                <a:lnTo>
                  <a:pt x="631944" y="2261563"/>
                </a:lnTo>
                <a:cubicBezTo>
                  <a:pt x="631939" y="2261411"/>
                  <a:pt x="631935" y="2261259"/>
                  <a:pt x="631888" y="2261108"/>
                </a:cubicBezTo>
                <a:cubicBezTo>
                  <a:pt x="316251" y="2215780"/>
                  <a:pt x="65097" y="1962402"/>
                  <a:pt x="11965" y="1638870"/>
                </a:cubicBezTo>
                <a:lnTo>
                  <a:pt x="10938" y="1638765"/>
                </a:lnTo>
                <a:cubicBezTo>
                  <a:pt x="10034" y="1633977"/>
                  <a:pt x="9186" y="1629173"/>
                  <a:pt x="9561" y="1624145"/>
                </a:cubicBezTo>
                <a:cubicBezTo>
                  <a:pt x="4593" y="1596041"/>
                  <a:pt x="1926" y="1567298"/>
                  <a:pt x="1455" y="1538111"/>
                </a:cubicBezTo>
                <a:lnTo>
                  <a:pt x="0" y="1522677"/>
                </a:lnTo>
                <a:lnTo>
                  <a:pt x="443" y="1522653"/>
                </a:lnTo>
                <a:lnTo>
                  <a:pt x="413" y="1522203"/>
                </a:lnTo>
                <a:cubicBezTo>
                  <a:pt x="3814" y="1521693"/>
                  <a:pt x="7227" y="1521669"/>
                  <a:pt x="10646" y="1521669"/>
                </a:cubicBezTo>
                <a:close/>
                <a:moveTo>
                  <a:pt x="616915" y="884083"/>
                </a:moveTo>
                <a:cubicBezTo>
                  <a:pt x="374590" y="932116"/>
                  <a:pt x="182455" y="1125813"/>
                  <a:pt x="129552" y="1373918"/>
                </a:cubicBezTo>
                <a:cubicBezTo>
                  <a:pt x="371877" y="1325887"/>
                  <a:pt x="564012" y="1132188"/>
                  <a:pt x="616915" y="884083"/>
                </a:cubicBezTo>
                <a:close/>
                <a:moveTo>
                  <a:pt x="898785" y="884081"/>
                </a:moveTo>
                <a:cubicBezTo>
                  <a:pt x="952107" y="1132187"/>
                  <a:pt x="1145764" y="1325884"/>
                  <a:pt x="1390006" y="1373916"/>
                </a:cubicBezTo>
                <a:cubicBezTo>
                  <a:pt x="1336684" y="1125812"/>
                  <a:pt x="1143028" y="932113"/>
                  <a:pt x="898785" y="884081"/>
                </a:cubicBezTo>
                <a:close/>
                <a:moveTo>
                  <a:pt x="735820" y="754827"/>
                </a:moveTo>
                <a:lnTo>
                  <a:pt x="746053" y="755362"/>
                </a:lnTo>
                <a:lnTo>
                  <a:pt x="746024" y="755811"/>
                </a:lnTo>
                <a:lnTo>
                  <a:pt x="746466" y="755835"/>
                </a:lnTo>
                <a:lnTo>
                  <a:pt x="745014" y="771241"/>
                </a:lnTo>
                <a:cubicBezTo>
                  <a:pt x="744543" y="800439"/>
                  <a:pt x="741876" y="829193"/>
                  <a:pt x="736905" y="857306"/>
                </a:cubicBezTo>
                <a:cubicBezTo>
                  <a:pt x="737281" y="862334"/>
                  <a:pt x="736432" y="867137"/>
                  <a:pt x="735529" y="871924"/>
                </a:cubicBezTo>
                <a:lnTo>
                  <a:pt x="734502" y="872029"/>
                </a:lnTo>
                <a:cubicBezTo>
                  <a:pt x="681370" y="1195560"/>
                  <a:pt x="430217" y="1448938"/>
                  <a:pt x="114579" y="1494267"/>
                </a:cubicBezTo>
                <a:cubicBezTo>
                  <a:pt x="114531" y="1494418"/>
                  <a:pt x="114527" y="1494571"/>
                  <a:pt x="114522" y="1494722"/>
                </a:cubicBezTo>
                <a:lnTo>
                  <a:pt x="108539" y="1495210"/>
                </a:lnTo>
                <a:cubicBezTo>
                  <a:pt x="81485" y="1499768"/>
                  <a:pt x="53859" y="1501977"/>
                  <a:pt x="25836" y="1501940"/>
                </a:cubicBezTo>
                <a:cubicBezTo>
                  <a:pt x="20800" y="1503122"/>
                  <a:pt x="15729" y="1503175"/>
                  <a:pt x="10646" y="1503175"/>
                </a:cubicBezTo>
                <a:cubicBezTo>
                  <a:pt x="7227" y="1503175"/>
                  <a:pt x="3814" y="1503150"/>
                  <a:pt x="413" y="1502640"/>
                </a:cubicBezTo>
                <a:lnTo>
                  <a:pt x="443" y="1502190"/>
                </a:lnTo>
                <a:lnTo>
                  <a:pt x="0" y="1502167"/>
                </a:lnTo>
                <a:lnTo>
                  <a:pt x="1455" y="1486734"/>
                </a:lnTo>
                <a:cubicBezTo>
                  <a:pt x="1926" y="1457545"/>
                  <a:pt x="4593" y="1428803"/>
                  <a:pt x="9561" y="1400699"/>
                </a:cubicBezTo>
                <a:cubicBezTo>
                  <a:pt x="9186" y="1395670"/>
                  <a:pt x="10034" y="1390866"/>
                  <a:pt x="10938" y="1386079"/>
                </a:cubicBezTo>
                <a:lnTo>
                  <a:pt x="11965" y="1385973"/>
                </a:lnTo>
                <a:cubicBezTo>
                  <a:pt x="65097" y="1062441"/>
                  <a:pt x="316251" y="809063"/>
                  <a:pt x="631888" y="763736"/>
                </a:cubicBezTo>
                <a:cubicBezTo>
                  <a:pt x="631935" y="763585"/>
                  <a:pt x="631939" y="763433"/>
                  <a:pt x="631944" y="763280"/>
                </a:cubicBezTo>
                <a:lnTo>
                  <a:pt x="637916" y="762795"/>
                </a:lnTo>
                <a:cubicBezTo>
                  <a:pt x="664974" y="758234"/>
                  <a:pt x="692606" y="756025"/>
                  <a:pt x="720636" y="756063"/>
                </a:cubicBezTo>
                <a:cubicBezTo>
                  <a:pt x="725669" y="754880"/>
                  <a:pt x="730739" y="754827"/>
                  <a:pt x="735820" y="754827"/>
                </a:cubicBezTo>
                <a:close/>
                <a:moveTo>
                  <a:pt x="778939" y="754825"/>
                </a:moveTo>
                <a:cubicBezTo>
                  <a:pt x="784062" y="754825"/>
                  <a:pt x="789173" y="754878"/>
                  <a:pt x="794248" y="756061"/>
                </a:cubicBezTo>
                <a:cubicBezTo>
                  <a:pt x="822493" y="756023"/>
                  <a:pt x="850338" y="758231"/>
                  <a:pt x="877606" y="762790"/>
                </a:cubicBezTo>
                <a:lnTo>
                  <a:pt x="883637" y="763277"/>
                </a:lnTo>
                <a:cubicBezTo>
                  <a:pt x="883642" y="763430"/>
                  <a:pt x="883646" y="763582"/>
                  <a:pt x="883694" y="763733"/>
                </a:cubicBezTo>
                <a:cubicBezTo>
                  <a:pt x="1201830" y="809061"/>
                  <a:pt x="1454972" y="1062440"/>
                  <a:pt x="1508524" y="1385970"/>
                </a:cubicBezTo>
                <a:lnTo>
                  <a:pt x="1509559" y="1386077"/>
                </a:lnTo>
                <a:cubicBezTo>
                  <a:pt x="1510469" y="1390862"/>
                  <a:pt x="1511324" y="1395666"/>
                  <a:pt x="1510946" y="1400693"/>
                </a:cubicBezTo>
                <a:lnTo>
                  <a:pt x="1511022" y="1401494"/>
                </a:lnTo>
                <a:lnTo>
                  <a:pt x="1511022" y="1503112"/>
                </a:lnTo>
                <a:lnTo>
                  <a:pt x="1509853" y="1503173"/>
                </a:lnTo>
                <a:cubicBezTo>
                  <a:pt x="1504731" y="1503173"/>
                  <a:pt x="1499622" y="1503120"/>
                  <a:pt x="1494548" y="1501938"/>
                </a:cubicBezTo>
                <a:cubicBezTo>
                  <a:pt x="1466297" y="1501975"/>
                  <a:pt x="1438446" y="1499766"/>
                  <a:pt x="1411173" y="1495205"/>
                </a:cubicBezTo>
                <a:lnTo>
                  <a:pt x="1405155" y="1494720"/>
                </a:lnTo>
                <a:cubicBezTo>
                  <a:pt x="1405150" y="1494567"/>
                  <a:pt x="1405146" y="1494415"/>
                  <a:pt x="1405098" y="1494264"/>
                </a:cubicBezTo>
                <a:cubicBezTo>
                  <a:pt x="1086963" y="1448937"/>
                  <a:pt x="833821" y="1195558"/>
                  <a:pt x="780268" y="872026"/>
                </a:cubicBezTo>
                <a:lnTo>
                  <a:pt x="779233" y="871922"/>
                </a:lnTo>
                <a:cubicBezTo>
                  <a:pt x="778321" y="867134"/>
                  <a:pt x="777467" y="862329"/>
                  <a:pt x="777844" y="857301"/>
                </a:cubicBezTo>
                <a:cubicBezTo>
                  <a:pt x="772837" y="829197"/>
                  <a:pt x="770149" y="800455"/>
                  <a:pt x="769674" y="771267"/>
                </a:cubicBezTo>
                <a:lnTo>
                  <a:pt x="768208" y="755833"/>
                </a:lnTo>
                <a:lnTo>
                  <a:pt x="768655" y="755810"/>
                </a:lnTo>
                <a:lnTo>
                  <a:pt x="768625" y="755360"/>
                </a:lnTo>
                <a:cubicBezTo>
                  <a:pt x="772053" y="754849"/>
                  <a:pt x="775493" y="754825"/>
                  <a:pt x="778939" y="754825"/>
                </a:cubicBezTo>
                <a:close/>
                <a:moveTo>
                  <a:pt x="1390006" y="125320"/>
                </a:moveTo>
                <a:cubicBezTo>
                  <a:pt x="1145764" y="173353"/>
                  <a:pt x="952107" y="367050"/>
                  <a:pt x="898785" y="615155"/>
                </a:cubicBezTo>
                <a:cubicBezTo>
                  <a:pt x="1143028" y="567124"/>
                  <a:pt x="1336684" y="373425"/>
                  <a:pt x="1390006" y="125320"/>
                </a:cubicBezTo>
                <a:close/>
                <a:moveTo>
                  <a:pt x="129552" y="125320"/>
                </a:moveTo>
                <a:cubicBezTo>
                  <a:pt x="182455" y="373425"/>
                  <a:pt x="374590" y="567123"/>
                  <a:pt x="616915" y="615155"/>
                </a:cubicBezTo>
                <a:cubicBezTo>
                  <a:pt x="564012" y="367050"/>
                  <a:pt x="371877" y="173352"/>
                  <a:pt x="129552" y="125320"/>
                </a:cubicBezTo>
                <a:close/>
                <a:moveTo>
                  <a:pt x="1461115" y="0"/>
                </a:moveTo>
                <a:lnTo>
                  <a:pt x="1511022" y="0"/>
                </a:lnTo>
                <a:lnTo>
                  <a:pt x="1511022" y="97744"/>
                </a:lnTo>
                <a:lnTo>
                  <a:pt x="1510946" y="98544"/>
                </a:lnTo>
                <a:cubicBezTo>
                  <a:pt x="1511324" y="103571"/>
                  <a:pt x="1510469" y="108374"/>
                  <a:pt x="1509559" y="113161"/>
                </a:cubicBezTo>
                <a:lnTo>
                  <a:pt x="1508524" y="113266"/>
                </a:lnTo>
                <a:cubicBezTo>
                  <a:pt x="1454972" y="436797"/>
                  <a:pt x="1201830" y="690176"/>
                  <a:pt x="883694" y="735504"/>
                </a:cubicBezTo>
                <a:cubicBezTo>
                  <a:pt x="883646" y="735655"/>
                  <a:pt x="883642" y="735808"/>
                  <a:pt x="883637" y="735960"/>
                </a:cubicBezTo>
                <a:lnTo>
                  <a:pt x="877606" y="736447"/>
                </a:lnTo>
                <a:cubicBezTo>
                  <a:pt x="850338" y="741006"/>
                  <a:pt x="822493" y="743215"/>
                  <a:pt x="794248" y="743177"/>
                </a:cubicBezTo>
                <a:cubicBezTo>
                  <a:pt x="789173" y="744360"/>
                  <a:pt x="784062" y="744412"/>
                  <a:pt x="778939" y="744412"/>
                </a:cubicBezTo>
                <a:cubicBezTo>
                  <a:pt x="775493" y="744412"/>
                  <a:pt x="772053" y="744387"/>
                  <a:pt x="768625" y="743877"/>
                </a:cubicBezTo>
                <a:lnTo>
                  <a:pt x="768655" y="743427"/>
                </a:lnTo>
                <a:lnTo>
                  <a:pt x="768208" y="743404"/>
                </a:lnTo>
                <a:lnTo>
                  <a:pt x="769674" y="727971"/>
                </a:lnTo>
                <a:cubicBezTo>
                  <a:pt x="770149" y="698783"/>
                  <a:pt x="772837" y="670040"/>
                  <a:pt x="777844" y="641936"/>
                </a:cubicBezTo>
                <a:cubicBezTo>
                  <a:pt x="777467" y="636908"/>
                  <a:pt x="778321" y="632103"/>
                  <a:pt x="779233" y="627316"/>
                </a:cubicBezTo>
                <a:lnTo>
                  <a:pt x="780268" y="627211"/>
                </a:lnTo>
                <a:cubicBezTo>
                  <a:pt x="833821" y="303678"/>
                  <a:pt x="1086963" y="50300"/>
                  <a:pt x="1405098" y="4973"/>
                </a:cubicBezTo>
                <a:cubicBezTo>
                  <a:pt x="1405146" y="4822"/>
                  <a:pt x="1405150" y="4670"/>
                  <a:pt x="1405155" y="4517"/>
                </a:cubicBezTo>
                <a:lnTo>
                  <a:pt x="1411173" y="4032"/>
                </a:lnTo>
                <a:close/>
                <a:moveTo>
                  <a:pt x="276" y="0"/>
                </a:moveTo>
                <a:lnTo>
                  <a:pt x="59014" y="0"/>
                </a:lnTo>
                <a:lnTo>
                  <a:pt x="108539" y="4029"/>
                </a:lnTo>
                <a:lnTo>
                  <a:pt x="114522" y="4516"/>
                </a:lnTo>
                <a:cubicBezTo>
                  <a:pt x="114527" y="4669"/>
                  <a:pt x="114531" y="4821"/>
                  <a:pt x="114579" y="4972"/>
                </a:cubicBezTo>
                <a:cubicBezTo>
                  <a:pt x="430217" y="50300"/>
                  <a:pt x="681370" y="303678"/>
                  <a:pt x="734502" y="627210"/>
                </a:cubicBezTo>
                <a:lnTo>
                  <a:pt x="735529" y="627316"/>
                </a:lnTo>
                <a:cubicBezTo>
                  <a:pt x="736432" y="632101"/>
                  <a:pt x="737281" y="636905"/>
                  <a:pt x="736905" y="641932"/>
                </a:cubicBezTo>
                <a:cubicBezTo>
                  <a:pt x="741876" y="670047"/>
                  <a:pt x="744543" y="698800"/>
                  <a:pt x="745014" y="727999"/>
                </a:cubicBezTo>
                <a:lnTo>
                  <a:pt x="746466" y="743404"/>
                </a:lnTo>
                <a:lnTo>
                  <a:pt x="746024" y="743427"/>
                </a:lnTo>
                <a:lnTo>
                  <a:pt x="746053" y="743876"/>
                </a:lnTo>
                <a:lnTo>
                  <a:pt x="735820" y="744412"/>
                </a:lnTo>
                <a:cubicBezTo>
                  <a:pt x="730739" y="744412"/>
                  <a:pt x="725669" y="744360"/>
                  <a:pt x="720636" y="743177"/>
                </a:cubicBezTo>
                <a:cubicBezTo>
                  <a:pt x="692606" y="743215"/>
                  <a:pt x="664974" y="741005"/>
                  <a:pt x="637916" y="736445"/>
                </a:cubicBezTo>
                <a:lnTo>
                  <a:pt x="631944" y="735959"/>
                </a:lnTo>
                <a:cubicBezTo>
                  <a:pt x="631939" y="735806"/>
                  <a:pt x="631935" y="735654"/>
                  <a:pt x="631888" y="735503"/>
                </a:cubicBezTo>
                <a:cubicBezTo>
                  <a:pt x="316251" y="690176"/>
                  <a:pt x="65097" y="436797"/>
                  <a:pt x="11965" y="113265"/>
                </a:cubicBezTo>
                <a:lnTo>
                  <a:pt x="10938" y="113161"/>
                </a:lnTo>
                <a:cubicBezTo>
                  <a:pt x="10034" y="108373"/>
                  <a:pt x="9186" y="103568"/>
                  <a:pt x="9561" y="98540"/>
                </a:cubicBezTo>
                <a:cubicBezTo>
                  <a:pt x="4593" y="70436"/>
                  <a:pt x="1926" y="41694"/>
                  <a:pt x="1455" y="12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74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324000" y="324001"/>
            <a:ext cx="5143350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0801497-4E50-4796-8095-E7289E2C763E}"/>
              </a:ext>
            </a:extLst>
          </p:cNvPr>
          <p:cNvSpPr/>
          <p:nvPr userDrawn="1"/>
        </p:nvSpPr>
        <p:spPr>
          <a:xfrm flipV="1">
            <a:off x="324000" y="4483104"/>
            <a:ext cx="5143350" cy="2046045"/>
          </a:xfrm>
          <a:custGeom>
            <a:avLst/>
            <a:gdLst>
              <a:gd name="connsiteX0" fmla="*/ 5130566 w 5143350"/>
              <a:gd name="connsiteY0" fmla="*/ 1529818 h 2046045"/>
              <a:gd name="connsiteX1" fmla="*/ 5143350 w 5143350"/>
              <a:gd name="connsiteY1" fmla="*/ 1531032 h 2046045"/>
              <a:gd name="connsiteX2" fmla="*/ 5143350 w 5143350"/>
              <a:gd name="connsiteY2" fmla="*/ 1666937 h 2046045"/>
              <a:gd name="connsiteX3" fmla="*/ 5138466 w 5143350"/>
              <a:gd name="connsiteY3" fmla="*/ 1645303 h 2046045"/>
              <a:gd name="connsiteX4" fmla="*/ 5138011 w 5143350"/>
              <a:gd name="connsiteY4" fmla="*/ 1645246 h 2046045"/>
              <a:gd name="connsiteX5" fmla="*/ 5137525 w 5143350"/>
              <a:gd name="connsiteY5" fmla="*/ 1639227 h 2046045"/>
              <a:gd name="connsiteX6" fmla="*/ 5130793 w 5143350"/>
              <a:gd name="connsiteY6" fmla="*/ 1555853 h 2046045"/>
              <a:gd name="connsiteX7" fmla="*/ 5129558 w 5143350"/>
              <a:gd name="connsiteY7" fmla="*/ 1540548 h 2046045"/>
              <a:gd name="connsiteX8" fmla="*/ 5130093 w 5143350"/>
              <a:gd name="connsiteY8" fmla="*/ 1530234 h 2046045"/>
              <a:gd name="connsiteX9" fmla="*/ 5130542 w 5143350"/>
              <a:gd name="connsiteY9" fmla="*/ 1530264 h 2046045"/>
              <a:gd name="connsiteX10" fmla="*/ 5110054 w 5143350"/>
              <a:gd name="connsiteY10" fmla="*/ 1529818 h 2046045"/>
              <a:gd name="connsiteX11" fmla="*/ 5110078 w 5143350"/>
              <a:gd name="connsiteY11" fmla="*/ 1530264 h 2046045"/>
              <a:gd name="connsiteX12" fmla="*/ 5110526 w 5143350"/>
              <a:gd name="connsiteY12" fmla="*/ 1530234 h 2046045"/>
              <a:gd name="connsiteX13" fmla="*/ 5111062 w 5143350"/>
              <a:gd name="connsiteY13" fmla="*/ 1540548 h 2046045"/>
              <a:gd name="connsiteX14" fmla="*/ 5109826 w 5143350"/>
              <a:gd name="connsiteY14" fmla="*/ 1555853 h 2046045"/>
              <a:gd name="connsiteX15" fmla="*/ 5103094 w 5143350"/>
              <a:gd name="connsiteY15" fmla="*/ 1639227 h 2046045"/>
              <a:gd name="connsiteX16" fmla="*/ 5102609 w 5143350"/>
              <a:gd name="connsiteY16" fmla="*/ 1645246 h 2046045"/>
              <a:gd name="connsiteX17" fmla="*/ 5102153 w 5143350"/>
              <a:gd name="connsiteY17" fmla="*/ 1645303 h 2046045"/>
              <a:gd name="connsiteX18" fmla="*/ 4904654 w 5143350"/>
              <a:gd name="connsiteY18" fmla="*/ 2046045 h 2046045"/>
              <a:gd name="connsiteX19" fmla="*/ 4729531 w 5143350"/>
              <a:gd name="connsiteY19" fmla="*/ 2046045 h 2046045"/>
              <a:gd name="connsiteX20" fmla="*/ 4981806 w 5143350"/>
              <a:gd name="connsiteY20" fmla="*/ 1660395 h 2046045"/>
              <a:gd name="connsiteX21" fmla="*/ 4524026 w 5143350"/>
              <a:gd name="connsiteY21" fmla="*/ 2046045 h 2046045"/>
              <a:gd name="connsiteX22" fmla="*/ 4400016 w 5143350"/>
              <a:gd name="connsiteY22" fmla="*/ 2046045 h 2046045"/>
              <a:gd name="connsiteX23" fmla="*/ 4993860 w 5143350"/>
              <a:gd name="connsiteY23" fmla="*/ 1541877 h 2046045"/>
              <a:gd name="connsiteX24" fmla="*/ 4993965 w 5143350"/>
              <a:gd name="connsiteY24" fmla="*/ 1540842 h 2046045"/>
              <a:gd name="connsiteX25" fmla="*/ 5008582 w 5143350"/>
              <a:gd name="connsiteY25" fmla="*/ 1539454 h 2046045"/>
              <a:gd name="connsiteX26" fmla="*/ 5094648 w 5143350"/>
              <a:gd name="connsiteY26" fmla="*/ 1531281 h 2046045"/>
              <a:gd name="connsiteX27" fmla="*/ 3604961 w 5143350"/>
              <a:gd name="connsiteY27" fmla="*/ 1529818 h 2046045"/>
              <a:gd name="connsiteX28" fmla="*/ 3620366 w 5143350"/>
              <a:gd name="connsiteY28" fmla="*/ 1531281 h 2046045"/>
              <a:gd name="connsiteX29" fmla="*/ 3706433 w 5143350"/>
              <a:gd name="connsiteY29" fmla="*/ 1539454 h 2046045"/>
              <a:gd name="connsiteX30" fmla="*/ 3721049 w 5143350"/>
              <a:gd name="connsiteY30" fmla="*/ 1540842 h 2046045"/>
              <a:gd name="connsiteX31" fmla="*/ 3721156 w 5143350"/>
              <a:gd name="connsiteY31" fmla="*/ 1541877 h 2046045"/>
              <a:gd name="connsiteX32" fmla="*/ 4314998 w 5143350"/>
              <a:gd name="connsiteY32" fmla="*/ 2046045 h 2046045"/>
              <a:gd name="connsiteX33" fmla="*/ 4190989 w 5143350"/>
              <a:gd name="connsiteY33" fmla="*/ 2046045 h 2046045"/>
              <a:gd name="connsiteX34" fmla="*/ 3733210 w 5143350"/>
              <a:gd name="connsiteY34" fmla="*/ 1660395 h 2046045"/>
              <a:gd name="connsiteX35" fmla="*/ 3985483 w 5143350"/>
              <a:gd name="connsiteY35" fmla="*/ 2046045 h 2046045"/>
              <a:gd name="connsiteX36" fmla="*/ 3810360 w 5143350"/>
              <a:gd name="connsiteY36" fmla="*/ 2046045 h 2046045"/>
              <a:gd name="connsiteX37" fmla="*/ 3612862 w 5143350"/>
              <a:gd name="connsiteY37" fmla="*/ 1645303 h 2046045"/>
              <a:gd name="connsiteX38" fmla="*/ 3612406 w 5143350"/>
              <a:gd name="connsiteY38" fmla="*/ 1645246 h 2046045"/>
              <a:gd name="connsiteX39" fmla="*/ 3611921 w 5143350"/>
              <a:gd name="connsiteY39" fmla="*/ 1639227 h 2046045"/>
              <a:gd name="connsiteX40" fmla="*/ 3605188 w 5143350"/>
              <a:gd name="connsiteY40" fmla="*/ 1555853 h 2046045"/>
              <a:gd name="connsiteX41" fmla="*/ 3603953 w 5143350"/>
              <a:gd name="connsiteY41" fmla="*/ 1540548 h 2046045"/>
              <a:gd name="connsiteX42" fmla="*/ 3604489 w 5143350"/>
              <a:gd name="connsiteY42" fmla="*/ 1530234 h 2046045"/>
              <a:gd name="connsiteX43" fmla="*/ 3604938 w 5143350"/>
              <a:gd name="connsiteY43" fmla="*/ 1530264 h 2046045"/>
              <a:gd name="connsiteX44" fmla="*/ 3584449 w 5143350"/>
              <a:gd name="connsiteY44" fmla="*/ 1529818 h 2046045"/>
              <a:gd name="connsiteX45" fmla="*/ 3584473 w 5143350"/>
              <a:gd name="connsiteY45" fmla="*/ 1530264 h 2046045"/>
              <a:gd name="connsiteX46" fmla="*/ 3584922 w 5143350"/>
              <a:gd name="connsiteY46" fmla="*/ 1530234 h 2046045"/>
              <a:gd name="connsiteX47" fmla="*/ 3585457 w 5143350"/>
              <a:gd name="connsiteY47" fmla="*/ 1540548 h 2046045"/>
              <a:gd name="connsiteX48" fmla="*/ 3584221 w 5143350"/>
              <a:gd name="connsiteY48" fmla="*/ 1555853 h 2046045"/>
              <a:gd name="connsiteX49" fmla="*/ 3577489 w 5143350"/>
              <a:gd name="connsiteY49" fmla="*/ 1639227 h 2046045"/>
              <a:gd name="connsiteX50" fmla="*/ 3577004 w 5143350"/>
              <a:gd name="connsiteY50" fmla="*/ 1645246 h 2046045"/>
              <a:gd name="connsiteX51" fmla="*/ 3576548 w 5143350"/>
              <a:gd name="connsiteY51" fmla="*/ 1645303 h 2046045"/>
              <a:gd name="connsiteX52" fmla="*/ 3379049 w 5143350"/>
              <a:gd name="connsiteY52" fmla="*/ 2046045 h 2046045"/>
              <a:gd name="connsiteX53" fmla="*/ 3203926 w 5143350"/>
              <a:gd name="connsiteY53" fmla="*/ 2046045 h 2046045"/>
              <a:gd name="connsiteX54" fmla="*/ 3456201 w 5143350"/>
              <a:gd name="connsiteY54" fmla="*/ 1660395 h 2046045"/>
              <a:gd name="connsiteX55" fmla="*/ 2998422 w 5143350"/>
              <a:gd name="connsiteY55" fmla="*/ 2046045 h 2046045"/>
              <a:gd name="connsiteX56" fmla="*/ 2874411 w 5143350"/>
              <a:gd name="connsiteY56" fmla="*/ 2046045 h 2046045"/>
              <a:gd name="connsiteX57" fmla="*/ 3468255 w 5143350"/>
              <a:gd name="connsiteY57" fmla="*/ 1541877 h 2046045"/>
              <a:gd name="connsiteX58" fmla="*/ 3468361 w 5143350"/>
              <a:gd name="connsiteY58" fmla="*/ 1540842 h 2046045"/>
              <a:gd name="connsiteX59" fmla="*/ 3482978 w 5143350"/>
              <a:gd name="connsiteY59" fmla="*/ 1539454 h 2046045"/>
              <a:gd name="connsiteX60" fmla="*/ 3569043 w 5143350"/>
              <a:gd name="connsiteY60" fmla="*/ 1531281 h 2046045"/>
              <a:gd name="connsiteX61" fmla="*/ 2079356 w 5143350"/>
              <a:gd name="connsiteY61" fmla="*/ 1529818 h 2046045"/>
              <a:gd name="connsiteX62" fmla="*/ 2094762 w 5143350"/>
              <a:gd name="connsiteY62" fmla="*/ 1531281 h 2046045"/>
              <a:gd name="connsiteX63" fmla="*/ 2180828 w 5143350"/>
              <a:gd name="connsiteY63" fmla="*/ 1539454 h 2046045"/>
              <a:gd name="connsiteX64" fmla="*/ 2195444 w 5143350"/>
              <a:gd name="connsiteY64" fmla="*/ 1540842 h 2046045"/>
              <a:gd name="connsiteX65" fmla="*/ 2195551 w 5143350"/>
              <a:gd name="connsiteY65" fmla="*/ 1541877 h 2046045"/>
              <a:gd name="connsiteX66" fmla="*/ 2789394 w 5143350"/>
              <a:gd name="connsiteY66" fmla="*/ 2046045 h 2046045"/>
              <a:gd name="connsiteX67" fmla="*/ 2665384 w 5143350"/>
              <a:gd name="connsiteY67" fmla="*/ 2046045 h 2046045"/>
              <a:gd name="connsiteX68" fmla="*/ 2207605 w 5143350"/>
              <a:gd name="connsiteY68" fmla="*/ 1660395 h 2046045"/>
              <a:gd name="connsiteX69" fmla="*/ 2459880 w 5143350"/>
              <a:gd name="connsiteY69" fmla="*/ 2046045 h 2046045"/>
              <a:gd name="connsiteX70" fmla="*/ 2284757 w 5143350"/>
              <a:gd name="connsiteY70" fmla="*/ 2046045 h 2046045"/>
              <a:gd name="connsiteX71" fmla="*/ 2087257 w 5143350"/>
              <a:gd name="connsiteY71" fmla="*/ 1645303 h 2046045"/>
              <a:gd name="connsiteX72" fmla="*/ 2086802 w 5143350"/>
              <a:gd name="connsiteY72" fmla="*/ 1645246 h 2046045"/>
              <a:gd name="connsiteX73" fmla="*/ 2086317 w 5143350"/>
              <a:gd name="connsiteY73" fmla="*/ 1639227 h 2046045"/>
              <a:gd name="connsiteX74" fmla="*/ 2079584 w 5143350"/>
              <a:gd name="connsiteY74" fmla="*/ 1555853 h 2046045"/>
              <a:gd name="connsiteX75" fmla="*/ 2078348 w 5143350"/>
              <a:gd name="connsiteY75" fmla="*/ 1540548 h 2046045"/>
              <a:gd name="connsiteX76" fmla="*/ 2078884 w 5143350"/>
              <a:gd name="connsiteY76" fmla="*/ 1530234 h 2046045"/>
              <a:gd name="connsiteX77" fmla="*/ 2079333 w 5143350"/>
              <a:gd name="connsiteY77" fmla="*/ 1530264 h 2046045"/>
              <a:gd name="connsiteX78" fmla="*/ 2058845 w 5143350"/>
              <a:gd name="connsiteY78" fmla="*/ 1529818 h 2046045"/>
              <a:gd name="connsiteX79" fmla="*/ 2058868 w 5143350"/>
              <a:gd name="connsiteY79" fmla="*/ 1530264 h 2046045"/>
              <a:gd name="connsiteX80" fmla="*/ 2059317 w 5143350"/>
              <a:gd name="connsiteY80" fmla="*/ 1530234 h 2046045"/>
              <a:gd name="connsiteX81" fmla="*/ 2059853 w 5143350"/>
              <a:gd name="connsiteY81" fmla="*/ 1540548 h 2046045"/>
              <a:gd name="connsiteX82" fmla="*/ 2058617 w 5143350"/>
              <a:gd name="connsiteY82" fmla="*/ 1555853 h 2046045"/>
              <a:gd name="connsiteX83" fmla="*/ 2051884 w 5143350"/>
              <a:gd name="connsiteY83" fmla="*/ 1639227 h 2046045"/>
              <a:gd name="connsiteX84" fmla="*/ 2051399 w 5143350"/>
              <a:gd name="connsiteY84" fmla="*/ 1645246 h 2046045"/>
              <a:gd name="connsiteX85" fmla="*/ 2050943 w 5143350"/>
              <a:gd name="connsiteY85" fmla="*/ 1645303 h 2046045"/>
              <a:gd name="connsiteX86" fmla="*/ 1853445 w 5143350"/>
              <a:gd name="connsiteY86" fmla="*/ 2046045 h 2046045"/>
              <a:gd name="connsiteX87" fmla="*/ 1678321 w 5143350"/>
              <a:gd name="connsiteY87" fmla="*/ 2046045 h 2046045"/>
              <a:gd name="connsiteX88" fmla="*/ 1930596 w 5143350"/>
              <a:gd name="connsiteY88" fmla="*/ 1660395 h 2046045"/>
              <a:gd name="connsiteX89" fmla="*/ 1472817 w 5143350"/>
              <a:gd name="connsiteY89" fmla="*/ 2046045 h 2046045"/>
              <a:gd name="connsiteX90" fmla="*/ 1348807 w 5143350"/>
              <a:gd name="connsiteY90" fmla="*/ 2046045 h 2046045"/>
              <a:gd name="connsiteX91" fmla="*/ 1942650 w 5143350"/>
              <a:gd name="connsiteY91" fmla="*/ 1541877 h 2046045"/>
              <a:gd name="connsiteX92" fmla="*/ 1942756 w 5143350"/>
              <a:gd name="connsiteY92" fmla="*/ 1540842 h 2046045"/>
              <a:gd name="connsiteX93" fmla="*/ 1957373 w 5143350"/>
              <a:gd name="connsiteY93" fmla="*/ 1539454 h 2046045"/>
              <a:gd name="connsiteX94" fmla="*/ 2043439 w 5143350"/>
              <a:gd name="connsiteY94" fmla="*/ 1531281 h 2046045"/>
              <a:gd name="connsiteX95" fmla="*/ 553752 w 5143350"/>
              <a:gd name="connsiteY95" fmla="*/ 1529818 h 2046045"/>
              <a:gd name="connsiteX96" fmla="*/ 569157 w 5143350"/>
              <a:gd name="connsiteY96" fmla="*/ 1531281 h 2046045"/>
              <a:gd name="connsiteX97" fmla="*/ 655223 w 5143350"/>
              <a:gd name="connsiteY97" fmla="*/ 1539454 h 2046045"/>
              <a:gd name="connsiteX98" fmla="*/ 669840 w 5143350"/>
              <a:gd name="connsiteY98" fmla="*/ 1540842 h 2046045"/>
              <a:gd name="connsiteX99" fmla="*/ 669945 w 5143350"/>
              <a:gd name="connsiteY99" fmla="*/ 1541877 h 2046045"/>
              <a:gd name="connsiteX100" fmla="*/ 1263790 w 5143350"/>
              <a:gd name="connsiteY100" fmla="*/ 2046045 h 2046045"/>
              <a:gd name="connsiteX101" fmla="*/ 1139779 w 5143350"/>
              <a:gd name="connsiteY101" fmla="*/ 2046045 h 2046045"/>
              <a:gd name="connsiteX102" fmla="*/ 682000 w 5143350"/>
              <a:gd name="connsiteY102" fmla="*/ 1660395 h 2046045"/>
              <a:gd name="connsiteX103" fmla="*/ 934274 w 5143350"/>
              <a:gd name="connsiteY103" fmla="*/ 2046045 h 2046045"/>
              <a:gd name="connsiteX104" fmla="*/ 759152 w 5143350"/>
              <a:gd name="connsiteY104" fmla="*/ 2046045 h 2046045"/>
              <a:gd name="connsiteX105" fmla="*/ 561652 w 5143350"/>
              <a:gd name="connsiteY105" fmla="*/ 1645303 h 2046045"/>
              <a:gd name="connsiteX106" fmla="*/ 561197 w 5143350"/>
              <a:gd name="connsiteY106" fmla="*/ 1645246 h 2046045"/>
              <a:gd name="connsiteX107" fmla="*/ 560712 w 5143350"/>
              <a:gd name="connsiteY107" fmla="*/ 1639227 h 2046045"/>
              <a:gd name="connsiteX108" fmla="*/ 553979 w 5143350"/>
              <a:gd name="connsiteY108" fmla="*/ 1555853 h 2046045"/>
              <a:gd name="connsiteX109" fmla="*/ 552744 w 5143350"/>
              <a:gd name="connsiteY109" fmla="*/ 1540548 h 2046045"/>
              <a:gd name="connsiteX110" fmla="*/ 553279 w 5143350"/>
              <a:gd name="connsiteY110" fmla="*/ 1530234 h 2046045"/>
              <a:gd name="connsiteX111" fmla="*/ 553728 w 5143350"/>
              <a:gd name="connsiteY111" fmla="*/ 1530264 h 2046045"/>
              <a:gd name="connsiteX112" fmla="*/ 533240 w 5143350"/>
              <a:gd name="connsiteY112" fmla="*/ 1529818 h 2046045"/>
              <a:gd name="connsiteX113" fmla="*/ 533263 w 5143350"/>
              <a:gd name="connsiteY113" fmla="*/ 1530264 h 2046045"/>
              <a:gd name="connsiteX114" fmla="*/ 533712 w 5143350"/>
              <a:gd name="connsiteY114" fmla="*/ 1530234 h 2046045"/>
              <a:gd name="connsiteX115" fmla="*/ 534248 w 5143350"/>
              <a:gd name="connsiteY115" fmla="*/ 1540548 h 2046045"/>
              <a:gd name="connsiteX116" fmla="*/ 533012 w 5143350"/>
              <a:gd name="connsiteY116" fmla="*/ 1555853 h 2046045"/>
              <a:gd name="connsiteX117" fmla="*/ 526280 w 5143350"/>
              <a:gd name="connsiteY117" fmla="*/ 1639227 h 2046045"/>
              <a:gd name="connsiteX118" fmla="*/ 525795 w 5143350"/>
              <a:gd name="connsiteY118" fmla="*/ 1645246 h 2046045"/>
              <a:gd name="connsiteX119" fmla="*/ 525339 w 5143350"/>
              <a:gd name="connsiteY119" fmla="*/ 1645303 h 2046045"/>
              <a:gd name="connsiteX120" fmla="*/ 326696 w 5143350"/>
              <a:gd name="connsiteY120" fmla="*/ 2046045 h 2046045"/>
              <a:gd name="connsiteX121" fmla="*/ 153098 w 5143350"/>
              <a:gd name="connsiteY121" fmla="*/ 2046045 h 2046045"/>
              <a:gd name="connsiteX122" fmla="*/ 404991 w 5143350"/>
              <a:gd name="connsiteY122" fmla="*/ 1660395 h 2046045"/>
              <a:gd name="connsiteX123" fmla="*/ 0 w 5143350"/>
              <a:gd name="connsiteY123" fmla="*/ 1943390 h 2046045"/>
              <a:gd name="connsiteX124" fmla="*/ 0 w 5143350"/>
              <a:gd name="connsiteY124" fmla="*/ 1756949 h 2046045"/>
              <a:gd name="connsiteX125" fmla="*/ 417046 w 5143350"/>
              <a:gd name="connsiteY125" fmla="*/ 1541877 h 2046045"/>
              <a:gd name="connsiteX126" fmla="*/ 417151 w 5143350"/>
              <a:gd name="connsiteY126" fmla="*/ 1540842 h 2046045"/>
              <a:gd name="connsiteX127" fmla="*/ 431768 w 5143350"/>
              <a:gd name="connsiteY127" fmla="*/ 1539454 h 2046045"/>
              <a:gd name="connsiteX128" fmla="*/ 517835 w 5143350"/>
              <a:gd name="connsiteY128" fmla="*/ 1531281 h 2046045"/>
              <a:gd name="connsiteX129" fmla="*/ 5143350 w 5143350"/>
              <a:gd name="connsiteY129" fmla="*/ 1384767 h 2046045"/>
              <a:gd name="connsiteX130" fmla="*/ 5143350 w 5143350"/>
              <a:gd name="connsiteY130" fmla="*/ 1519377 h 2046045"/>
              <a:gd name="connsiteX131" fmla="*/ 5130564 w 5143350"/>
              <a:gd name="connsiteY131" fmla="*/ 1520582 h 2046045"/>
              <a:gd name="connsiteX132" fmla="*/ 5130541 w 5143350"/>
              <a:gd name="connsiteY132" fmla="*/ 1520139 h 2046045"/>
              <a:gd name="connsiteX133" fmla="*/ 5130091 w 5143350"/>
              <a:gd name="connsiteY133" fmla="*/ 1520169 h 2046045"/>
              <a:gd name="connsiteX134" fmla="*/ 5129556 w 5143350"/>
              <a:gd name="connsiteY134" fmla="*/ 1509936 h 2046045"/>
              <a:gd name="connsiteX135" fmla="*/ 5130791 w 5143350"/>
              <a:gd name="connsiteY135" fmla="*/ 1494746 h 2046045"/>
              <a:gd name="connsiteX136" fmla="*/ 5137521 w 5143350"/>
              <a:gd name="connsiteY136" fmla="*/ 1412043 h 2046045"/>
              <a:gd name="connsiteX137" fmla="*/ 5138008 w 5143350"/>
              <a:gd name="connsiteY137" fmla="*/ 1406060 h 2046045"/>
              <a:gd name="connsiteX138" fmla="*/ 5138464 w 5143350"/>
              <a:gd name="connsiteY138" fmla="*/ 1406003 h 2046045"/>
              <a:gd name="connsiteX139" fmla="*/ 4491971 w 5143350"/>
              <a:gd name="connsiteY139" fmla="*/ 903667 h 2046045"/>
              <a:gd name="connsiteX140" fmla="*/ 4981806 w 5143350"/>
              <a:gd name="connsiteY140" fmla="*/ 1391030 h 2046045"/>
              <a:gd name="connsiteX141" fmla="*/ 4491971 w 5143350"/>
              <a:gd name="connsiteY141" fmla="*/ 903667 h 2046045"/>
              <a:gd name="connsiteX142" fmla="*/ 4223043 w 5143350"/>
              <a:gd name="connsiteY142" fmla="*/ 903667 h 2046045"/>
              <a:gd name="connsiteX143" fmla="*/ 3733208 w 5143350"/>
              <a:gd name="connsiteY143" fmla="*/ 1391030 h 2046045"/>
              <a:gd name="connsiteX144" fmla="*/ 4223043 w 5143350"/>
              <a:gd name="connsiteY144" fmla="*/ 903667 h 2046045"/>
              <a:gd name="connsiteX145" fmla="*/ 2966366 w 5143350"/>
              <a:gd name="connsiteY145" fmla="*/ 903667 h 2046045"/>
              <a:gd name="connsiteX146" fmla="*/ 3456201 w 5143350"/>
              <a:gd name="connsiteY146" fmla="*/ 1391030 h 2046045"/>
              <a:gd name="connsiteX147" fmla="*/ 2966366 w 5143350"/>
              <a:gd name="connsiteY147" fmla="*/ 903667 h 2046045"/>
              <a:gd name="connsiteX148" fmla="*/ 2697438 w 5143350"/>
              <a:gd name="connsiteY148" fmla="*/ 903667 h 2046045"/>
              <a:gd name="connsiteX149" fmla="*/ 2207603 w 5143350"/>
              <a:gd name="connsiteY149" fmla="*/ 1391030 h 2046045"/>
              <a:gd name="connsiteX150" fmla="*/ 2697438 w 5143350"/>
              <a:gd name="connsiteY150" fmla="*/ 903667 h 2046045"/>
              <a:gd name="connsiteX151" fmla="*/ 1440761 w 5143350"/>
              <a:gd name="connsiteY151" fmla="*/ 903667 h 2046045"/>
              <a:gd name="connsiteX152" fmla="*/ 1930596 w 5143350"/>
              <a:gd name="connsiteY152" fmla="*/ 1391030 h 2046045"/>
              <a:gd name="connsiteX153" fmla="*/ 1440761 w 5143350"/>
              <a:gd name="connsiteY153" fmla="*/ 903667 h 2046045"/>
              <a:gd name="connsiteX154" fmla="*/ 1171833 w 5143350"/>
              <a:gd name="connsiteY154" fmla="*/ 903667 h 2046045"/>
              <a:gd name="connsiteX155" fmla="*/ 681998 w 5143350"/>
              <a:gd name="connsiteY155" fmla="*/ 1391030 h 2046045"/>
              <a:gd name="connsiteX156" fmla="*/ 1171833 w 5143350"/>
              <a:gd name="connsiteY156" fmla="*/ 903667 h 2046045"/>
              <a:gd name="connsiteX157" fmla="*/ 0 w 5143350"/>
              <a:gd name="connsiteY157" fmla="*/ 809897 h 2046045"/>
              <a:gd name="connsiteX158" fmla="*/ 525340 w 5143350"/>
              <a:gd name="connsiteY158" fmla="*/ 1406003 h 2046045"/>
              <a:gd name="connsiteX159" fmla="*/ 525796 w 5143350"/>
              <a:gd name="connsiteY159" fmla="*/ 1406060 h 2046045"/>
              <a:gd name="connsiteX160" fmla="*/ 526282 w 5143350"/>
              <a:gd name="connsiteY160" fmla="*/ 1412043 h 2046045"/>
              <a:gd name="connsiteX161" fmla="*/ 533012 w 5143350"/>
              <a:gd name="connsiteY161" fmla="*/ 1494746 h 2046045"/>
              <a:gd name="connsiteX162" fmla="*/ 534248 w 5143350"/>
              <a:gd name="connsiteY162" fmla="*/ 1509936 h 2046045"/>
              <a:gd name="connsiteX163" fmla="*/ 533713 w 5143350"/>
              <a:gd name="connsiteY163" fmla="*/ 1520169 h 2046045"/>
              <a:gd name="connsiteX164" fmla="*/ 533263 w 5143350"/>
              <a:gd name="connsiteY164" fmla="*/ 1520139 h 2046045"/>
              <a:gd name="connsiteX165" fmla="*/ 533240 w 5143350"/>
              <a:gd name="connsiteY165" fmla="*/ 1520582 h 2046045"/>
              <a:gd name="connsiteX166" fmla="*/ 517807 w 5143350"/>
              <a:gd name="connsiteY166" fmla="*/ 1519127 h 2046045"/>
              <a:gd name="connsiteX167" fmla="*/ 431772 w 5143350"/>
              <a:gd name="connsiteY167" fmla="*/ 1511021 h 2046045"/>
              <a:gd name="connsiteX168" fmla="*/ 417151 w 5143350"/>
              <a:gd name="connsiteY168" fmla="*/ 1509644 h 2046045"/>
              <a:gd name="connsiteX169" fmla="*/ 417046 w 5143350"/>
              <a:gd name="connsiteY169" fmla="*/ 1508617 h 2046045"/>
              <a:gd name="connsiteX170" fmla="*/ 0 w 5143350"/>
              <a:gd name="connsiteY170" fmla="*/ 1295233 h 2046045"/>
              <a:gd name="connsiteX171" fmla="*/ 0 w 5143350"/>
              <a:gd name="connsiteY171" fmla="*/ 1110258 h 2046045"/>
              <a:gd name="connsiteX172" fmla="*/ 404991 w 5143350"/>
              <a:gd name="connsiteY172" fmla="*/ 1391030 h 2046045"/>
              <a:gd name="connsiteX173" fmla="*/ 0 w 5143350"/>
              <a:gd name="connsiteY173" fmla="*/ 928273 h 2046045"/>
              <a:gd name="connsiteX174" fmla="*/ 4363722 w 5143350"/>
              <a:gd name="connsiteY174" fmla="*/ 774116 h 2046045"/>
              <a:gd name="connsiteX175" fmla="*/ 4379127 w 5143350"/>
              <a:gd name="connsiteY175" fmla="*/ 775568 h 2046045"/>
              <a:gd name="connsiteX176" fmla="*/ 4465194 w 5143350"/>
              <a:gd name="connsiteY176" fmla="*/ 783677 h 2046045"/>
              <a:gd name="connsiteX177" fmla="*/ 4479810 w 5143350"/>
              <a:gd name="connsiteY177" fmla="*/ 785053 h 2046045"/>
              <a:gd name="connsiteX178" fmla="*/ 4479916 w 5143350"/>
              <a:gd name="connsiteY178" fmla="*/ 786080 h 2046045"/>
              <a:gd name="connsiteX179" fmla="*/ 5102154 w 5143350"/>
              <a:gd name="connsiteY179" fmla="*/ 1406003 h 2046045"/>
              <a:gd name="connsiteX180" fmla="*/ 5102610 w 5143350"/>
              <a:gd name="connsiteY180" fmla="*/ 1406060 h 2046045"/>
              <a:gd name="connsiteX181" fmla="*/ 5103097 w 5143350"/>
              <a:gd name="connsiteY181" fmla="*/ 1412043 h 2046045"/>
              <a:gd name="connsiteX182" fmla="*/ 5109826 w 5143350"/>
              <a:gd name="connsiteY182" fmla="*/ 1494746 h 2046045"/>
              <a:gd name="connsiteX183" fmla="*/ 5111062 w 5143350"/>
              <a:gd name="connsiteY183" fmla="*/ 1509936 h 2046045"/>
              <a:gd name="connsiteX184" fmla="*/ 5110527 w 5143350"/>
              <a:gd name="connsiteY184" fmla="*/ 1520169 h 2046045"/>
              <a:gd name="connsiteX185" fmla="*/ 5110078 w 5143350"/>
              <a:gd name="connsiteY185" fmla="*/ 1520139 h 2046045"/>
              <a:gd name="connsiteX186" fmla="*/ 5110054 w 5143350"/>
              <a:gd name="connsiteY186" fmla="*/ 1520582 h 2046045"/>
              <a:gd name="connsiteX187" fmla="*/ 5094620 w 5143350"/>
              <a:gd name="connsiteY187" fmla="*/ 1519127 h 2046045"/>
              <a:gd name="connsiteX188" fmla="*/ 5008586 w 5143350"/>
              <a:gd name="connsiteY188" fmla="*/ 1511021 h 2046045"/>
              <a:gd name="connsiteX189" fmla="*/ 4993965 w 5143350"/>
              <a:gd name="connsiteY189" fmla="*/ 1509644 h 2046045"/>
              <a:gd name="connsiteX190" fmla="*/ 4993861 w 5143350"/>
              <a:gd name="connsiteY190" fmla="*/ 1508617 h 2046045"/>
              <a:gd name="connsiteX191" fmla="*/ 4371623 w 5143350"/>
              <a:gd name="connsiteY191" fmla="*/ 888694 h 2046045"/>
              <a:gd name="connsiteX192" fmla="*/ 4371167 w 5143350"/>
              <a:gd name="connsiteY192" fmla="*/ 888638 h 2046045"/>
              <a:gd name="connsiteX193" fmla="*/ 4370681 w 5143350"/>
              <a:gd name="connsiteY193" fmla="*/ 882666 h 2046045"/>
              <a:gd name="connsiteX194" fmla="*/ 4363949 w 5143350"/>
              <a:gd name="connsiteY194" fmla="*/ 799946 h 2046045"/>
              <a:gd name="connsiteX195" fmla="*/ 4362714 w 5143350"/>
              <a:gd name="connsiteY195" fmla="*/ 784762 h 2046045"/>
              <a:gd name="connsiteX196" fmla="*/ 4363250 w 5143350"/>
              <a:gd name="connsiteY196" fmla="*/ 774529 h 2046045"/>
              <a:gd name="connsiteX197" fmla="*/ 4363699 w 5143350"/>
              <a:gd name="connsiteY197" fmla="*/ 774558 h 2046045"/>
              <a:gd name="connsiteX198" fmla="*/ 4351291 w 5143350"/>
              <a:gd name="connsiteY198" fmla="*/ 774116 h 2046045"/>
              <a:gd name="connsiteX199" fmla="*/ 4351315 w 5143350"/>
              <a:gd name="connsiteY199" fmla="*/ 774558 h 2046045"/>
              <a:gd name="connsiteX200" fmla="*/ 4351764 w 5143350"/>
              <a:gd name="connsiteY200" fmla="*/ 774529 h 2046045"/>
              <a:gd name="connsiteX201" fmla="*/ 4352299 w 5143350"/>
              <a:gd name="connsiteY201" fmla="*/ 784762 h 2046045"/>
              <a:gd name="connsiteX202" fmla="*/ 4351063 w 5143350"/>
              <a:gd name="connsiteY202" fmla="*/ 799946 h 2046045"/>
              <a:gd name="connsiteX203" fmla="*/ 4344331 w 5143350"/>
              <a:gd name="connsiteY203" fmla="*/ 882666 h 2046045"/>
              <a:gd name="connsiteX204" fmla="*/ 4343846 w 5143350"/>
              <a:gd name="connsiteY204" fmla="*/ 888638 h 2046045"/>
              <a:gd name="connsiteX205" fmla="*/ 4343390 w 5143350"/>
              <a:gd name="connsiteY205" fmla="*/ 888694 h 2046045"/>
              <a:gd name="connsiteX206" fmla="*/ 3721153 w 5143350"/>
              <a:gd name="connsiteY206" fmla="*/ 1508617 h 2046045"/>
              <a:gd name="connsiteX207" fmla="*/ 3721047 w 5143350"/>
              <a:gd name="connsiteY207" fmla="*/ 1509644 h 2046045"/>
              <a:gd name="connsiteX208" fmla="*/ 3706427 w 5143350"/>
              <a:gd name="connsiteY208" fmla="*/ 1511021 h 2046045"/>
              <a:gd name="connsiteX209" fmla="*/ 3620392 w 5143350"/>
              <a:gd name="connsiteY209" fmla="*/ 1519127 h 2046045"/>
              <a:gd name="connsiteX210" fmla="*/ 3604959 w 5143350"/>
              <a:gd name="connsiteY210" fmla="*/ 1520582 h 2046045"/>
              <a:gd name="connsiteX211" fmla="*/ 3604936 w 5143350"/>
              <a:gd name="connsiteY211" fmla="*/ 1520139 h 2046045"/>
              <a:gd name="connsiteX212" fmla="*/ 3604486 w 5143350"/>
              <a:gd name="connsiteY212" fmla="*/ 1520169 h 2046045"/>
              <a:gd name="connsiteX213" fmla="*/ 3603951 w 5143350"/>
              <a:gd name="connsiteY213" fmla="*/ 1509936 h 2046045"/>
              <a:gd name="connsiteX214" fmla="*/ 3605186 w 5143350"/>
              <a:gd name="connsiteY214" fmla="*/ 1494746 h 2046045"/>
              <a:gd name="connsiteX215" fmla="*/ 3611916 w 5143350"/>
              <a:gd name="connsiteY215" fmla="*/ 1412043 h 2046045"/>
              <a:gd name="connsiteX216" fmla="*/ 3612404 w 5143350"/>
              <a:gd name="connsiteY216" fmla="*/ 1406060 h 2046045"/>
              <a:gd name="connsiteX217" fmla="*/ 3612859 w 5143350"/>
              <a:gd name="connsiteY217" fmla="*/ 1406003 h 2046045"/>
              <a:gd name="connsiteX218" fmla="*/ 4235097 w 5143350"/>
              <a:gd name="connsiteY218" fmla="*/ 786080 h 2046045"/>
              <a:gd name="connsiteX219" fmla="*/ 4235202 w 5143350"/>
              <a:gd name="connsiteY219" fmla="*/ 785053 h 2046045"/>
              <a:gd name="connsiteX220" fmla="*/ 4249820 w 5143350"/>
              <a:gd name="connsiteY220" fmla="*/ 783677 h 2046045"/>
              <a:gd name="connsiteX221" fmla="*/ 4335885 w 5143350"/>
              <a:gd name="connsiteY221" fmla="*/ 775568 h 2046045"/>
              <a:gd name="connsiteX222" fmla="*/ 2838118 w 5143350"/>
              <a:gd name="connsiteY222" fmla="*/ 774116 h 2046045"/>
              <a:gd name="connsiteX223" fmla="*/ 2853523 w 5143350"/>
              <a:gd name="connsiteY223" fmla="*/ 775568 h 2046045"/>
              <a:gd name="connsiteX224" fmla="*/ 2939589 w 5143350"/>
              <a:gd name="connsiteY224" fmla="*/ 783677 h 2046045"/>
              <a:gd name="connsiteX225" fmla="*/ 2954206 w 5143350"/>
              <a:gd name="connsiteY225" fmla="*/ 785053 h 2046045"/>
              <a:gd name="connsiteX226" fmla="*/ 2954312 w 5143350"/>
              <a:gd name="connsiteY226" fmla="*/ 786080 h 2046045"/>
              <a:gd name="connsiteX227" fmla="*/ 3576549 w 5143350"/>
              <a:gd name="connsiteY227" fmla="*/ 1406003 h 2046045"/>
              <a:gd name="connsiteX228" fmla="*/ 3577005 w 5143350"/>
              <a:gd name="connsiteY228" fmla="*/ 1406060 h 2046045"/>
              <a:gd name="connsiteX229" fmla="*/ 3577492 w 5143350"/>
              <a:gd name="connsiteY229" fmla="*/ 1412043 h 2046045"/>
              <a:gd name="connsiteX230" fmla="*/ 3584221 w 5143350"/>
              <a:gd name="connsiteY230" fmla="*/ 1494746 h 2046045"/>
              <a:gd name="connsiteX231" fmla="*/ 3585457 w 5143350"/>
              <a:gd name="connsiteY231" fmla="*/ 1509936 h 2046045"/>
              <a:gd name="connsiteX232" fmla="*/ 3584923 w 5143350"/>
              <a:gd name="connsiteY232" fmla="*/ 1520169 h 2046045"/>
              <a:gd name="connsiteX233" fmla="*/ 3584473 w 5143350"/>
              <a:gd name="connsiteY233" fmla="*/ 1520139 h 2046045"/>
              <a:gd name="connsiteX234" fmla="*/ 3584449 w 5143350"/>
              <a:gd name="connsiteY234" fmla="*/ 1520582 h 2046045"/>
              <a:gd name="connsiteX235" fmla="*/ 3569015 w 5143350"/>
              <a:gd name="connsiteY235" fmla="*/ 1519127 h 2046045"/>
              <a:gd name="connsiteX236" fmla="*/ 3482981 w 5143350"/>
              <a:gd name="connsiteY236" fmla="*/ 1511021 h 2046045"/>
              <a:gd name="connsiteX237" fmla="*/ 3468361 w 5143350"/>
              <a:gd name="connsiteY237" fmla="*/ 1509644 h 2046045"/>
              <a:gd name="connsiteX238" fmla="*/ 3468256 w 5143350"/>
              <a:gd name="connsiteY238" fmla="*/ 1508617 h 2046045"/>
              <a:gd name="connsiteX239" fmla="*/ 2846018 w 5143350"/>
              <a:gd name="connsiteY239" fmla="*/ 888694 h 2046045"/>
              <a:gd name="connsiteX240" fmla="*/ 2845563 w 5143350"/>
              <a:gd name="connsiteY240" fmla="*/ 888638 h 2046045"/>
              <a:gd name="connsiteX241" fmla="*/ 2845078 w 5143350"/>
              <a:gd name="connsiteY241" fmla="*/ 882666 h 2046045"/>
              <a:gd name="connsiteX242" fmla="*/ 2838345 w 5143350"/>
              <a:gd name="connsiteY242" fmla="*/ 799946 h 2046045"/>
              <a:gd name="connsiteX243" fmla="*/ 2837110 w 5143350"/>
              <a:gd name="connsiteY243" fmla="*/ 784762 h 2046045"/>
              <a:gd name="connsiteX244" fmla="*/ 2837645 w 5143350"/>
              <a:gd name="connsiteY244" fmla="*/ 774529 h 2046045"/>
              <a:gd name="connsiteX245" fmla="*/ 2838094 w 5143350"/>
              <a:gd name="connsiteY245" fmla="*/ 774558 h 2046045"/>
              <a:gd name="connsiteX246" fmla="*/ 2825687 w 5143350"/>
              <a:gd name="connsiteY246" fmla="*/ 774116 h 2046045"/>
              <a:gd name="connsiteX247" fmla="*/ 2825710 w 5143350"/>
              <a:gd name="connsiteY247" fmla="*/ 774558 h 2046045"/>
              <a:gd name="connsiteX248" fmla="*/ 2826159 w 5143350"/>
              <a:gd name="connsiteY248" fmla="*/ 774529 h 2046045"/>
              <a:gd name="connsiteX249" fmla="*/ 2826695 w 5143350"/>
              <a:gd name="connsiteY249" fmla="*/ 784762 h 2046045"/>
              <a:gd name="connsiteX250" fmla="*/ 2825459 w 5143350"/>
              <a:gd name="connsiteY250" fmla="*/ 799946 h 2046045"/>
              <a:gd name="connsiteX251" fmla="*/ 2818726 w 5143350"/>
              <a:gd name="connsiteY251" fmla="*/ 882666 h 2046045"/>
              <a:gd name="connsiteX252" fmla="*/ 2818241 w 5143350"/>
              <a:gd name="connsiteY252" fmla="*/ 888638 h 2046045"/>
              <a:gd name="connsiteX253" fmla="*/ 2817785 w 5143350"/>
              <a:gd name="connsiteY253" fmla="*/ 888694 h 2046045"/>
              <a:gd name="connsiteX254" fmla="*/ 2195548 w 5143350"/>
              <a:gd name="connsiteY254" fmla="*/ 1508617 h 2046045"/>
              <a:gd name="connsiteX255" fmla="*/ 2195443 w 5143350"/>
              <a:gd name="connsiteY255" fmla="*/ 1509644 h 2046045"/>
              <a:gd name="connsiteX256" fmla="*/ 2180823 w 5143350"/>
              <a:gd name="connsiteY256" fmla="*/ 1511021 h 2046045"/>
              <a:gd name="connsiteX257" fmla="*/ 2094788 w 5143350"/>
              <a:gd name="connsiteY257" fmla="*/ 1519127 h 2046045"/>
              <a:gd name="connsiteX258" fmla="*/ 2079355 w 5143350"/>
              <a:gd name="connsiteY258" fmla="*/ 1520582 h 2046045"/>
              <a:gd name="connsiteX259" fmla="*/ 2079331 w 5143350"/>
              <a:gd name="connsiteY259" fmla="*/ 1520139 h 2046045"/>
              <a:gd name="connsiteX260" fmla="*/ 2078881 w 5143350"/>
              <a:gd name="connsiteY260" fmla="*/ 1520169 h 2046045"/>
              <a:gd name="connsiteX261" fmla="*/ 2078347 w 5143350"/>
              <a:gd name="connsiteY261" fmla="*/ 1509936 h 2046045"/>
              <a:gd name="connsiteX262" fmla="*/ 2079582 w 5143350"/>
              <a:gd name="connsiteY262" fmla="*/ 1494746 h 2046045"/>
              <a:gd name="connsiteX263" fmla="*/ 2086311 w 5143350"/>
              <a:gd name="connsiteY263" fmla="*/ 1412043 h 2046045"/>
              <a:gd name="connsiteX264" fmla="*/ 2086799 w 5143350"/>
              <a:gd name="connsiteY264" fmla="*/ 1406060 h 2046045"/>
              <a:gd name="connsiteX265" fmla="*/ 2087254 w 5143350"/>
              <a:gd name="connsiteY265" fmla="*/ 1406003 h 2046045"/>
              <a:gd name="connsiteX266" fmla="*/ 2709492 w 5143350"/>
              <a:gd name="connsiteY266" fmla="*/ 786080 h 2046045"/>
              <a:gd name="connsiteX267" fmla="*/ 2709598 w 5143350"/>
              <a:gd name="connsiteY267" fmla="*/ 785053 h 2046045"/>
              <a:gd name="connsiteX268" fmla="*/ 2724215 w 5143350"/>
              <a:gd name="connsiteY268" fmla="*/ 783677 h 2046045"/>
              <a:gd name="connsiteX269" fmla="*/ 2810280 w 5143350"/>
              <a:gd name="connsiteY269" fmla="*/ 775568 h 2046045"/>
              <a:gd name="connsiteX270" fmla="*/ 1312513 w 5143350"/>
              <a:gd name="connsiteY270" fmla="*/ 774116 h 2046045"/>
              <a:gd name="connsiteX271" fmla="*/ 1327918 w 5143350"/>
              <a:gd name="connsiteY271" fmla="*/ 775568 h 2046045"/>
              <a:gd name="connsiteX272" fmla="*/ 1413984 w 5143350"/>
              <a:gd name="connsiteY272" fmla="*/ 783677 h 2046045"/>
              <a:gd name="connsiteX273" fmla="*/ 1428601 w 5143350"/>
              <a:gd name="connsiteY273" fmla="*/ 785053 h 2046045"/>
              <a:gd name="connsiteX274" fmla="*/ 1428707 w 5143350"/>
              <a:gd name="connsiteY274" fmla="*/ 786080 h 2046045"/>
              <a:gd name="connsiteX275" fmla="*/ 2050944 w 5143350"/>
              <a:gd name="connsiteY275" fmla="*/ 1406003 h 2046045"/>
              <a:gd name="connsiteX276" fmla="*/ 2051400 w 5143350"/>
              <a:gd name="connsiteY276" fmla="*/ 1406060 h 2046045"/>
              <a:gd name="connsiteX277" fmla="*/ 2051887 w 5143350"/>
              <a:gd name="connsiteY277" fmla="*/ 1412043 h 2046045"/>
              <a:gd name="connsiteX278" fmla="*/ 2058617 w 5143350"/>
              <a:gd name="connsiteY278" fmla="*/ 1494746 h 2046045"/>
              <a:gd name="connsiteX279" fmla="*/ 2059853 w 5143350"/>
              <a:gd name="connsiteY279" fmla="*/ 1509936 h 2046045"/>
              <a:gd name="connsiteX280" fmla="*/ 2059318 w 5143350"/>
              <a:gd name="connsiteY280" fmla="*/ 1520169 h 2046045"/>
              <a:gd name="connsiteX281" fmla="*/ 2058868 w 5143350"/>
              <a:gd name="connsiteY281" fmla="*/ 1520139 h 2046045"/>
              <a:gd name="connsiteX282" fmla="*/ 2058845 w 5143350"/>
              <a:gd name="connsiteY282" fmla="*/ 1520582 h 2046045"/>
              <a:gd name="connsiteX283" fmla="*/ 2043411 w 5143350"/>
              <a:gd name="connsiteY283" fmla="*/ 1519127 h 2046045"/>
              <a:gd name="connsiteX284" fmla="*/ 1957377 w 5143350"/>
              <a:gd name="connsiteY284" fmla="*/ 1511021 h 2046045"/>
              <a:gd name="connsiteX285" fmla="*/ 1942756 w 5143350"/>
              <a:gd name="connsiteY285" fmla="*/ 1509644 h 2046045"/>
              <a:gd name="connsiteX286" fmla="*/ 1942651 w 5143350"/>
              <a:gd name="connsiteY286" fmla="*/ 1508617 h 2046045"/>
              <a:gd name="connsiteX287" fmla="*/ 1320413 w 5143350"/>
              <a:gd name="connsiteY287" fmla="*/ 888694 h 2046045"/>
              <a:gd name="connsiteX288" fmla="*/ 1319958 w 5143350"/>
              <a:gd name="connsiteY288" fmla="*/ 888638 h 2046045"/>
              <a:gd name="connsiteX289" fmla="*/ 1319472 w 5143350"/>
              <a:gd name="connsiteY289" fmla="*/ 882666 h 2046045"/>
              <a:gd name="connsiteX290" fmla="*/ 1312740 w 5143350"/>
              <a:gd name="connsiteY290" fmla="*/ 799946 h 2046045"/>
              <a:gd name="connsiteX291" fmla="*/ 1311505 w 5143350"/>
              <a:gd name="connsiteY291" fmla="*/ 784762 h 2046045"/>
              <a:gd name="connsiteX292" fmla="*/ 1312040 w 5143350"/>
              <a:gd name="connsiteY292" fmla="*/ 774529 h 2046045"/>
              <a:gd name="connsiteX293" fmla="*/ 1312489 w 5143350"/>
              <a:gd name="connsiteY293" fmla="*/ 774558 h 2046045"/>
              <a:gd name="connsiteX294" fmla="*/ 1300082 w 5143350"/>
              <a:gd name="connsiteY294" fmla="*/ 774116 h 2046045"/>
              <a:gd name="connsiteX295" fmla="*/ 1300105 w 5143350"/>
              <a:gd name="connsiteY295" fmla="*/ 774558 h 2046045"/>
              <a:gd name="connsiteX296" fmla="*/ 1300554 w 5143350"/>
              <a:gd name="connsiteY296" fmla="*/ 774529 h 2046045"/>
              <a:gd name="connsiteX297" fmla="*/ 1301090 w 5143350"/>
              <a:gd name="connsiteY297" fmla="*/ 784762 h 2046045"/>
              <a:gd name="connsiteX298" fmla="*/ 1299854 w 5143350"/>
              <a:gd name="connsiteY298" fmla="*/ 799946 h 2046045"/>
              <a:gd name="connsiteX299" fmla="*/ 1293122 w 5143350"/>
              <a:gd name="connsiteY299" fmla="*/ 882666 h 2046045"/>
              <a:gd name="connsiteX300" fmla="*/ 1292636 w 5143350"/>
              <a:gd name="connsiteY300" fmla="*/ 888638 h 2046045"/>
              <a:gd name="connsiteX301" fmla="*/ 1292180 w 5143350"/>
              <a:gd name="connsiteY301" fmla="*/ 888694 h 2046045"/>
              <a:gd name="connsiteX302" fmla="*/ 669943 w 5143350"/>
              <a:gd name="connsiteY302" fmla="*/ 1508617 h 2046045"/>
              <a:gd name="connsiteX303" fmla="*/ 669838 w 5143350"/>
              <a:gd name="connsiteY303" fmla="*/ 1509644 h 2046045"/>
              <a:gd name="connsiteX304" fmla="*/ 655218 w 5143350"/>
              <a:gd name="connsiteY304" fmla="*/ 1511021 h 2046045"/>
              <a:gd name="connsiteX305" fmla="*/ 569183 w 5143350"/>
              <a:gd name="connsiteY305" fmla="*/ 1519127 h 2046045"/>
              <a:gd name="connsiteX306" fmla="*/ 553750 w 5143350"/>
              <a:gd name="connsiteY306" fmla="*/ 1520582 h 2046045"/>
              <a:gd name="connsiteX307" fmla="*/ 553726 w 5143350"/>
              <a:gd name="connsiteY307" fmla="*/ 1520139 h 2046045"/>
              <a:gd name="connsiteX308" fmla="*/ 553276 w 5143350"/>
              <a:gd name="connsiteY308" fmla="*/ 1520169 h 2046045"/>
              <a:gd name="connsiteX309" fmla="*/ 552742 w 5143350"/>
              <a:gd name="connsiteY309" fmla="*/ 1509936 h 2046045"/>
              <a:gd name="connsiteX310" fmla="*/ 553977 w 5143350"/>
              <a:gd name="connsiteY310" fmla="*/ 1494746 h 2046045"/>
              <a:gd name="connsiteX311" fmla="*/ 560706 w 5143350"/>
              <a:gd name="connsiteY311" fmla="*/ 1412043 h 2046045"/>
              <a:gd name="connsiteX312" fmla="*/ 561194 w 5143350"/>
              <a:gd name="connsiteY312" fmla="*/ 1406060 h 2046045"/>
              <a:gd name="connsiteX313" fmla="*/ 561649 w 5143350"/>
              <a:gd name="connsiteY313" fmla="*/ 1406003 h 2046045"/>
              <a:gd name="connsiteX314" fmla="*/ 1183887 w 5143350"/>
              <a:gd name="connsiteY314" fmla="*/ 786080 h 2046045"/>
              <a:gd name="connsiteX315" fmla="*/ 1183993 w 5143350"/>
              <a:gd name="connsiteY315" fmla="*/ 785053 h 2046045"/>
              <a:gd name="connsiteX316" fmla="*/ 1198610 w 5143350"/>
              <a:gd name="connsiteY316" fmla="*/ 783677 h 2046045"/>
              <a:gd name="connsiteX317" fmla="*/ 1284676 w 5143350"/>
              <a:gd name="connsiteY317" fmla="*/ 775568 h 2046045"/>
              <a:gd name="connsiteX318" fmla="*/ 4981806 w 5143350"/>
              <a:gd name="connsiteY318" fmla="*/ 130576 h 2046045"/>
              <a:gd name="connsiteX319" fmla="*/ 4491971 w 5143350"/>
              <a:gd name="connsiteY319" fmla="*/ 621797 h 2046045"/>
              <a:gd name="connsiteX320" fmla="*/ 4981806 w 5143350"/>
              <a:gd name="connsiteY320" fmla="*/ 130576 h 2046045"/>
              <a:gd name="connsiteX321" fmla="*/ 3733210 w 5143350"/>
              <a:gd name="connsiteY321" fmla="*/ 130576 h 2046045"/>
              <a:gd name="connsiteX322" fmla="*/ 4223045 w 5143350"/>
              <a:gd name="connsiteY322" fmla="*/ 621797 h 2046045"/>
              <a:gd name="connsiteX323" fmla="*/ 3733210 w 5143350"/>
              <a:gd name="connsiteY323" fmla="*/ 130576 h 2046045"/>
              <a:gd name="connsiteX324" fmla="*/ 3456201 w 5143350"/>
              <a:gd name="connsiteY324" fmla="*/ 130576 h 2046045"/>
              <a:gd name="connsiteX325" fmla="*/ 2966366 w 5143350"/>
              <a:gd name="connsiteY325" fmla="*/ 621797 h 2046045"/>
              <a:gd name="connsiteX326" fmla="*/ 3456201 w 5143350"/>
              <a:gd name="connsiteY326" fmla="*/ 130576 h 2046045"/>
              <a:gd name="connsiteX327" fmla="*/ 2207605 w 5143350"/>
              <a:gd name="connsiteY327" fmla="*/ 130576 h 2046045"/>
              <a:gd name="connsiteX328" fmla="*/ 2697440 w 5143350"/>
              <a:gd name="connsiteY328" fmla="*/ 621797 h 2046045"/>
              <a:gd name="connsiteX329" fmla="*/ 2207605 w 5143350"/>
              <a:gd name="connsiteY329" fmla="*/ 130576 h 2046045"/>
              <a:gd name="connsiteX330" fmla="*/ 1930596 w 5143350"/>
              <a:gd name="connsiteY330" fmla="*/ 130576 h 2046045"/>
              <a:gd name="connsiteX331" fmla="*/ 1440761 w 5143350"/>
              <a:gd name="connsiteY331" fmla="*/ 621797 h 2046045"/>
              <a:gd name="connsiteX332" fmla="*/ 1930596 w 5143350"/>
              <a:gd name="connsiteY332" fmla="*/ 130576 h 2046045"/>
              <a:gd name="connsiteX333" fmla="*/ 682000 w 5143350"/>
              <a:gd name="connsiteY333" fmla="*/ 130576 h 2046045"/>
              <a:gd name="connsiteX334" fmla="*/ 1171835 w 5143350"/>
              <a:gd name="connsiteY334" fmla="*/ 621797 h 2046045"/>
              <a:gd name="connsiteX335" fmla="*/ 682000 w 5143350"/>
              <a:gd name="connsiteY335" fmla="*/ 130576 h 2046045"/>
              <a:gd name="connsiteX336" fmla="*/ 5130566 w 5143350"/>
              <a:gd name="connsiteY336" fmla="*/ 0 h 2046045"/>
              <a:gd name="connsiteX337" fmla="*/ 5143350 w 5143350"/>
              <a:gd name="connsiteY337" fmla="*/ 1214 h 2046045"/>
              <a:gd name="connsiteX338" fmla="*/ 5143350 w 5143350"/>
              <a:gd name="connsiteY338" fmla="*/ 136877 h 2046045"/>
              <a:gd name="connsiteX339" fmla="*/ 5138466 w 5143350"/>
              <a:gd name="connsiteY339" fmla="*/ 115484 h 2046045"/>
              <a:gd name="connsiteX340" fmla="*/ 5138011 w 5143350"/>
              <a:gd name="connsiteY340" fmla="*/ 115427 h 2046045"/>
              <a:gd name="connsiteX341" fmla="*/ 5137525 w 5143350"/>
              <a:gd name="connsiteY341" fmla="*/ 109409 h 2046045"/>
              <a:gd name="connsiteX342" fmla="*/ 5130793 w 5143350"/>
              <a:gd name="connsiteY342" fmla="*/ 26034 h 2046045"/>
              <a:gd name="connsiteX343" fmla="*/ 5129558 w 5143350"/>
              <a:gd name="connsiteY343" fmla="*/ 10729 h 2046045"/>
              <a:gd name="connsiteX344" fmla="*/ 5130093 w 5143350"/>
              <a:gd name="connsiteY344" fmla="*/ 415 h 2046045"/>
              <a:gd name="connsiteX345" fmla="*/ 5130542 w 5143350"/>
              <a:gd name="connsiteY345" fmla="*/ 445 h 2046045"/>
              <a:gd name="connsiteX346" fmla="*/ 5110054 w 5143350"/>
              <a:gd name="connsiteY346" fmla="*/ 0 h 2046045"/>
              <a:gd name="connsiteX347" fmla="*/ 5110078 w 5143350"/>
              <a:gd name="connsiteY347" fmla="*/ 445 h 2046045"/>
              <a:gd name="connsiteX348" fmla="*/ 5110526 w 5143350"/>
              <a:gd name="connsiteY348" fmla="*/ 415 h 2046045"/>
              <a:gd name="connsiteX349" fmla="*/ 5111062 w 5143350"/>
              <a:gd name="connsiteY349" fmla="*/ 10729 h 2046045"/>
              <a:gd name="connsiteX350" fmla="*/ 5109826 w 5143350"/>
              <a:gd name="connsiteY350" fmla="*/ 26034 h 2046045"/>
              <a:gd name="connsiteX351" fmla="*/ 5103094 w 5143350"/>
              <a:gd name="connsiteY351" fmla="*/ 109409 h 2046045"/>
              <a:gd name="connsiteX352" fmla="*/ 5102609 w 5143350"/>
              <a:gd name="connsiteY352" fmla="*/ 115427 h 2046045"/>
              <a:gd name="connsiteX353" fmla="*/ 5102153 w 5143350"/>
              <a:gd name="connsiteY353" fmla="*/ 115484 h 2046045"/>
              <a:gd name="connsiteX354" fmla="*/ 4479915 w 5143350"/>
              <a:gd name="connsiteY354" fmla="*/ 740314 h 2046045"/>
              <a:gd name="connsiteX355" fmla="*/ 4479810 w 5143350"/>
              <a:gd name="connsiteY355" fmla="*/ 741349 h 2046045"/>
              <a:gd name="connsiteX356" fmla="*/ 4465190 w 5143350"/>
              <a:gd name="connsiteY356" fmla="*/ 742738 h 2046045"/>
              <a:gd name="connsiteX357" fmla="*/ 4379155 w 5143350"/>
              <a:gd name="connsiteY357" fmla="*/ 750908 h 2046045"/>
              <a:gd name="connsiteX358" fmla="*/ 4363722 w 5143350"/>
              <a:gd name="connsiteY358" fmla="*/ 752374 h 2046045"/>
              <a:gd name="connsiteX359" fmla="*/ 4363699 w 5143350"/>
              <a:gd name="connsiteY359" fmla="*/ 751927 h 2046045"/>
              <a:gd name="connsiteX360" fmla="*/ 4363249 w 5143350"/>
              <a:gd name="connsiteY360" fmla="*/ 751957 h 2046045"/>
              <a:gd name="connsiteX361" fmla="*/ 4362714 w 5143350"/>
              <a:gd name="connsiteY361" fmla="*/ 741643 h 2046045"/>
              <a:gd name="connsiteX362" fmla="*/ 4363949 w 5143350"/>
              <a:gd name="connsiteY362" fmla="*/ 726334 h 2046045"/>
              <a:gd name="connsiteX363" fmla="*/ 4370679 w 5143350"/>
              <a:gd name="connsiteY363" fmla="*/ 642976 h 2046045"/>
              <a:gd name="connsiteX364" fmla="*/ 4371166 w 5143350"/>
              <a:gd name="connsiteY364" fmla="*/ 636945 h 2046045"/>
              <a:gd name="connsiteX365" fmla="*/ 4371622 w 5143350"/>
              <a:gd name="connsiteY365" fmla="*/ 636888 h 2046045"/>
              <a:gd name="connsiteX366" fmla="*/ 4993860 w 5143350"/>
              <a:gd name="connsiteY366" fmla="*/ 12058 h 2046045"/>
              <a:gd name="connsiteX367" fmla="*/ 4993965 w 5143350"/>
              <a:gd name="connsiteY367" fmla="*/ 11023 h 2046045"/>
              <a:gd name="connsiteX368" fmla="*/ 5008582 w 5143350"/>
              <a:gd name="connsiteY368" fmla="*/ 9636 h 2046045"/>
              <a:gd name="connsiteX369" fmla="*/ 5094648 w 5143350"/>
              <a:gd name="connsiteY369" fmla="*/ 1463 h 2046045"/>
              <a:gd name="connsiteX370" fmla="*/ 3604961 w 5143350"/>
              <a:gd name="connsiteY370" fmla="*/ 0 h 2046045"/>
              <a:gd name="connsiteX371" fmla="*/ 3620366 w 5143350"/>
              <a:gd name="connsiteY371" fmla="*/ 1463 h 2046045"/>
              <a:gd name="connsiteX372" fmla="*/ 3706433 w 5143350"/>
              <a:gd name="connsiteY372" fmla="*/ 9636 h 2046045"/>
              <a:gd name="connsiteX373" fmla="*/ 3721049 w 5143350"/>
              <a:gd name="connsiteY373" fmla="*/ 11023 h 2046045"/>
              <a:gd name="connsiteX374" fmla="*/ 3721156 w 5143350"/>
              <a:gd name="connsiteY374" fmla="*/ 12058 h 2046045"/>
              <a:gd name="connsiteX375" fmla="*/ 4343393 w 5143350"/>
              <a:gd name="connsiteY375" fmla="*/ 636888 h 2046045"/>
              <a:gd name="connsiteX376" fmla="*/ 4343849 w 5143350"/>
              <a:gd name="connsiteY376" fmla="*/ 636945 h 2046045"/>
              <a:gd name="connsiteX377" fmla="*/ 4344336 w 5143350"/>
              <a:gd name="connsiteY377" fmla="*/ 642976 h 2046045"/>
              <a:gd name="connsiteX378" fmla="*/ 4351065 w 5143350"/>
              <a:gd name="connsiteY378" fmla="*/ 726334 h 2046045"/>
              <a:gd name="connsiteX379" fmla="*/ 4352301 w 5143350"/>
              <a:gd name="connsiteY379" fmla="*/ 741643 h 2046045"/>
              <a:gd name="connsiteX380" fmla="*/ 4351766 w 5143350"/>
              <a:gd name="connsiteY380" fmla="*/ 751957 h 2046045"/>
              <a:gd name="connsiteX381" fmla="*/ 4351316 w 5143350"/>
              <a:gd name="connsiteY381" fmla="*/ 751927 h 2046045"/>
              <a:gd name="connsiteX382" fmla="*/ 4351293 w 5143350"/>
              <a:gd name="connsiteY382" fmla="*/ 752374 h 2046045"/>
              <a:gd name="connsiteX383" fmla="*/ 4335859 w 5143350"/>
              <a:gd name="connsiteY383" fmla="*/ 750908 h 2046045"/>
              <a:gd name="connsiteX384" fmla="*/ 4249825 w 5143350"/>
              <a:gd name="connsiteY384" fmla="*/ 742738 h 2046045"/>
              <a:gd name="connsiteX385" fmla="*/ 4235204 w 5143350"/>
              <a:gd name="connsiteY385" fmla="*/ 741349 h 2046045"/>
              <a:gd name="connsiteX386" fmla="*/ 4235100 w 5143350"/>
              <a:gd name="connsiteY386" fmla="*/ 740314 h 2046045"/>
              <a:gd name="connsiteX387" fmla="*/ 3612862 w 5143350"/>
              <a:gd name="connsiteY387" fmla="*/ 115484 h 2046045"/>
              <a:gd name="connsiteX388" fmla="*/ 3612406 w 5143350"/>
              <a:gd name="connsiteY388" fmla="*/ 115427 h 2046045"/>
              <a:gd name="connsiteX389" fmla="*/ 3611921 w 5143350"/>
              <a:gd name="connsiteY389" fmla="*/ 109409 h 2046045"/>
              <a:gd name="connsiteX390" fmla="*/ 3605188 w 5143350"/>
              <a:gd name="connsiteY390" fmla="*/ 26034 h 2046045"/>
              <a:gd name="connsiteX391" fmla="*/ 3603953 w 5143350"/>
              <a:gd name="connsiteY391" fmla="*/ 10729 h 2046045"/>
              <a:gd name="connsiteX392" fmla="*/ 3604489 w 5143350"/>
              <a:gd name="connsiteY392" fmla="*/ 415 h 2046045"/>
              <a:gd name="connsiteX393" fmla="*/ 3604938 w 5143350"/>
              <a:gd name="connsiteY393" fmla="*/ 445 h 2046045"/>
              <a:gd name="connsiteX394" fmla="*/ 3584449 w 5143350"/>
              <a:gd name="connsiteY394" fmla="*/ 0 h 2046045"/>
              <a:gd name="connsiteX395" fmla="*/ 3584473 w 5143350"/>
              <a:gd name="connsiteY395" fmla="*/ 445 h 2046045"/>
              <a:gd name="connsiteX396" fmla="*/ 3584922 w 5143350"/>
              <a:gd name="connsiteY396" fmla="*/ 415 h 2046045"/>
              <a:gd name="connsiteX397" fmla="*/ 3585457 w 5143350"/>
              <a:gd name="connsiteY397" fmla="*/ 10729 h 2046045"/>
              <a:gd name="connsiteX398" fmla="*/ 3584221 w 5143350"/>
              <a:gd name="connsiteY398" fmla="*/ 26034 h 2046045"/>
              <a:gd name="connsiteX399" fmla="*/ 3577489 w 5143350"/>
              <a:gd name="connsiteY399" fmla="*/ 109409 h 2046045"/>
              <a:gd name="connsiteX400" fmla="*/ 3577004 w 5143350"/>
              <a:gd name="connsiteY400" fmla="*/ 115427 h 2046045"/>
              <a:gd name="connsiteX401" fmla="*/ 3576548 w 5143350"/>
              <a:gd name="connsiteY401" fmla="*/ 115484 h 2046045"/>
              <a:gd name="connsiteX402" fmla="*/ 2954311 w 5143350"/>
              <a:gd name="connsiteY402" fmla="*/ 740314 h 2046045"/>
              <a:gd name="connsiteX403" fmla="*/ 2954206 w 5143350"/>
              <a:gd name="connsiteY403" fmla="*/ 741349 h 2046045"/>
              <a:gd name="connsiteX404" fmla="*/ 2939586 w 5143350"/>
              <a:gd name="connsiteY404" fmla="*/ 742738 h 2046045"/>
              <a:gd name="connsiteX405" fmla="*/ 2853551 w 5143350"/>
              <a:gd name="connsiteY405" fmla="*/ 750908 h 2046045"/>
              <a:gd name="connsiteX406" fmla="*/ 2838118 w 5143350"/>
              <a:gd name="connsiteY406" fmla="*/ 752374 h 2046045"/>
              <a:gd name="connsiteX407" fmla="*/ 2838094 w 5143350"/>
              <a:gd name="connsiteY407" fmla="*/ 751927 h 2046045"/>
              <a:gd name="connsiteX408" fmla="*/ 2837644 w 5143350"/>
              <a:gd name="connsiteY408" fmla="*/ 751957 h 2046045"/>
              <a:gd name="connsiteX409" fmla="*/ 2837110 w 5143350"/>
              <a:gd name="connsiteY409" fmla="*/ 741643 h 2046045"/>
              <a:gd name="connsiteX410" fmla="*/ 2838345 w 5143350"/>
              <a:gd name="connsiteY410" fmla="*/ 726334 h 2046045"/>
              <a:gd name="connsiteX411" fmla="*/ 2845074 w 5143350"/>
              <a:gd name="connsiteY411" fmla="*/ 642976 h 2046045"/>
              <a:gd name="connsiteX412" fmla="*/ 2845562 w 5143350"/>
              <a:gd name="connsiteY412" fmla="*/ 636945 h 2046045"/>
              <a:gd name="connsiteX413" fmla="*/ 2846017 w 5143350"/>
              <a:gd name="connsiteY413" fmla="*/ 636888 h 2046045"/>
              <a:gd name="connsiteX414" fmla="*/ 3468255 w 5143350"/>
              <a:gd name="connsiteY414" fmla="*/ 12058 h 2046045"/>
              <a:gd name="connsiteX415" fmla="*/ 3468361 w 5143350"/>
              <a:gd name="connsiteY415" fmla="*/ 11023 h 2046045"/>
              <a:gd name="connsiteX416" fmla="*/ 3482978 w 5143350"/>
              <a:gd name="connsiteY416" fmla="*/ 9636 h 2046045"/>
              <a:gd name="connsiteX417" fmla="*/ 3569043 w 5143350"/>
              <a:gd name="connsiteY417" fmla="*/ 1463 h 2046045"/>
              <a:gd name="connsiteX418" fmla="*/ 2079356 w 5143350"/>
              <a:gd name="connsiteY418" fmla="*/ 0 h 2046045"/>
              <a:gd name="connsiteX419" fmla="*/ 2094762 w 5143350"/>
              <a:gd name="connsiteY419" fmla="*/ 1463 h 2046045"/>
              <a:gd name="connsiteX420" fmla="*/ 2180828 w 5143350"/>
              <a:gd name="connsiteY420" fmla="*/ 9636 h 2046045"/>
              <a:gd name="connsiteX421" fmla="*/ 2195444 w 5143350"/>
              <a:gd name="connsiteY421" fmla="*/ 11023 h 2046045"/>
              <a:gd name="connsiteX422" fmla="*/ 2195551 w 5143350"/>
              <a:gd name="connsiteY422" fmla="*/ 12058 h 2046045"/>
              <a:gd name="connsiteX423" fmla="*/ 2817788 w 5143350"/>
              <a:gd name="connsiteY423" fmla="*/ 636888 h 2046045"/>
              <a:gd name="connsiteX424" fmla="*/ 2818244 w 5143350"/>
              <a:gd name="connsiteY424" fmla="*/ 636945 h 2046045"/>
              <a:gd name="connsiteX425" fmla="*/ 2818731 w 5143350"/>
              <a:gd name="connsiteY425" fmla="*/ 642976 h 2046045"/>
              <a:gd name="connsiteX426" fmla="*/ 2825460 w 5143350"/>
              <a:gd name="connsiteY426" fmla="*/ 726334 h 2046045"/>
              <a:gd name="connsiteX427" fmla="*/ 2826696 w 5143350"/>
              <a:gd name="connsiteY427" fmla="*/ 741643 h 2046045"/>
              <a:gd name="connsiteX428" fmla="*/ 2826162 w 5143350"/>
              <a:gd name="connsiteY428" fmla="*/ 751957 h 2046045"/>
              <a:gd name="connsiteX429" fmla="*/ 2825712 w 5143350"/>
              <a:gd name="connsiteY429" fmla="*/ 751927 h 2046045"/>
              <a:gd name="connsiteX430" fmla="*/ 2825688 w 5143350"/>
              <a:gd name="connsiteY430" fmla="*/ 752374 h 2046045"/>
              <a:gd name="connsiteX431" fmla="*/ 2810254 w 5143350"/>
              <a:gd name="connsiteY431" fmla="*/ 750908 h 2046045"/>
              <a:gd name="connsiteX432" fmla="*/ 2724220 w 5143350"/>
              <a:gd name="connsiteY432" fmla="*/ 742738 h 2046045"/>
              <a:gd name="connsiteX433" fmla="*/ 2709600 w 5143350"/>
              <a:gd name="connsiteY433" fmla="*/ 741349 h 2046045"/>
              <a:gd name="connsiteX434" fmla="*/ 2709495 w 5143350"/>
              <a:gd name="connsiteY434" fmla="*/ 740314 h 2046045"/>
              <a:gd name="connsiteX435" fmla="*/ 2087257 w 5143350"/>
              <a:gd name="connsiteY435" fmla="*/ 115484 h 2046045"/>
              <a:gd name="connsiteX436" fmla="*/ 2086802 w 5143350"/>
              <a:gd name="connsiteY436" fmla="*/ 115427 h 2046045"/>
              <a:gd name="connsiteX437" fmla="*/ 2086317 w 5143350"/>
              <a:gd name="connsiteY437" fmla="*/ 109409 h 2046045"/>
              <a:gd name="connsiteX438" fmla="*/ 2079584 w 5143350"/>
              <a:gd name="connsiteY438" fmla="*/ 26034 h 2046045"/>
              <a:gd name="connsiteX439" fmla="*/ 2078348 w 5143350"/>
              <a:gd name="connsiteY439" fmla="*/ 10729 h 2046045"/>
              <a:gd name="connsiteX440" fmla="*/ 2078884 w 5143350"/>
              <a:gd name="connsiteY440" fmla="*/ 415 h 2046045"/>
              <a:gd name="connsiteX441" fmla="*/ 2079333 w 5143350"/>
              <a:gd name="connsiteY441" fmla="*/ 445 h 2046045"/>
              <a:gd name="connsiteX442" fmla="*/ 2058845 w 5143350"/>
              <a:gd name="connsiteY442" fmla="*/ 0 h 2046045"/>
              <a:gd name="connsiteX443" fmla="*/ 2058868 w 5143350"/>
              <a:gd name="connsiteY443" fmla="*/ 445 h 2046045"/>
              <a:gd name="connsiteX444" fmla="*/ 2059317 w 5143350"/>
              <a:gd name="connsiteY444" fmla="*/ 415 h 2046045"/>
              <a:gd name="connsiteX445" fmla="*/ 2059853 w 5143350"/>
              <a:gd name="connsiteY445" fmla="*/ 10729 h 2046045"/>
              <a:gd name="connsiteX446" fmla="*/ 2058617 w 5143350"/>
              <a:gd name="connsiteY446" fmla="*/ 26034 h 2046045"/>
              <a:gd name="connsiteX447" fmla="*/ 2051884 w 5143350"/>
              <a:gd name="connsiteY447" fmla="*/ 109409 h 2046045"/>
              <a:gd name="connsiteX448" fmla="*/ 2051399 w 5143350"/>
              <a:gd name="connsiteY448" fmla="*/ 115427 h 2046045"/>
              <a:gd name="connsiteX449" fmla="*/ 2050943 w 5143350"/>
              <a:gd name="connsiteY449" fmla="*/ 115484 h 2046045"/>
              <a:gd name="connsiteX450" fmla="*/ 1428705 w 5143350"/>
              <a:gd name="connsiteY450" fmla="*/ 740314 h 2046045"/>
              <a:gd name="connsiteX451" fmla="*/ 1428601 w 5143350"/>
              <a:gd name="connsiteY451" fmla="*/ 741349 h 2046045"/>
              <a:gd name="connsiteX452" fmla="*/ 1413981 w 5143350"/>
              <a:gd name="connsiteY452" fmla="*/ 742738 h 2046045"/>
              <a:gd name="connsiteX453" fmla="*/ 1327946 w 5143350"/>
              <a:gd name="connsiteY453" fmla="*/ 750908 h 2046045"/>
              <a:gd name="connsiteX454" fmla="*/ 1312513 w 5143350"/>
              <a:gd name="connsiteY454" fmla="*/ 752374 h 2046045"/>
              <a:gd name="connsiteX455" fmla="*/ 1312489 w 5143350"/>
              <a:gd name="connsiteY455" fmla="*/ 751927 h 2046045"/>
              <a:gd name="connsiteX456" fmla="*/ 1312039 w 5143350"/>
              <a:gd name="connsiteY456" fmla="*/ 751957 h 2046045"/>
              <a:gd name="connsiteX457" fmla="*/ 1311505 w 5143350"/>
              <a:gd name="connsiteY457" fmla="*/ 741643 h 2046045"/>
              <a:gd name="connsiteX458" fmla="*/ 1312740 w 5143350"/>
              <a:gd name="connsiteY458" fmla="*/ 726334 h 2046045"/>
              <a:gd name="connsiteX459" fmla="*/ 1319470 w 5143350"/>
              <a:gd name="connsiteY459" fmla="*/ 642976 h 2046045"/>
              <a:gd name="connsiteX460" fmla="*/ 1319957 w 5143350"/>
              <a:gd name="connsiteY460" fmla="*/ 636945 h 2046045"/>
              <a:gd name="connsiteX461" fmla="*/ 1320412 w 5143350"/>
              <a:gd name="connsiteY461" fmla="*/ 636888 h 2046045"/>
              <a:gd name="connsiteX462" fmla="*/ 1942650 w 5143350"/>
              <a:gd name="connsiteY462" fmla="*/ 12058 h 2046045"/>
              <a:gd name="connsiteX463" fmla="*/ 1942756 w 5143350"/>
              <a:gd name="connsiteY463" fmla="*/ 11023 h 2046045"/>
              <a:gd name="connsiteX464" fmla="*/ 1957373 w 5143350"/>
              <a:gd name="connsiteY464" fmla="*/ 9636 h 2046045"/>
              <a:gd name="connsiteX465" fmla="*/ 2043439 w 5143350"/>
              <a:gd name="connsiteY465" fmla="*/ 1463 h 2046045"/>
              <a:gd name="connsiteX466" fmla="*/ 553752 w 5143350"/>
              <a:gd name="connsiteY466" fmla="*/ 0 h 2046045"/>
              <a:gd name="connsiteX467" fmla="*/ 569157 w 5143350"/>
              <a:gd name="connsiteY467" fmla="*/ 1463 h 2046045"/>
              <a:gd name="connsiteX468" fmla="*/ 655223 w 5143350"/>
              <a:gd name="connsiteY468" fmla="*/ 9636 h 2046045"/>
              <a:gd name="connsiteX469" fmla="*/ 669840 w 5143350"/>
              <a:gd name="connsiteY469" fmla="*/ 11023 h 2046045"/>
              <a:gd name="connsiteX470" fmla="*/ 669945 w 5143350"/>
              <a:gd name="connsiteY470" fmla="*/ 12058 h 2046045"/>
              <a:gd name="connsiteX471" fmla="*/ 1292183 w 5143350"/>
              <a:gd name="connsiteY471" fmla="*/ 636888 h 2046045"/>
              <a:gd name="connsiteX472" fmla="*/ 1292639 w 5143350"/>
              <a:gd name="connsiteY472" fmla="*/ 636945 h 2046045"/>
              <a:gd name="connsiteX473" fmla="*/ 1293126 w 5143350"/>
              <a:gd name="connsiteY473" fmla="*/ 642976 h 2046045"/>
              <a:gd name="connsiteX474" fmla="*/ 1299856 w 5143350"/>
              <a:gd name="connsiteY474" fmla="*/ 726334 h 2046045"/>
              <a:gd name="connsiteX475" fmla="*/ 1301092 w 5143350"/>
              <a:gd name="connsiteY475" fmla="*/ 741643 h 2046045"/>
              <a:gd name="connsiteX476" fmla="*/ 1300557 w 5143350"/>
              <a:gd name="connsiteY476" fmla="*/ 751957 h 2046045"/>
              <a:gd name="connsiteX477" fmla="*/ 1300107 w 5143350"/>
              <a:gd name="connsiteY477" fmla="*/ 751927 h 2046045"/>
              <a:gd name="connsiteX478" fmla="*/ 1300084 w 5143350"/>
              <a:gd name="connsiteY478" fmla="*/ 752374 h 2046045"/>
              <a:gd name="connsiteX479" fmla="*/ 1284649 w 5143350"/>
              <a:gd name="connsiteY479" fmla="*/ 750908 h 2046045"/>
              <a:gd name="connsiteX480" fmla="*/ 1198615 w 5143350"/>
              <a:gd name="connsiteY480" fmla="*/ 742738 h 2046045"/>
              <a:gd name="connsiteX481" fmla="*/ 1183995 w 5143350"/>
              <a:gd name="connsiteY481" fmla="*/ 741349 h 2046045"/>
              <a:gd name="connsiteX482" fmla="*/ 1183890 w 5143350"/>
              <a:gd name="connsiteY482" fmla="*/ 740314 h 2046045"/>
              <a:gd name="connsiteX483" fmla="*/ 561652 w 5143350"/>
              <a:gd name="connsiteY483" fmla="*/ 115484 h 2046045"/>
              <a:gd name="connsiteX484" fmla="*/ 561197 w 5143350"/>
              <a:gd name="connsiteY484" fmla="*/ 115427 h 2046045"/>
              <a:gd name="connsiteX485" fmla="*/ 560712 w 5143350"/>
              <a:gd name="connsiteY485" fmla="*/ 109409 h 2046045"/>
              <a:gd name="connsiteX486" fmla="*/ 553979 w 5143350"/>
              <a:gd name="connsiteY486" fmla="*/ 26034 h 2046045"/>
              <a:gd name="connsiteX487" fmla="*/ 552744 w 5143350"/>
              <a:gd name="connsiteY487" fmla="*/ 10729 h 2046045"/>
              <a:gd name="connsiteX488" fmla="*/ 553279 w 5143350"/>
              <a:gd name="connsiteY488" fmla="*/ 415 h 2046045"/>
              <a:gd name="connsiteX489" fmla="*/ 553728 w 5143350"/>
              <a:gd name="connsiteY489" fmla="*/ 445 h 2046045"/>
              <a:gd name="connsiteX490" fmla="*/ 533240 w 5143350"/>
              <a:gd name="connsiteY490" fmla="*/ 0 h 2046045"/>
              <a:gd name="connsiteX491" fmla="*/ 533263 w 5143350"/>
              <a:gd name="connsiteY491" fmla="*/ 445 h 2046045"/>
              <a:gd name="connsiteX492" fmla="*/ 533712 w 5143350"/>
              <a:gd name="connsiteY492" fmla="*/ 415 h 2046045"/>
              <a:gd name="connsiteX493" fmla="*/ 534248 w 5143350"/>
              <a:gd name="connsiteY493" fmla="*/ 10729 h 2046045"/>
              <a:gd name="connsiteX494" fmla="*/ 533012 w 5143350"/>
              <a:gd name="connsiteY494" fmla="*/ 26034 h 2046045"/>
              <a:gd name="connsiteX495" fmla="*/ 526280 w 5143350"/>
              <a:gd name="connsiteY495" fmla="*/ 109409 h 2046045"/>
              <a:gd name="connsiteX496" fmla="*/ 525795 w 5143350"/>
              <a:gd name="connsiteY496" fmla="*/ 115427 h 2046045"/>
              <a:gd name="connsiteX497" fmla="*/ 525339 w 5143350"/>
              <a:gd name="connsiteY497" fmla="*/ 115484 h 2046045"/>
              <a:gd name="connsiteX498" fmla="*/ 0 w 5143350"/>
              <a:gd name="connsiteY498" fmla="*/ 716309 h 2046045"/>
              <a:gd name="connsiteX499" fmla="*/ 0 w 5143350"/>
              <a:gd name="connsiteY499" fmla="*/ 596996 h 2046045"/>
              <a:gd name="connsiteX500" fmla="*/ 404991 w 5143350"/>
              <a:gd name="connsiteY500" fmla="*/ 130576 h 2046045"/>
              <a:gd name="connsiteX501" fmla="*/ 0 w 5143350"/>
              <a:gd name="connsiteY501" fmla="*/ 413571 h 2046045"/>
              <a:gd name="connsiteX502" fmla="*/ 0 w 5143350"/>
              <a:gd name="connsiteY502" fmla="*/ 227130 h 2046045"/>
              <a:gd name="connsiteX503" fmla="*/ 417046 w 5143350"/>
              <a:gd name="connsiteY503" fmla="*/ 12058 h 2046045"/>
              <a:gd name="connsiteX504" fmla="*/ 417151 w 5143350"/>
              <a:gd name="connsiteY504" fmla="*/ 11023 h 2046045"/>
              <a:gd name="connsiteX505" fmla="*/ 431768 w 5143350"/>
              <a:gd name="connsiteY505" fmla="*/ 9636 h 2046045"/>
              <a:gd name="connsiteX506" fmla="*/ 517835 w 5143350"/>
              <a:gd name="connsiteY506" fmla="*/ 1463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</a:cxnLst>
            <a:rect l="l" t="t" r="r" b="b"/>
            <a:pathLst>
              <a:path w="5143350" h="2046045">
                <a:moveTo>
                  <a:pt x="5130566" y="1529818"/>
                </a:moveTo>
                <a:lnTo>
                  <a:pt x="5143350" y="1531032"/>
                </a:lnTo>
                <a:lnTo>
                  <a:pt x="5143350" y="1666937"/>
                </a:lnTo>
                <a:lnTo>
                  <a:pt x="5138466" y="1645303"/>
                </a:lnTo>
                <a:cubicBezTo>
                  <a:pt x="5138316" y="1645255"/>
                  <a:pt x="5138163" y="1645251"/>
                  <a:pt x="5138011" y="1645246"/>
                </a:cubicBezTo>
                <a:lnTo>
                  <a:pt x="5137525" y="1639227"/>
                </a:lnTo>
                <a:cubicBezTo>
                  <a:pt x="5132965" y="1611955"/>
                  <a:pt x="5130755" y="1584104"/>
                  <a:pt x="5130793" y="1555853"/>
                </a:cubicBezTo>
                <a:cubicBezTo>
                  <a:pt x="5129610" y="1550779"/>
                  <a:pt x="5129558" y="1545670"/>
                  <a:pt x="5129558" y="1540548"/>
                </a:cubicBezTo>
                <a:lnTo>
                  <a:pt x="5130093" y="1530234"/>
                </a:lnTo>
                <a:lnTo>
                  <a:pt x="5130542" y="1530264"/>
                </a:lnTo>
                <a:close/>
                <a:moveTo>
                  <a:pt x="5110054" y="1529818"/>
                </a:moveTo>
                <a:lnTo>
                  <a:pt x="5110078" y="1530264"/>
                </a:lnTo>
                <a:lnTo>
                  <a:pt x="5110526" y="1530234"/>
                </a:lnTo>
                <a:lnTo>
                  <a:pt x="5111062" y="1540548"/>
                </a:lnTo>
                <a:cubicBezTo>
                  <a:pt x="5111062" y="1545670"/>
                  <a:pt x="5111009" y="1550779"/>
                  <a:pt x="5109826" y="1555853"/>
                </a:cubicBezTo>
                <a:cubicBezTo>
                  <a:pt x="5109864" y="1584104"/>
                  <a:pt x="5107655" y="1611955"/>
                  <a:pt x="5103094" y="1639227"/>
                </a:cubicBezTo>
                <a:lnTo>
                  <a:pt x="5102609" y="1645246"/>
                </a:lnTo>
                <a:cubicBezTo>
                  <a:pt x="5102456" y="1645251"/>
                  <a:pt x="5102304" y="1645255"/>
                  <a:pt x="5102153" y="1645303"/>
                </a:cubicBezTo>
                <a:cubicBezTo>
                  <a:pt x="5080186" y="1799480"/>
                  <a:pt x="5009355" y="1938392"/>
                  <a:pt x="4904654" y="2046045"/>
                </a:cubicBezTo>
                <a:lnTo>
                  <a:pt x="4729531" y="2046045"/>
                </a:lnTo>
                <a:cubicBezTo>
                  <a:pt x="4858545" y="1955463"/>
                  <a:pt x="4950707" y="1818532"/>
                  <a:pt x="4981806" y="1660395"/>
                </a:cubicBezTo>
                <a:cubicBezTo>
                  <a:pt x="4770834" y="1705736"/>
                  <a:pt x="4599202" y="1852548"/>
                  <a:pt x="4524026" y="2046045"/>
                </a:cubicBezTo>
                <a:lnTo>
                  <a:pt x="4400016" y="2046045"/>
                </a:lnTo>
                <a:cubicBezTo>
                  <a:pt x="4484190" y="1785974"/>
                  <a:pt x="4712496" y="1588449"/>
                  <a:pt x="4993860" y="1541877"/>
                </a:cubicBezTo>
                <a:lnTo>
                  <a:pt x="4993965" y="1540842"/>
                </a:lnTo>
                <a:cubicBezTo>
                  <a:pt x="4998752" y="1539931"/>
                  <a:pt x="5003555" y="1539077"/>
                  <a:pt x="5008582" y="1539454"/>
                </a:cubicBezTo>
                <a:cubicBezTo>
                  <a:pt x="5036696" y="1534444"/>
                  <a:pt x="5065450" y="1531757"/>
                  <a:pt x="5094648" y="1531281"/>
                </a:cubicBezTo>
                <a:close/>
                <a:moveTo>
                  <a:pt x="3604961" y="1529818"/>
                </a:moveTo>
                <a:lnTo>
                  <a:pt x="3620366" y="1531281"/>
                </a:lnTo>
                <a:cubicBezTo>
                  <a:pt x="3649565" y="1531757"/>
                  <a:pt x="3678318" y="1534444"/>
                  <a:pt x="3706433" y="1539454"/>
                </a:cubicBezTo>
                <a:cubicBezTo>
                  <a:pt x="3711460" y="1539077"/>
                  <a:pt x="3716264" y="1539931"/>
                  <a:pt x="3721049" y="1540842"/>
                </a:cubicBezTo>
                <a:lnTo>
                  <a:pt x="3721156" y="1541877"/>
                </a:lnTo>
                <a:cubicBezTo>
                  <a:pt x="4002519" y="1588449"/>
                  <a:pt x="4230824" y="1785974"/>
                  <a:pt x="4314998" y="2046045"/>
                </a:cubicBezTo>
                <a:lnTo>
                  <a:pt x="4190989" y="2046045"/>
                </a:lnTo>
                <a:cubicBezTo>
                  <a:pt x="4115812" y="1852548"/>
                  <a:pt x="3944180" y="1705736"/>
                  <a:pt x="3733210" y="1660395"/>
                </a:cubicBezTo>
                <a:cubicBezTo>
                  <a:pt x="3764309" y="1818531"/>
                  <a:pt x="3856471" y="1955463"/>
                  <a:pt x="3985483" y="2046045"/>
                </a:cubicBezTo>
                <a:lnTo>
                  <a:pt x="3810360" y="2046045"/>
                </a:lnTo>
                <a:cubicBezTo>
                  <a:pt x="3705659" y="1938392"/>
                  <a:pt x="3634829" y="1799480"/>
                  <a:pt x="3612862" y="1645303"/>
                </a:cubicBezTo>
                <a:cubicBezTo>
                  <a:pt x="3612711" y="1645255"/>
                  <a:pt x="3612559" y="1645251"/>
                  <a:pt x="3612406" y="1645246"/>
                </a:cubicBezTo>
                <a:lnTo>
                  <a:pt x="3611921" y="1639227"/>
                </a:lnTo>
                <a:cubicBezTo>
                  <a:pt x="3607360" y="1611955"/>
                  <a:pt x="3605151" y="1584104"/>
                  <a:pt x="3605188" y="1555853"/>
                </a:cubicBezTo>
                <a:cubicBezTo>
                  <a:pt x="3604006" y="1550779"/>
                  <a:pt x="3603953" y="1545670"/>
                  <a:pt x="3603953" y="1540548"/>
                </a:cubicBezTo>
                <a:lnTo>
                  <a:pt x="3604489" y="1530234"/>
                </a:lnTo>
                <a:lnTo>
                  <a:pt x="3604938" y="1530264"/>
                </a:lnTo>
                <a:close/>
                <a:moveTo>
                  <a:pt x="3584449" y="1529818"/>
                </a:moveTo>
                <a:lnTo>
                  <a:pt x="3584473" y="1530264"/>
                </a:lnTo>
                <a:lnTo>
                  <a:pt x="3584922" y="1530234"/>
                </a:lnTo>
                <a:lnTo>
                  <a:pt x="3585457" y="1540548"/>
                </a:lnTo>
                <a:cubicBezTo>
                  <a:pt x="3585457" y="1545670"/>
                  <a:pt x="3585404" y="1550779"/>
                  <a:pt x="3584221" y="1555853"/>
                </a:cubicBezTo>
                <a:cubicBezTo>
                  <a:pt x="3584259" y="1584104"/>
                  <a:pt x="3582050" y="1611955"/>
                  <a:pt x="3577489" y="1639227"/>
                </a:cubicBezTo>
                <a:lnTo>
                  <a:pt x="3577004" y="1645246"/>
                </a:lnTo>
                <a:cubicBezTo>
                  <a:pt x="3576851" y="1645251"/>
                  <a:pt x="3576700" y="1645255"/>
                  <a:pt x="3576548" y="1645303"/>
                </a:cubicBezTo>
                <a:cubicBezTo>
                  <a:pt x="3554581" y="1799480"/>
                  <a:pt x="3483751" y="1938392"/>
                  <a:pt x="3379049" y="2046045"/>
                </a:cubicBezTo>
                <a:lnTo>
                  <a:pt x="3203926" y="2046045"/>
                </a:lnTo>
                <a:cubicBezTo>
                  <a:pt x="3332940" y="1955463"/>
                  <a:pt x="3425102" y="1818532"/>
                  <a:pt x="3456201" y="1660395"/>
                </a:cubicBezTo>
                <a:cubicBezTo>
                  <a:pt x="3245230" y="1705736"/>
                  <a:pt x="3073598" y="1852548"/>
                  <a:pt x="2998422" y="2046045"/>
                </a:cubicBezTo>
                <a:lnTo>
                  <a:pt x="2874411" y="2046045"/>
                </a:lnTo>
                <a:cubicBezTo>
                  <a:pt x="2958585" y="1785974"/>
                  <a:pt x="3186892" y="1588449"/>
                  <a:pt x="3468255" y="1541877"/>
                </a:cubicBezTo>
                <a:lnTo>
                  <a:pt x="3468361" y="1540842"/>
                </a:lnTo>
                <a:cubicBezTo>
                  <a:pt x="3473147" y="1539931"/>
                  <a:pt x="3477950" y="1539077"/>
                  <a:pt x="3482978" y="1539454"/>
                </a:cubicBezTo>
                <a:cubicBezTo>
                  <a:pt x="3511092" y="1534444"/>
                  <a:pt x="3539846" y="1531757"/>
                  <a:pt x="3569043" y="1531281"/>
                </a:cubicBezTo>
                <a:close/>
                <a:moveTo>
                  <a:pt x="2079356" y="1529818"/>
                </a:moveTo>
                <a:lnTo>
                  <a:pt x="2094762" y="1531281"/>
                </a:lnTo>
                <a:cubicBezTo>
                  <a:pt x="2123960" y="1531757"/>
                  <a:pt x="2152713" y="1534444"/>
                  <a:pt x="2180828" y="1539454"/>
                </a:cubicBezTo>
                <a:cubicBezTo>
                  <a:pt x="2185855" y="1539077"/>
                  <a:pt x="2190659" y="1539931"/>
                  <a:pt x="2195444" y="1540842"/>
                </a:cubicBezTo>
                <a:lnTo>
                  <a:pt x="2195551" y="1541877"/>
                </a:lnTo>
                <a:cubicBezTo>
                  <a:pt x="2476914" y="1588449"/>
                  <a:pt x="2705221" y="1785974"/>
                  <a:pt x="2789394" y="2046045"/>
                </a:cubicBezTo>
                <a:lnTo>
                  <a:pt x="2665384" y="2046045"/>
                </a:lnTo>
                <a:cubicBezTo>
                  <a:pt x="2590208" y="1852548"/>
                  <a:pt x="2418576" y="1705736"/>
                  <a:pt x="2207605" y="1660395"/>
                </a:cubicBezTo>
                <a:cubicBezTo>
                  <a:pt x="2238704" y="1818532"/>
                  <a:pt x="2330866" y="1955463"/>
                  <a:pt x="2459880" y="2046045"/>
                </a:cubicBezTo>
                <a:lnTo>
                  <a:pt x="2284757" y="2046045"/>
                </a:lnTo>
                <a:cubicBezTo>
                  <a:pt x="2180055" y="1938392"/>
                  <a:pt x="2109224" y="1799480"/>
                  <a:pt x="2087257" y="1645303"/>
                </a:cubicBezTo>
                <a:cubicBezTo>
                  <a:pt x="2087106" y="1645255"/>
                  <a:pt x="2086954" y="1645251"/>
                  <a:pt x="2086802" y="1645246"/>
                </a:cubicBezTo>
                <a:lnTo>
                  <a:pt x="2086317" y="1639227"/>
                </a:lnTo>
                <a:cubicBezTo>
                  <a:pt x="2081756" y="1611955"/>
                  <a:pt x="2079546" y="1584104"/>
                  <a:pt x="2079584" y="1555853"/>
                </a:cubicBezTo>
                <a:cubicBezTo>
                  <a:pt x="2078401" y="1550779"/>
                  <a:pt x="2078348" y="1545670"/>
                  <a:pt x="2078348" y="1540548"/>
                </a:cubicBezTo>
                <a:lnTo>
                  <a:pt x="2078884" y="1530234"/>
                </a:lnTo>
                <a:lnTo>
                  <a:pt x="2079333" y="1530264"/>
                </a:lnTo>
                <a:close/>
                <a:moveTo>
                  <a:pt x="2058845" y="1529818"/>
                </a:moveTo>
                <a:lnTo>
                  <a:pt x="2058868" y="1530264"/>
                </a:lnTo>
                <a:lnTo>
                  <a:pt x="2059317" y="1530234"/>
                </a:lnTo>
                <a:lnTo>
                  <a:pt x="2059853" y="1540548"/>
                </a:lnTo>
                <a:cubicBezTo>
                  <a:pt x="2059853" y="1545670"/>
                  <a:pt x="2059799" y="1550779"/>
                  <a:pt x="2058617" y="1555853"/>
                </a:cubicBezTo>
                <a:cubicBezTo>
                  <a:pt x="2058654" y="1584104"/>
                  <a:pt x="2056445" y="1611955"/>
                  <a:pt x="2051884" y="1639227"/>
                </a:cubicBezTo>
                <a:lnTo>
                  <a:pt x="2051399" y="1645246"/>
                </a:lnTo>
                <a:cubicBezTo>
                  <a:pt x="2051246" y="1645251"/>
                  <a:pt x="2051095" y="1645255"/>
                  <a:pt x="2050943" y="1645303"/>
                </a:cubicBezTo>
                <a:cubicBezTo>
                  <a:pt x="2028976" y="1799480"/>
                  <a:pt x="1958146" y="1938392"/>
                  <a:pt x="1853445" y="2046045"/>
                </a:cubicBezTo>
                <a:lnTo>
                  <a:pt x="1678321" y="2046045"/>
                </a:lnTo>
                <a:cubicBezTo>
                  <a:pt x="1807335" y="1955463"/>
                  <a:pt x="1899497" y="1818531"/>
                  <a:pt x="1930596" y="1660395"/>
                </a:cubicBezTo>
                <a:cubicBezTo>
                  <a:pt x="1719625" y="1705736"/>
                  <a:pt x="1547993" y="1852548"/>
                  <a:pt x="1472817" y="2046045"/>
                </a:cubicBezTo>
                <a:lnTo>
                  <a:pt x="1348807" y="2046045"/>
                </a:lnTo>
                <a:cubicBezTo>
                  <a:pt x="1432981" y="1785974"/>
                  <a:pt x="1661287" y="1588449"/>
                  <a:pt x="1942650" y="1541877"/>
                </a:cubicBezTo>
                <a:lnTo>
                  <a:pt x="1942756" y="1540842"/>
                </a:lnTo>
                <a:cubicBezTo>
                  <a:pt x="1947542" y="1539931"/>
                  <a:pt x="1952346" y="1539077"/>
                  <a:pt x="1957373" y="1539454"/>
                </a:cubicBezTo>
                <a:cubicBezTo>
                  <a:pt x="1985487" y="1534444"/>
                  <a:pt x="2014241" y="1531757"/>
                  <a:pt x="2043439" y="1531281"/>
                </a:cubicBezTo>
                <a:close/>
                <a:moveTo>
                  <a:pt x="553752" y="1529818"/>
                </a:moveTo>
                <a:lnTo>
                  <a:pt x="569157" y="1531281"/>
                </a:lnTo>
                <a:cubicBezTo>
                  <a:pt x="598355" y="1531757"/>
                  <a:pt x="627109" y="1534444"/>
                  <a:pt x="655223" y="1539454"/>
                </a:cubicBezTo>
                <a:cubicBezTo>
                  <a:pt x="660250" y="1539077"/>
                  <a:pt x="665054" y="1539931"/>
                  <a:pt x="669840" y="1540842"/>
                </a:cubicBezTo>
                <a:lnTo>
                  <a:pt x="669945" y="1541877"/>
                </a:lnTo>
                <a:cubicBezTo>
                  <a:pt x="951309" y="1588449"/>
                  <a:pt x="1179615" y="1785974"/>
                  <a:pt x="1263790" y="2046045"/>
                </a:cubicBezTo>
                <a:lnTo>
                  <a:pt x="1139779" y="2046045"/>
                </a:lnTo>
                <a:cubicBezTo>
                  <a:pt x="1064603" y="1852548"/>
                  <a:pt x="892971" y="1705736"/>
                  <a:pt x="682000" y="1660395"/>
                </a:cubicBezTo>
                <a:cubicBezTo>
                  <a:pt x="713099" y="1818532"/>
                  <a:pt x="805261" y="1955463"/>
                  <a:pt x="934274" y="2046045"/>
                </a:cubicBezTo>
                <a:lnTo>
                  <a:pt x="759152" y="2046045"/>
                </a:lnTo>
                <a:cubicBezTo>
                  <a:pt x="654450" y="1938392"/>
                  <a:pt x="583619" y="1799480"/>
                  <a:pt x="561652" y="1645303"/>
                </a:cubicBezTo>
                <a:cubicBezTo>
                  <a:pt x="561501" y="1645255"/>
                  <a:pt x="561349" y="1645251"/>
                  <a:pt x="561197" y="1645246"/>
                </a:cubicBezTo>
                <a:lnTo>
                  <a:pt x="560712" y="1639227"/>
                </a:lnTo>
                <a:cubicBezTo>
                  <a:pt x="556151" y="1611955"/>
                  <a:pt x="553941" y="1584104"/>
                  <a:pt x="553979" y="1555853"/>
                </a:cubicBezTo>
                <a:cubicBezTo>
                  <a:pt x="552796" y="1550779"/>
                  <a:pt x="552744" y="1545670"/>
                  <a:pt x="552744" y="1540548"/>
                </a:cubicBezTo>
                <a:lnTo>
                  <a:pt x="553279" y="1530234"/>
                </a:lnTo>
                <a:lnTo>
                  <a:pt x="553728" y="1530264"/>
                </a:lnTo>
                <a:close/>
                <a:moveTo>
                  <a:pt x="533240" y="1529818"/>
                </a:moveTo>
                <a:lnTo>
                  <a:pt x="533263" y="1530264"/>
                </a:lnTo>
                <a:lnTo>
                  <a:pt x="533712" y="1530234"/>
                </a:lnTo>
                <a:lnTo>
                  <a:pt x="534248" y="1540548"/>
                </a:lnTo>
                <a:cubicBezTo>
                  <a:pt x="534248" y="1545670"/>
                  <a:pt x="534195" y="1550779"/>
                  <a:pt x="533012" y="1555853"/>
                </a:cubicBezTo>
                <a:cubicBezTo>
                  <a:pt x="533050" y="1584104"/>
                  <a:pt x="530841" y="1611955"/>
                  <a:pt x="526280" y="1639227"/>
                </a:cubicBezTo>
                <a:lnTo>
                  <a:pt x="525795" y="1645246"/>
                </a:lnTo>
                <a:cubicBezTo>
                  <a:pt x="525641" y="1645251"/>
                  <a:pt x="525490" y="1645255"/>
                  <a:pt x="525339" y="1645303"/>
                </a:cubicBezTo>
                <a:cubicBezTo>
                  <a:pt x="503328" y="1799790"/>
                  <a:pt x="432257" y="1938951"/>
                  <a:pt x="326696" y="2046045"/>
                </a:cubicBezTo>
                <a:lnTo>
                  <a:pt x="153098" y="2046045"/>
                </a:lnTo>
                <a:cubicBezTo>
                  <a:pt x="281836" y="1955307"/>
                  <a:pt x="373910" y="1818442"/>
                  <a:pt x="404991" y="1660395"/>
                </a:cubicBezTo>
                <a:cubicBezTo>
                  <a:pt x="233483" y="1697255"/>
                  <a:pt x="87973" y="1801175"/>
                  <a:pt x="0" y="1943390"/>
                </a:cubicBezTo>
                <a:lnTo>
                  <a:pt x="0" y="1756949"/>
                </a:lnTo>
                <a:cubicBezTo>
                  <a:pt x="109527" y="1646139"/>
                  <a:pt x="254424" y="1568794"/>
                  <a:pt x="417046" y="1541877"/>
                </a:cubicBezTo>
                <a:lnTo>
                  <a:pt x="417151" y="1540842"/>
                </a:lnTo>
                <a:cubicBezTo>
                  <a:pt x="421937" y="1539931"/>
                  <a:pt x="426741" y="1539077"/>
                  <a:pt x="431768" y="1539454"/>
                </a:cubicBezTo>
                <a:cubicBezTo>
                  <a:pt x="459882" y="1534444"/>
                  <a:pt x="488636" y="1531757"/>
                  <a:pt x="517835" y="1531281"/>
                </a:cubicBezTo>
                <a:close/>
                <a:moveTo>
                  <a:pt x="5143350" y="1384767"/>
                </a:moveTo>
                <a:lnTo>
                  <a:pt x="5143350" y="1519377"/>
                </a:lnTo>
                <a:lnTo>
                  <a:pt x="5130564" y="1520582"/>
                </a:lnTo>
                <a:lnTo>
                  <a:pt x="5130541" y="1520139"/>
                </a:lnTo>
                <a:lnTo>
                  <a:pt x="5130091" y="1520169"/>
                </a:lnTo>
                <a:cubicBezTo>
                  <a:pt x="5129580" y="1516768"/>
                  <a:pt x="5129556" y="1513355"/>
                  <a:pt x="5129556" y="1509936"/>
                </a:cubicBezTo>
                <a:cubicBezTo>
                  <a:pt x="5129556" y="1504853"/>
                  <a:pt x="5129608" y="1499782"/>
                  <a:pt x="5130791" y="1494746"/>
                </a:cubicBezTo>
                <a:cubicBezTo>
                  <a:pt x="5130753" y="1466723"/>
                  <a:pt x="5132962" y="1439097"/>
                  <a:pt x="5137521" y="1412043"/>
                </a:cubicBezTo>
                <a:lnTo>
                  <a:pt x="5138008" y="1406060"/>
                </a:lnTo>
                <a:cubicBezTo>
                  <a:pt x="5138160" y="1406055"/>
                  <a:pt x="5138313" y="1406051"/>
                  <a:pt x="5138464" y="1406003"/>
                </a:cubicBezTo>
                <a:close/>
                <a:moveTo>
                  <a:pt x="4491971" y="903667"/>
                </a:moveTo>
                <a:cubicBezTo>
                  <a:pt x="4540003" y="1145992"/>
                  <a:pt x="4733701" y="1338127"/>
                  <a:pt x="4981806" y="1391030"/>
                </a:cubicBezTo>
                <a:cubicBezTo>
                  <a:pt x="4933774" y="1148705"/>
                  <a:pt x="4740076" y="956570"/>
                  <a:pt x="4491971" y="903667"/>
                </a:cubicBezTo>
                <a:close/>
                <a:moveTo>
                  <a:pt x="4223043" y="903667"/>
                </a:moveTo>
                <a:cubicBezTo>
                  <a:pt x="3974938" y="956570"/>
                  <a:pt x="3781239" y="1148705"/>
                  <a:pt x="3733208" y="1391030"/>
                </a:cubicBezTo>
                <a:cubicBezTo>
                  <a:pt x="3981313" y="1338127"/>
                  <a:pt x="4175010" y="1145992"/>
                  <a:pt x="4223043" y="903667"/>
                </a:cubicBezTo>
                <a:close/>
                <a:moveTo>
                  <a:pt x="2966366" y="903667"/>
                </a:moveTo>
                <a:cubicBezTo>
                  <a:pt x="3014398" y="1145992"/>
                  <a:pt x="3208096" y="1338127"/>
                  <a:pt x="3456201" y="1391030"/>
                </a:cubicBezTo>
                <a:cubicBezTo>
                  <a:pt x="3408169" y="1148705"/>
                  <a:pt x="3214471" y="956570"/>
                  <a:pt x="2966366" y="903667"/>
                </a:cubicBezTo>
                <a:close/>
                <a:moveTo>
                  <a:pt x="2697438" y="903667"/>
                </a:moveTo>
                <a:cubicBezTo>
                  <a:pt x="2449333" y="956570"/>
                  <a:pt x="2255635" y="1148705"/>
                  <a:pt x="2207603" y="1391030"/>
                </a:cubicBezTo>
                <a:cubicBezTo>
                  <a:pt x="2455708" y="1338127"/>
                  <a:pt x="2649406" y="1145992"/>
                  <a:pt x="2697438" y="903667"/>
                </a:cubicBezTo>
                <a:close/>
                <a:moveTo>
                  <a:pt x="1440761" y="903667"/>
                </a:moveTo>
                <a:cubicBezTo>
                  <a:pt x="1488794" y="1145992"/>
                  <a:pt x="1682491" y="1338127"/>
                  <a:pt x="1930596" y="1391030"/>
                </a:cubicBezTo>
                <a:cubicBezTo>
                  <a:pt x="1882565" y="1148705"/>
                  <a:pt x="1688866" y="956570"/>
                  <a:pt x="1440761" y="903667"/>
                </a:cubicBezTo>
                <a:close/>
                <a:moveTo>
                  <a:pt x="1171833" y="903667"/>
                </a:moveTo>
                <a:cubicBezTo>
                  <a:pt x="923728" y="956570"/>
                  <a:pt x="730030" y="1148705"/>
                  <a:pt x="681998" y="1391030"/>
                </a:cubicBezTo>
                <a:cubicBezTo>
                  <a:pt x="930103" y="1338127"/>
                  <a:pt x="1123801" y="1145992"/>
                  <a:pt x="1171833" y="903667"/>
                </a:cubicBezTo>
                <a:close/>
                <a:moveTo>
                  <a:pt x="0" y="809897"/>
                </a:moveTo>
                <a:cubicBezTo>
                  <a:pt x="276476" y="891472"/>
                  <a:pt x="484666" y="1122777"/>
                  <a:pt x="525340" y="1406003"/>
                </a:cubicBezTo>
                <a:cubicBezTo>
                  <a:pt x="525491" y="1406051"/>
                  <a:pt x="525643" y="1406055"/>
                  <a:pt x="525796" y="1406060"/>
                </a:cubicBezTo>
                <a:lnTo>
                  <a:pt x="526282" y="1412043"/>
                </a:lnTo>
                <a:cubicBezTo>
                  <a:pt x="530842" y="1439097"/>
                  <a:pt x="533050" y="1466723"/>
                  <a:pt x="533012" y="1494746"/>
                </a:cubicBezTo>
                <a:cubicBezTo>
                  <a:pt x="534195" y="1499782"/>
                  <a:pt x="534248" y="1504853"/>
                  <a:pt x="534248" y="1509936"/>
                </a:cubicBezTo>
                <a:cubicBezTo>
                  <a:pt x="534248" y="1513355"/>
                  <a:pt x="534223" y="1516768"/>
                  <a:pt x="533713" y="1520169"/>
                </a:cubicBezTo>
                <a:lnTo>
                  <a:pt x="533263" y="1520139"/>
                </a:lnTo>
                <a:lnTo>
                  <a:pt x="533240" y="1520582"/>
                </a:lnTo>
                <a:lnTo>
                  <a:pt x="517807" y="1519127"/>
                </a:lnTo>
                <a:cubicBezTo>
                  <a:pt x="488618" y="1518656"/>
                  <a:pt x="459876" y="1515989"/>
                  <a:pt x="431772" y="1511021"/>
                </a:cubicBezTo>
                <a:cubicBezTo>
                  <a:pt x="426744" y="1511396"/>
                  <a:pt x="421939" y="1510548"/>
                  <a:pt x="417151" y="1509644"/>
                </a:cubicBezTo>
                <a:lnTo>
                  <a:pt x="417046" y="1508617"/>
                </a:lnTo>
                <a:cubicBezTo>
                  <a:pt x="254425" y="1481910"/>
                  <a:pt x="109528" y="1405174"/>
                  <a:pt x="0" y="1295233"/>
                </a:cubicBezTo>
                <a:lnTo>
                  <a:pt x="0" y="1110258"/>
                </a:lnTo>
                <a:cubicBezTo>
                  <a:pt x="87980" y="1251360"/>
                  <a:pt x="233486" y="1354461"/>
                  <a:pt x="404991" y="1391030"/>
                </a:cubicBezTo>
                <a:cubicBezTo>
                  <a:pt x="362598" y="1177151"/>
                  <a:pt x="206729" y="1002369"/>
                  <a:pt x="0" y="928273"/>
                </a:cubicBezTo>
                <a:close/>
                <a:moveTo>
                  <a:pt x="4363722" y="774116"/>
                </a:moveTo>
                <a:lnTo>
                  <a:pt x="4379127" y="775568"/>
                </a:lnTo>
                <a:cubicBezTo>
                  <a:pt x="4408326" y="776039"/>
                  <a:pt x="4437079" y="778706"/>
                  <a:pt x="4465194" y="783677"/>
                </a:cubicBezTo>
                <a:cubicBezTo>
                  <a:pt x="4470221" y="783301"/>
                  <a:pt x="4475025" y="784150"/>
                  <a:pt x="4479810" y="785053"/>
                </a:cubicBezTo>
                <a:lnTo>
                  <a:pt x="4479916" y="786080"/>
                </a:lnTo>
                <a:cubicBezTo>
                  <a:pt x="4803448" y="839212"/>
                  <a:pt x="5056826" y="1090365"/>
                  <a:pt x="5102154" y="1406003"/>
                </a:cubicBezTo>
                <a:cubicBezTo>
                  <a:pt x="5102305" y="1406051"/>
                  <a:pt x="5102457" y="1406055"/>
                  <a:pt x="5102610" y="1406060"/>
                </a:cubicBezTo>
                <a:lnTo>
                  <a:pt x="5103097" y="1412043"/>
                </a:lnTo>
                <a:cubicBezTo>
                  <a:pt x="5107656" y="1439097"/>
                  <a:pt x="5109864" y="1466723"/>
                  <a:pt x="5109826" y="1494746"/>
                </a:cubicBezTo>
                <a:cubicBezTo>
                  <a:pt x="5111009" y="1499782"/>
                  <a:pt x="5111062" y="1504853"/>
                  <a:pt x="5111062" y="1509936"/>
                </a:cubicBezTo>
                <a:cubicBezTo>
                  <a:pt x="5111062" y="1513355"/>
                  <a:pt x="5111038" y="1516768"/>
                  <a:pt x="5110527" y="1520169"/>
                </a:cubicBezTo>
                <a:lnTo>
                  <a:pt x="5110078" y="1520139"/>
                </a:lnTo>
                <a:lnTo>
                  <a:pt x="5110054" y="1520582"/>
                </a:lnTo>
                <a:lnTo>
                  <a:pt x="5094620" y="1519127"/>
                </a:lnTo>
                <a:cubicBezTo>
                  <a:pt x="5065432" y="1518656"/>
                  <a:pt x="5036690" y="1515989"/>
                  <a:pt x="5008586" y="1511021"/>
                </a:cubicBezTo>
                <a:cubicBezTo>
                  <a:pt x="5003558" y="1511396"/>
                  <a:pt x="4998753" y="1510548"/>
                  <a:pt x="4993965" y="1509644"/>
                </a:cubicBezTo>
                <a:lnTo>
                  <a:pt x="4993861" y="1508617"/>
                </a:lnTo>
                <a:cubicBezTo>
                  <a:pt x="4670329" y="1455485"/>
                  <a:pt x="4416950" y="1204331"/>
                  <a:pt x="4371623" y="888694"/>
                </a:cubicBezTo>
                <a:cubicBezTo>
                  <a:pt x="4371472" y="888647"/>
                  <a:pt x="4371320" y="888643"/>
                  <a:pt x="4371167" y="888638"/>
                </a:cubicBezTo>
                <a:lnTo>
                  <a:pt x="4370681" y="882666"/>
                </a:lnTo>
                <a:cubicBezTo>
                  <a:pt x="4366121" y="855608"/>
                  <a:pt x="4363911" y="827976"/>
                  <a:pt x="4363949" y="799946"/>
                </a:cubicBezTo>
                <a:cubicBezTo>
                  <a:pt x="4362766" y="794913"/>
                  <a:pt x="4362714" y="789843"/>
                  <a:pt x="4362714" y="784762"/>
                </a:cubicBezTo>
                <a:lnTo>
                  <a:pt x="4363250" y="774529"/>
                </a:lnTo>
                <a:lnTo>
                  <a:pt x="4363699" y="774558"/>
                </a:lnTo>
                <a:close/>
                <a:moveTo>
                  <a:pt x="4351291" y="774116"/>
                </a:moveTo>
                <a:lnTo>
                  <a:pt x="4351315" y="774558"/>
                </a:lnTo>
                <a:lnTo>
                  <a:pt x="4351764" y="774529"/>
                </a:lnTo>
                <a:lnTo>
                  <a:pt x="4352299" y="784762"/>
                </a:lnTo>
                <a:cubicBezTo>
                  <a:pt x="4352299" y="789843"/>
                  <a:pt x="4352246" y="794913"/>
                  <a:pt x="4351063" y="799946"/>
                </a:cubicBezTo>
                <a:cubicBezTo>
                  <a:pt x="4351101" y="827976"/>
                  <a:pt x="4348892" y="855608"/>
                  <a:pt x="4344331" y="882666"/>
                </a:cubicBezTo>
                <a:lnTo>
                  <a:pt x="4343846" y="888638"/>
                </a:lnTo>
                <a:cubicBezTo>
                  <a:pt x="4343693" y="888643"/>
                  <a:pt x="4343541" y="888647"/>
                  <a:pt x="4343390" y="888694"/>
                </a:cubicBezTo>
                <a:cubicBezTo>
                  <a:pt x="4298063" y="1204331"/>
                  <a:pt x="4044685" y="1455485"/>
                  <a:pt x="3721153" y="1508617"/>
                </a:cubicBezTo>
                <a:lnTo>
                  <a:pt x="3721047" y="1509644"/>
                </a:lnTo>
                <a:cubicBezTo>
                  <a:pt x="3716260" y="1510548"/>
                  <a:pt x="3711456" y="1511396"/>
                  <a:pt x="3706427" y="1511021"/>
                </a:cubicBezTo>
                <a:cubicBezTo>
                  <a:pt x="3678323" y="1515989"/>
                  <a:pt x="3649581" y="1518656"/>
                  <a:pt x="3620392" y="1519127"/>
                </a:cubicBezTo>
                <a:lnTo>
                  <a:pt x="3604959" y="1520582"/>
                </a:lnTo>
                <a:lnTo>
                  <a:pt x="3604936" y="1520139"/>
                </a:lnTo>
                <a:lnTo>
                  <a:pt x="3604486" y="1520169"/>
                </a:lnTo>
                <a:cubicBezTo>
                  <a:pt x="3603976" y="1516768"/>
                  <a:pt x="3603951" y="1513355"/>
                  <a:pt x="3603951" y="1509936"/>
                </a:cubicBezTo>
                <a:cubicBezTo>
                  <a:pt x="3603951" y="1504853"/>
                  <a:pt x="3604004" y="1499782"/>
                  <a:pt x="3605186" y="1494746"/>
                </a:cubicBezTo>
                <a:cubicBezTo>
                  <a:pt x="3605149" y="1466723"/>
                  <a:pt x="3607358" y="1439097"/>
                  <a:pt x="3611916" y="1412043"/>
                </a:cubicBezTo>
                <a:lnTo>
                  <a:pt x="3612404" y="1406060"/>
                </a:lnTo>
                <a:cubicBezTo>
                  <a:pt x="3612555" y="1406055"/>
                  <a:pt x="3612708" y="1406051"/>
                  <a:pt x="3612859" y="1406003"/>
                </a:cubicBezTo>
                <a:cubicBezTo>
                  <a:pt x="3658188" y="1090365"/>
                  <a:pt x="3911566" y="839212"/>
                  <a:pt x="4235097" y="786080"/>
                </a:cubicBezTo>
                <a:lnTo>
                  <a:pt x="4235202" y="785053"/>
                </a:lnTo>
                <a:cubicBezTo>
                  <a:pt x="4239989" y="784150"/>
                  <a:pt x="4244792" y="783301"/>
                  <a:pt x="4249820" y="783677"/>
                </a:cubicBezTo>
                <a:cubicBezTo>
                  <a:pt x="4277933" y="778706"/>
                  <a:pt x="4306687" y="776039"/>
                  <a:pt x="4335885" y="775568"/>
                </a:cubicBezTo>
                <a:close/>
                <a:moveTo>
                  <a:pt x="2838118" y="774116"/>
                </a:moveTo>
                <a:lnTo>
                  <a:pt x="2853523" y="775568"/>
                </a:lnTo>
                <a:cubicBezTo>
                  <a:pt x="2882721" y="776039"/>
                  <a:pt x="2911474" y="778706"/>
                  <a:pt x="2939589" y="783677"/>
                </a:cubicBezTo>
                <a:cubicBezTo>
                  <a:pt x="2944616" y="783301"/>
                  <a:pt x="2949420" y="784150"/>
                  <a:pt x="2954206" y="785053"/>
                </a:cubicBezTo>
                <a:lnTo>
                  <a:pt x="2954312" y="786080"/>
                </a:lnTo>
                <a:cubicBezTo>
                  <a:pt x="3277843" y="839212"/>
                  <a:pt x="3531221" y="1090365"/>
                  <a:pt x="3576549" y="1406003"/>
                </a:cubicBezTo>
                <a:cubicBezTo>
                  <a:pt x="3576700" y="1406051"/>
                  <a:pt x="3576853" y="1406055"/>
                  <a:pt x="3577005" y="1406060"/>
                </a:cubicBezTo>
                <a:lnTo>
                  <a:pt x="3577492" y="1412043"/>
                </a:lnTo>
                <a:cubicBezTo>
                  <a:pt x="3582051" y="1439097"/>
                  <a:pt x="3584259" y="1466723"/>
                  <a:pt x="3584221" y="1494746"/>
                </a:cubicBezTo>
                <a:cubicBezTo>
                  <a:pt x="3585404" y="1499782"/>
                  <a:pt x="3585457" y="1504853"/>
                  <a:pt x="3585457" y="1509936"/>
                </a:cubicBezTo>
                <a:cubicBezTo>
                  <a:pt x="3585457" y="1513355"/>
                  <a:pt x="3585433" y="1516768"/>
                  <a:pt x="3584923" y="1520169"/>
                </a:cubicBezTo>
                <a:lnTo>
                  <a:pt x="3584473" y="1520139"/>
                </a:lnTo>
                <a:lnTo>
                  <a:pt x="3584449" y="1520582"/>
                </a:lnTo>
                <a:lnTo>
                  <a:pt x="3569015" y="1519127"/>
                </a:lnTo>
                <a:cubicBezTo>
                  <a:pt x="3539828" y="1518656"/>
                  <a:pt x="3511085" y="1515989"/>
                  <a:pt x="3482981" y="1511021"/>
                </a:cubicBezTo>
                <a:cubicBezTo>
                  <a:pt x="3477953" y="1511396"/>
                  <a:pt x="3473149" y="1510548"/>
                  <a:pt x="3468361" y="1509644"/>
                </a:cubicBezTo>
                <a:lnTo>
                  <a:pt x="3468256" y="1508617"/>
                </a:lnTo>
                <a:cubicBezTo>
                  <a:pt x="3144724" y="1455485"/>
                  <a:pt x="2891346" y="1204331"/>
                  <a:pt x="2846018" y="888694"/>
                </a:cubicBezTo>
                <a:cubicBezTo>
                  <a:pt x="2845867" y="888647"/>
                  <a:pt x="2845715" y="888643"/>
                  <a:pt x="2845563" y="888638"/>
                </a:cubicBezTo>
                <a:lnTo>
                  <a:pt x="2845078" y="882666"/>
                </a:lnTo>
                <a:cubicBezTo>
                  <a:pt x="2840517" y="855608"/>
                  <a:pt x="2838307" y="827976"/>
                  <a:pt x="2838345" y="799946"/>
                </a:cubicBezTo>
                <a:cubicBezTo>
                  <a:pt x="2837162" y="794913"/>
                  <a:pt x="2837110" y="789843"/>
                  <a:pt x="2837110" y="784762"/>
                </a:cubicBezTo>
                <a:lnTo>
                  <a:pt x="2837645" y="774529"/>
                </a:lnTo>
                <a:lnTo>
                  <a:pt x="2838094" y="774558"/>
                </a:lnTo>
                <a:close/>
                <a:moveTo>
                  <a:pt x="2825687" y="774116"/>
                </a:moveTo>
                <a:lnTo>
                  <a:pt x="2825710" y="774558"/>
                </a:lnTo>
                <a:lnTo>
                  <a:pt x="2826159" y="774529"/>
                </a:lnTo>
                <a:lnTo>
                  <a:pt x="2826695" y="784762"/>
                </a:lnTo>
                <a:cubicBezTo>
                  <a:pt x="2826695" y="789843"/>
                  <a:pt x="2826641" y="794913"/>
                  <a:pt x="2825459" y="799946"/>
                </a:cubicBezTo>
                <a:cubicBezTo>
                  <a:pt x="2825496" y="827976"/>
                  <a:pt x="2823288" y="855608"/>
                  <a:pt x="2818726" y="882666"/>
                </a:cubicBezTo>
                <a:lnTo>
                  <a:pt x="2818241" y="888638"/>
                </a:lnTo>
                <a:cubicBezTo>
                  <a:pt x="2818088" y="888643"/>
                  <a:pt x="2817937" y="888647"/>
                  <a:pt x="2817785" y="888694"/>
                </a:cubicBezTo>
                <a:cubicBezTo>
                  <a:pt x="2772458" y="1204331"/>
                  <a:pt x="2519080" y="1455485"/>
                  <a:pt x="2195548" y="1508617"/>
                </a:cubicBezTo>
                <a:lnTo>
                  <a:pt x="2195443" y="1509644"/>
                </a:lnTo>
                <a:cubicBezTo>
                  <a:pt x="2190655" y="1510548"/>
                  <a:pt x="2185851" y="1511396"/>
                  <a:pt x="2180823" y="1511021"/>
                </a:cubicBezTo>
                <a:cubicBezTo>
                  <a:pt x="2152719" y="1515989"/>
                  <a:pt x="2123976" y="1518656"/>
                  <a:pt x="2094788" y="1519127"/>
                </a:cubicBezTo>
                <a:lnTo>
                  <a:pt x="2079355" y="1520582"/>
                </a:lnTo>
                <a:lnTo>
                  <a:pt x="2079331" y="1520139"/>
                </a:lnTo>
                <a:lnTo>
                  <a:pt x="2078881" y="1520169"/>
                </a:lnTo>
                <a:cubicBezTo>
                  <a:pt x="2078371" y="1516768"/>
                  <a:pt x="2078347" y="1513355"/>
                  <a:pt x="2078347" y="1509936"/>
                </a:cubicBezTo>
                <a:cubicBezTo>
                  <a:pt x="2078347" y="1504853"/>
                  <a:pt x="2078399" y="1499782"/>
                  <a:pt x="2079582" y="1494746"/>
                </a:cubicBezTo>
                <a:cubicBezTo>
                  <a:pt x="2079544" y="1466723"/>
                  <a:pt x="2081753" y="1439097"/>
                  <a:pt x="2086311" y="1412043"/>
                </a:cubicBezTo>
                <a:lnTo>
                  <a:pt x="2086799" y="1406060"/>
                </a:lnTo>
                <a:cubicBezTo>
                  <a:pt x="2086950" y="1406055"/>
                  <a:pt x="2087104" y="1406051"/>
                  <a:pt x="2087254" y="1406003"/>
                </a:cubicBezTo>
                <a:cubicBezTo>
                  <a:pt x="2132583" y="1090365"/>
                  <a:pt x="2385961" y="839212"/>
                  <a:pt x="2709492" y="786080"/>
                </a:cubicBezTo>
                <a:lnTo>
                  <a:pt x="2709598" y="785053"/>
                </a:lnTo>
                <a:cubicBezTo>
                  <a:pt x="2714384" y="784150"/>
                  <a:pt x="2719188" y="783301"/>
                  <a:pt x="2724215" y="783677"/>
                </a:cubicBezTo>
                <a:cubicBezTo>
                  <a:pt x="2752329" y="778706"/>
                  <a:pt x="2781083" y="776039"/>
                  <a:pt x="2810280" y="775568"/>
                </a:cubicBezTo>
                <a:close/>
                <a:moveTo>
                  <a:pt x="1312513" y="774116"/>
                </a:moveTo>
                <a:lnTo>
                  <a:pt x="1327918" y="775568"/>
                </a:lnTo>
                <a:cubicBezTo>
                  <a:pt x="1357116" y="776039"/>
                  <a:pt x="1385870" y="778706"/>
                  <a:pt x="1413984" y="783677"/>
                </a:cubicBezTo>
                <a:cubicBezTo>
                  <a:pt x="1419011" y="783301"/>
                  <a:pt x="1423815" y="784150"/>
                  <a:pt x="1428601" y="785053"/>
                </a:cubicBezTo>
                <a:lnTo>
                  <a:pt x="1428707" y="786080"/>
                </a:lnTo>
                <a:cubicBezTo>
                  <a:pt x="1752238" y="839212"/>
                  <a:pt x="2005616" y="1090365"/>
                  <a:pt x="2050944" y="1406003"/>
                </a:cubicBezTo>
                <a:cubicBezTo>
                  <a:pt x="2051096" y="1406051"/>
                  <a:pt x="2051248" y="1406055"/>
                  <a:pt x="2051400" y="1406060"/>
                </a:cubicBezTo>
                <a:lnTo>
                  <a:pt x="2051887" y="1412043"/>
                </a:lnTo>
                <a:cubicBezTo>
                  <a:pt x="2056446" y="1439097"/>
                  <a:pt x="2058654" y="1466723"/>
                  <a:pt x="2058617" y="1494746"/>
                </a:cubicBezTo>
                <a:cubicBezTo>
                  <a:pt x="2059799" y="1499782"/>
                  <a:pt x="2059853" y="1504853"/>
                  <a:pt x="2059853" y="1509936"/>
                </a:cubicBezTo>
                <a:cubicBezTo>
                  <a:pt x="2059853" y="1513355"/>
                  <a:pt x="2059828" y="1516768"/>
                  <a:pt x="2059318" y="1520169"/>
                </a:cubicBezTo>
                <a:lnTo>
                  <a:pt x="2058868" y="1520139"/>
                </a:lnTo>
                <a:lnTo>
                  <a:pt x="2058845" y="1520582"/>
                </a:lnTo>
                <a:lnTo>
                  <a:pt x="2043411" y="1519127"/>
                </a:lnTo>
                <a:cubicBezTo>
                  <a:pt x="2014223" y="1518656"/>
                  <a:pt x="1985481" y="1515989"/>
                  <a:pt x="1957377" y="1511021"/>
                </a:cubicBezTo>
                <a:cubicBezTo>
                  <a:pt x="1952348" y="1511396"/>
                  <a:pt x="1947544" y="1510548"/>
                  <a:pt x="1942756" y="1509644"/>
                </a:cubicBezTo>
                <a:lnTo>
                  <a:pt x="1942651" y="1508617"/>
                </a:lnTo>
                <a:cubicBezTo>
                  <a:pt x="1619119" y="1455485"/>
                  <a:pt x="1365741" y="1204331"/>
                  <a:pt x="1320413" y="888694"/>
                </a:cubicBezTo>
                <a:cubicBezTo>
                  <a:pt x="1320263" y="888647"/>
                  <a:pt x="1320110" y="888643"/>
                  <a:pt x="1319958" y="888638"/>
                </a:cubicBezTo>
                <a:lnTo>
                  <a:pt x="1319472" y="882666"/>
                </a:lnTo>
                <a:cubicBezTo>
                  <a:pt x="1314912" y="855608"/>
                  <a:pt x="1312702" y="827976"/>
                  <a:pt x="1312740" y="799946"/>
                </a:cubicBezTo>
                <a:cubicBezTo>
                  <a:pt x="1311557" y="794913"/>
                  <a:pt x="1311505" y="789843"/>
                  <a:pt x="1311505" y="784762"/>
                </a:cubicBezTo>
                <a:lnTo>
                  <a:pt x="1312040" y="774529"/>
                </a:lnTo>
                <a:lnTo>
                  <a:pt x="1312489" y="774558"/>
                </a:lnTo>
                <a:close/>
                <a:moveTo>
                  <a:pt x="1300082" y="774116"/>
                </a:moveTo>
                <a:lnTo>
                  <a:pt x="1300105" y="774558"/>
                </a:lnTo>
                <a:lnTo>
                  <a:pt x="1300554" y="774529"/>
                </a:lnTo>
                <a:lnTo>
                  <a:pt x="1301090" y="784762"/>
                </a:lnTo>
                <a:cubicBezTo>
                  <a:pt x="1301090" y="789843"/>
                  <a:pt x="1301036" y="794913"/>
                  <a:pt x="1299854" y="799946"/>
                </a:cubicBezTo>
                <a:cubicBezTo>
                  <a:pt x="1299891" y="827976"/>
                  <a:pt x="1297683" y="855608"/>
                  <a:pt x="1293122" y="882666"/>
                </a:cubicBezTo>
                <a:lnTo>
                  <a:pt x="1292636" y="888638"/>
                </a:lnTo>
                <a:cubicBezTo>
                  <a:pt x="1292483" y="888643"/>
                  <a:pt x="1292332" y="888647"/>
                  <a:pt x="1292180" y="888694"/>
                </a:cubicBezTo>
                <a:cubicBezTo>
                  <a:pt x="1246853" y="1204331"/>
                  <a:pt x="993475" y="1455485"/>
                  <a:pt x="669943" y="1508617"/>
                </a:cubicBezTo>
                <a:lnTo>
                  <a:pt x="669838" y="1509644"/>
                </a:lnTo>
                <a:cubicBezTo>
                  <a:pt x="665050" y="1510548"/>
                  <a:pt x="660246" y="1511396"/>
                  <a:pt x="655218" y="1511021"/>
                </a:cubicBezTo>
                <a:cubicBezTo>
                  <a:pt x="627114" y="1515989"/>
                  <a:pt x="598371" y="1518656"/>
                  <a:pt x="569183" y="1519127"/>
                </a:cubicBezTo>
                <a:lnTo>
                  <a:pt x="553750" y="1520582"/>
                </a:lnTo>
                <a:lnTo>
                  <a:pt x="553726" y="1520139"/>
                </a:lnTo>
                <a:lnTo>
                  <a:pt x="553276" y="1520169"/>
                </a:lnTo>
                <a:cubicBezTo>
                  <a:pt x="552766" y="1516768"/>
                  <a:pt x="552742" y="1513355"/>
                  <a:pt x="552742" y="1509936"/>
                </a:cubicBezTo>
                <a:cubicBezTo>
                  <a:pt x="552742" y="1504853"/>
                  <a:pt x="552794" y="1499782"/>
                  <a:pt x="553977" y="1494746"/>
                </a:cubicBezTo>
                <a:cubicBezTo>
                  <a:pt x="553939" y="1466723"/>
                  <a:pt x="556148" y="1439097"/>
                  <a:pt x="560706" y="1412043"/>
                </a:cubicBezTo>
                <a:lnTo>
                  <a:pt x="561194" y="1406060"/>
                </a:lnTo>
                <a:cubicBezTo>
                  <a:pt x="561346" y="1406055"/>
                  <a:pt x="561499" y="1406051"/>
                  <a:pt x="561649" y="1406003"/>
                </a:cubicBezTo>
                <a:cubicBezTo>
                  <a:pt x="606978" y="1090365"/>
                  <a:pt x="860356" y="839212"/>
                  <a:pt x="1183887" y="786080"/>
                </a:cubicBezTo>
                <a:lnTo>
                  <a:pt x="1183993" y="785053"/>
                </a:lnTo>
                <a:cubicBezTo>
                  <a:pt x="1188779" y="784150"/>
                  <a:pt x="1193583" y="783301"/>
                  <a:pt x="1198610" y="783677"/>
                </a:cubicBezTo>
                <a:cubicBezTo>
                  <a:pt x="1226724" y="778706"/>
                  <a:pt x="1255478" y="776039"/>
                  <a:pt x="1284676" y="775568"/>
                </a:cubicBezTo>
                <a:close/>
                <a:moveTo>
                  <a:pt x="4981806" y="130576"/>
                </a:moveTo>
                <a:cubicBezTo>
                  <a:pt x="4733701" y="183898"/>
                  <a:pt x="4540002" y="377554"/>
                  <a:pt x="4491971" y="621797"/>
                </a:cubicBezTo>
                <a:cubicBezTo>
                  <a:pt x="4740076" y="568475"/>
                  <a:pt x="4933773" y="374818"/>
                  <a:pt x="4981806" y="130576"/>
                </a:cubicBezTo>
                <a:close/>
                <a:moveTo>
                  <a:pt x="3733210" y="130576"/>
                </a:moveTo>
                <a:cubicBezTo>
                  <a:pt x="3781242" y="374818"/>
                  <a:pt x="3974939" y="568475"/>
                  <a:pt x="4223045" y="621797"/>
                </a:cubicBezTo>
                <a:cubicBezTo>
                  <a:pt x="4175013" y="377554"/>
                  <a:pt x="3981314" y="183898"/>
                  <a:pt x="3733210" y="130576"/>
                </a:cubicBezTo>
                <a:close/>
                <a:moveTo>
                  <a:pt x="3456201" y="130576"/>
                </a:moveTo>
                <a:cubicBezTo>
                  <a:pt x="3208096" y="183898"/>
                  <a:pt x="3014398" y="377554"/>
                  <a:pt x="2966366" y="621797"/>
                </a:cubicBezTo>
                <a:cubicBezTo>
                  <a:pt x="3214471" y="568475"/>
                  <a:pt x="3408169" y="374818"/>
                  <a:pt x="3456201" y="130576"/>
                </a:cubicBezTo>
                <a:close/>
                <a:moveTo>
                  <a:pt x="2207605" y="130576"/>
                </a:moveTo>
                <a:cubicBezTo>
                  <a:pt x="2255637" y="374818"/>
                  <a:pt x="2449335" y="568475"/>
                  <a:pt x="2697440" y="621797"/>
                </a:cubicBezTo>
                <a:cubicBezTo>
                  <a:pt x="2649408" y="377554"/>
                  <a:pt x="2455710" y="183898"/>
                  <a:pt x="2207605" y="130576"/>
                </a:cubicBezTo>
                <a:close/>
                <a:moveTo>
                  <a:pt x="1930596" y="130576"/>
                </a:moveTo>
                <a:cubicBezTo>
                  <a:pt x="1682491" y="183898"/>
                  <a:pt x="1488793" y="377554"/>
                  <a:pt x="1440761" y="621797"/>
                </a:cubicBezTo>
                <a:cubicBezTo>
                  <a:pt x="1688866" y="568475"/>
                  <a:pt x="1882564" y="374818"/>
                  <a:pt x="1930596" y="130576"/>
                </a:cubicBezTo>
                <a:close/>
                <a:moveTo>
                  <a:pt x="682000" y="130576"/>
                </a:moveTo>
                <a:cubicBezTo>
                  <a:pt x="730032" y="374818"/>
                  <a:pt x="923730" y="568475"/>
                  <a:pt x="1171835" y="621797"/>
                </a:cubicBezTo>
                <a:cubicBezTo>
                  <a:pt x="1123804" y="377554"/>
                  <a:pt x="930105" y="183898"/>
                  <a:pt x="682000" y="130576"/>
                </a:cubicBezTo>
                <a:close/>
                <a:moveTo>
                  <a:pt x="5130566" y="0"/>
                </a:moveTo>
                <a:lnTo>
                  <a:pt x="5143350" y="1214"/>
                </a:lnTo>
                <a:lnTo>
                  <a:pt x="5143350" y="136877"/>
                </a:lnTo>
                <a:lnTo>
                  <a:pt x="5138466" y="115484"/>
                </a:lnTo>
                <a:cubicBezTo>
                  <a:pt x="5138316" y="115436"/>
                  <a:pt x="5138163" y="115432"/>
                  <a:pt x="5138011" y="115427"/>
                </a:cubicBezTo>
                <a:lnTo>
                  <a:pt x="5137525" y="109409"/>
                </a:lnTo>
                <a:cubicBezTo>
                  <a:pt x="5132965" y="82136"/>
                  <a:pt x="5130755" y="54285"/>
                  <a:pt x="5130793" y="26034"/>
                </a:cubicBezTo>
                <a:cubicBezTo>
                  <a:pt x="5129610" y="20960"/>
                  <a:pt x="5129558" y="15851"/>
                  <a:pt x="5129558" y="10729"/>
                </a:cubicBezTo>
                <a:lnTo>
                  <a:pt x="5130093" y="415"/>
                </a:lnTo>
                <a:lnTo>
                  <a:pt x="5130542" y="445"/>
                </a:lnTo>
                <a:close/>
                <a:moveTo>
                  <a:pt x="5110054" y="0"/>
                </a:moveTo>
                <a:lnTo>
                  <a:pt x="5110078" y="445"/>
                </a:lnTo>
                <a:lnTo>
                  <a:pt x="5110526" y="415"/>
                </a:lnTo>
                <a:lnTo>
                  <a:pt x="5111062" y="10729"/>
                </a:lnTo>
                <a:cubicBezTo>
                  <a:pt x="5111062" y="15851"/>
                  <a:pt x="5111009" y="20960"/>
                  <a:pt x="5109826" y="26034"/>
                </a:cubicBezTo>
                <a:cubicBezTo>
                  <a:pt x="5109864" y="54285"/>
                  <a:pt x="5107655" y="82136"/>
                  <a:pt x="5103094" y="109409"/>
                </a:cubicBezTo>
                <a:lnTo>
                  <a:pt x="5102609" y="115427"/>
                </a:lnTo>
                <a:cubicBezTo>
                  <a:pt x="5102456" y="115432"/>
                  <a:pt x="5102304" y="115436"/>
                  <a:pt x="5102153" y="115484"/>
                </a:cubicBezTo>
                <a:cubicBezTo>
                  <a:pt x="5056826" y="433619"/>
                  <a:pt x="4803448" y="686761"/>
                  <a:pt x="4479915" y="740314"/>
                </a:cubicBezTo>
                <a:lnTo>
                  <a:pt x="4479810" y="741349"/>
                </a:lnTo>
                <a:cubicBezTo>
                  <a:pt x="4475023" y="742261"/>
                  <a:pt x="4470218" y="743115"/>
                  <a:pt x="4465190" y="742738"/>
                </a:cubicBezTo>
                <a:cubicBezTo>
                  <a:pt x="4437086" y="747745"/>
                  <a:pt x="4408343" y="750433"/>
                  <a:pt x="4379155" y="750908"/>
                </a:cubicBezTo>
                <a:lnTo>
                  <a:pt x="4363722" y="752374"/>
                </a:lnTo>
                <a:lnTo>
                  <a:pt x="4363699" y="751927"/>
                </a:lnTo>
                <a:lnTo>
                  <a:pt x="4363249" y="751957"/>
                </a:lnTo>
                <a:cubicBezTo>
                  <a:pt x="4362739" y="748529"/>
                  <a:pt x="4362714" y="745089"/>
                  <a:pt x="4362714" y="741643"/>
                </a:cubicBezTo>
                <a:cubicBezTo>
                  <a:pt x="4362714" y="736520"/>
                  <a:pt x="4362766" y="731409"/>
                  <a:pt x="4363949" y="726334"/>
                </a:cubicBezTo>
                <a:cubicBezTo>
                  <a:pt x="4363911" y="698089"/>
                  <a:pt x="4366120" y="670244"/>
                  <a:pt x="4370679" y="642976"/>
                </a:cubicBezTo>
                <a:lnTo>
                  <a:pt x="4371166" y="636945"/>
                </a:lnTo>
                <a:cubicBezTo>
                  <a:pt x="4371318" y="636940"/>
                  <a:pt x="4371471" y="636936"/>
                  <a:pt x="4371622" y="636888"/>
                </a:cubicBezTo>
                <a:cubicBezTo>
                  <a:pt x="4416950" y="318752"/>
                  <a:pt x="4670329" y="65610"/>
                  <a:pt x="4993860" y="12058"/>
                </a:cubicBezTo>
                <a:lnTo>
                  <a:pt x="4993965" y="11023"/>
                </a:lnTo>
                <a:cubicBezTo>
                  <a:pt x="4998752" y="10113"/>
                  <a:pt x="5003555" y="9258"/>
                  <a:pt x="5008582" y="9636"/>
                </a:cubicBezTo>
                <a:cubicBezTo>
                  <a:pt x="5036696" y="4626"/>
                  <a:pt x="5065450" y="1938"/>
                  <a:pt x="5094648" y="1463"/>
                </a:cubicBezTo>
                <a:close/>
                <a:moveTo>
                  <a:pt x="3604961" y="0"/>
                </a:moveTo>
                <a:lnTo>
                  <a:pt x="3620366" y="1463"/>
                </a:lnTo>
                <a:cubicBezTo>
                  <a:pt x="3649565" y="1938"/>
                  <a:pt x="3678318" y="4626"/>
                  <a:pt x="3706433" y="9636"/>
                </a:cubicBezTo>
                <a:cubicBezTo>
                  <a:pt x="3711460" y="9258"/>
                  <a:pt x="3716264" y="10113"/>
                  <a:pt x="3721049" y="11023"/>
                </a:cubicBezTo>
                <a:lnTo>
                  <a:pt x="3721156" y="12058"/>
                </a:lnTo>
                <a:cubicBezTo>
                  <a:pt x="4044686" y="65610"/>
                  <a:pt x="4298065" y="318752"/>
                  <a:pt x="4343393" y="636888"/>
                </a:cubicBezTo>
                <a:cubicBezTo>
                  <a:pt x="4343544" y="636936"/>
                  <a:pt x="4343696" y="636940"/>
                  <a:pt x="4343849" y="636945"/>
                </a:cubicBezTo>
                <a:lnTo>
                  <a:pt x="4344336" y="642976"/>
                </a:lnTo>
                <a:cubicBezTo>
                  <a:pt x="4348895" y="670244"/>
                  <a:pt x="4351103" y="698089"/>
                  <a:pt x="4351065" y="726334"/>
                </a:cubicBezTo>
                <a:cubicBezTo>
                  <a:pt x="4352248" y="731409"/>
                  <a:pt x="4352301" y="736520"/>
                  <a:pt x="4352301" y="741643"/>
                </a:cubicBezTo>
                <a:cubicBezTo>
                  <a:pt x="4352301" y="745089"/>
                  <a:pt x="4352277" y="748529"/>
                  <a:pt x="4351766" y="751957"/>
                </a:cubicBezTo>
                <a:lnTo>
                  <a:pt x="4351316" y="751927"/>
                </a:lnTo>
                <a:lnTo>
                  <a:pt x="4351293" y="752374"/>
                </a:lnTo>
                <a:lnTo>
                  <a:pt x="4335859" y="750908"/>
                </a:lnTo>
                <a:cubicBezTo>
                  <a:pt x="4306671" y="750433"/>
                  <a:pt x="4277929" y="747745"/>
                  <a:pt x="4249825" y="742738"/>
                </a:cubicBezTo>
                <a:cubicBezTo>
                  <a:pt x="4244797" y="743115"/>
                  <a:pt x="4239992" y="742261"/>
                  <a:pt x="4235204" y="741349"/>
                </a:cubicBezTo>
                <a:lnTo>
                  <a:pt x="4235100" y="740314"/>
                </a:lnTo>
                <a:cubicBezTo>
                  <a:pt x="3911568" y="686761"/>
                  <a:pt x="3658189" y="433619"/>
                  <a:pt x="3612862" y="115484"/>
                </a:cubicBezTo>
                <a:cubicBezTo>
                  <a:pt x="3612711" y="115436"/>
                  <a:pt x="3612559" y="115432"/>
                  <a:pt x="3612406" y="115427"/>
                </a:cubicBezTo>
                <a:lnTo>
                  <a:pt x="3611921" y="109409"/>
                </a:lnTo>
                <a:cubicBezTo>
                  <a:pt x="3607360" y="82136"/>
                  <a:pt x="3605151" y="54285"/>
                  <a:pt x="3605188" y="26034"/>
                </a:cubicBezTo>
                <a:cubicBezTo>
                  <a:pt x="3604006" y="20960"/>
                  <a:pt x="3603953" y="15851"/>
                  <a:pt x="3603953" y="10729"/>
                </a:cubicBezTo>
                <a:lnTo>
                  <a:pt x="3604489" y="415"/>
                </a:lnTo>
                <a:lnTo>
                  <a:pt x="3604938" y="445"/>
                </a:lnTo>
                <a:close/>
                <a:moveTo>
                  <a:pt x="3584449" y="0"/>
                </a:moveTo>
                <a:lnTo>
                  <a:pt x="3584473" y="445"/>
                </a:lnTo>
                <a:lnTo>
                  <a:pt x="3584922" y="415"/>
                </a:lnTo>
                <a:lnTo>
                  <a:pt x="3585457" y="10729"/>
                </a:lnTo>
                <a:cubicBezTo>
                  <a:pt x="3585457" y="15851"/>
                  <a:pt x="3585404" y="20960"/>
                  <a:pt x="3584221" y="26034"/>
                </a:cubicBezTo>
                <a:cubicBezTo>
                  <a:pt x="3584259" y="54285"/>
                  <a:pt x="3582050" y="82136"/>
                  <a:pt x="3577489" y="109409"/>
                </a:cubicBezTo>
                <a:lnTo>
                  <a:pt x="3577004" y="115427"/>
                </a:lnTo>
                <a:cubicBezTo>
                  <a:pt x="3576851" y="115432"/>
                  <a:pt x="3576700" y="115436"/>
                  <a:pt x="3576548" y="115484"/>
                </a:cubicBezTo>
                <a:cubicBezTo>
                  <a:pt x="3531221" y="433619"/>
                  <a:pt x="3277843" y="686761"/>
                  <a:pt x="2954311" y="740314"/>
                </a:cubicBezTo>
                <a:lnTo>
                  <a:pt x="2954206" y="741349"/>
                </a:lnTo>
                <a:cubicBezTo>
                  <a:pt x="2949418" y="742261"/>
                  <a:pt x="2944613" y="743115"/>
                  <a:pt x="2939586" y="742738"/>
                </a:cubicBezTo>
                <a:cubicBezTo>
                  <a:pt x="2911482" y="747745"/>
                  <a:pt x="2882739" y="750433"/>
                  <a:pt x="2853551" y="750908"/>
                </a:cubicBezTo>
                <a:lnTo>
                  <a:pt x="2838118" y="752374"/>
                </a:lnTo>
                <a:lnTo>
                  <a:pt x="2838094" y="751927"/>
                </a:lnTo>
                <a:lnTo>
                  <a:pt x="2837644" y="751957"/>
                </a:lnTo>
                <a:cubicBezTo>
                  <a:pt x="2837134" y="748529"/>
                  <a:pt x="2837110" y="745089"/>
                  <a:pt x="2837110" y="741643"/>
                </a:cubicBezTo>
                <a:cubicBezTo>
                  <a:pt x="2837110" y="736520"/>
                  <a:pt x="2837162" y="731409"/>
                  <a:pt x="2838345" y="726334"/>
                </a:cubicBezTo>
                <a:cubicBezTo>
                  <a:pt x="2838307" y="698089"/>
                  <a:pt x="2840516" y="670244"/>
                  <a:pt x="2845074" y="642976"/>
                </a:cubicBezTo>
                <a:lnTo>
                  <a:pt x="2845562" y="636945"/>
                </a:lnTo>
                <a:cubicBezTo>
                  <a:pt x="2845713" y="636940"/>
                  <a:pt x="2845867" y="636936"/>
                  <a:pt x="2846017" y="636888"/>
                </a:cubicBezTo>
                <a:cubicBezTo>
                  <a:pt x="2891346" y="318752"/>
                  <a:pt x="3144724" y="65610"/>
                  <a:pt x="3468255" y="12058"/>
                </a:cubicBezTo>
                <a:lnTo>
                  <a:pt x="3468361" y="11023"/>
                </a:lnTo>
                <a:cubicBezTo>
                  <a:pt x="3473147" y="10113"/>
                  <a:pt x="3477950" y="9258"/>
                  <a:pt x="3482978" y="9636"/>
                </a:cubicBezTo>
                <a:cubicBezTo>
                  <a:pt x="3511092" y="4626"/>
                  <a:pt x="3539846" y="1938"/>
                  <a:pt x="3569043" y="1463"/>
                </a:cubicBezTo>
                <a:close/>
                <a:moveTo>
                  <a:pt x="2079356" y="0"/>
                </a:moveTo>
                <a:lnTo>
                  <a:pt x="2094762" y="1463"/>
                </a:lnTo>
                <a:cubicBezTo>
                  <a:pt x="2123960" y="1938"/>
                  <a:pt x="2152713" y="4626"/>
                  <a:pt x="2180828" y="9636"/>
                </a:cubicBezTo>
                <a:cubicBezTo>
                  <a:pt x="2185855" y="9258"/>
                  <a:pt x="2190659" y="10113"/>
                  <a:pt x="2195444" y="11023"/>
                </a:cubicBezTo>
                <a:lnTo>
                  <a:pt x="2195551" y="12058"/>
                </a:lnTo>
                <a:cubicBezTo>
                  <a:pt x="2519082" y="65610"/>
                  <a:pt x="2772460" y="318752"/>
                  <a:pt x="2817788" y="636888"/>
                </a:cubicBezTo>
                <a:cubicBezTo>
                  <a:pt x="2817939" y="636936"/>
                  <a:pt x="2818091" y="636940"/>
                  <a:pt x="2818244" y="636945"/>
                </a:cubicBezTo>
                <a:lnTo>
                  <a:pt x="2818731" y="642976"/>
                </a:lnTo>
                <a:cubicBezTo>
                  <a:pt x="2823290" y="670244"/>
                  <a:pt x="2825498" y="698089"/>
                  <a:pt x="2825460" y="726334"/>
                </a:cubicBezTo>
                <a:cubicBezTo>
                  <a:pt x="2826643" y="731409"/>
                  <a:pt x="2826696" y="736520"/>
                  <a:pt x="2826696" y="741643"/>
                </a:cubicBezTo>
                <a:cubicBezTo>
                  <a:pt x="2826696" y="745089"/>
                  <a:pt x="2826672" y="748529"/>
                  <a:pt x="2826162" y="751957"/>
                </a:cubicBezTo>
                <a:lnTo>
                  <a:pt x="2825712" y="751927"/>
                </a:lnTo>
                <a:lnTo>
                  <a:pt x="2825688" y="752374"/>
                </a:lnTo>
                <a:lnTo>
                  <a:pt x="2810254" y="750908"/>
                </a:lnTo>
                <a:cubicBezTo>
                  <a:pt x="2781066" y="750433"/>
                  <a:pt x="2752324" y="747745"/>
                  <a:pt x="2724220" y="742738"/>
                </a:cubicBezTo>
                <a:cubicBezTo>
                  <a:pt x="2719192" y="743115"/>
                  <a:pt x="2714388" y="742261"/>
                  <a:pt x="2709600" y="741349"/>
                </a:cubicBezTo>
                <a:lnTo>
                  <a:pt x="2709495" y="740314"/>
                </a:lnTo>
                <a:cubicBezTo>
                  <a:pt x="2385963" y="686761"/>
                  <a:pt x="2132585" y="433619"/>
                  <a:pt x="2087257" y="115484"/>
                </a:cubicBezTo>
                <a:cubicBezTo>
                  <a:pt x="2087106" y="115436"/>
                  <a:pt x="2086954" y="115432"/>
                  <a:pt x="2086802" y="115427"/>
                </a:cubicBezTo>
                <a:lnTo>
                  <a:pt x="2086317" y="109409"/>
                </a:lnTo>
                <a:cubicBezTo>
                  <a:pt x="2081756" y="82136"/>
                  <a:pt x="2079546" y="54285"/>
                  <a:pt x="2079584" y="26034"/>
                </a:cubicBezTo>
                <a:cubicBezTo>
                  <a:pt x="2078401" y="20960"/>
                  <a:pt x="2078348" y="15851"/>
                  <a:pt x="2078348" y="10729"/>
                </a:cubicBezTo>
                <a:lnTo>
                  <a:pt x="2078884" y="415"/>
                </a:lnTo>
                <a:lnTo>
                  <a:pt x="2079333" y="445"/>
                </a:lnTo>
                <a:close/>
                <a:moveTo>
                  <a:pt x="2058845" y="0"/>
                </a:moveTo>
                <a:lnTo>
                  <a:pt x="2058868" y="445"/>
                </a:lnTo>
                <a:lnTo>
                  <a:pt x="2059317" y="415"/>
                </a:lnTo>
                <a:lnTo>
                  <a:pt x="2059853" y="10729"/>
                </a:lnTo>
                <a:cubicBezTo>
                  <a:pt x="2059853" y="15851"/>
                  <a:pt x="2059799" y="20960"/>
                  <a:pt x="2058617" y="26034"/>
                </a:cubicBezTo>
                <a:cubicBezTo>
                  <a:pt x="2058654" y="54285"/>
                  <a:pt x="2056445" y="82136"/>
                  <a:pt x="2051884" y="109409"/>
                </a:cubicBezTo>
                <a:lnTo>
                  <a:pt x="2051399" y="115427"/>
                </a:lnTo>
                <a:cubicBezTo>
                  <a:pt x="2051246" y="115432"/>
                  <a:pt x="2051095" y="115436"/>
                  <a:pt x="2050943" y="115484"/>
                </a:cubicBezTo>
                <a:cubicBezTo>
                  <a:pt x="2005616" y="433619"/>
                  <a:pt x="1752238" y="686761"/>
                  <a:pt x="1428705" y="740314"/>
                </a:cubicBezTo>
                <a:lnTo>
                  <a:pt x="1428601" y="741349"/>
                </a:lnTo>
                <a:cubicBezTo>
                  <a:pt x="1423813" y="742261"/>
                  <a:pt x="1419009" y="743115"/>
                  <a:pt x="1413981" y="742738"/>
                </a:cubicBezTo>
                <a:cubicBezTo>
                  <a:pt x="1385877" y="747745"/>
                  <a:pt x="1357134" y="750433"/>
                  <a:pt x="1327946" y="750908"/>
                </a:cubicBezTo>
                <a:lnTo>
                  <a:pt x="1312513" y="752374"/>
                </a:lnTo>
                <a:lnTo>
                  <a:pt x="1312489" y="751927"/>
                </a:lnTo>
                <a:lnTo>
                  <a:pt x="1312039" y="751957"/>
                </a:lnTo>
                <a:cubicBezTo>
                  <a:pt x="1311529" y="748529"/>
                  <a:pt x="1311505" y="745089"/>
                  <a:pt x="1311505" y="741643"/>
                </a:cubicBezTo>
                <a:cubicBezTo>
                  <a:pt x="1311505" y="736520"/>
                  <a:pt x="1311557" y="731409"/>
                  <a:pt x="1312740" y="726334"/>
                </a:cubicBezTo>
                <a:cubicBezTo>
                  <a:pt x="1312702" y="698089"/>
                  <a:pt x="1314911" y="670244"/>
                  <a:pt x="1319470" y="642976"/>
                </a:cubicBezTo>
                <a:lnTo>
                  <a:pt x="1319957" y="636945"/>
                </a:lnTo>
                <a:cubicBezTo>
                  <a:pt x="1320109" y="636940"/>
                  <a:pt x="1320262" y="636936"/>
                  <a:pt x="1320412" y="636888"/>
                </a:cubicBezTo>
                <a:cubicBezTo>
                  <a:pt x="1365741" y="318752"/>
                  <a:pt x="1619119" y="65610"/>
                  <a:pt x="1942650" y="12058"/>
                </a:cubicBezTo>
                <a:lnTo>
                  <a:pt x="1942756" y="11023"/>
                </a:lnTo>
                <a:cubicBezTo>
                  <a:pt x="1947542" y="10113"/>
                  <a:pt x="1952346" y="9258"/>
                  <a:pt x="1957373" y="9636"/>
                </a:cubicBezTo>
                <a:cubicBezTo>
                  <a:pt x="1985487" y="4626"/>
                  <a:pt x="2014241" y="1938"/>
                  <a:pt x="2043439" y="1463"/>
                </a:cubicBezTo>
                <a:close/>
                <a:moveTo>
                  <a:pt x="553752" y="0"/>
                </a:moveTo>
                <a:lnTo>
                  <a:pt x="569157" y="1463"/>
                </a:lnTo>
                <a:cubicBezTo>
                  <a:pt x="598355" y="1938"/>
                  <a:pt x="627109" y="4626"/>
                  <a:pt x="655223" y="9636"/>
                </a:cubicBezTo>
                <a:cubicBezTo>
                  <a:pt x="660250" y="9258"/>
                  <a:pt x="665054" y="10113"/>
                  <a:pt x="669840" y="11023"/>
                </a:cubicBezTo>
                <a:lnTo>
                  <a:pt x="669945" y="12058"/>
                </a:lnTo>
                <a:cubicBezTo>
                  <a:pt x="993477" y="65610"/>
                  <a:pt x="1246855" y="318752"/>
                  <a:pt x="1292183" y="636888"/>
                </a:cubicBezTo>
                <a:cubicBezTo>
                  <a:pt x="1292334" y="636936"/>
                  <a:pt x="1292487" y="636940"/>
                  <a:pt x="1292639" y="636945"/>
                </a:cubicBezTo>
                <a:lnTo>
                  <a:pt x="1293126" y="642976"/>
                </a:lnTo>
                <a:cubicBezTo>
                  <a:pt x="1297685" y="670244"/>
                  <a:pt x="1299893" y="698089"/>
                  <a:pt x="1299856" y="726334"/>
                </a:cubicBezTo>
                <a:cubicBezTo>
                  <a:pt x="1301038" y="731409"/>
                  <a:pt x="1301092" y="736520"/>
                  <a:pt x="1301092" y="741643"/>
                </a:cubicBezTo>
                <a:cubicBezTo>
                  <a:pt x="1301092" y="745089"/>
                  <a:pt x="1301067" y="748529"/>
                  <a:pt x="1300557" y="751957"/>
                </a:cubicBezTo>
                <a:lnTo>
                  <a:pt x="1300107" y="751927"/>
                </a:lnTo>
                <a:lnTo>
                  <a:pt x="1300084" y="752374"/>
                </a:lnTo>
                <a:lnTo>
                  <a:pt x="1284649" y="750908"/>
                </a:lnTo>
                <a:cubicBezTo>
                  <a:pt x="1255462" y="750433"/>
                  <a:pt x="1226720" y="747745"/>
                  <a:pt x="1198615" y="742738"/>
                </a:cubicBezTo>
                <a:cubicBezTo>
                  <a:pt x="1193587" y="743115"/>
                  <a:pt x="1188783" y="742261"/>
                  <a:pt x="1183995" y="741349"/>
                </a:cubicBezTo>
                <a:lnTo>
                  <a:pt x="1183890" y="740314"/>
                </a:lnTo>
                <a:cubicBezTo>
                  <a:pt x="860358" y="686761"/>
                  <a:pt x="606980" y="433619"/>
                  <a:pt x="561652" y="115484"/>
                </a:cubicBezTo>
                <a:cubicBezTo>
                  <a:pt x="561501" y="115436"/>
                  <a:pt x="561349" y="115432"/>
                  <a:pt x="561197" y="115427"/>
                </a:cubicBezTo>
                <a:lnTo>
                  <a:pt x="560712" y="109409"/>
                </a:lnTo>
                <a:cubicBezTo>
                  <a:pt x="556151" y="82136"/>
                  <a:pt x="553941" y="54285"/>
                  <a:pt x="553979" y="26034"/>
                </a:cubicBezTo>
                <a:cubicBezTo>
                  <a:pt x="552796" y="20960"/>
                  <a:pt x="552744" y="15851"/>
                  <a:pt x="552744" y="10729"/>
                </a:cubicBezTo>
                <a:lnTo>
                  <a:pt x="553279" y="415"/>
                </a:lnTo>
                <a:lnTo>
                  <a:pt x="553728" y="445"/>
                </a:lnTo>
                <a:close/>
                <a:moveTo>
                  <a:pt x="533240" y="0"/>
                </a:moveTo>
                <a:lnTo>
                  <a:pt x="533263" y="445"/>
                </a:lnTo>
                <a:lnTo>
                  <a:pt x="533712" y="415"/>
                </a:lnTo>
                <a:lnTo>
                  <a:pt x="534248" y="10729"/>
                </a:lnTo>
                <a:cubicBezTo>
                  <a:pt x="534248" y="15851"/>
                  <a:pt x="534195" y="20960"/>
                  <a:pt x="533012" y="26034"/>
                </a:cubicBezTo>
                <a:cubicBezTo>
                  <a:pt x="533050" y="54285"/>
                  <a:pt x="530841" y="82136"/>
                  <a:pt x="526280" y="109409"/>
                </a:cubicBezTo>
                <a:lnTo>
                  <a:pt x="525795" y="115427"/>
                </a:lnTo>
                <a:cubicBezTo>
                  <a:pt x="525641" y="115432"/>
                  <a:pt x="525490" y="115436"/>
                  <a:pt x="525339" y="115484"/>
                </a:cubicBezTo>
                <a:cubicBezTo>
                  <a:pt x="484666" y="400950"/>
                  <a:pt x="276480" y="634085"/>
                  <a:pt x="0" y="716309"/>
                </a:cubicBezTo>
                <a:lnTo>
                  <a:pt x="0" y="596996"/>
                </a:lnTo>
                <a:cubicBezTo>
                  <a:pt x="206730" y="522312"/>
                  <a:pt x="362597" y="346147"/>
                  <a:pt x="404991" y="130576"/>
                </a:cubicBezTo>
                <a:cubicBezTo>
                  <a:pt x="233483" y="167436"/>
                  <a:pt x="87973" y="271356"/>
                  <a:pt x="0" y="413571"/>
                </a:cubicBezTo>
                <a:lnTo>
                  <a:pt x="0" y="227130"/>
                </a:lnTo>
                <a:cubicBezTo>
                  <a:pt x="109527" y="116320"/>
                  <a:pt x="254424" y="38976"/>
                  <a:pt x="417046" y="12058"/>
                </a:cubicBezTo>
                <a:lnTo>
                  <a:pt x="417151" y="11023"/>
                </a:lnTo>
                <a:cubicBezTo>
                  <a:pt x="421937" y="10113"/>
                  <a:pt x="426741" y="9258"/>
                  <a:pt x="431768" y="9636"/>
                </a:cubicBezTo>
                <a:cubicBezTo>
                  <a:pt x="459882" y="4626"/>
                  <a:pt x="488636" y="1938"/>
                  <a:pt x="517835" y="14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63524"/>
            <a:ext cx="4224147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771525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5D4CB3-1B0D-4426-B2CC-C032E0463A7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77275" y="324000"/>
            <a:ext cx="3790725" cy="3978667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59C88C3-43E4-45FB-B7CF-78B12F5CBE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29274" y="322236"/>
            <a:ext cx="2286077" cy="3978668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29275" y="4483104"/>
            <a:ext cx="3790724" cy="2047336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8CBC79-62F8-4BE2-B84B-47F85BFCB3B6}"/>
              </a:ext>
            </a:extLst>
          </p:cNvPr>
          <p:cNvSpPr/>
          <p:nvPr userDrawn="1"/>
        </p:nvSpPr>
        <p:spPr>
          <a:xfrm>
            <a:off x="9582000" y="4453990"/>
            <a:ext cx="2286000" cy="2076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261ABB8-FF47-4460-B51A-84EDC9811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938" y="2038350"/>
            <a:ext cx="4224337" cy="229346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32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X Precis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DD0D5AE-1AF3-4404-8BB7-3C93BD4E476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85A93534-10D7-4916-A93E-1DE43B24A5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59920760-BE5B-4C1D-981E-1FFF796FDB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45D188E0-32F2-442B-B62E-AA9670C2B08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39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6">
            <a:extLst>
              <a:ext uri="{FF2B5EF4-FFF2-40B4-BE49-F238E27FC236}">
                <a16:creationId xmlns:a16="http://schemas.microsoft.com/office/drawing/2014/main" id="{F636BBA3-1F77-4FB5-9A78-C9E257599E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A43C49AF-45E3-4F3A-8683-B60FB586B49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39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id="{8B57C8C7-F7D1-4136-B896-20B69433896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6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E62906B-EB98-453B-AB89-8120D1A1B08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46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16">
            <a:extLst>
              <a:ext uri="{FF2B5EF4-FFF2-40B4-BE49-F238E27FC236}">
                <a16:creationId xmlns:a16="http://schemas.microsoft.com/office/drawing/2014/main" id="{CEFF2032-FE07-48A6-A165-D8C1D0A68FF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46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29E9F81D-24AF-4921-9C7E-8A41BC06AC7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533998" y="324001"/>
            <a:ext cx="1908000" cy="1983504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16">
            <a:extLst>
              <a:ext uri="{FF2B5EF4-FFF2-40B4-BE49-F238E27FC236}">
                <a16:creationId xmlns:a16="http://schemas.microsoft.com/office/drawing/2014/main" id="{3E1A1F38-B22C-48EB-86FA-22DAF1012A0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33998" y="2470797"/>
            <a:ext cx="1908000" cy="1908889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8" name="Picture Placeholder 16">
            <a:extLst>
              <a:ext uri="{FF2B5EF4-FFF2-40B4-BE49-F238E27FC236}">
                <a16:creationId xmlns:a16="http://schemas.microsoft.com/office/drawing/2014/main" id="{B0B22428-8245-4610-A545-D0DB5D21227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533998" y="4539016"/>
            <a:ext cx="1908000" cy="199013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3E38B2-8600-4D7B-A485-19415AFFBD75}"/>
              </a:ext>
            </a:extLst>
          </p:cNvPr>
          <p:cNvSpPr/>
          <p:nvPr userDrawn="1"/>
        </p:nvSpPr>
        <p:spPr>
          <a:xfrm>
            <a:off x="8610677" y="324001"/>
            <a:ext cx="3257325" cy="6209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DDC947B-410A-435F-BC5F-C16A82981743}"/>
              </a:ext>
            </a:extLst>
          </p:cNvPr>
          <p:cNvSpPr/>
          <p:nvPr userDrawn="1"/>
        </p:nvSpPr>
        <p:spPr>
          <a:xfrm>
            <a:off x="8610677" y="4483106"/>
            <a:ext cx="3257325" cy="2046045"/>
          </a:xfrm>
          <a:custGeom>
            <a:avLst/>
            <a:gdLst>
              <a:gd name="connsiteX0" fmla="*/ 2499020 w 3257325"/>
              <a:gd name="connsiteY0" fmla="*/ 1424248 h 2046045"/>
              <a:gd name="connsiteX1" fmla="*/ 2009185 w 3257325"/>
              <a:gd name="connsiteY1" fmla="*/ 1915469 h 2046045"/>
              <a:gd name="connsiteX2" fmla="*/ 2499020 w 3257325"/>
              <a:gd name="connsiteY2" fmla="*/ 1424248 h 2046045"/>
              <a:gd name="connsiteX3" fmla="*/ 1242341 w 3257325"/>
              <a:gd name="connsiteY3" fmla="*/ 1424248 h 2046045"/>
              <a:gd name="connsiteX4" fmla="*/ 1732176 w 3257325"/>
              <a:gd name="connsiteY4" fmla="*/ 1915469 h 2046045"/>
              <a:gd name="connsiteX5" fmla="*/ 1242341 w 3257325"/>
              <a:gd name="connsiteY5" fmla="*/ 1424248 h 2046045"/>
              <a:gd name="connsiteX6" fmla="*/ 973415 w 3257325"/>
              <a:gd name="connsiteY6" fmla="*/ 1424248 h 2046045"/>
              <a:gd name="connsiteX7" fmla="*/ 483580 w 3257325"/>
              <a:gd name="connsiteY7" fmla="*/ 1915469 h 2046045"/>
              <a:gd name="connsiteX8" fmla="*/ 973415 w 3257325"/>
              <a:gd name="connsiteY8" fmla="*/ 1424248 h 2046045"/>
              <a:gd name="connsiteX9" fmla="*/ 0 w 3257325"/>
              <a:gd name="connsiteY9" fmla="*/ 1423371 h 2046045"/>
              <a:gd name="connsiteX10" fmla="*/ 31786 w 3257325"/>
              <a:gd name="connsiteY10" fmla="*/ 1443082 h 2046045"/>
              <a:gd name="connsiteX11" fmla="*/ 326918 w 3257325"/>
              <a:gd name="connsiteY11" fmla="*/ 1930561 h 2046045"/>
              <a:gd name="connsiteX12" fmla="*/ 327374 w 3257325"/>
              <a:gd name="connsiteY12" fmla="*/ 1930618 h 2046045"/>
              <a:gd name="connsiteX13" fmla="*/ 327859 w 3257325"/>
              <a:gd name="connsiteY13" fmla="*/ 1936636 h 2046045"/>
              <a:gd name="connsiteX14" fmla="*/ 334592 w 3257325"/>
              <a:gd name="connsiteY14" fmla="*/ 2020011 h 2046045"/>
              <a:gd name="connsiteX15" fmla="*/ 335828 w 3257325"/>
              <a:gd name="connsiteY15" fmla="*/ 2035316 h 2046045"/>
              <a:gd name="connsiteX16" fmla="*/ 335292 w 3257325"/>
              <a:gd name="connsiteY16" fmla="*/ 2045630 h 2046045"/>
              <a:gd name="connsiteX17" fmla="*/ 334843 w 3257325"/>
              <a:gd name="connsiteY17" fmla="*/ 2045600 h 2046045"/>
              <a:gd name="connsiteX18" fmla="*/ 334820 w 3257325"/>
              <a:gd name="connsiteY18" fmla="*/ 2046045 h 2046045"/>
              <a:gd name="connsiteX19" fmla="*/ 319414 w 3257325"/>
              <a:gd name="connsiteY19" fmla="*/ 2044582 h 2046045"/>
              <a:gd name="connsiteX20" fmla="*/ 233348 w 3257325"/>
              <a:gd name="connsiteY20" fmla="*/ 2036409 h 2046045"/>
              <a:gd name="connsiteX21" fmla="*/ 218731 w 3257325"/>
              <a:gd name="connsiteY21" fmla="*/ 2035022 h 2046045"/>
              <a:gd name="connsiteX22" fmla="*/ 218625 w 3257325"/>
              <a:gd name="connsiteY22" fmla="*/ 2033987 h 2046045"/>
              <a:gd name="connsiteX23" fmla="*/ 100859 w 3257325"/>
              <a:gd name="connsiteY23" fmla="*/ 2004812 h 2046045"/>
              <a:gd name="connsiteX24" fmla="*/ 0 w 3257325"/>
              <a:gd name="connsiteY24" fmla="*/ 1962186 h 2046045"/>
              <a:gd name="connsiteX25" fmla="*/ 0 w 3257325"/>
              <a:gd name="connsiteY25" fmla="*/ 1829869 h 2046045"/>
              <a:gd name="connsiteX26" fmla="*/ 32120 w 3257325"/>
              <a:gd name="connsiteY26" fmla="*/ 1850567 h 2046045"/>
              <a:gd name="connsiteX27" fmla="*/ 206571 w 3257325"/>
              <a:gd name="connsiteY27" fmla="*/ 1915469 h 2046045"/>
              <a:gd name="connsiteX28" fmla="*/ 36681 w 3257325"/>
              <a:gd name="connsiteY28" fmla="*/ 1598264 h 2046045"/>
              <a:gd name="connsiteX29" fmla="*/ 0 w 3257325"/>
              <a:gd name="connsiteY29" fmla="*/ 1566414 h 2046045"/>
              <a:gd name="connsiteX30" fmla="*/ 2639697 w 3257325"/>
              <a:gd name="connsiteY30" fmla="*/ 1293671 h 2046045"/>
              <a:gd name="connsiteX31" fmla="*/ 2655130 w 3257325"/>
              <a:gd name="connsiteY31" fmla="*/ 1295137 h 2046045"/>
              <a:gd name="connsiteX32" fmla="*/ 2741165 w 3257325"/>
              <a:gd name="connsiteY32" fmla="*/ 1303307 h 2046045"/>
              <a:gd name="connsiteX33" fmla="*/ 2755785 w 3257325"/>
              <a:gd name="connsiteY33" fmla="*/ 1304696 h 2046045"/>
              <a:gd name="connsiteX34" fmla="*/ 2755890 w 3257325"/>
              <a:gd name="connsiteY34" fmla="*/ 1305731 h 2046045"/>
              <a:gd name="connsiteX35" fmla="*/ 3246636 w 3257325"/>
              <a:gd name="connsiteY35" fmla="*/ 1607176 h 2046045"/>
              <a:gd name="connsiteX36" fmla="*/ 3257325 w 3257325"/>
              <a:gd name="connsiteY36" fmla="*/ 1624640 h 2046045"/>
              <a:gd name="connsiteX37" fmla="*/ 3257325 w 3257325"/>
              <a:gd name="connsiteY37" fmla="*/ 1913823 h 2046045"/>
              <a:gd name="connsiteX38" fmla="*/ 3233119 w 3257325"/>
              <a:gd name="connsiteY38" fmla="*/ 1826425 h 2046045"/>
              <a:gd name="connsiteX39" fmla="*/ 2767946 w 3257325"/>
              <a:gd name="connsiteY39" fmla="*/ 1424248 h 2046045"/>
              <a:gd name="connsiteX40" fmla="*/ 3083329 w 3257325"/>
              <a:gd name="connsiteY40" fmla="*/ 1850567 h 2046045"/>
              <a:gd name="connsiteX41" fmla="*/ 3257325 w 3257325"/>
              <a:gd name="connsiteY41" fmla="*/ 1915300 h 2046045"/>
              <a:gd name="connsiteX42" fmla="*/ 3257325 w 3257325"/>
              <a:gd name="connsiteY42" fmla="*/ 2030888 h 2046045"/>
              <a:gd name="connsiteX43" fmla="*/ 3152069 w 3257325"/>
              <a:gd name="connsiteY43" fmla="*/ 2004812 h 2046045"/>
              <a:gd name="connsiteX44" fmla="*/ 2647597 w 3257325"/>
              <a:gd name="connsiteY44" fmla="*/ 1409157 h 2046045"/>
              <a:gd name="connsiteX45" fmla="*/ 2647141 w 3257325"/>
              <a:gd name="connsiteY45" fmla="*/ 1409100 h 2046045"/>
              <a:gd name="connsiteX46" fmla="*/ 2646654 w 3257325"/>
              <a:gd name="connsiteY46" fmla="*/ 1403069 h 2046045"/>
              <a:gd name="connsiteX47" fmla="*/ 2639924 w 3257325"/>
              <a:gd name="connsiteY47" fmla="*/ 1319711 h 2046045"/>
              <a:gd name="connsiteX48" fmla="*/ 2638689 w 3257325"/>
              <a:gd name="connsiteY48" fmla="*/ 1304402 h 2046045"/>
              <a:gd name="connsiteX49" fmla="*/ 2639224 w 3257325"/>
              <a:gd name="connsiteY49" fmla="*/ 1294088 h 2046045"/>
              <a:gd name="connsiteX50" fmla="*/ 2639674 w 3257325"/>
              <a:gd name="connsiteY50" fmla="*/ 1294118 h 2046045"/>
              <a:gd name="connsiteX51" fmla="*/ 2627268 w 3257325"/>
              <a:gd name="connsiteY51" fmla="*/ 1293671 h 2046045"/>
              <a:gd name="connsiteX52" fmla="*/ 2627291 w 3257325"/>
              <a:gd name="connsiteY52" fmla="*/ 1294118 h 2046045"/>
              <a:gd name="connsiteX53" fmla="*/ 2627741 w 3257325"/>
              <a:gd name="connsiteY53" fmla="*/ 1294088 h 2046045"/>
              <a:gd name="connsiteX54" fmla="*/ 2628276 w 3257325"/>
              <a:gd name="connsiteY54" fmla="*/ 1304402 h 2046045"/>
              <a:gd name="connsiteX55" fmla="*/ 2627040 w 3257325"/>
              <a:gd name="connsiteY55" fmla="*/ 1319711 h 2046045"/>
              <a:gd name="connsiteX56" fmla="*/ 2620311 w 3257325"/>
              <a:gd name="connsiteY56" fmla="*/ 1403069 h 2046045"/>
              <a:gd name="connsiteX57" fmla="*/ 2619824 w 3257325"/>
              <a:gd name="connsiteY57" fmla="*/ 1409100 h 2046045"/>
              <a:gd name="connsiteX58" fmla="*/ 2619368 w 3257325"/>
              <a:gd name="connsiteY58" fmla="*/ 1409157 h 2046045"/>
              <a:gd name="connsiteX59" fmla="*/ 1997131 w 3257325"/>
              <a:gd name="connsiteY59" fmla="*/ 2033987 h 2046045"/>
              <a:gd name="connsiteX60" fmla="*/ 1997024 w 3257325"/>
              <a:gd name="connsiteY60" fmla="*/ 2035022 h 2046045"/>
              <a:gd name="connsiteX61" fmla="*/ 1982408 w 3257325"/>
              <a:gd name="connsiteY61" fmla="*/ 2036409 h 2046045"/>
              <a:gd name="connsiteX62" fmla="*/ 1896341 w 3257325"/>
              <a:gd name="connsiteY62" fmla="*/ 2044582 h 2046045"/>
              <a:gd name="connsiteX63" fmla="*/ 1880936 w 3257325"/>
              <a:gd name="connsiteY63" fmla="*/ 2046045 h 2046045"/>
              <a:gd name="connsiteX64" fmla="*/ 1880913 w 3257325"/>
              <a:gd name="connsiteY64" fmla="*/ 2045600 h 2046045"/>
              <a:gd name="connsiteX65" fmla="*/ 1880464 w 3257325"/>
              <a:gd name="connsiteY65" fmla="*/ 2045630 h 2046045"/>
              <a:gd name="connsiteX66" fmla="*/ 1879928 w 3257325"/>
              <a:gd name="connsiteY66" fmla="*/ 2035316 h 2046045"/>
              <a:gd name="connsiteX67" fmla="*/ 1881163 w 3257325"/>
              <a:gd name="connsiteY67" fmla="*/ 2020011 h 2046045"/>
              <a:gd name="connsiteX68" fmla="*/ 1887896 w 3257325"/>
              <a:gd name="connsiteY68" fmla="*/ 1936636 h 2046045"/>
              <a:gd name="connsiteX69" fmla="*/ 1888381 w 3257325"/>
              <a:gd name="connsiteY69" fmla="*/ 1930618 h 2046045"/>
              <a:gd name="connsiteX70" fmla="*/ 1888837 w 3257325"/>
              <a:gd name="connsiteY70" fmla="*/ 1930561 h 2046045"/>
              <a:gd name="connsiteX71" fmla="*/ 2511075 w 3257325"/>
              <a:gd name="connsiteY71" fmla="*/ 1305731 h 2046045"/>
              <a:gd name="connsiteX72" fmla="*/ 2511179 w 3257325"/>
              <a:gd name="connsiteY72" fmla="*/ 1304696 h 2046045"/>
              <a:gd name="connsiteX73" fmla="*/ 2525800 w 3257325"/>
              <a:gd name="connsiteY73" fmla="*/ 1303307 h 2046045"/>
              <a:gd name="connsiteX74" fmla="*/ 2611834 w 3257325"/>
              <a:gd name="connsiteY74" fmla="*/ 1295137 h 2046045"/>
              <a:gd name="connsiteX75" fmla="*/ 1114093 w 3257325"/>
              <a:gd name="connsiteY75" fmla="*/ 1293671 h 2046045"/>
              <a:gd name="connsiteX76" fmla="*/ 1129526 w 3257325"/>
              <a:gd name="connsiteY76" fmla="*/ 1295137 h 2046045"/>
              <a:gd name="connsiteX77" fmla="*/ 1215561 w 3257325"/>
              <a:gd name="connsiteY77" fmla="*/ 1303307 h 2046045"/>
              <a:gd name="connsiteX78" fmla="*/ 1230181 w 3257325"/>
              <a:gd name="connsiteY78" fmla="*/ 1304696 h 2046045"/>
              <a:gd name="connsiteX79" fmla="*/ 1230286 w 3257325"/>
              <a:gd name="connsiteY79" fmla="*/ 1305731 h 2046045"/>
              <a:gd name="connsiteX80" fmla="*/ 1852523 w 3257325"/>
              <a:gd name="connsiteY80" fmla="*/ 1930561 h 2046045"/>
              <a:gd name="connsiteX81" fmla="*/ 1852979 w 3257325"/>
              <a:gd name="connsiteY81" fmla="*/ 1930618 h 2046045"/>
              <a:gd name="connsiteX82" fmla="*/ 1853464 w 3257325"/>
              <a:gd name="connsiteY82" fmla="*/ 1936636 h 2046045"/>
              <a:gd name="connsiteX83" fmla="*/ 1860196 w 3257325"/>
              <a:gd name="connsiteY83" fmla="*/ 2020011 h 2046045"/>
              <a:gd name="connsiteX84" fmla="*/ 1861432 w 3257325"/>
              <a:gd name="connsiteY84" fmla="*/ 2035316 h 2046045"/>
              <a:gd name="connsiteX85" fmla="*/ 1860897 w 3257325"/>
              <a:gd name="connsiteY85" fmla="*/ 2045630 h 2046045"/>
              <a:gd name="connsiteX86" fmla="*/ 1860448 w 3257325"/>
              <a:gd name="connsiteY86" fmla="*/ 2045600 h 2046045"/>
              <a:gd name="connsiteX87" fmla="*/ 1860424 w 3257325"/>
              <a:gd name="connsiteY87" fmla="*/ 2046045 h 2046045"/>
              <a:gd name="connsiteX88" fmla="*/ 1845018 w 3257325"/>
              <a:gd name="connsiteY88" fmla="*/ 2044582 h 2046045"/>
              <a:gd name="connsiteX89" fmla="*/ 1758953 w 3257325"/>
              <a:gd name="connsiteY89" fmla="*/ 2036409 h 2046045"/>
              <a:gd name="connsiteX90" fmla="*/ 1744336 w 3257325"/>
              <a:gd name="connsiteY90" fmla="*/ 2035022 h 2046045"/>
              <a:gd name="connsiteX91" fmla="*/ 1744230 w 3257325"/>
              <a:gd name="connsiteY91" fmla="*/ 2033987 h 2046045"/>
              <a:gd name="connsiteX92" fmla="*/ 1121992 w 3257325"/>
              <a:gd name="connsiteY92" fmla="*/ 1409157 h 2046045"/>
              <a:gd name="connsiteX93" fmla="*/ 1121537 w 3257325"/>
              <a:gd name="connsiteY93" fmla="*/ 1409100 h 2046045"/>
              <a:gd name="connsiteX94" fmla="*/ 1121049 w 3257325"/>
              <a:gd name="connsiteY94" fmla="*/ 1403069 h 2046045"/>
              <a:gd name="connsiteX95" fmla="*/ 1114320 w 3257325"/>
              <a:gd name="connsiteY95" fmla="*/ 1319711 h 2046045"/>
              <a:gd name="connsiteX96" fmla="*/ 1113085 w 3257325"/>
              <a:gd name="connsiteY96" fmla="*/ 1304402 h 2046045"/>
              <a:gd name="connsiteX97" fmla="*/ 1113619 w 3257325"/>
              <a:gd name="connsiteY97" fmla="*/ 1294088 h 2046045"/>
              <a:gd name="connsiteX98" fmla="*/ 1114069 w 3257325"/>
              <a:gd name="connsiteY98" fmla="*/ 1294118 h 2046045"/>
              <a:gd name="connsiteX99" fmla="*/ 1101663 w 3257325"/>
              <a:gd name="connsiteY99" fmla="*/ 1293671 h 2046045"/>
              <a:gd name="connsiteX100" fmla="*/ 1101687 w 3257325"/>
              <a:gd name="connsiteY100" fmla="*/ 1294118 h 2046045"/>
              <a:gd name="connsiteX101" fmla="*/ 1102137 w 3257325"/>
              <a:gd name="connsiteY101" fmla="*/ 1294088 h 2046045"/>
              <a:gd name="connsiteX102" fmla="*/ 1102671 w 3257325"/>
              <a:gd name="connsiteY102" fmla="*/ 1304402 h 2046045"/>
              <a:gd name="connsiteX103" fmla="*/ 1101435 w 3257325"/>
              <a:gd name="connsiteY103" fmla="*/ 1319711 h 2046045"/>
              <a:gd name="connsiteX104" fmla="*/ 1094706 w 3257325"/>
              <a:gd name="connsiteY104" fmla="*/ 1403069 h 2046045"/>
              <a:gd name="connsiteX105" fmla="*/ 1094219 w 3257325"/>
              <a:gd name="connsiteY105" fmla="*/ 1409100 h 2046045"/>
              <a:gd name="connsiteX106" fmla="*/ 1093763 w 3257325"/>
              <a:gd name="connsiteY106" fmla="*/ 1409157 h 2046045"/>
              <a:gd name="connsiteX107" fmla="*/ 471526 w 3257325"/>
              <a:gd name="connsiteY107" fmla="*/ 2033987 h 2046045"/>
              <a:gd name="connsiteX108" fmla="*/ 471419 w 3257325"/>
              <a:gd name="connsiteY108" fmla="*/ 2035022 h 2046045"/>
              <a:gd name="connsiteX109" fmla="*/ 456803 w 3257325"/>
              <a:gd name="connsiteY109" fmla="*/ 2036409 h 2046045"/>
              <a:gd name="connsiteX110" fmla="*/ 370737 w 3257325"/>
              <a:gd name="connsiteY110" fmla="*/ 2044582 h 2046045"/>
              <a:gd name="connsiteX111" fmla="*/ 355331 w 3257325"/>
              <a:gd name="connsiteY111" fmla="*/ 2046045 h 2046045"/>
              <a:gd name="connsiteX112" fmla="*/ 355308 w 3257325"/>
              <a:gd name="connsiteY112" fmla="*/ 2045600 h 2046045"/>
              <a:gd name="connsiteX113" fmla="*/ 354859 w 3257325"/>
              <a:gd name="connsiteY113" fmla="*/ 2045630 h 2046045"/>
              <a:gd name="connsiteX114" fmla="*/ 354323 w 3257325"/>
              <a:gd name="connsiteY114" fmla="*/ 2035316 h 2046045"/>
              <a:gd name="connsiteX115" fmla="*/ 355559 w 3257325"/>
              <a:gd name="connsiteY115" fmla="*/ 2020011 h 2046045"/>
              <a:gd name="connsiteX116" fmla="*/ 362292 w 3257325"/>
              <a:gd name="connsiteY116" fmla="*/ 1936636 h 2046045"/>
              <a:gd name="connsiteX117" fmla="*/ 362777 w 3257325"/>
              <a:gd name="connsiteY117" fmla="*/ 1930618 h 2046045"/>
              <a:gd name="connsiteX118" fmla="*/ 363232 w 3257325"/>
              <a:gd name="connsiteY118" fmla="*/ 1930561 h 2046045"/>
              <a:gd name="connsiteX119" fmla="*/ 985470 w 3257325"/>
              <a:gd name="connsiteY119" fmla="*/ 1305731 h 2046045"/>
              <a:gd name="connsiteX120" fmla="*/ 985575 w 3257325"/>
              <a:gd name="connsiteY120" fmla="*/ 1304696 h 2046045"/>
              <a:gd name="connsiteX121" fmla="*/ 1000195 w 3257325"/>
              <a:gd name="connsiteY121" fmla="*/ 1303307 h 2046045"/>
              <a:gd name="connsiteX122" fmla="*/ 1086229 w 3257325"/>
              <a:gd name="connsiteY122" fmla="*/ 1295137 h 2046045"/>
              <a:gd name="connsiteX123" fmla="*/ 2009183 w 3257325"/>
              <a:gd name="connsiteY123" fmla="*/ 655015 h 2046045"/>
              <a:gd name="connsiteX124" fmla="*/ 2499018 w 3257325"/>
              <a:gd name="connsiteY124" fmla="*/ 1142378 h 2046045"/>
              <a:gd name="connsiteX125" fmla="*/ 2009183 w 3257325"/>
              <a:gd name="connsiteY125" fmla="*/ 655015 h 2046045"/>
              <a:gd name="connsiteX126" fmla="*/ 1732176 w 3257325"/>
              <a:gd name="connsiteY126" fmla="*/ 655015 h 2046045"/>
              <a:gd name="connsiteX127" fmla="*/ 1242341 w 3257325"/>
              <a:gd name="connsiteY127" fmla="*/ 1142378 h 2046045"/>
              <a:gd name="connsiteX128" fmla="*/ 1732176 w 3257325"/>
              <a:gd name="connsiteY128" fmla="*/ 655015 h 2046045"/>
              <a:gd name="connsiteX129" fmla="*/ 483578 w 3257325"/>
              <a:gd name="connsiteY129" fmla="*/ 655015 h 2046045"/>
              <a:gd name="connsiteX130" fmla="*/ 973413 w 3257325"/>
              <a:gd name="connsiteY130" fmla="*/ 1142378 h 2046045"/>
              <a:gd name="connsiteX131" fmla="*/ 483578 w 3257325"/>
              <a:gd name="connsiteY131" fmla="*/ 655015 h 2046045"/>
              <a:gd name="connsiteX132" fmla="*/ 3257325 w 3257325"/>
              <a:gd name="connsiteY132" fmla="*/ 540503 h 2046045"/>
              <a:gd name="connsiteX133" fmla="*/ 3257325 w 3257325"/>
              <a:gd name="connsiteY133" fmla="*/ 655184 h 2046045"/>
              <a:gd name="connsiteX134" fmla="*/ 3083330 w 3257325"/>
              <a:gd name="connsiteY134" fmla="*/ 719407 h 2046045"/>
              <a:gd name="connsiteX135" fmla="*/ 2767946 w 3257325"/>
              <a:gd name="connsiteY135" fmla="*/ 1142378 h 2046045"/>
              <a:gd name="connsiteX136" fmla="*/ 3233119 w 3257325"/>
              <a:gd name="connsiteY136" fmla="*/ 743361 h 2046045"/>
              <a:gd name="connsiteX137" fmla="*/ 3257325 w 3257325"/>
              <a:gd name="connsiteY137" fmla="*/ 656649 h 2046045"/>
              <a:gd name="connsiteX138" fmla="*/ 3257325 w 3257325"/>
              <a:gd name="connsiteY138" fmla="*/ 943562 h 2046045"/>
              <a:gd name="connsiteX139" fmla="*/ 3246636 w 3257325"/>
              <a:gd name="connsiteY139" fmla="*/ 960888 h 2046045"/>
              <a:gd name="connsiteX140" fmla="*/ 2755891 w 3257325"/>
              <a:gd name="connsiteY140" fmla="*/ 1259965 h 2046045"/>
              <a:gd name="connsiteX141" fmla="*/ 2755785 w 3257325"/>
              <a:gd name="connsiteY141" fmla="*/ 1260992 h 2046045"/>
              <a:gd name="connsiteX142" fmla="*/ 2741169 w 3257325"/>
              <a:gd name="connsiteY142" fmla="*/ 1262368 h 2046045"/>
              <a:gd name="connsiteX143" fmla="*/ 2655102 w 3257325"/>
              <a:gd name="connsiteY143" fmla="*/ 1270477 h 2046045"/>
              <a:gd name="connsiteX144" fmla="*/ 2639697 w 3257325"/>
              <a:gd name="connsiteY144" fmla="*/ 1271929 h 2046045"/>
              <a:gd name="connsiteX145" fmla="*/ 2639674 w 3257325"/>
              <a:gd name="connsiteY145" fmla="*/ 1271487 h 2046045"/>
              <a:gd name="connsiteX146" fmla="*/ 2639225 w 3257325"/>
              <a:gd name="connsiteY146" fmla="*/ 1271516 h 2046045"/>
              <a:gd name="connsiteX147" fmla="*/ 2638689 w 3257325"/>
              <a:gd name="connsiteY147" fmla="*/ 1261283 h 2046045"/>
              <a:gd name="connsiteX148" fmla="*/ 2639924 w 3257325"/>
              <a:gd name="connsiteY148" fmla="*/ 1246099 h 2046045"/>
              <a:gd name="connsiteX149" fmla="*/ 2646656 w 3257325"/>
              <a:gd name="connsiteY149" fmla="*/ 1163379 h 2046045"/>
              <a:gd name="connsiteX150" fmla="*/ 2647142 w 3257325"/>
              <a:gd name="connsiteY150" fmla="*/ 1157407 h 2046045"/>
              <a:gd name="connsiteX151" fmla="*/ 2647598 w 3257325"/>
              <a:gd name="connsiteY151" fmla="*/ 1157351 h 2046045"/>
              <a:gd name="connsiteX152" fmla="*/ 3152069 w 3257325"/>
              <a:gd name="connsiteY152" fmla="*/ 566374 h 2046045"/>
              <a:gd name="connsiteX153" fmla="*/ 1880934 w 3257325"/>
              <a:gd name="connsiteY153" fmla="*/ 525463 h 2046045"/>
              <a:gd name="connsiteX154" fmla="*/ 1896367 w 3257325"/>
              <a:gd name="connsiteY154" fmla="*/ 526918 h 2046045"/>
              <a:gd name="connsiteX155" fmla="*/ 1982402 w 3257325"/>
              <a:gd name="connsiteY155" fmla="*/ 535024 h 2046045"/>
              <a:gd name="connsiteX156" fmla="*/ 1997022 w 3257325"/>
              <a:gd name="connsiteY156" fmla="*/ 536401 h 2046045"/>
              <a:gd name="connsiteX157" fmla="*/ 1997128 w 3257325"/>
              <a:gd name="connsiteY157" fmla="*/ 537428 h 2046045"/>
              <a:gd name="connsiteX158" fmla="*/ 2619365 w 3257325"/>
              <a:gd name="connsiteY158" fmla="*/ 1157351 h 2046045"/>
              <a:gd name="connsiteX159" fmla="*/ 2619821 w 3257325"/>
              <a:gd name="connsiteY159" fmla="*/ 1157407 h 2046045"/>
              <a:gd name="connsiteX160" fmla="*/ 2620306 w 3257325"/>
              <a:gd name="connsiteY160" fmla="*/ 1163379 h 2046045"/>
              <a:gd name="connsiteX161" fmla="*/ 2627038 w 3257325"/>
              <a:gd name="connsiteY161" fmla="*/ 1246099 h 2046045"/>
              <a:gd name="connsiteX162" fmla="*/ 2628274 w 3257325"/>
              <a:gd name="connsiteY162" fmla="*/ 1261283 h 2046045"/>
              <a:gd name="connsiteX163" fmla="*/ 2627739 w 3257325"/>
              <a:gd name="connsiteY163" fmla="*/ 1271516 h 2046045"/>
              <a:gd name="connsiteX164" fmla="*/ 2627290 w 3257325"/>
              <a:gd name="connsiteY164" fmla="*/ 1271487 h 2046045"/>
              <a:gd name="connsiteX165" fmla="*/ 2627266 w 3257325"/>
              <a:gd name="connsiteY165" fmla="*/ 1271929 h 2046045"/>
              <a:gd name="connsiteX166" fmla="*/ 2611860 w 3257325"/>
              <a:gd name="connsiteY166" fmla="*/ 1270477 h 2046045"/>
              <a:gd name="connsiteX167" fmla="*/ 2525795 w 3257325"/>
              <a:gd name="connsiteY167" fmla="*/ 1262368 h 2046045"/>
              <a:gd name="connsiteX168" fmla="*/ 2511177 w 3257325"/>
              <a:gd name="connsiteY168" fmla="*/ 1260992 h 2046045"/>
              <a:gd name="connsiteX169" fmla="*/ 2511072 w 3257325"/>
              <a:gd name="connsiteY169" fmla="*/ 1259965 h 2046045"/>
              <a:gd name="connsiteX170" fmla="*/ 1888834 w 3257325"/>
              <a:gd name="connsiteY170" fmla="*/ 640042 h 2046045"/>
              <a:gd name="connsiteX171" fmla="*/ 1888379 w 3257325"/>
              <a:gd name="connsiteY171" fmla="*/ 639985 h 2046045"/>
              <a:gd name="connsiteX172" fmla="*/ 1887891 w 3257325"/>
              <a:gd name="connsiteY172" fmla="*/ 634002 h 2046045"/>
              <a:gd name="connsiteX173" fmla="*/ 1881161 w 3257325"/>
              <a:gd name="connsiteY173" fmla="*/ 551299 h 2046045"/>
              <a:gd name="connsiteX174" fmla="*/ 1879926 w 3257325"/>
              <a:gd name="connsiteY174" fmla="*/ 536109 h 2046045"/>
              <a:gd name="connsiteX175" fmla="*/ 1880461 w 3257325"/>
              <a:gd name="connsiteY175" fmla="*/ 525876 h 2046045"/>
              <a:gd name="connsiteX176" fmla="*/ 1880911 w 3257325"/>
              <a:gd name="connsiteY176" fmla="*/ 525906 h 2046045"/>
              <a:gd name="connsiteX177" fmla="*/ 1860424 w 3257325"/>
              <a:gd name="connsiteY177" fmla="*/ 525463 h 2046045"/>
              <a:gd name="connsiteX178" fmla="*/ 1860448 w 3257325"/>
              <a:gd name="connsiteY178" fmla="*/ 525906 h 2046045"/>
              <a:gd name="connsiteX179" fmla="*/ 1860898 w 3257325"/>
              <a:gd name="connsiteY179" fmla="*/ 525876 h 2046045"/>
              <a:gd name="connsiteX180" fmla="*/ 1861432 w 3257325"/>
              <a:gd name="connsiteY180" fmla="*/ 536109 h 2046045"/>
              <a:gd name="connsiteX181" fmla="*/ 1860196 w 3257325"/>
              <a:gd name="connsiteY181" fmla="*/ 551299 h 2046045"/>
              <a:gd name="connsiteX182" fmla="*/ 1853467 w 3257325"/>
              <a:gd name="connsiteY182" fmla="*/ 634002 h 2046045"/>
              <a:gd name="connsiteX183" fmla="*/ 1852980 w 3257325"/>
              <a:gd name="connsiteY183" fmla="*/ 639985 h 2046045"/>
              <a:gd name="connsiteX184" fmla="*/ 1852524 w 3257325"/>
              <a:gd name="connsiteY184" fmla="*/ 640042 h 2046045"/>
              <a:gd name="connsiteX185" fmla="*/ 1230287 w 3257325"/>
              <a:gd name="connsiteY185" fmla="*/ 1259965 h 2046045"/>
              <a:gd name="connsiteX186" fmla="*/ 1230181 w 3257325"/>
              <a:gd name="connsiteY186" fmla="*/ 1260992 h 2046045"/>
              <a:gd name="connsiteX187" fmla="*/ 1215564 w 3257325"/>
              <a:gd name="connsiteY187" fmla="*/ 1262368 h 2046045"/>
              <a:gd name="connsiteX188" fmla="*/ 1129498 w 3257325"/>
              <a:gd name="connsiteY188" fmla="*/ 1270477 h 2046045"/>
              <a:gd name="connsiteX189" fmla="*/ 1114093 w 3257325"/>
              <a:gd name="connsiteY189" fmla="*/ 1271929 h 2046045"/>
              <a:gd name="connsiteX190" fmla="*/ 1114069 w 3257325"/>
              <a:gd name="connsiteY190" fmla="*/ 1271487 h 2046045"/>
              <a:gd name="connsiteX191" fmla="*/ 1113620 w 3257325"/>
              <a:gd name="connsiteY191" fmla="*/ 1271516 h 2046045"/>
              <a:gd name="connsiteX192" fmla="*/ 1113085 w 3257325"/>
              <a:gd name="connsiteY192" fmla="*/ 1261283 h 2046045"/>
              <a:gd name="connsiteX193" fmla="*/ 1114320 w 3257325"/>
              <a:gd name="connsiteY193" fmla="*/ 1246099 h 2046045"/>
              <a:gd name="connsiteX194" fmla="*/ 1121053 w 3257325"/>
              <a:gd name="connsiteY194" fmla="*/ 1163379 h 2046045"/>
              <a:gd name="connsiteX195" fmla="*/ 1121538 w 3257325"/>
              <a:gd name="connsiteY195" fmla="*/ 1157407 h 2046045"/>
              <a:gd name="connsiteX196" fmla="*/ 1121993 w 3257325"/>
              <a:gd name="connsiteY196" fmla="*/ 1157351 h 2046045"/>
              <a:gd name="connsiteX197" fmla="*/ 1744231 w 3257325"/>
              <a:gd name="connsiteY197" fmla="*/ 537428 h 2046045"/>
              <a:gd name="connsiteX198" fmla="*/ 1744336 w 3257325"/>
              <a:gd name="connsiteY198" fmla="*/ 536401 h 2046045"/>
              <a:gd name="connsiteX199" fmla="*/ 1758956 w 3257325"/>
              <a:gd name="connsiteY199" fmla="*/ 535024 h 2046045"/>
              <a:gd name="connsiteX200" fmla="*/ 1844990 w 3257325"/>
              <a:gd name="connsiteY200" fmla="*/ 526918 h 2046045"/>
              <a:gd name="connsiteX201" fmla="*/ 355330 w 3257325"/>
              <a:gd name="connsiteY201" fmla="*/ 525463 h 2046045"/>
              <a:gd name="connsiteX202" fmla="*/ 370763 w 3257325"/>
              <a:gd name="connsiteY202" fmla="*/ 526918 h 2046045"/>
              <a:gd name="connsiteX203" fmla="*/ 456798 w 3257325"/>
              <a:gd name="connsiteY203" fmla="*/ 535024 h 2046045"/>
              <a:gd name="connsiteX204" fmla="*/ 471418 w 3257325"/>
              <a:gd name="connsiteY204" fmla="*/ 536401 h 2046045"/>
              <a:gd name="connsiteX205" fmla="*/ 471523 w 3257325"/>
              <a:gd name="connsiteY205" fmla="*/ 537428 h 2046045"/>
              <a:gd name="connsiteX206" fmla="*/ 1093760 w 3257325"/>
              <a:gd name="connsiteY206" fmla="*/ 1157351 h 2046045"/>
              <a:gd name="connsiteX207" fmla="*/ 1094216 w 3257325"/>
              <a:gd name="connsiteY207" fmla="*/ 1157407 h 2046045"/>
              <a:gd name="connsiteX208" fmla="*/ 1094701 w 3257325"/>
              <a:gd name="connsiteY208" fmla="*/ 1163379 h 2046045"/>
              <a:gd name="connsiteX209" fmla="*/ 1101434 w 3257325"/>
              <a:gd name="connsiteY209" fmla="*/ 1246099 h 2046045"/>
              <a:gd name="connsiteX210" fmla="*/ 1102670 w 3257325"/>
              <a:gd name="connsiteY210" fmla="*/ 1261283 h 2046045"/>
              <a:gd name="connsiteX211" fmla="*/ 1102134 w 3257325"/>
              <a:gd name="connsiteY211" fmla="*/ 1271516 h 2046045"/>
              <a:gd name="connsiteX212" fmla="*/ 1101685 w 3257325"/>
              <a:gd name="connsiteY212" fmla="*/ 1271487 h 2046045"/>
              <a:gd name="connsiteX213" fmla="*/ 1101662 w 3257325"/>
              <a:gd name="connsiteY213" fmla="*/ 1271929 h 2046045"/>
              <a:gd name="connsiteX214" fmla="*/ 1086255 w 3257325"/>
              <a:gd name="connsiteY214" fmla="*/ 1270477 h 2046045"/>
              <a:gd name="connsiteX215" fmla="*/ 1000190 w 3257325"/>
              <a:gd name="connsiteY215" fmla="*/ 1262368 h 2046045"/>
              <a:gd name="connsiteX216" fmla="*/ 985573 w 3257325"/>
              <a:gd name="connsiteY216" fmla="*/ 1260992 h 2046045"/>
              <a:gd name="connsiteX217" fmla="*/ 985467 w 3257325"/>
              <a:gd name="connsiteY217" fmla="*/ 1259965 h 2046045"/>
              <a:gd name="connsiteX218" fmla="*/ 363229 w 3257325"/>
              <a:gd name="connsiteY218" fmla="*/ 640042 h 2046045"/>
              <a:gd name="connsiteX219" fmla="*/ 362774 w 3257325"/>
              <a:gd name="connsiteY219" fmla="*/ 639985 h 2046045"/>
              <a:gd name="connsiteX220" fmla="*/ 362286 w 3257325"/>
              <a:gd name="connsiteY220" fmla="*/ 634002 h 2046045"/>
              <a:gd name="connsiteX221" fmla="*/ 355557 w 3257325"/>
              <a:gd name="connsiteY221" fmla="*/ 551299 h 2046045"/>
              <a:gd name="connsiteX222" fmla="*/ 354322 w 3257325"/>
              <a:gd name="connsiteY222" fmla="*/ 536109 h 2046045"/>
              <a:gd name="connsiteX223" fmla="*/ 354856 w 3257325"/>
              <a:gd name="connsiteY223" fmla="*/ 525876 h 2046045"/>
              <a:gd name="connsiteX224" fmla="*/ 355306 w 3257325"/>
              <a:gd name="connsiteY224" fmla="*/ 525906 h 2046045"/>
              <a:gd name="connsiteX225" fmla="*/ 334820 w 3257325"/>
              <a:gd name="connsiteY225" fmla="*/ 525463 h 2046045"/>
              <a:gd name="connsiteX226" fmla="*/ 334843 w 3257325"/>
              <a:gd name="connsiteY226" fmla="*/ 525906 h 2046045"/>
              <a:gd name="connsiteX227" fmla="*/ 335293 w 3257325"/>
              <a:gd name="connsiteY227" fmla="*/ 525876 h 2046045"/>
              <a:gd name="connsiteX228" fmla="*/ 335828 w 3257325"/>
              <a:gd name="connsiteY228" fmla="*/ 536109 h 2046045"/>
              <a:gd name="connsiteX229" fmla="*/ 334592 w 3257325"/>
              <a:gd name="connsiteY229" fmla="*/ 551299 h 2046045"/>
              <a:gd name="connsiteX230" fmla="*/ 327862 w 3257325"/>
              <a:gd name="connsiteY230" fmla="*/ 634002 h 2046045"/>
              <a:gd name="connsiteX231" fmla="*/ 327375 w 3257325"/>
              <a:gd name="connsiteY231" fmla="*/ 639985 h 2046045"/>
              <a:gd name="connsiteX232" fmla="*/ 326919 w 3257325"/>
              <a:gd name="connsiteY232" fmla="*/ 640042 h 2046045"/>
              <a:gd name="connsiteX233" fmla="*/ 31787 w 3257325"/>
              <a:gd name="connsiteY233" fmla="*/ 1123694 h 2046045"/>
              <a:gd name="connsiteX234" fmla="*/ 0 w 3257325"/>
              <a:gd name="connsiteY234" fmla="*/ 1143250 h 2046045"/>
              <a:gd name="connsiteX235" fmla="*/ 0 w 3257325"/>
              <a:gd name="connsiteY235" fmla="*/ 1001329 h 2046045"/>
              <a:gd name="connsiteX236" fmla="*/ 36681 w 3257325"/>
              <a:gd name="connsiteY236" fmla="*/ 969730 h 2046045"/>
              <a:gd name="connsiteX237" fmla="*/ 206571 w 3257325"/>
              <a:gd name="connsiteY237" fmla="*/ 655015 h 2046045"/>
              <a:gd name="connsiteX238" fmla="*/ 32120 w 3257325"/>
              <a:gd name="connsiteY238" fmla="*/ 719407 h 2046045"/>
              <a:gd name="connsiteX239" fmla="*/ 0 w 3257325"/>
              <a:gd name="connsiteY239" fmla="*/ 739943 h 2046045"/>
              <a:gd name="connsiteX240" fmla="*/ 0 w 3257325"/>
              <a:gd name="connsiteY240" fmla="*/ 608666 h 2046045"/>
              <a:gd name="connsiteX241" fmla="*/ 100859 w 3257325"/>
              <a:gd name="connsiteY241" fmla="*/ 566374 h 2046045"/>
              <a:gd name="connsiteX242" fmla="*/ 218626 w 3257325"/>
              <a:gd name="connsiteY242" fmla="*/ 537428 h 2046045"/>
              <a:gd name="connsiteX243" fmla="*/ 218731 w 3257325"/>
              <a:gd name="connsiteY243" fmla="*/ 536401 h 2046045"/>
              <a:gd name="connsiteX244" fmla="*/ 233352 w 3257325"/>
              <a:gd name="connsiteY244" fmla="*/ 535024 h 2046045"/>
              <a:gd name="connsiteX245" fmla="*/ 319386 w 3257325"/>
              <a:gd name="connsiteY245" fmla="*/ 526918 h 2046045"/>
              <a:gd name="connsiteX246" fmla="*/ 3005506 w 3257325"/>
              <a:gd name="connsiteY246" fmla="*/ 0 h 2046045"/>
              <a:gd name="connsiteX247" fmla="*/ 3180629 w 3257325"/>
              <a:gd name="connsiteY247" fmla="*/ 0 h 2046045"/>
              <a:gd name="connsiteX248" fmla="*/ 3252570 w 3257325"/>
              <a:gd name="connsiteY248" fmla="*/ 86351 h 2046045"/>
              <a:gd name="connsiteX249" fmla="*/ 3257325 w 3257325"/>
              <a:gd name="connsiteY249" fmla="*/ 94291 h 2046045"/>
              <a:gd name="connsiteX250" fmla="*/ 3257325 w 3257325"/>
              <a:gd name="connsiteY250" fmla="*/ 384136 h 2046045"/>
              <a:gd name="connsiteX251" fmla="*/ 3223386 w 3257325"/>
              <a:gd name="connsiteY251" fmla="*/ 271416 h 2046045"/>
              <a:gd name="connsiteX252" fmla="*/ 3005506 w 3257325"/>
              <a:gd name="connsiteY252" fmla="*/ 0 h 2046045"/>
              <a:gd name="connsiteX253" fmla="*/ 2675991 w 3257325"/>
              <a:gd name="connsiteY253" fmla="*/ 0 h 2046045"/>
              <a:gd name="connsiteX254" fmla="*/ 2800001 w 3257325"/>
              <a:gd name="connsiteY254" fmla="*/ 0 h 2046045"/>
              <a:gd name="connsiteX255" fmla="*/ 3107821 w 3257325"/>
              <a:gd name="connsiteY255" fmla="*/ 333475 h 2046045"/>
              <a:gd name="connsiteX256" fmla="*/ 3257325 w 3257325"/>
              <a:gd name="connsiteY256" fmla="*/ 385492 h 2046045"/>
              <a:gd name="connsiteX257" fmla="*/ 3257325 w 3257325"/>
              <a:gd name="connsiteY257" fmla="*/ 501204 h 2046045"/>
              <a:gd name="connsiteX258" fmla="*/ 3166989 w 3257325"/>
              <a:gd name="connsiteY258" fmla="*/ 479801 h 2046045"/>
              <a:gd name="connsiteX259" fmla="*/ 2675991 w 3257325"/>
              <a:gd name="connsiteY259" fmla="*/ 0 h 2046045"/>
              <a:gd name="connsiteX260" fmla="*/ 2086335 w 3257325"/>
              <a:gd name="connsiteY260" fmla="*/ 0 h 2046045"/>
              <a:gd name="connsiteX261" fmla="*/ 2261458 w 3257325"/>
              <a:gd name="connsiteY261" fmla="*/ 0 h 2046045"/>
              <a:gd name="connsiteX262" fmla="*/ 2009185 w 3257325"/>
              <a:gd name="connsiteY262" fmla="*/ 385650 h 2046045"/>
              <a:gd name="connsiteX263" fmla="*/ 2466964 w 3257325"/>
              <a:gd name="connsiteY263" fmla="*/ 0 h 2046045"/>
              <a:gd name="connsiteX264" fmla="*/ 2590973 w 3257325"/>
              <a:gd name="connsiteY264" fmla="*/ 0 h 2046045"/>
              <a:gd name="connsiteX265" fmla="*/ 1997131 w 3257325"/>
              <a:gd name="connsiteY265" fmla="*/ 504168 h 2046045"/>
              <a:gd name="connsiteX266" fmla="*/ 1997024 w 3257325"/>
              <a:gd name="connsiteY266" fmla="*/ 505203 h 2046045"/>
              <a:gd name="connsiteX267" fmla="*/ 1982408 w 3257325"/>
              <a:gd name="connsiteY267" fmla="*/ 506591 h 2046045"/>
              <a:gd name="connsiteX268" fmla="*/ 1896341 w 3257325"/>
              <a:gd name="connsiteY268" fmla="*/ 514764 h 2046045"/>
              <a:gd name="connsiteX269" fmla="*/ 1880936 w 3257325"/>
              <a:gd name="connsiteY269" fmla="*/ 516227 h 2046045"/>
              <a:gd name="connsiteX270" fmla="*/ 1880913 w 3257325"/>
              <a:gd name="connsiteY270" fmla="*/ 515781 h 2046045"/>
              <a:gd name="connsiteX271" fmla="*/ 1880464 w 3257325"/>
              <a:gd name="connsiteY271" fmla="*/ 515811 h 2046045"/>
              <a:gd name="connsiteX272" fmla="*/ 1879928 w 3257325"/>
              <a:gd name="connsiteY272" fmla="*/ 505497 h 2046045"/>
              <a:gd name="connsiteX273" fmla="*/ 1881163 w 3257325"/>
              <a:gd name="connsiteY273" fmla="*/ 490192 h 2046045"/>
              <a:gd name="connsiteX274" fmla="*/ 1887896 w 3257325"/>
              <a:gd name="connsiteY274" fmla="*/ 406818 h 2046045"/>
              <a:gd name="connsiteX275" fmla="*/ 1888381 w 3257325"/>
              <a:gd name="connsiteY275" fmla="*/ 400799 h 2046045"/>
              <a:gd name="connsiteX276" fmla="*/ 1888837 w 3257325"/>
              <a:gd name="connsiteY276" fmla="*/ 400742 h 2046045"/>
              <a:gd name="connsiteX277" fmla="*/ 2086335 w 3257325"/>
              <a:gd name="connsiteY277" fmla="*/ 0 h 2046045"/>
              <a:gd name="connsiteX278" fmla="*/ 1150386 w 3257325"/>
              <a:gd name="connsiteY278" fmla="*/ 0 h 2046045"/>
              <a:gd name="connsiteX279" fmla="*/ 1274397 w 3257325"/>
              <a:gd name="connsiteY279" fmla="*/ 0 h 2046045"/>
              <a:gd name="connsiteX280" fmla="*/ 1732176 w 3257325"/>
              <a:gd name="connsiteY280" fmla="*/ 385650 h 2046045"/>
              <a:gd name="connsiteX281" fmla="*/ 1479901 w 3257325"/>
              <a:gd name="connsiteY281" fmla="*/ 0 h 2046045"/>
              <a:gd name="connsiteX282" fmla="*/ 1655024 w 3257325"/>
              <a:gd name="connsiteY282" fmla="*/ 0 h 2046045"/>
              <a:gd name="connsiteX283" fmla="*/ 1852523 w 3257325"/>
              <a:gd name="connsiteY283" fmla="*/ 400742 h 2046045"/>
              <a:gd name="connsiteX284" fmla="*/ 1852979 w 3257325"/>
              <a:gd name="connsiteY284" fmla="*/ 400799 h 2046045"/>
              <a:gd name="connsiteX285" fmla="*/ 1853464 w 3257325"/>
              <a:gd name="connsiteY285" fmla="*/ 406818 h 2046045"/>
              <a:gd name="connsiteX286" fmla="*/ 1860196 w 3257325"/>
              <a:gd name="connsiteY286" fmla="*/ 490192 h 2046045"/>
              <a:gd name="connsiteX287" fmla="*/ 1861432 w 3257325"/>
              <a:gd name="connsiteY287" fmla="*/ 505497 h 2046045"/>
              <a:gd name="connsiteX288" fmla="*/ 1860897 w 3257325"/>
              <a:gd name="connsiteY288" fmla="*/ 515811 h 2046045"/>
              <a:gd name="connsiteX289" fmla="*/ 1860448 w 3257325"/>
              <a:gd name="connsiteY289" fmla="*/ 515781 h 2046045"/>
              <a:gd name="connsiteX290" fmla="*/ 1860424 w 3257325"/>
              <a:gd name="connsiteY290" fmla="*/ 516227 h 2046045"/>
              <a:gd name="connsiteX291" fmla="*/ 1845018 w 3257325"/>
              <a:gd name="connsiteY291" fmla="*/ 514764 h 2046045"/>
              <a:gd name="connsiteX292" fmla="*/ 1758953 w 3257325"/>
              <a:gd name="connsiteY292" fmla="*/ 506591 h 2046045"/>
              <a:gd name="connsiteX293" fmla="*/ 1744336 w 3257325"/>
              <a:gd name="connsiteY293" fmla="*/ 505203 h 2046045"/>
              <a:gd name="connsiteX294" fmla="*/ 1744230 w 3257325"/>
              <a:gd name="connsiteY294" fmla="*/ 504168 h 2046045"/>
              <a:gd name="connsiteX295" fmla="*/ 1150386 w 3257325"/>
              <a:gd name="connsiteY295" fmla="*/ 0 h 2046045"/>
              <a:gd name="connsiteX296" fmla="*/ 560732 w 3257325"/>
              <a:gd name="connsiteY296" fmla="*/ 0 h 2046045"/>
              <a:gd name="connsiteX297" fmla="*/ 735855 w 3257325"/>
              <a:gd name="connsiteY297" fmla="*/ 0 h 2046045"/>
              <a:gd name="connsiteX298" fmla="*/ 483580 w 3257325"/>
              <a:gd name="connsiteY298" fmla="*/ 385650 h 2046045"/>
              <a:gd name="connsiteX299" fmla="*/ 941359 w 3257325"/>
              <a:gd name="connsiteY299" fmla="*/ 0 h 2046045"/>
              <a:gd name="connsiteX300" fmla="*/ 1065369 w 3257325"/>
              <a:gd name="connsiteY300" fmla="*/ 0 h 2046045"/>
              <a:gd name="connsiteX301" fmla="*/ 471526 w 3257325"/>
              <a:gd name="connsiteY301" fmla="*/ 504168 h 2046045"/>
              <a:gd name="connsiteX302" fmla="*/ 471419 w 3257325"/>
              <a:gd name="connsiteY302" fmla="*/ 505203 h 2046045"/>
              <a:gd name="connsiteX303" fmla="*/ 456803 w 3257325"/>
              <a:gd name="connsiteY303" fmla="*/ 506591 h 2046045"/>
              <a:gd name="connsiteX304" fmla="*/ 370737 w 3257325"/>
              <a:gd name="connsiteY304" fmla="*/ 514764 h 2046045"/>
              <a:gd name="connsiteX305" fmla="*/ 355331 w 3257325"/>
              <a:gd name="connsiteY305" fmla="*/ 516227 h 2046045"/>
              <a:gd name="connsiteX306" fmla="*/ 355308 w 3257325"/>
              <a:gd name="connsiteY306" fmla="*/ 515781 h 2046045"/>
              <a:gd name="connsiteX307" fmla="*/ 354859 w 3257325"/>
              <a:gd name="connsiteY307" fmla="*/ 515811 h 2046045"/>
              <a:gd name="connsiteX308" fmla="*/ 354323 w 3257325"/>
              <a:gd name="connsiteY308" fmla="*/ 505497 h 2046045"/>
              <a:gd name="connsiteX309" fmla="*/ 355559 w 3257325"/>
              <a:gd name="connsiteY309" fmla="*/ 490192 h 2046045"/>
              <a:gd name="connsiteX310" fmla="*/ 362292 w 3257325"/>
              <a:gd name="connsiteY310" fmla="*/ 406818 h 2046045"/>
              <a:gd name="connsiteX311" fmla="*/ 362777 w 3257325"/>
              <a:gd name="connsiteY311" fmla="*/ 400799 h 2046045"/>
              <a:gd name="connsiteX312" fmla="*/ 363232 w 3257325"/>
              <a:gd name="connsiteY312" fmla="*/ 400742 h 2046045"/>
              <a:gd name="connsiteX313" fmla="*/ 560732 w 3257325"/>
              <a:gd name="connsiteY313" fmla="*/ 0 h 2046045"/>
              <a:gd name="connsiteX314" fmla="*/ 0 w 3257325"/>
              <a:gd name="connsiteY314" fmla="*/ 0 h 2046045"/>
              <a:gd name="connsiteX315" fmla="*/ 129420 w 3257325"/>
              <a:gd name="connsiteY315" fmla="*/ 0 h 2046045"/>
              <a:gd name="connsiteX316" fmla="*/ 326918 w 3257325"/>
              <a:gd name="connsiteY316" fmla="*/ 400742 h 2046045"/>
              <a:gd name="connsiteX317" fmla="*/ 327374 w 3257325"/>
              <a:gd name="connsiteY317" fmla="*/ 400799 h 2046045"/>
              <a:gd name="connsiteX318" fmla="*/ 327859 w 3257325"/>
              <a:gd name="connsiteY318" fmla="*/ 406818 h 2046045"/>
              <a:gd name="connsiteX319" fmla="*/ 334592 w 3257325"/>
              <a:gd name="connsiteY319" fmla="*/ 490192 h 2046045"/>
              <a:gd name="connsiteX320" fmla="*/ 335828 w 3257325"/>
              <a:gd name="connsiteY320" fmla="*/ 505497 h 2046045"/>
              <a:gd name="connsiteX321" fmla="*/ 335292 w 3257325"/>
              <a:gd name="connsiteY321" fmla="*/ 515811 h 2046045"/>
              <a:gd name="connsiteX322" fmla="*/ 334843 w 3257325"/>
              <a:gd name="connsiteY322" fmla="*/ 515781 h 2046045"/>
              <a:gd name="connsiteX323" fmla="*/ 334820 w 3257325"/>
              <a:gd name="connsiteY323" fmla="*/ 516227 h 2046045"/>
              <a:gd name="connsiteX324" fmla="*/ 319414 w 3257325"/>
              <a:gd name="connsiteY324" fmla="*/ 514764 h 2046045"/>
              <a:gd name="connsiteX325" fmla="*/ 233348 w 3257325"/>
              <a:gd name="connsiteY325" fmla="*/ 506591 h 2046045"/>
              <a:gd name="connsiteX326" fmla="*/ 218731 w 3257325"/>
              <a:gd name="connsiteY326" fmla="*/ 505203 h 2046045"/>
              <a:gd name="connsiteX327" fmla="*/ 218625 w 3257325"/>
              <a:gd name="connsiteY327" fmla="*/ 504168 h 2046045"/>
              <a:gd name="connsiteX328" fmla="*/ 18974 w 3257325"/>
              <a:gd name="connsiteY328" fmla="*/ 442317 h 2046045"/>
              <a:gd name="connsiteX329" fmla="*/ 0 w 3257325"/>
              <a:gd name="connsiteY329" fmla="*/ 431832 h 2046045"/>
              <a:gd name="connsiteX330" fmla="*/ 0 w 3257325"/>
              <a:gd name="connsiteY330" fmla="*/ 296378 h 2046045"/>
              <a:gd name="connsiteX331" fmla="*/ 56611 w 3257325"/>
              <a:gd name="connsiteY331" fmla="*/ 333475 h 2046045"/>
              <a:gd name="connsiteX332" fmla="*/ 206571 w 3257325"/>
              <a:gd name="connsiteY332" fmla="*/ 385650 h 2046045"/>
              <a:gd name="connsiteX333" fmla="*/ 43769 w 3257325"/>
              <a:gd name="connsiteY333" fmla="*/ 76234 h 2046045"/>
              <a:gd name="connsiteX334" fmla="*/ 0 w 3257325"/>
              <a:gd name="connsiteY334" fmla="*/ 38942 h 2046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</a:cxnLst>
            <a:rect l="l" t="t" r="r" b="b"/>
            <a:pathLst>
              <a:path w="3257325" h="2046045">
                <a:moveTo>
                  <a:pt x="2499020" y="1424248"/>
                </a:moveTo>
                <a:cubicBezTo>
                  <a:pt x="2250914" y="1477570"/>
                  <a:pt x="2057217" y="1671227"/>
                  <a:pt x="2009185" y="1915469"/>
                </a:cubicBezTo>
                <a:cubicBezTo>
                  <a:pt x="2257289" y="1862147"/>
                  <a:pt x="2450988" y="1668491"/>
                  <a:pt x="2499020" y="1424248"/>
                </a:cubicBezTo>
                <a:close/>
                <a:moveTo>
                  <a:pt x="1242341" y="1424248"/>
                </a:moveTo>
                <a:cubicBezTo>
                  <a:pt x="1290373" y="1668491"/>
                  <a:pt x="1484071" y="1862147"/>
                  <a:pt x="1732176" y="1915469"/>
                </a:cubicBezTo>
                <a:cubicBezTo>
                  <a:pt x="1684144" y="1671227"/>
                  <a:pt x="1490446" y="1477570"/>
                  <a:pt x="1242341" y="1424248"/>
                </a:cubicBezTo>
                <a:close/>
                <a:moveTo>
                  <a:pt x="973415" y="1424248"/>
                </a:moveTo>
                <a:cubicBezTo>
                  <a:pt x="725310" y="1477570"/>
                  <a:pt x="531612" y="1671227"/>
                  <a:pt x="483580" y="1915469"/>
                </a:cubicBezTo>
                <a:cubicBezTo>
                  <a:pt x="731685" y="1862147"/>
                  <a:pt x="925383" y="1668491"/>
                  <a:pt x="973415" y="1424248"/>
                </a:cubicBezTo>
                <a:close/>
                <a:moveTo>
                  <a:pt x="0" y="1423371"/>
                </a:moveTo>
                <a:lnTo>
                  <a:pt x="31786" y="1443082"/>
                </a:lnTo>
                <a:cubicBezTo>
                  <a:pt x="188989" y="1558280"/>
                  <a:pt x="298589" y="1731727"/>
                  <a:pt x="326918" y="1930561"/>
                </a:cubicBezTo>
                <a:cubicBezTo>
                  <a:pt x="327070" y="1930609"/>
                  <a:pt x="327221" y="1930613"/>
                  <a:pt x="327374" y="1930618"/>
                </a:cubicBezTo>
                <a:lnTo>
                  <a:pt x="327859" y="1936636"/>
                </a:lnTo>
                <a:cubicBezTo>
                  <a:pt x="332420" y="1963909"/>
                  <a:pt x="334629" y="1991760"/>
                  <a:pt x="334592" y="2020011"/>
                </a:cubicBezTo>
                <a:cubicBezTo>
                  <a:pt x="335774" y="2025085"/>
                  <a:pt x="335828" y="2030194"/>
                  <a:pt x="335828" y="2035316"/>
                </a:cubicBezTo>
                <a:lnTo>
                  <a:pt x="335292" y="2045630"/>
                </a:lnTo>
                <a:lnTo>
                  <a:pt x="334843" y="2045600"/>
                </a:lnTo>
                <a:lnTo>
                  <a:pt x="334820" y="2046045"/>
                </a:lnTo>
                <a:lnTo>
                  <a:pt x="319414" y="2044582"/>
                </a:lnTo>
                <a:cubicBezTo>
                  <a:pt x="290216" y="2044107"/>
                  <a:pt x="261462" y="2041419"/>
                  <a:pt x="233348" y="2036409"/>
                </a:cubicBezTo>
                <a:cubicBezTo>
                  <a:pt x="228321" y="2036787"/>
                  <a:pt x="223517" y="2035932"/>
                  <a:pt x="218731" y="2035022"/>
                </a:cubicBezTo>
                <a:lnTo>
                  <a:pt x="218625" y="2033987"/>
                </a:lnTo>
                <a:cubicBezTo>
                  <a:pt x="178184" y="2027293"/>
                  <a:pt x="138838" y="2017481"/>
                  <a:pt x="100859" y="2004812"/>
                </a:cubicBezTo>
                <a:lnTo>
                  <a:pt x="0" y="1962186"/>
                </a:lnTo>
                <a:lnTo>
                  <a:pt x="0" y="1829869"/>
                </a:lnTo>
                <a:lnTo>
                  <a:pt x="32120" y="1850567"/>
                </a:lnTo>
                <a:cubicBezTo>
                  <a:pt x="85919" y="1880037"/>
                  <a:pt x="144545" y="1902139"/>
                  <a:pt x="206571" y="1915469"/>
                </a:cubicBezTo>
                <a:cubicBezTo>
                  <a:pt x="182555" y="1793348"/>
                  <a:pt x="122123" y="1683874"/>
                  <a:pt x="36681" y="1598264"/>
                </a:cubicBezTo>
                <a:lnTo>
                  <a:pt x="0" y="1566414"/>
                </a:lnTo>
                <a:close/>
                <a:moveTo>
                  <a:pt x="2639697" y="1293671"/>
                </a:moveTo>
                <a:lnTo>
                  <a:pt x="2655130" y="1295137"/>
                </a:lnTo>
                <a:cubicBezTo>
                  <a:pt x="2684318" y="1295612"/>
                  <a:pt x="2713061" y="1298300"/>
                  <a:pt x="2741165" y="1303307"/>
                </a:cubicBezTo>
                <a:cubicBezTo>
                  <a:pt x="2746193" y="1302930"/>
                  <a:pt x="2750998" y="1303784"/>
                  <a:pt x="2755785" y="1304696"/>
                </a:cubicBezTo>
                <a:lnTo>
                  <a:pt x="2755890" y="1305731"/>
                </a:lnTo>
                <a:cubicBezTo>
                  <a:pt x="2958098" y="1339202"/>
                  <a:pt x="3132902" y="1450637"/>
                  <a:pt x="3246636" y="1607176"/>
                </a:cubicBezTo>
                <a:lnTo>
                  <a:pt x="3257325" y="1624640"/>
                </a:lnTo>
                <a:lnTo>
                  <a:pt x="3257325" y="1913823"/>
                </a:lnTo>
                <a:lnTo>
                  <a:pt x="3233119" y="1826425"/>
                </a:lnTo>
                <a:cubicBezTo>
                  <a:pt x="3160474" y="1625006"/>
                  <a:pt x="2985038" y="1470905"/>
                  <a:pt x="2767946" y="1424248"/>
                </a:cubicBezTo>
                <a:cubicBezTo>
                  <a:pt x="2803969" y="1607430"/>
                  <a:pt x="2921931" y="1762158"/>
                  <a:pt x="3083329" y="1850567"/>
                </a:cubicBezTo>
                <a:lnTo>
                  <a:pt x="3257325" y="1915300"/>
                </a:lnTo>
                <a:lnTo>
                  <a:pt x="3257325" y="2030888"/>
                </a:lnTo>
                <a:lnTo>
                  <a:pt x="3152069" y="2004812"/>
                </a:lnTo>
                <a:cubicBezTo>
                  <a:pt x="2886210" y="1916134"/>
                  <a:pt x="2687259" y="1687526"/>
                  <a:pt x="2647597" y="1409157"/>
                </a:cubicBezTo>
                <a:cubicBezTo>
                  <a:pt x="2647446" y="1409109"/>
                  <a:pt x="2647293" y="1409105"/>
                  <a:pt x="2647141" y="1409100"/>
                </a:cubicBezTo>
                <a:lnTo>
                  <a:pt x="2646654" y="1403069"/>
                </a:lnTo>
                <a:cubicBezTo>
                  <a:pt x="2642095" y="1375801"/>
                  <a:pt x="2639886" y="1347956"/>
                  <a:pt x="2639924" y="1319711"/>
                </a:cubicBezTo>
                <a:cubicBezTo>
                  <a:pt x="2638741" y="1314636"/>
                  <a:pt x="2638689" y="1309525"/>
                  <a:pt x="2638689" y="1304402"/>
                </a:cubicBezTo>
                <a:cubicBezTo>
                  <a:pt x="2638689" y="1300956"/>
                  <a:pt x="2638714" y="1297516"/>
                  <a:pt x="2639224" y="1294088"/>
                </a:cubicBezTo>
                <a:lnTo>
                  <a:pt x="2639674" y="1294118"/>
                </a:lnTo>
                <a:close/>
                <a:moveTo>
                  <a:pt x="2627268" y="1293671"/>
                </a:moveTo>
                <a:lnTo>
                  <a:pt x="2627291" y="1294118"/>
                </a:lnTo>
                <a:lnTo>
                  <a:pt x="2627741" y="1294088"/>
                </a:lnTo>
                <a:cubicBezTo>
                  <a:pt x="2628252" y="1297516"/>
                  <a:pt x="2628276" y="1300956"/>
                  <a:pt x="2628276" y="1304402"/>
                </a:cubicBezTo>
                <a:cubicBezTo>
                  <a:pt x="2628276" y="1309525"/>
                  <a:pt x="2628223" y="1314636"/>
                  <a:pt x="2627040" y="1319711"/>
                </a:cubicBezTo>
                <a:cubicBezTo>
                  <a:pt x="2627078" y="1347956"/>
                  <a:pt x="2624870" y="1375801"/>
                  <a:pt x="2620311" y="1403069"/>
                </a:cubicBezTo>
                <a:lnTo>
                  <a:pt x="2619824" y="1409100"/>
                </a:lnTo>
                <a:cubicBezTo>
                  <a:pt x="2619671" y="1409105"/>
                  <a:pt x="2619519" y="1409109"/>
                  <a:pt x="2619368" y="1409157"/>
                </a:cubicBezTo>
                <a:cubicBezTo>
                  <a:pt x="2574040" y="1727293"/>
                  <a:pt x="2320661" y="1980435"/>
                  <a:pt x="1997131" y="2033987"/>
                </a:cubicBezTo>
                <a:lnTo>
                  <a:pt x="1997024" y="2035022"/>
                </a:lnTo>
                <a:cubicBezTo>
                  <a:pt x="1992239" y="2035932"/>
                  <a:pt x="1987435" y="2036787"/>
                  <a:pt x="1982408" y="2036409"/>
                </a:cubicBezTo>
                <a:cubicBezTo>
                  <a:pt x="1954293" y="2041419"/>
                  <a:pt x="1925540" y="2044107"/>
                  <a:pt x="1896341" y="2044582"/>
                </a:cubicBezTo>
                <a:lnTo>
                  <a:pt x="1880936" y="2046045"/>
                </a:lnTo>
                <a:lnTo>
                  <a:pt x="1880913" y="2045600"/>
                </a:lnTo>
                <a:lnTo>
                  <a:pt x="1880464" y="2045630"/>
                </a:lnTo>
                <a:lnTo>
                  <a:pt x="1879928" y="2035316"/>
                </a:lnTo>
                <a:cubicBezTo>
                  <a:pt x="1879928" y="2030194"/>
                  <a:pt x="1879981" y="2025085"/>
                  <a:pt x="1881163" y="2020011"/>
                </a:cubicBezTo>
                <a:cubicBezTo>
                  <a:pt x="1881126" y="1991760"/>
                  <a:pt x="1883335" y="1963909"/>
                  <a:pt x="1887896" y="1936636"/>
                </a:cubicBezTo>
                <a:lnTo>
                  <a:pt x="1888381" y="1930618"/>
                </a:lnTo>
                <a:cubicBezTo>
                  <a:pt x="1888534" y="1930613"/>
                  <a:pt x="1888686" y="1930609"/>
                  <a:pt x="1888837" y="1930561"/>
                </a:cubicBezTo>
                <a:cubicBezTo>
                  <a:pt x="1934164" y="1612426"/>
                  <a:pt x="2187543" y="1359284"/>
                  <a:pt x="2511075" y="1305731"/>
                </a:cubicBezTo>
                <a:lnTo>
                  <a:pt x="2511179" y="1304696"/>
                </a:lnTo>
                <a:cubicBezTo>
                  <a:pt x="2515967" y="1303784"/>
                  <a:pt x="2520772" y="1302930"/>
                  <a:pt x="2525800" y="1303307"/>
                </a:cubicBezTo>
                <a:cubicBezTo>
                  <a:pt x="2553904" y="1298300"/>
                  <a:pt x="2582646" y="1295612"/>
                  <a:pt x="2611834" y="1295137"/>
                </a:cubicBezTo>
                <a:close/>
                <a:moveTo>
                  <a:pt x="1114093" y="1293671"/>
                </a:moveTo>
                <a:lnTo>
                  <a:pt x="1129526" y="1295137"/>
                </a:lnTo>
                <a:cubicBezTo>
                  <a:pt x="1158714" y="1295612"/>
                  <a:pt x="1187457" y="1298300"/>
                  <a:pt x="1215561" y="1303307"/>
                </a:cubicBezTo>
                <a:cubicBezTo>
                  <a:pt x="1220588" y="1302930"/>
                  <a:pt x="1225393" y="1303784"/>
                  <a:pt x="1230181" y="1304696"/>
                </a:cubicBezTo>
                <a:lnTo>
                  <a:pt x="1230286" y="1305731"/>
                </a:lnTo>
                <a:cubicBezTo>
                  <a:pt x="1553818" y="1359284"/>
                  <a:pt x="1807196" y="1612426"/>
                  <a:pt x="1852523" y="1930561"/>
                </a:cubicBezTo>
                <a:cubicBezTo>
                  <a:pt x="1852675" y="1930609"/>
                  <a:pt x="1852826" y="1930613"/>
                  <a:pt x="1852979" y="1930618"/>
                </a:cubicBezTo>
                <a:lnTo>
                  <a:pt x="1853464" y="1936636"/>
                </a:lnTo>
                <a:cubicBezTo>
                  <a:pt x="1858025" y="1963909"/>
                  <a:pt x="1860234" y="1991760"/>
                  <a:pt x="1860196" y="2020011"/>
                </a:cubicBezTo>
                <a:cubicBezTo>
                  <a:pt x="1861379" y="2025085"/>
                  <a:pt x="1861432" y="2030194"/>
                  <a:pt x="1861432" y="2035316"/>
                </a:cubicBezTo>
                <a:lnTo>
                  <a:pt x="1860897" y="2045630"/>
                </a:lnTo>
                <a:lnTo>
                  <a:pt x="1860448" y="2045600"/>
                </a:lnTo>
                <a:lnTo>
                  <a:pt x="1860424" y="2046045"/>
                </a:lnTo>
                <a:lnTo>
                  <a:pt x="1845018" y="2044582"/>
                </a:lnTo>
                <a:cubicBezTo>
                  <a:pt x="1815821" y="2044107"/>
                  <a:pt x="1787067" y="2041419"/>
                  <a:pt x="1758953" y="2036409"/>
                </a:cubicBezTo>
                <a:cubicBezTo>
                  <a:pt x="1753925" y="2036787"/>
                  <a:pt x="1749122" y="2035932"/>
                  <a:pt x="1744336" y="2035022"/>
                </a:cubicBezTo>
                <a:lnTo>
                  <a:pt x="1744230" y="2033987"/>
                </a:lnTo>
                <a:cubicBezTo>
                  <a:pt x="1420699" y="1980435"/>
                  <a:pt x="1167321" y="1727293"/>
                  <a:pt x="1121992" y="1409157"/>
                </a:cubicBezTo>
                <a:cubicBezTo>
                  <a:pt x="1121842" y="1409109"/>
                  <a:pt x="1121688" y="1409105"/>
                  <a:pt x="1121537" y="1409100"/>
                </a:cubicBezTo>
                <a:lnTo>
                  <a:pt x="1121049" y="1403069"/>
                </a:lnTo>
                <a:cubicBezTo>
                  <a:pt x="1116491" y="1375801"/>
                  <a:pt x="1114282" y="1347956"/>
                  <a:pt x="1114320" y="1319711"/>
                </a:cubicBezTo>
                <a:cubicBezTo>
                  <a:pt x="1113137" y="1314636"/>
                  <a:pt x="1113085" y="1309525"/>
                  <a:pt x="1113085" y="1304402"/>
                </a:cubicBezTo>
                <a:cubicBezTo>
                  <a:pt x="1113085" y="1300956"/>
                  <a:pt x="1113109" y="1297516"/>
                  <a:pt x="1113619" y="1294088"/>
                </a:cubicBezTo>
                <a:lnTo>
                  <a:pt x="1114069" y="1294118"/>
                </a:lnTo>
                <a:close/>
                <a:moveTo>
                  <a:pt x="1101663" y="1293671"/>
                </a:moveTo>
                <a:lnTo>
                  <a:pt x="1101687" y="1294118"/>
                </a:lnTo>
                <a:lnTo>
                  <a:pt x="1102137" y="1294088"/>
                </a:lnTo>
                <a:cubicBezTo>
                  <a:pt x="1102647" y="1297516"/>
                  <a:pt x="1102671" y="1300956"/>
                  <a:pt x="1102671" y="1304402"/>
                </a:cubicBezTo>
                <a:cubicBezTo>
                  <a:pt x="1102671" y="1309525"/>
                  <a:pt x="1102618" y="1314636"/>
                  <a:pt x="1101435" y="1319711"/>
                </a:cubicBezTo>
                <a:cubicBezTo>
                  <a:pt x="1101473" y="1347956"/>
                  <a:pt x="1099265" y="1375801"/>
                  <a:pt x="1094706" y="1403069"/>
                </a:cubicBezTo>
                <a:lnTo>
                  <a:pt x="1094219" y="1409100"/>
                </a:lnTo>
                <a:cubicBezTo>
                  <a:pt x="1094066" y="1409105"/>
                  <a:pt x="1093914" y="1409109"/>
                  <a:pt x="1093763" y="1409157"/>
                </a:cubicBezTo>
                <a:cubicBezTo>
                  <a:pt x="1048435" y="1727293"/>
                  <a:pt x="795057" y="1980435"/>
                  <a:pt x="471526" y="2033987"/>
                </a:cubicBezTo>
                <a:lnTo>
                  <a:pt x="471419" y="2035022"/>
                </a:lnTo>
                <a:cubicBezTo>
                  <a:pt x="466634" y="2035932"/>
                  <a:pt x="461830" y="2036787"/>
                  <a:pt x="456803" y="2036409"/>
                </a:cubicBezTo>
                <a:cubicBezTo>
                  <a:pt x="428688" y="2041419"/>
                  <a:pt x="399935" y="2044107"/>
                  <a:pt x="370737" y="2044582"/>
                </a:cubicBezTo>
                <a:lnTo>
                  <a:pt x="355331" y="2046045"/>
                </a:lnTo>
                <a:lnTo>
                  <a:pt x="355308" y="2045600"/>
                </a:lnTo>
                <a:lnTo>
                  <a:pt x="354859" y="2045630"/>
                </a:lnTo>
                <a:lnTo>
                  <a:pt x="354323" y="2035316"/>
                </a:lnTo>
                <a:cubicBezTo>
                  <a:pt x="354323" y="2030194"/>
                  <a:pt x="354376" y="2025085"/>
                  <a:pt x="355559" y="2020011"/>
                </a:cubicBezTo>
                <a:cubicBezTo>
                  <a:pt x="355521" y="1991760"/>
                  <a:pt x="357731" y="1963909"/>
                  <a:pt x="362292" y="1936636"/>
                </a:cubicBezTo>
                <a:lnTo>
                  <a:pt x="362777" y="1930618"/>
                </a:lnTo>
                <a:cubicBezTo>
                  <a:pt x="362929" y="1930613"/>
                  <a:pt x="363081" y="1930609"/>
                  <a:pt x="363232" y="1930561"/>
                </a:cubicBezTo>
                <a:cubicBezTo>
                  <a:pt x="408560" y="1612426"/>
                  <a:pt x="661938" y="1359284"/>
                  <a:pt x="985470" y="1305731"/>
                </a:cubicBezTo>
                <a:lnTo>
                  <a:pt x="985575" y="1304696"/>
                </a:lnTo>
                <a:cubicBezTo>
                  <a:pt x="990363" y="1303784"/>
                  <a:pt x="995167" y="1302930"/>
                  <a:pt x="1000195" y="1303307"/>
                </a:cubicBezTo>
                <a:cubicBezTo>
                  <a:pt x="1028299" y="1298300"/>
                  <a:pt x="1057041" y="1295612"/>
                  <a:pt x="1086229" y="1295137"/>
                </a:cubicBezTo>
                <a:close/>
                <a:moveTo>
                  <a:pt x="2009183" y="655015"/>
                </a:moveTo>
                <a:cubicBezTo>
                  <a:pt x="2057214" y="897340"/>
                  <a:pt x="2250913" y="1089475"/>
                  <a:pt x="2499018" y="1142378"/>
                </a:cubicBezTo>
                <a:cubicBezTo>
                  <a:pt x="2450985" y="900053"/>
                  <a:pt x="2257288" y="707918"/>
                  <a:pt x="2009183" y="655015"/>
                </a:cubicBezTo>
                <a:close/>
                <a:moveTo>
                  <a:pt x="1732176" y="655015"/>
                </a:moveTo>
                <a:cubicBezTo>
                  <a:pt x="1484071" y="707918"/>
                  <a:pt x="1290373" y="900053"/>
                  <a:pt x="1242341" y="1142378"/>
                </a:cubicBezTo>
                <a:cubicBezTo>
                  <a:pt x="1490446" y="1089475"/>
                  <a:pt x="1684144" y="897340"/>
                  <a:pt x="1732176" y="655015"/>
                </a:cubicBezTo>
                <a:close/>
                <a:moveTo>
                  <a:pt x="483578" y="655015"/>
                </a:moveTo>
                <a:cubicBezTo>
                  <a:pt x="531610" y="897340"/>
                  <a:pt x="725308" y="1089475"/>
                  <a:pt x="973413" y="1142378"/>
                </a:cubicBezTo>
                <a:cubicBezTo>
                  <a:pt x="925381" y="900053"/>
                  <a:pt x="731683" y="707918"/>
                  <a:pt x="483578" y="655015"/>
                </a:cubicBezTo>
                <a:close/>
                <a:moveTo>
                  <a:pt x="3257325" y="540503"/>
                </a:moveTo>
                <a:lnTo>
                  <a:pt x="3257325" y="655184"/>
                </a:lnTo>
                <a:lnTo>
                  <a:pt x="3083330" y="719407"/>
                </a:lnTo>
                <a:cubicBezTo>
                  <a:pt x="2921931" y="807123"/>
                  <a:pt x="2803970" y="960634"/>
                  <a:pt x="2767946" y="1142378"/>
                </a:cubicBezTo>
                <a:cubicBezTo>
                  <a:pt x="2985038" y="1096088"/>
                  <a:pt x="3160475" y="943199"/>
                  <a:pt x="3233119" y="743361"/>
                </a:cubicBezTo>
                <a:lnTo>
                  <a:pt x="3257325" y="656649"/>
                </a:lnTo>
                <a:lnTo>
                  <a:pt x="3257325" y="943562"/>
                </a:lnTo>
                <a:lnTo>
                  <a:pt x="3246636" y="960888"/>
                </a:lnTo>
                <a:cubicBezTo>
                  <a:pt x="3132902" y="1116198"/>
                  <a:pt x="2958099" y="1226758"/>
                  <a:pt x="2755891" y="1259965"/>
                </a:cubicBezTo>
                <a:lnTo>
                  <a:pt x="2755785" y="1260992"/>
                </a:lnTo>
                <a:cubicBezTo>
                  <a:pt x="2751000" y="1261895"/>
                  <a:pt x="2746196" y="1262744"/>
                  <a:pt x="2741169" y="1262368"/>
                </a:cubicBezTo>
                <a:cubicBezTo>
                  <a:pt x="2713054" y="1267339"/>
                  <a:pt x="2684301" y="1270006"/>
                  <a:pt x="2655102" y="1270477"/>
                </a:cubicBezTo>
                <a:lnTo>
                  <a:pt x="2639697" y="1271929"/>
                </a:lnTo>
                <a:lnTo>
                  <a:pt x="2639674" y="1271487"/>
                </a:lnTo>
                <a:lnTo>
                  <a:pt x="2639225" y="1271516"/>
                </a:lnTo>
                <a:lnTo>
                  <a:pt x="2638689" y="1261283"/>
                </a:lnTo>
                <a:cubicBezTo>
                  <a:pt x="2638689" y="1256202"/>
                  <a:pt x="2638741" y="1251132"/>
                  <a:pt x="2639924" y="1246099"/>
                </a:cubicBezTo>
                <a:cubicBezTo>
                  <a:pt x="2639886" y="1218069"/>
                  <a:pt x="2642096" y="1190437"/>
                  <a:pt x="2646656" y="1163379"/>
                </a:cubicBezTo>
                <a:lnTo>
                  <a:pt x="2647142" y="1157407"/>
                </a:lnTo>
                <a:cubicBezTo>
                  <a:pt x="2647295" y="1157402"/>
                  <a:pt x="2647447" y="1157398"/>
                  <a:pt x="2647598" y="1157351"/>
                </a:cubicBezTo>
                <a:cubicBezTo>
                  <a:pt x="2687259" y="881169"/>
                  <a:pt x="2886210" y="654356"/>
                  <a:pt x="3152069" y="566374"/>
                </a:cubicBezTo>
                <a:close/>
                <a:moveTo>
                  <a:pt x="1880934" y="525463"/>
                </a:moveTo>
                <a:lnTo>
                  <a:pt x="1896367" y="526918"/>
                </a:lnTo>
                <a:cubicBezTo>
                  <a:pt x="1925556" y="527389"/>
                  <a:pt x="1954298" y="530056"/>
                  <a:pt x="1982402" y="535024"/>
                </a:cubicBezTo>
                <a:cubicBezTo>
                  <a:pt x="1987431" y="534649"/>
                  <a:pt x="1992235" y="535497"/>
                  <a:pt x="1997022" y="536401"/>
                </a:cubicBezTo>
                <a:lnTo>
                  <a:pt x="1997128" y="537428"/>
                </a:lnTo>
                <a:cubicBezTo>
                  <a:pt x="2320660" y="590560"/>
                  <a:pt x="2574038" y="841714"/>
                  <a:pt x="2619365" y="1157351"/>
                </a:cubicBezTo>
                <a:cubicBezTo>
                  <a:pt x="2619516" y="1157398"/>
                  <a:pt x="2619668" y="1157402"/>
                  <a:pt x="2619821" y="1157407"/>
                </a:cubicBezTo>
                <a:lnTo>
                  <a:pt x="2620306" y="1163379"/>
                </a:lnTo>
                <a:cubicBezTo>
                  <a:pt x="2624867" y="1190437"/>
                  <a:pt x="2627076" y="1218069"/>
                  <a:pt x="2627038" y="1246099"/>
                </a:cubicBezTo>
                <a:cubicBezTo>
                  <a:pt x="2628221" y="1251132"/>
                  <a:pt x="2628274" y="1256202"/>
                  <a:pt x="2628274" y="1261283"/>
                </a:cubicBezTo>
                <a:lnTo>
                  <a:pt x="2627739" y="1271516"/>
                </a:lnTo>
                <a:lnTo>
                  <a:pt x="2627290" y="1271487"/>
                </a:lnTo>
                <a:lnTo>
                  <a:pt x="2627266" y="1271929"/>
                </a:lnTo>
                <a:lnTo>
                  <a:pt x="2611860" y="1270477"/>
                </a:lnTo>
                <a:cubicBezTo>
                  <a:pt x="2582662" y="1270006"/>
                  <a:pt x="2553908" y="1267339"/>
                  <a:pt x="2525795" y="1262368"/>
                </a:cubicBezTo>
                <a:cubicBezTo>
                  <a:pt x="2520767" y="1262744"/>
                  <a:pt x="2515964" y="1261895"/>
                  <a:pt x="2511177" y="1260992"/>
                </a:cubicBezTo>
                <a:lnTo>
                  <a:pt x="2511072" y="1259965"/>
                </a:lnTo>
                <a:cubicBezTo>
                  <a:pt x="2187541" y="1206833"/>
                  <a:pt x="1934163" y="955680"/>
                  <a:pt x="1888834" y="640042"/>
                </a:cubicBezTo>
                <a:cubicBezTo>
                  <a:pt x="1888683" y="639994"/>
                  <a:pt x="1888530" y="639990"/>
                  <a:pt x="1888379" y="639985"/>
                </a:cubicBezTo>
                <a:lnTo>
                  <a:pt x="1887891" y="634002"/>
                </a:lnTo>
                <a:cubicBezTo>
                  <a:pt x="1883333" y="606948"/>
                  <a:pt x="1881124" y="579322"/>
                  <a:pt x="1881161" y="551299"/>
                </a:cubicBezTo>
                <a:cubicBezTo>
                  <a:pt x="1879979" y="546263"/>
                  <a:pt x="1879926" y="541192"/>
                  <a:pt x="1879926" y="536109"/>
                </a:cubicBezTo>
                <a:cubicBezTo>
                  <a:pt x="1879926" y="532690"/>
                  <a:pt x="1879951" y="529277"/>
                  <a:pt x="1880461" y="525876"/>
                </a:cubicBezTo>
                <a:lnTo>
                  <a:pt x="1880911" y="525906"/>
                </a:lnTo>
                <a:close/>
                <a:moveTo>
                  <a:pt x="1860424" y="525463"/>
                </a:moveTo>
                <a:lnTo>
                  <a:pt x="1860448" y="525906"/>
                </a:lnTo>
                <a:lnTo>
                  <a:pt x="1860898" y="525876"/>
                </a:lnTo>
                <a:cubicBezTo>
                  <a:pt x="1861408" y="529277"/>
                  <a:pt x="1861432" y="532690"/>
                  <a:pt x="1861432" y="536109"/>
                </a:cubicBezTo>
                <a:cubicBezTo>
                  <a:pt x="1861432" y="541192"/>
                  <a:pt x="1861379" y="546263"/>
                  <a:pt x="1860196" y="551299"/>
                </a:cubicBezTo>
                <a:cubicBezTo>
                  <a:pt x="1860234" y="579322"/>
                  <a:pt x="1858026" y="606948"/>
                  <a:pt x="1853467" y="634002"/>
                </a:cubicBezTo>
                <a:lnTo>
                  <a:pt x="1852980" y="639985"/>
                </a:lnTo>
                <a:cubicBezTo>
                  <a:pt x="1852828" y="639990"/>
                  <a:pt x="1852675" y="639994"/>
                  <a:pt x="1852524" y="640042"/>
                </a:cubicBezTo>
                <a:cubicBezTo>
                  <a:pt x="1807196" y="955680"/>
                  <a:pt x="1553818" y="1206833"/>
                  <a:pt x="1230287" y="1259965"/>
                </a:cubicBezTo>
                <a:lnTo>
                  <a:pt x="1230181" y="1260992"/>
                </a:lnTo>
                <a:cubicBezTo>
                  <a:pt x="1225395" y="1261895"/>
                  <a:pt x="1220591" y="1262744"/>
                  <a:pt x="1215564" y="1262368"/>
                </a:cubicBezTo>
                <a:cubicBezTo>
                  <a:pt x="1187449" y="1267339"/>
                  <a:pt x="1158696" y="1270006"/>
                  <a:pt x="1129498" y="1270477"/>
                </a:cubicBezTo>
                <a:lnTo>
                  <a:pt x="1114093" y="1271929"/>
                </a:lnTo>
                <a:lnTo>
                  <a:pt x="1114069" y="1271487"/>
                </a:lnTo>
                <a:lnTo>
                  <a:pt x="1113620" y="1271516"/>
                </a:lnTo>
                <a:lnTo>
                  <a:pt x="1113085" y="1261283"/>
                </a:lnTo>
                <a:cubicBezTo>
                  <a:pt x="1113085" y="1256202"/>
                  <a:pt x="1113137" y="1251132"/>
                  <a:pt x="1114320" y="1246099"/>
                </a:cubicBezTo>
                <a:cubicBezTo>
                  <a:pt x="1114282" y="1218069"/>
                  <a:pt x="1116492" y="1190437"/>
                  <a:pt x="1121053" y="1163379"/>
                </a:cubicBezTo>
                <a:lnTo>
                  <a:pt x="1121538" y="1157407"/>
                </a:lnTo>
                <a:cubicBezTo>
                  <a:pt x="1121690" y="1157402"/>
                  <a:pt x="1121842" y="1157398"/>
                  <a:pt x="1121993" y="1157351"/>
                </a:cubicBezTo>
                <a:cubicBezTo>
                  <a:pt x="1167321" y="841714"/>
                  <a:pt x="1420699" y="590560"/>
                  <a:pt x="1744231" y="537428"/>
                </a:cubicBezTo>
                <a:lnTo>
                  <a:pt x="1744336" y="536401"/>
                </a:lnTo>
                <a:cubicBezTo>
                  <a:pt x="1749124" y="535497"/>
                  <a:pt x="1753928" y="534649"/>
                  <a:pt x="1758956" y="535024"/>
                </a:cubicBezTo>
                <a:cubicBezTo>
                  <a:pt x="1787060" y="530056"/>
                  <a:pt x="1815803" y="527389"/>
                  <a:pt x="1844990" y="526918"/>
                </a:cubicBezTo>
                <a:close/>
                <a:moveTo>
                  <a:pt x="355330" y="525463"/>
                </a:moveTo>
                <a:lnTo>
                  <a:pt x="370763" y="526918"/>
                </a:lnTo>
                <a:cubicBezTo>
                  <a:pt x="399951" y="527389"/>
                  <a:pt x="428694" y="530056"/>
                  <a:pt x="456798" y="535024"/>
                </a:cubicBezTo>
                <a:cubicBezTo>
                  <a:pt x="461826" y="534649"/>
                  <a:pt x="466630" y="535497"/>
                  <a:pt x="471418" y="536401"/>
                </a:cubicBezTo>
                <a:lnTo>
                  <a:pt x="471523" y="537428"/>
                </a:lnTo>
                <a:cubicBezTo>
                  <a:pt x="795055" y="590560"/>
                  <a:pt x="1048433" y="841714"/>
                  <a:pt x="1093760" y="1157351"/>
                </a:cubicBezTo>
                <a:cubicBezTo>
                  <a:pt x="1093912" y="1157398"/>
                  <a:pt x="1094063" y="1157402"/>
                  <a:pt x="1094216" y="1157407"/>
                </a:cubicBezTo>
                <a:lnTo>
                  <a:pt x="1094701" y="1163379"/>
                </a:lnTo>
                <a:cubicBezTo>
                  <a:pt x="1099263" y="1190437"/>
                  <a:pt x="1101471" y="1218069"/>
                  <a:pt x="1101434" y="1246099"/>
                </a:cubicBezTo>
                <a:cubicBezTo>
                  <a:pt x="1102616" y="1251132"/>
                  <a:pt x="1102670" y="1256202"/>
                  <a:pt x="1102670" y="1261283"/>
                </a:cubicBezTo>
                <a:lnTo>
                  <a:pt x="1102134" y="1271516"/>
                </a:lnTo>
                <a:lnTo>
                  <a:pt x="1101685" y="1271487"/>
                </a:lnTo>
                <a:lnTo>
                  <a:pt x="1101662" y="1271929"/>
                </a:lnTo>
                <a:lnTo>
                  <a:pt x="1086255" y="1270477"/>
                </a:lnTo>
                <a:cubicBezTo>
                  <a:pt x="1057058" y="1270006"/>
                  <a:pt x="1028304" y="1267339"/>
                  <a:pt x="1000190" y="1262368"/>
                </a:cubicBezTo>
                <a:cubicBezTo>
                  <a:pt x="995163" y="1262744"/>
                  <a:pt x="990359" y="1261895"/>
                  <a:pt x="985573" y="1260992"/>
                </a:cubicBezTo>
                <a:lnTo>
                  <a:pt x="985467" y="1259965"/>
                </a:lnTo>
                <a:cubicBezTo>
                  <a:pt x="661936" y="1206833"/>
                  <a:pt x="408558" y="955680"/>
                  <a:pt x="363229" y="640042"/>
                </a:cubicBezTo>
                <a:cubicBezTo>
                  <a:pt x="363079" y="639994"/>
                  <a:pt x="362925" y="639990"/>
                  <a:pt x="362774" y="639985"/>
                </a:cubicBezTo>
                <a:lnTo>
                  <a:pt x="362286" y="634002"/>
                </a:lnTo>
                <a:cubicBezTo>
                  <a:pt x="357728" y="606948"/>
                  <a:pt x="355519" y="579322"/>
                  <a:pt x="355557" y="551299"/>
                </a:cubicBezTo>
                <a:cubicBezTo>
                  <a:pt x="354374" y="546263"/>
                  <a:pt x="354322" y="541192"/>
                  <a:pt x="354322" y="536109"/>
                </a:cubicBezTo>
                <a:cubicBezTo>
                  <a:pt x="354322" y="532690"/>
                  <a:pt x="354346" y="529277"/>
                  <a:pt x="354856" y="525876"/>
                </a:cubicBezTo>
                <a:lnTo>
                  <a:pt x="355306" y="525906"/>
                </a:lnTo>
                <a:close/>
                <a:moveTo>
                  <a:pt x="334820" y="525463"/>
                </a:moveTo>
                <a:lnTo>
                  <a:pt x="334843" y="525906"/>
                </a:lnTo>
                <a:lnTo>
                  <a:pt x="335293" y="525876"/>
                </a:lnTo>
                <a:cubicBezTo>
                  <a:pt x="335803" y="529277"/>
                  <a:pt x="335828" y="532690"/>
                  <a:pt x="335828" y="536109"/>
                </a:cubicBezTo>
                <a:cubicBezTo>
                  <a:pt x="335828" y="541192"/>
                  <a:pt x="335774" y="546263"/>
                  <a:pt x="334592" y="551299"/>
                </a:cubicBezTo>
                <a:cubicBezTo>
                  <a:pt x="334629" y="579322"/>
                  <a:pt x="332421" y="606948"/>
                  <a:pt x="327862" y="634002"/>
                </a:cubicBezTo>
                <a:lnTo>
                  <a:pt x="327375" y="639985"/>
                </a:lnTo>
                <a:cubicBezTo>
                  <a:pt x="327223" y="639990"/>
                  <a:pt x="327071" y="639994"/>
                  <a:pt x="326919" y="640042"/>
                </a:cubicBezTo>
                <a:cubicBezTo>
                  <a:pt x="298589" y="837316"/>
                  <a:pt x="188990" y="1009400"/>
                  <a:pt x="31787" y="1123694"/>
                </a:cubicBezTo>
                <a:lnTo>
                  <a:pt x="0" y="1143250"/>
                </a:lnTo>
                <a:lnTo>
                  <a:pt x="0" y="1001329"/>
                </a:lnTo>
                <a:lnTo>
                  <a:pt x="36681" y="969730"/>
                </a:lnTo>
                <a:cubicBezTo>
                  <a:pt x="122123" y="884793"/>
                  <a:pt x="182556" y="776178"/>
                  <a:pt x="206571" y="655015"/>
                </a:cubicBezTo>
                <a:cubicBezTo>
                  <a:pt x="144545" y="668241"/>
                  <a:pt x="85919" y="690169"/>
                  <a:pt x="32120" y="719407"/>
                </a:cubicBezTo>
                <a:lnTo>
                  <a:pt x="0" y="739943"/>
                </a:lnTo>
                <a:lnTo>
                  <a:pt x="0" y="608666"/>
                </a:lnTo>
                <a:lnTo>
                  <a:pt x="100859" y="566374"/>
                </a:lnTo>
                <a:cubicBezTo>
                  <a:pt x="138839" y="553805"/>
                  <a:pt x="178185" y="544070"/>
                  <a:pt x="218626" y="537428"/>
                </a:cubicBezTo>
                <a:lnTo>
                  <a:pt x="218731" y="536401"/>
                </a:lnTo>
                <a:cubicBezTo>
                  <a:pt x="223519" y="535497"/>
                  <a:pt x="228323" y="534649"/>
                  <a:pt x="233352" y="535024"/>
                </a:cubicBezTo>
                <a:cubicBezTo>
                  <a:pt x="261456" y="530056"/>
                  <a:pt x="290198" y="527389"/>
                  <a:pt x="319386" y="526918"/>
                </a:cubicBezTo>
                <a:close/>
                <a:moveTo>
                  <a:pt x="3005506" y="0"/>
                </a:moveTo>
                <a:lnTo>
                  <a:pt x="3180629" y="0"/>
                </a:lnTo>
                <a:cubicBezTo>
                  <a:pt x="3206804" y="26913"/>
                  <a:pt x="3230863" y="55780"/>
                  <a:pt x="3252570" y="86351"/>
                </a:cubicBezTo>
                <a:lnTo>
                  <a:pt x="3257325" y="94291"/>
                </a:lnTo>
                <a:lnTo>
                  <a:pt x="3257325" y="384136"/>
                </a:lnTo>
                <a:lnTo>
                  <a:pt x="3223386" y="271416"/>
                </a:lnTo>
                <a:cubicBezTo>
                  <a:pt x="3178298" y="161945"/>
                  <a:pt x="3102267" y="67937"/>
                  <a:pt x="3005506" y="0"/>
                </a:cubicBezTo>
                <a:close/>
                <a:moveTo>
                  <a:pt x="2675991" y="0"/>
                </a:moveTo>
                <a:lnTo>
                  <a:pt x="2800001" y="0"/>
                </a:lnTo>
                <a:cubicBezTo>
                  <a:pt x="2856383" y="145123"/>
                  <a:pt x="2967022" y="263985"/>
                  <a:pt x="3107821" y="333475"/>
                </a:cubicBezTo>
                <a:lnTo>
                  <a:pt x="3257325" y="385492"/>
                </a:lnTo>
                <a:lnTo>
                  <a:pt x="3257325" y="501204"/>
                </a:lnTo>
                <a:lnTo>
                  <a:pt x="3166989" y="479801"/>
                </a:lnTo>
                <a:cubicBezTo>
                  <a:pt x="2933647" y="407238"/>
                  <a:pt x="2749643" y="227562"/>
                  <a:pt x="2675991" y="0"/>
                </a:cubicBezTo>
                <a:close/>
                <a:moveTo>
                  <a:pt x="2086335" y="0"/>
                </a:moveTo>
                <a:lnTo>
                  <a:pt x="2261458" y="0"/>
                </a:lnTo>
                <a:cubicBezTo>
                  <a:pt x="2132446" y="90582"/>
                  <a:pt x="2040284" y="227514"/>
                  <a:pt x="2009185" y="385650"/>
                </a:cubicBezTo>
                <a:cubicBezTo>
                  <a:pt x="2220155" y="340309"/>
                  <a:pt x="2391787" y="193497"/>
                  <a:pt x="2466964" y="0"/>
                </a:cubicBezTo>
                <a:lnTo>
                  <a:pt x="2590973" y="0"/>
                </a:lnTo>
                <a:cubicBezTo>
                  <a:pt x="2506799" y="260071"/>
                  <a:pt x="2278494" y="457596"/>
                  <a:pt x="1997131" y="504168"/>
                </a:cubicBezTo>
                <a:lnTo>
                  <a:pt x="1997024" y="505203"/>
                </a:lnTo>
                <a:cubicBezTo>
                  <a:pt x="1992239" y="506114"/>
                  <a:pt x="1987435" y="506968"/>
                  <a:pt x="1982408" y="506591"/>
                </a:cubicBezTo>
                <a:cubicBezTo>
                  <a:pt x="1954293" y="511601"/>
                  <a:pt x="1925540" y="514288"/>
                  <a:pt x="1896341" y="514764"/>
                </a:cubicBezTo>
                <a:lnTo>
                  <a:pt x="1880936" y="516227"/>
                </a:lnTo>
                <a:lnTo>
                  <a:pt x="1880913" y="515781"/>
                </a:lnTo>
                <a:lnTo>
                  <a:pt x="1880464" y="515811"/>
                </a:lnTo>
                <a:lnTo>
                  <a:pt x="1879928" y="505497"/>
                </a:lnTo>
                <a:cubicBezTo>
                  <a:pt x="1879928" y="500375"/>
                  <a:pt x="1879981" y="495266"/>
                  <a:pt x="1881163" y="490192"/>
                </a:cubicBezTo>
                <a:cubicBezTo>
                  <a:pt x="1881126" y="461941"/>
                  <a:pt x="1883335" y="434090"/>
                  <a:pt x="1887896" y="406818"/>
                </a:cubicBezTo>
                <a:lnTo>
                  <a:pt x="1888381" y="400799"/>
                </a:lnTo>
                <a:cubicBezTo>
                  <a:pt x="1888534" y="400794"/>
                  <a:pt x="1888686" y="400790"/>
                  <a:pt x="1888837" y="400742"/>
                </a:cubicBezTo>
                <a:cubicBezTo>
                  <a:pt x="1910804" y="246565"/>
                  <a:pt x="1981634" y="107653"/>
                  <a:pt x="2086335" y="0"/>
                </a:cubicBezTo>
                <a:close/>
                <a:moveTo>
                  <a:pt x="1150386" y="0"/>
                </a:moveTo>
                <a:lnTo>
                  <a:pt x="1274397" y="0"/>
                </a:lnTo>
                <a:cubicBezTo>
                  <a:pt x="1349573" y="193497"/>
                  <a:pt x="1521205" y="340309"/>
                  <a:pt x="1732176" y="385650"/>
                </a:cubicBezTo>
                <a:cubicBezTo>
                  <a:pt x="1701077" y="227513"/>
                  <a:pt x="1608915" y="90582"/>
                  <a:pt x="1479901" y="0"/>
                </a:cubicBezTo>
                <a:lnTo>
                  <a:pt x="1655024" y="0"/>
                </a:lnTo>
                <a:cubicBezTo>
                  <a:pt x="1759726" y="107653"/>
                  <a:pt x="1830556" y="246565"/>
                  <a:pt x="1852523" y="400742"/>
                </a:cubicBezTo>
                <a:cubicBezTo>
                  <a:pt x="1852675" y="400790"/>
                  <a:pt x="1852826" y="400794"/>
                  <a:pt x="1852979" y="400799"/>
                </a:cubicBezTo>
                <a:lnTo>
                  <a:pt x="1853464" y="406818"/>
                </a:lnTo>
                <a:cubicBezTo>
                  <a:pt x="1858025" y="434090"/>
                  <a:pt x="1860234" y="461941"/>
                  <a:pt x="1860196" y="490192"/>
                </a:cubicBezTo>
                <a:cubicBezTo>
                  <a:pt x="1861379" y="495266"/>
                  <a:pt x="1861432" y="500375"/>
                  <a:pt x="1861432" y="505497"/>
                </a:cubicBezTo>
                <a:lnTo>
                  <a:pt x="1860897" y="515811"/>
                </a:lnTo>
                <a:lnTo>
                  <a:pt x="1860448" y="515781"/>
                </a:lnTo>
                <a:lnTo>
                  <a:pt x="1860424" y="516227"/>
                </a:lnTo>
                <a:lnTo>
                  <a:pt x="1845018" y="514764"/>
                </a:lnTo>
                <a:cubicBezTo>
                  <a:pt x="1815821" y="514288"/>
                  <a:pt x="1787067" y="511601"/>
                  <a:pt x="1758953" y="506591"/>
                </a:cubicBezTo>
                <a:cubicBezTo>
                  <a:pt x="1753925" y="506968"/>
                  <a:pt x="1749122" y="506114"/>
                  <a:pt x="1744336" y="505203"/>
                </a:cubicBezTo>
                <a:lnTo>
                  <a:pt x="1744230" y="504168"/>
                </a:lnTo>
                <a:cubicBezTo>
                  <a:pt x="1462867" y="457596"/>
                  <a:pt x="1234560" y="260071"/>
                  <a:pt x="1150386" y="0"/>
                </a:cubicBezTo>
                <a:close/>
                <a:moveTo>
                  <a:pt x="560732" y="0"/>
                </a:moveTo>
                <a:lnTo>
                  <a:pt x="735855" y="0"/>
                </a:lnTo>
                <a:cubicBezTo>
                  <a:pt x="606841" y="90582"/>
                  <a:pt x="514679" y="227513"/>
                  <a:pt x="483580" y="385650"/>
                </a:cubicBezTo>
                <a:cubicBezTo>
                  <a:pt x="694551" y="340309"/>
                  <a:pt x="866183" y="193497"/>
                  <a:pt x="941359" y="0"/>
                </a:cubicBezTo>
                <a:lnTo>
                  <a:pt x="1065369" y="0"/>
                </a:lnTo>
                <a:cubicBezTo>
                  <a:pt x="981196" y="260071"/>
                  <a:pt x="752889" y="457596"/>
                  <a:pt x="471526" y="504168"/>
                </a:cubicBezTo>
                <a:lnTo>
                  <a:pt x="471419" y="505203"/>
                </a:lnTo>
                <a:cubicBezTo>
                  <a:pt x="466634" y="506114"/>
                  <a:pt x="461830" y="506968"/>
                  <a:pt x="456803" y="506591"/>
                </a:cubicBezTo>
                <a:cubicBezTo>
                  <a:pt x="428688" y="511601"/>
                  <a:pt x="399935" y="514288"/>
                  <a:pt x="370737" y="514764"/>
                </a:cubicBezTo>
                <a:lnTo>
                  <a:pt x="355331" y="516227"/>
                </a:lnTo>
                <a:lnTo>
                  <a:pt x="355308" y="515781"/>
                </a:lnTo>
                <a:lnTo>
                  <a:pt x="354859" y="515811"/>
                </a:lnTo>
                <a:lnTo>
                  <a:pt x="354323" y="505497"/>
                </a:lnTo>
                <a:cubicBezTo>
                  <a:pt x="354323" y="500375"/>
                  <a:pt x="354376" y="495266"/>
                  <a:pt x="355559" y="490192"/>
                </a:cubicBezTo>
                <a:cubicBezTo>
                  <a:pt x="355521" y="461941"/>
                  <a:pt x="357731" y="434090"/>
                  <a:pt x="362292" y="406818"/>
                </a:cubicBezTo>
                <a:lnTo>
                  <a:pt x="362777" y="400799"/>
                </a:lnTo>
                <a:cubicBezTo>
                  <a:pt x="362929" y="400794"/>
                  <a:pt x="363081" y="400790"/>
                  <a:pt x="363232" y="400742"/>
                </a:cubicBezTo>
                <a:cubicBezTo>
                  <a:pt x="385199" y="246565"/>
                  <a:pt x="456030" y="107653"/>
                  <a:pt x="560732" y="0"/>
                </a:cubicBezTo>
                <a:close/>
                <a:moveTo>
                  <a:pt x="0" y="0"/>
                </a:moveTo>
                <a:lnTo>
                  <a:pt x="129420" y="0"/>
                </a:lnTo>
                <a:cubicBezTo>
                  <a:pt x="234121" y="107653"/>
                  <a:pt x="304951" y="246565"/>
                  <a:pt x="326918" y="400742"/>
                </a:cubicBezTo>
                <a:cubicBezTo>
                  <a:pt x="327070" y="400790"/>
                  <a:pt x="327221" y="400794"/>
                  <a:pt x="327374" y="400799"/>
                </a:cubicBezTo>
                <a:lnTo>
                  <a:pt x="327859" y="406818"/>
                </a:lnTo>
                <a:cubicBezTo>
                  <a:pt x="332420" y="434090"/>
                  <a:pt x="334629" y="461941"/>
                  <a:pt x="334592" y="490192"/>
                </a:cubicBezTo>
                <a:cubicBezTo>
                  <a:pt x="335774" y="495266"/>
                  <a:pt x="335828" y="500375"/>
                  <a:pt x="335828" y="505497"/>
                </a:cubicBezTo>
                <a:lnTo>
                  <a:pt x="335292" y="515811"/>
                </a:lnTo>
                <a:lnTo>
                  <a:pt x="334843" y="515781"/>
                </a:lnTo>
                <a:lnTo>
                  <a:pt x="334820" y="516227"/>
                </a:lnTo>
                <a:lnTo>
                  <a:pt x="319414" y="514764"/>
                </a:lnTo>
                <a:cubicBezTo>
                  <a:pt x="290216" y="514288"/>
                  <a:pt x="261462" y="511601"/>
                  <a:pt x="233348" y="506591"/>
                </a:cubicBezTo>
                <a:cubicBezTo>
                  <a:pt x="228321" y="506968"/>
                  <a:pt x="223517" y="506114"/>
                  <a:pt x="218731" y="505203"/>
                </a:cubicBezTo>
                <a:lnTo>
                  <a:pt x="218625" y="504168"/>
                </a:lnTo>
                <a:cubicBezTo>
                  <a:pt x="148284" y="492525"/>
                  <a:pt x="81260" y="471448"/>
                  <a:pt x="18974" y="442317"/>
                </a:cubicBezTo>
                <a:lnTo>
                  <a:pt x="0" y="431832"/>
                </a:lnTo>
                <a:lnTo>
                  <a:pt x="0" y="296378"/>
                </a:lnTo>
                <a:lnTo>
                  <a:pt x="56611" y="333475"/>
                </a:lnTo>
                <a:cubicBezTo>
                  <a:pt x="103544" y="356638"/>
                  <a:pt x="153828" y="374315"/>
                  <a:pt x="206571" y="385650"/>
                </a:cubicBezTo>
                <a:cubicBezTo>
                  <a:pt x="183247" y="267048"/>
                  <a:pt x="125575" y="160373"/>
                  <a:pt x="43769" y="76234"/>
                </a:cubicBezTo>
                <a:lnTo>
                  <a:pt x="0" y="389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A5BB91B-DCAB-4DEA-BFB5-67E11ED7DD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0806" y="763524"/>
            <a:ext cx="2395346" cy="1135180"/>
          </a:xfrm>
        </p:spPr>
        <p:txBody>
          <a:bodyPr lIns="0" tIns="0" rIns="0" bIns="0" anchor="t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28397A-BBB6-439D-8871-397E1D24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E2D4371-2279-4A55-A639-0BEC8F55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318E41-FC20-4DC7-B290-F0C12760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F7B568-D8C6-44ED-98DA-ED99D1A6A557}"/>
              </a:ext>
            </a:extLst>
          </p:cNvPr>
          <p:cNvCxnSpPr/>
          <p:nvPr userDrawn="1"/>
        </p:nvCxnSpPr>
        <p:spPr>
          <a:xfrm>
            <a:off x="9058202" y="832433"/>
            <a:ext cx="0" cy="9084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5D2B1EA-0AEB-42E1-A3D5-E97C93F422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10616" y="2038350"/>
            <a:ext cx="2395346" cy="23145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128016" indent="0">
              <a:buFontTx/>
              <a:buNone/>
              <a:defRPr/>
            </a:lvl2pPr>
            <a:lvl3pPr marL="310896" indent="0">
              <a:buFontTx/>
              <a:buNone/>
              <a:defRPr/>
            </a:lvl3pPr>
            <a:lvl4pPr marL="457200" indent="0">
              <a:buFontTx/>
              <a:buNone/>
              <a:defRPr/>
            </a:lvl4pPr>
            <a:lvl5pPr marL="640080" indent="0">
              <a:buFontTx/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080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00" y="6530441"/>
            <a:ext cx="2154143" cy="154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05D958D-C95C-43BB-9F22-6D41B6A8D08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530441"/>
            <a:ext cx="5901459" cy="154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530441"/>
            <a:ext cx="973667" cy="154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EB8919-01B3-4437-A6E1-131DAB78CB87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2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1" r:id="rId3"/>
    <p:sldLayoutId id="2147483713" r:id="rId4"/>
    <p:sldLayoutId id="2147483712" r:id="rId5"/>
    <p:sldLayoutId id="2147483714" r:id="rId6"/>
    <p:sldLayoutId id="2147483715" r:id="rId7"/>
    <p:sldLayoutId id="2147483716" r:id="rId8"/>
    <p:sldLayoutId id="2147483717" r:id="rId9"/>
    <p:sldLayoutId id="2147483719" r:id="rId10"/>
    <p:sldLayoutId id="2147483698" r:id="rId11"/>
    <p:sldLayoutId id="2147483724" r:id="rId12"/>
    <p:sldLayoutId id="2147483725" r:id="rId13"/>
    <p:sldLayoutId id="2147483726" r:id="rId14"/>
    <p:sldLayoutId id="2147483722" r:id="rId15"/>
    <p:sldLayoutId id="2147483727" r:id="rId16"/>
    <p:sldLayoutId id="2147483723" r:id="rId17"/>
    <p:sldLayoutId id="2147483720" r:id="rId18"/>
    <p:sldLayoutId id="2147483718" r:id="rId1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376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96646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13" Type="http://schemas.openxmlformats.org/officeDocument/2006/relationships/image" Target="../media/image46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12" Type="http://schemas.openxmlformats.org/officeDocument/2006/relationships/image" Target="../media/image4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jpeg"/><Relationship Id="rId11" Type="http://schemas.openxmlformats.org/officeDocument/2006/relationships/image" Target="../media/image44.jpeg"/><Relationship Id="rId5" Type="http://schemas.openxmlformats.org/officeDocument/2006/relationships/image" Target="../media/image38.jpe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Relationship Id="rId14" Type="http://schemas.openxmlformats.org/officeDocument/2006/relationships/image" Target="../media/image4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5ED6-B8E8-473F-AC10-CD25DA909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Look 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55444-161F-4302-AA19-C27B8C453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slide show is a great memento for your students and their families. It only takes a few minutes to put together, and the memories will be appreciated for a lifetime! </a:t>
            </a:r>
          </a:p>
        </p:txBody>
      </p:sp>
      <p:pic>
        <p:nvPicPr>
          <p:cNvPr id="7" name="Picture Placeholder 6" descr="graduates throwing hats in the air">
            <a:extLst>
              <a:ext uri="{FF2B5EF4-FFF2-40B4-BE49-F238E27FC236}">
                <a16:creationId xmlns:a16="http://schemas.microsoft.com/office/drawing/2014/main" id="{C5C45175-45DF-4FAC-9E1C-A86E4BDBA9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998" b="3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8222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DD39-798E-4FDF-B30D-46907F09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 to Everyone!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641CE-A802-45AA-9941-AB997C076C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Post a picture of yourself on this slide with a big congratulations smile for all the great students. </a:t>
            </a:r>
          </a:p>
        </p:txBody>
      </p:sp>
      <p:pic>
        <p:nvPicPr>
          <p:cNvPr id="7" name="Picture Placeholder 6" descr="graduates throwing hats in the air">
            <a:extLst>
              <a:ext uri="{FF2B5EF4-FFF2-40B4-BE49-F238E27FC236}">
                <a16:creationId xmlns:a16="http://schemas.microsoft.com/office/drawing/2014/main" id="{B5584CA8-533F-4425-85C6-9EE61ECAED7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6612" b="66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508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969D4D-79E8-42FF-A5D0-15F8335BB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1E25-1851-4071-9BCE-FBB35340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Started: The First Day</a:t>
            </a:r>
          </a:p>
        </p:txBody>
      </p:sp>
      <p:pic>
        <p:nvPicPr>
          <p:cNvPr id="26" name="Picture Placeholder 25" descr="Young man standing on a sidewalk with bike">
            <a:extLst>
              <a:ext uri="{FF2B5EF4-FFF2-40B4-BE49-F238E27FC236}">
                <a16:creationId xmlns:a16="http://schemas.microsoft.com/office/drawing/2014/main" id="{D5DFA72D-6505-4DB2-8CD2-F0B051699E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8" name="Picture Placeholder 27" descr="Student locker">
            <a:extLst>
              <a:ext uri="{FF2B5EF4-FFF2-40B4-BE49-F238E27FC236}">
                <a16:creationId xmlns:a16="http://schemas.microsoft.com/office/drawing/2014/main" id="{46C91D5A-BA56-4BA5-A029-6747DF643F2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Picture Placeholder 29" descr="Students raising hands">
            <a:extLst>
              <a:ext uri="{FF2B5EF4-FFF2-40B4-BE49-F238E27FC236}">
                <a16:creationId xmlns:a16="http://schemas.microsoft.com/office/drawing/2014/main" id="{7C428053-38F3-4564-94D1-6B9163B2F5C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6E1A0D-B3A9-48F3-B085-70E523D3B2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 lived, we laughed, we cried, we loved.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7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oman walking on stairs of a big building outside">
            <a:extLst>
              <a:ext uri="{FF2B5EF4-FFF2-40B4-BE49-F238E27FC236}">
                <a16:creationId xmlns:a16="http://schemas.microsoft.com/office/drawing/2014/main" id="{D1A3506E-127A-46F9-8DFF-4D8CD59F75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 descr="Kids experimenting with science">
            <a:extLst>
              <a:ext uri="{FF2B5EF4-FFF2-40B4-BE49-F238E27FC236}">
                <a16:creationId xmlns:a16="http://schemas.microsoft.com/office/drawing/2014/main" id="{84FB8BA6-D099-4ACF-95FC-8D98646612A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 descr="Magnifying glass">
            <a:extLst>
              <a:ext uri="{FF2B5EF4-FFF2-40B4-BE49-F238E27FC236}">
                <a16:creationId xmlns:a16="http://schemas.microsoft.com/office/drawing/2014/main" id="{F78E18BB-D7AB-47C2-BFB8-8578DCC10DC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Woman on top of a mountain">
            <a:extLst>
              <a:ext uri="{FF2B5EF4-FFF2-40B4-BE49-F238E27FC236}">
                <a16:creationId xmlns:a16="http://schemas.microsoft.com/office/drawing/2014/main" id="{2455B54A-1F0A-4063-812C-4FD0178D93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Woman looking at test-tube">
            <a:extLst>
              <a:ext uri="{FF2B5EF4-FFF2-40B4-BE49-F238E27FC236}">
                <a16:creationId xmlns:a16="http://schemas.microsoft.com/office/drawing/2014/main" id="{2E80C17F-5401-4955-829E-F8D651CFF75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BEA8F71-3D00-4FF7-B720-F5D80872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Autumn* Fun</a:t>
            </a:r>
          </a:p>
        </p:txBody>
      </p:sp>
      <p:pic>
        <p:nvPicPr>
          <p:cNvPr id="21" name="Picture Placeholder 20" descr="A person holding a camera&#10;">
            <a:extLst>
              <a:ext uri="{FF2B5EF4-FFF2-40B4-BE49-F238E27FC236}">
                <a16:creationId xmlns:a16="http://schemas.microsoft.com/office/drawing/2014/main" id="{DE2EF6EC-D8B0-415C-A732-E9F931D029A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4F813-E729-48D5-91B9-D0D0E2E684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pictures of the first term of school.</a:t>
            </a:r>
          </a:p>
          <a:p>
            <a:r>
              <a:rPr lang="en-US" dirty="0"/>
              <a:t>Think of pictures of students working together/reading books/doing art.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5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E2BD-D5D1-403C-B289-0A46F9A1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Winter* Times</a:t>
            </a:r>
          </a:p>
        </p:txBody>
      </p:sp>
      <p:pic>
        <p:nvPicPr>
          <p:cNvPr id="10" name="Picture Placeholder 9" descr="underwater paint ">
            <a:extLst>
              <a:ext uri="{FF2B5EF4-FFF2-40B4-BE49-F238E27FC236}">
                <a16:creationId xmlns:a16="http://schemas.microsoft.com/office/drawing/2014/main" id="{87D1DDD1-FA18-4411-9D43-C2EB880CED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Picture Placeholder 11" descr="Powder paint">
            <a:extLst>
              <a:ext uri="{FF2B5EF4-FFF2-40B4-BE49-F238E27FC236}">
                <a16:creationId xmlns:a16="http://schemas.microsoft.com/office/drawing/2014/main" id="{337F6228-7576-42E2-83A1-1CF9D059FF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Picture Placeholder 13" descr="Powder paint">
            <a:extLst>
              <a:ext uri="{FF2B5EF4-FFF2-40B4-BE49-F238E27FC236}">
                <a16:creationId xmlns:a16="http://schemas.microsoft.com/office/drawing/2014/main" id="{B8E17074-BA5B-4D85-A6F9-3A674103D8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Picture Placeholder 15" descr="ribbons">
            <a:extLst>
              <a:ext uri="{FF2B5EF4-FFF2-40B4-BE49-F238E27FC236}">
                <a16:creationId xmlns:a16="http://schemas.microsoft.com/office/drawing/2014/main" id="{CAC8F18C-3B44-4604-BF5E-8A6E498B0EA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Picture Placeholder 17" descr="folded paper">
            <a:extLst>
              <a:ext uri="{FF2B5EF4-FFF2-40B4-BE49-F238E27FC236}">
                <a16:creationId xmlns:a16="http://schemas.microsoft.com/office/drawing/2014/main" id="{AF946A53-7B32-479D-9739-DAFC3AEC2DD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1A5848-F865-400E-BAAB-C4835B78CA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Add pictures of student work here. </a:t>
            </a:r>
          </a:p>
          <a:p>
            <a:r>
              <a:rPr lang="en-US" dirty="0"/>
              <a:t>A collage of student work would be a great idea for this slide.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0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 up of a basketball net&#10;">
            <a:extLst>
              <a:ext uri="{FF2B5EF4-FFF2-40B4-BE49-F238E27FC236}">
                <a16:creationId xmlns:a16="http://schemas.microsoft.com/office/drawing/2014/main" id="{02DE76ED-6A62-4879-B5B3-C67DF1AD48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Placeholder 12" descr="woman smiling holding flowers">
            <a:extLst>
              <a:ext uri="{FF2B5EF4-FFF2-40B4-BE49-F238E27FC236}">
                <a16:creationId xmlns:a16="http://schemas.microsoft.com/office/drawing/2014/main" id="{D6EE4C7A-9223-4AA5-A0AF-FD9755A395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 descr="Young man standing on a sidewalk with bike">
            <a:extLst>
              <a:ext uri="{FF2B5EF4-FFF2-40B4-BE49-F238E27FC236}">
                <a16:creationId xmlns:a16="http://schemas.microsoft.com/office/drawing/2014/main" id="{46A94E2D-9E2E-44B7-AD74-D7B2D195A7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Picture Placeholder 16" descr="flower">
            <a:extLst>
              <a:ext uri="{FF2B5EF4-FFF2-40B4-BE49-F238E27FC236}">
                <a16:creationId xmlns:a16="http://schemas.microsoft.com/office/drawing/2014/main" id="{CDB6C28F-704A-4215-A190-DE9F2E752B2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Picture Placeholder 18" descr="man drinking water">
            <a:extLst>
              <a:ext uri="{FF2B5EF4-FFF2-40B4-BE49-F238E27FC236}">
                <a16:creationId xmlns:a16="http://schemas.microsoft.com/office/drawing/2014/main" id="{D35DFF30-228D-4249-B8D5-2ED6AB430C1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62412BD-101D-4E4B-B44A-E572AE28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Spring* Excitement</a:t>
            </a:r>
          </a:p>
        </p:txBody>
      </p:sp>
      <p:pic>
        <p:nvPicPr>
          <p:cNvPr id="21" name="Picture Placeholder 20" descr="tree canopy over road">
            <a:extLst>
              <a:ext uri="{FF2B5EF4-FFF2-40B4-BE49-F238E27FC236}">
                <a16:creationId xmlns:a16="http://schemas.microsoft.com/office/drawing/2014/main" id="{0BCC57E7-D471-4140-97CB-BEEA6ABDBEB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37C8C6-79BD-40EE-A205-4E9C0EAEAF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8802" y="2038350"/>
            <a:ext cx="2509798" cy="4152900"/>
          </a:xfrm>
        </p:spPr>
        <p:txBody>
          <a:bodyPr>
            <a:normAutofit/>
          </a:bodyPr>
          <a:lstStyle/>
          <a:p>
            <a:r>
              <a:rPr lang="en-US" sz="1800" dirty="0"/>
              <a:t>Post a picture of being outdoors for an activity in this section.</a:t>
            </a:r>
          </a:p>
          <a:p>
            <a:r>
              <a:rPr lang="en-US" sz="1800" dirty="0"/>
              <a:t>Include any images of birthday celebrations you may have had.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471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E882-4E38-4FA7-8AB4-A060475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Trips*</a:t>
            </a:r>
          </a:p>
        </p:txBody>
      </p:sp>
      <p:pic>
        <p:nvPicPr>
          <p:cNvPr id="58" name="Picture Placeholder 57" descr="woman staring at city">
            <a:extLst>
              <a:ext uri="{FF2B5EF4-FFF2-40B4-BE49-F238E27FC236}">
                <a16:creationId xmlns:a16="http://schemas.microsoft.com/office/drawing/2014/main" id="{3542A08B-3C31-4308-8791-CA34837724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0" name="Picture Placeholder 59" descr="woman staring at a snowy mountain">
            <a:extLst>
              <a:ext uri="{FF2B5EF4-FFF2-40B4-BE49-F238E27FC236}">
                <a16:creationId xmlns:a16="http://schemas.microsoft.com/office/drawing/2014/main" id="{95528FC5-EF4F-4D40-A88D-BA1CE63032E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2" name="Picture Placeholder 61" descr="woman on top of a mountain">
            <a:extLst>
              <a:ext uri="{FF2B5EF4-FFF2-40B4-BE49-F238E27FC236}">
                <a16:creationId xmlns:a16="http://schemas.microsoft.com/office/drawing/2014/main" id="{E1D38960-C3EB-4038-A7B0-45A8575D72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4A3031C-4F21-4A6E-91FB-883414E54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Post a list of the field trips you experienced this year. Include digital field trips (via Skype, etc.). </a:t>
            </a:r>
          </a:p>
          <a:p>
            <a:r>
              <a:rPr lang="en-US" dirty="0"/>
              <a:t>If you took digital field trips, include quotes from your students on their experiences. </a:t>
            </a:r>
          </a:p>
          <a:p>
            <a:r>
              <a:rPr lang="en-US" dirty="0"/>
              <a:t>Include pictures from the excursions, or a short story of something remarkable that happened.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Placeholder 60" descr="Students with corner-cap">
            <a:extLst>
              <a:ext uri="{FF2B5EF4-FFF2-40B4-BE49-F238E27FC236}">
                <a16:creationId xmlns:a16="http://schemas.microsoft.com/office/drawing/2014/main" id="{117BF0DD-5632-4235-9608-6DF49F3A0C5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2AE882-4E38-4FA7-8AB4-A060475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Guests</a:t>
            </a:r>
          </a:p>
        </p:txBody>
      </p:sp>
      <p:pic>
        <p:nvPicPr>
          <p:cNvPr id="55" name="Picture Placeholder 54" descr="kid with safety glasses">
            <a:extLst>
              <a:ext uri="{FF2B5EF4-FFF2-40B4-BE49-F238E27FC236}">
                <a16:creationId xmlns:a16="http://schemas.microsoft.com/office/drawing/2014/main" id="{962C1EF2-9C16-4ECE-959D-9476C3CCD5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7" name="Picture Placeholder 56" descr="woman smiling holding flowers">
            <a:extLst>
              <a:ext uri="{FF2B5EF4-FFF2-40B4-BE49-F238E27FC236}">
                <a16:creationId xmlns:a16="http://schemas.microsoft.com/office/drawing/2014/main" id="{5F1F615D-346A-436F-B16E-79EB5FDC7F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59" name="Picture Placeholder 58" descr="woman walking into a meeting room">
            <a:extLst>
              <a:ext uri="{FF2B5EF4-FFF2-40B4-BE49-F238E27FC236}">
                <a16:creationId xmlns:a16="http://schemas.microsoft.com/office/drawing/2014/main" id="{B60F9EF9-B9E7-47A8-A294-1FA42E00173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4A3031C-4F21-4A6E-91FB-883414E54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3938" y="2038350"/>
            <a:ext cx="2738437" cy="1941485"/>
          </a:xfrm>
        </p:spPr>
        <p:txBody>
          <a:bodyPr>
            <a:normAutofit/>
          </a:bodyPr>
          <a:lstStyle/>
          <a:p>
            <a:r>
              <a:rPr lang="en-US" dirty="0"/>
              <a:t>Include any career day visitors, volunteers, class celebration helpers, aids, guest speakers who worked with/visited your class this year.</a:t>
            </a:r>
          </a:p>
        </p:txBody>
      </p:sp>
      <p:pic>
        <p:nvPicPr>
          <p:cNvPr id="63" name="Picture Placeholder 62" descr="man drinking water">
            <a:extLst>
              <a:ext uri="{FF2B5EF4-FFF2-40B4-BE49-F238E27FC236}">
                <a16:creationId xmlns:a16="http://schemas.microsoft.com/office/drawing/2014/main" id="{A159651D-F0A9-4742-96C2-A0787351E83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5" name="Picture Placeholder 64" descr="student holding a test-tube">
            <a:extLst>
              <a:ext uri="{FF2B5EF4-FFF2-40B4-BE49-F238E27FC236}">
                <a16:creationId xmlns:a16="http://schemas.microsoft.com/office/drawing/2014/main" id="{3476A1E2-8A62-479B-8ED1-EB31BE9EE78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919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E882-4E38-4FA7-8AB4-A060475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Honors </a:t>
            </a:r>
          </a:p>
        </p:txBody>
      </p:sp>
      <p:pic>
        <p:nvPicPr>
          <p:cNvPr id="60" name="Picture Placeholder 59" descr="Students with corner-cap">
            <a:extLst>
              <a:ext uri="{FF2B5EF4-FFF2-40B4-BE49-F238E27FC236}">
                <a16:creationId xmlns:a16="http://schemas.microsoft.com/office/drawing/2014/main" id="{1347A628-5680-4C0B-8A58-5A799FD7E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2" name="Picture Placeholder 61" descr="woman walking on stairs of a big building outside">
            <a:extLst>
              <a:ext uri="{FF2B5EF4-FFF2-40B4-BE49-F238E27FC236}">
                <a16:creationId xmlns:a16="http://schemas.microsoft.com/office/drawing/2014/main" id="{4EBFDAC3-AEFB-43C2-93EC-BCF074A029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9274" y="322236"/>
            <a:ext cx="2286077" cy="3978668"/>
          </a:xfrm>
        </p:spPr>
      </p:pic>
      <p:pic>
        <p:nvPicPr>
          <p:cNvPr id="64" name="Picture Placeholder 63" descr="woman standing on top of a mountain">
            <a:extLst>
              <a:ext uri="{FF2B5EF4-FFF2-40B4-BE49-F238E27FC236}">
                <a16:creationId xmlns:a16="http://schemas.microsoft.com/office/drawing/2014/main" id="{19F41A1D-77F6-4518-84B9-F8A31B31C5A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4A3031C-4F21-4A6E-91FB-883414E54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This is a great slide to use to highlight the honors your students have received. Student-of-the-month, reading or mathematics awards, or special community service they have done. </a:t>
            </a:r>
          </a:p>
          <a:p>
            <a:r>
              <a:rPr lang="en-US" dirty="0"/>
              <a:t>Include athletics and other club experiences where students have shown commitment.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4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Placeholder 61" descr="man drinking water">
            <a:extLst>
              <a:ext uri="{FF2B5EF4-FFF2-40B4-BE49-F238E27FC236}">
                <a16:creationId xmlns:a16="http://schemas.microsoft.com/office/drawing/2014/main" id="{3A46AB99-5C4C-4650-9CF1-1BED8DDEBE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4" name="Picture Placeholder 63" descr="someone holding a camera">
            <a:extLst>
              <a:ext uri="{FF2B5EF4-FFF2-40B4-BE49-F238E27FC236}">
                <a16:creationId xmlns:a16="http://schemas.microsoft.com/office/drawing/2014/main" id="{6E96775E-E462-4381-BAE1-9CBAD7F734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66" name="Picture Placeholder 65" descr="Students with corner-cap">
            <a:extLst>
              <a:ext uri="{FF2B5EF4-FFF2-40B4-BE49-F238E27FC236}">
                <a16:creationId xmlns:a16="http://schemas.microsoft.com/office/drawing/2014/main" id="{556E40AB-200A-40FC-965A-1870DFBA306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0" name="Picture Placeholder 69" descr="student wearing safety glasses">
            <a:extLst>
              <a:ext uri="{FF2B5EF4-FFF2-40B4-BE49-F238E27FC236}">
                <a16:creationId xmlns:a16="http://schemas.microsoft.com/office/drawing/2014/main" id="{2FAF21C9-E0A2-4FFF-BBEF-E1012B9C973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2" name="Picture Placeholder 71" descr="A close up of a basketball net&#10;">
            <a:extLst>
              <a:ext uri="{FF2B5EF4-FFF2-40B4-BE49-F238E27FC236}">
                <a16:creationId xmlns:a16="http://schemas.microsoft.com/office/drawing/2014/main" id="{05EE521B-3C9B-4FEF-B111-A2F0810EEAF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4" name="Picture Placeholder 73" descr="students staring at a computer screen">
            <a:extLst>
              <a:ext uri="{FF2B5EF4-FFF2-40B4-BE49-F238E27FC236}">
                <a16:creationId xmlns:a16="http://schemas.microsoft.com/office/drawing/2014/main" id="{A466369C-2140-48DF-B9FA-5EDBCE28703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6" name="Picture Placeholder 75" descr="woman smiling holding flowers">
            <a:extLst>
              <a:ext uri="{FF2B5EF4-FFF2-40B4-BE49-F238E27FC236}">
                <a16:creationId xmlns:a16="http://schemas.microsoft.com/office/drawing/2014/main" id="{6B1B9FFE-35F5-40D2-917F-C39DF3B1B09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8" name="Picture Placeholder 77" descr="woman walking into a meeting room">
            <a:extLst>
              <a:ext uri="{FF2B5EF4-FFF2-40B4-BE49-F238E27FC236}">
                <a16:creationId xmlns:a16="http://schemas.microsoft.com/office/drawing/2014/main" id="{DD49E441-89F7-40D7-AFDC-8DC23B38A0B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0" name="Picture Placeholder 79" descr="woman standing on top of a mountain">
            <a:extLst>
              <a:ext uri="{FF2B5EF4-FFF2-40B4-BE49-F238E27FC236}">
                <a16:creationId xmlns:a16="http://schemas.microsoft.com/office/drawing/2014/main" id="{3DD431B0-E0B9-43FE-9CE0-EC274121727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2" name="Picture Placeholder 81" descr="Students with corner-cap">
            <a:extLst>
              <a:ext uri="{FF2B5EF4-FFF2-40B4-BE49-F238E27FC236}">
                <a16:creationId xmlns:a16="http://schemas.microsoft.com/office/drawing/2014/main" id="{89EEA6FB-A6DE-4243-A461-231145D678C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4" name="Picture Placeholder 83" descr="woman staring at a snowy mountain">
            <a:extLst>
              <a:ext uri="{FF2B5EF4-FFF2-40B4-BE49-F238E27FC236}">
                <a16:creationId xmlns:a16="http://schemas.microsoft.com/office/drawing/2014/main" id="{6FD56776-E471-4340-B49E-6535FD188E61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2AE882-4E38-4FA7-8AB4-A060475D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Year Comes to </a:t>
            </a:r>
            <a:br>
              <a:rPr lang="en-US" dirty="0"/>
            </a:br>
            <a:r>
              <a:rPr lang="en-US" dirty="0"/>
              <a:t>a Close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4A3031C-4F21-4A6E-91FB-883414E548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10616" y="2644722"/>
            <a:ext cx="2395346" cy="2314575"/>
          </a:xfrm>
        </p:spPr>
        <p:txBody>
          <a:bodyPr/>
          <a:lstStyle/>
          <a:p>
            <a:r>
              <a:rPr lang="en-US" dirty="0"/>
              <a:t>Include a collage of pictures from the end of the year. </a:t>
            </a:r>
          </a:p>
          <a:p>
            <a:r>
              <a:rPr lang="en-US" dirty="0"/>
              <a:t>Use photos from assemblies, celebrations, commencements, etc. </a:t>
            </a:r>
          </a:p>
        </p:txBody>
      </p:sp>
      <p:pic>
        <p:nvPicPr>
          <p:cNvPr id="8" name="Picture Placeholder 7" descr="People raising their hand in class&#10;">
            <a:extLst>
              <a:ext uri="{FF2B5EF4-FFF2-40B4-BE49-F238E27FC236}">
                <a16:creationId xmlns:a16="http://schemas.microsoft.com/office/drawing/2014/main" id="{68982777-5B6A-4859-B658-7D61D605525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3998" y="324001"/>
            <a:ext cx="1908000" cy="1983504"/>
          </a:xfrm>
        </p:spPr>
      </p:pic>
    </p:spTree>
    <p:extLst>
      <p:ext uri="{BB962C8B-B14F-4D97-AF65-F5344CB8AC3E}">
        <p14:creationId xmlns:p14="http://schemas.microsoft.com/office/powerpoint/2010/main" val="2369459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2522796_End of the year slideshow_AAS_v4" id="{C5589510-7863-4A78-A53E-F630939225D1}" vid="{3038D4F3-2690-4D93-8AD7-A1FDCA07C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138CF8-2B27-4945-BBF3-69D33D2FF99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BF1D8E6-EB16-41BC-8B16-77A8D7760F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201E0D-0B09-4DC8-8B07-FE44FA728C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End of the year slideshow</Template>
  <TotalTime>0</TotalTime>
  <Words>465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A Look Back</vt:lpstr>
      <vt:lpstr>How We Started: The First Day</vt:lpstr>
      <vt:lpstr>Autumn* Fun</vt:lpstr>
      <vt:lpstr>Winter* Times</vt:lpstr>
      <vt:lpstr>Spring* Excitement</vt:lpstr>
      <vt:lpstr>Field Trips*</vt:lpstr>
      <vt:lpstr>Special Guests</vt:lpstr>
      <vt:lpstr>Honors </vt:lpstr>
      <vt:lpstr>The Year Comes to  a Close</vt:lpstr>
      <vt:lpstr>Congratulations to Everyone! 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Look Back</dc:title>
  <dc:creator>Mohamed</dc:creator>
  <cp:lastModifiedBy>Mohamed</cp:lastModifiedBy>
  <cp:revision>1</cp:revision>
  <dcterms:created xsi:type="dcterms:W3CDTF">2021-03-05T18:19:13Z</dcterms:created>
  <dcterms:modified xsi:type="dcterms:W3CDTF">2021-03-05T18:19:19Z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