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4"/>
  </p:notesMasterIdLst>
  <p:handoutMasterIdLst>
    <p:handoutMasterId r:id="rId15"/>
  </p:handoutMasterIdLst>
  <p:sldIdLst>
    <p:sldId id="261" r:id="rId5"/>
    <p:sldId id="273" r:id="rId6"/>
    <p:sldId id="280" r:id="rId7"/>
    <p:sldId id="286" r:id="rId8"/>
    <p:sldId id="300" r:id="rId9"/>
    <p:sldId id="302" r:id="rId10"/>
    <p:sldId id="306" r:id="rId11"/>
    <p:sldId id="308" r:id="rId12"/>
    <p:sldId id="31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33-483B-8984-67AD3F1595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F33-483B-8984-67AD3F1595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33-483B-8984-67AD3F1595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F33-483B-8984-67AD3F15958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3-483B-8984-67AD3F159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2021-03-05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TITLE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Subtitle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r>
              <a:rPr lang="en-US" dirty="0"/>
              <a:t>Aenean nec lorem. In porttitor. Donec laoreet nonummy augue.</a:t>
            </a:r>
          </a:p>
          <a:p>
            <a:r>
              <a:rPr lang="en-US" dirty="0"/>
              <a:t>Suspendisse dui purus, scelerisque at, vulputate vitae, pretium mattis, nunc. Mauris eget neque at sem venenatis eleifend. Ut nonummy.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Nunc viverra imperdiet enim. Fusce est. Vivamus a tellus.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SEGUE BLUE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Lorem Ipsum Dolor 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TEAM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Designation | Description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2EFCA5F8-2322-4618-9000-E296A1B5768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B79AF253-AC40-4AA1-AFA7-9A4836DA01B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B4D30168-25CE-4C20-BBE9-2C5590AFEB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AFBC632A-A085-45FB-8A22-A087AB251AE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B0F79018-7E80-4F11-97D6-C1AC907028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BFB39279-C8C5-49A2-A66B-0E32CBBA58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Firstname Lastname</a:t>
            </a:r>
          </a:p>
        </p:txBody>
      </p:sp>
      <p:sp>
        <p:nvSpPr>
          <p:cNvPr id="14" name="Text Placeholder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64A7FBF-2DE0-4849-9DC7-AB2BCC1E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F9EA9A4-B365-45B0-9991-F68DF2337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8832" y="2223786"/>
            <a:ext cx="1005836" cy="1005836"/>
          </a:xfrm>
        </p:spPr>
      </p:pic>
      <p:pic>
        <p:nvPicPr>
          <p:cNvPr id="40" name="Picture Placeholder 11">
            <a:extLst>
              <a:ext uri="{FF2B5EF4-FFF2-40B4-BE49-F238E27FC236}">
                <a16:creationId xmlns:a16="http://schemas.microsoft.com/office/drawing/2014/main" id="{9A1098EC-17B9-4663-931A-7EC2A74CD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5426075" y="3663950"/>
            <a:ext cx="1006475" cy="1004888"/>
          </a:xfrm>
        </p:spPr>
      </p:pic>
      <p:pic>
        <p:nvPicPr>
          <p:cNvPr id="42" name="Picture Placeholder 11">
            <a:extLst>
              <a:ext uri="{FF2B5EF4-FFF2-40B4-BE49-F238E27FC236}">
                <a16:creationId xmlns:a16="http://schemas.microsoft.com/office/drawing/2014/main" id="{42823932-792D-43FD-8EB3-8E8407FD8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8488" y="5089525"/>
            <a:ext cx="1006475" cy="1006475"/>
          </a:xfrm>
        </p:spPr>
      </p:pic>
      <p:pic>
        <p:nvPicPr>
          <p:cNvPr id="44" name="Picture Placeholder 11">
            <a:extLst>
              <a:ext uri="{FF2B5EF4-FFF2-40B4-BE49-F238E27FC236}">
                <a16:creationId xmlns:a16="http://schemas.microsoft.com/office/drawing/2014/main" id="{74D86A10-BCCD-4CE2-9A36-D852A1A67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7450" y="5089525"/>
            <a:ext cx="1006475" cy="1006475"/>
          </a:xfrm>
        </p:spPr>
      </p:pic>
      <p:pic>
        <p:nvPicPr>
          <p:cNvPr id="46" name="Picture Placeholder 11">
            <a:extLst>
              <a:ext uri="{FF2B5EF4-FFF2-40B4-BE49-F238E27FC236}">
                <a16:creationId xmlns:a16="http://schemas.microsoft.com/office/drawing/2014/main" id="{E8BEFAE8-8E1F-471E-9FDC-C0CB51ADC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8555038" y="3663950"/>
            <a:ext cx="1006475" cy="1004888"/>
          </a:xfrm>
        </p:spPr>
      </p:pic>
      <p:pic>
        <p:nvPicPr>
          <p:cNvPr id="48" name="Picture Placeholder 11">
            <a:extLst>
              <a:ext uri="{FF2B5EF4-FFF2-40B4-BE49-F238E27FC236}">
                <a16:creationId xmlns:a16="http://schemas.microsoft.com/office/drawing/2014/main" id="{9982CF15-E391-4403-8701-6F22884F8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" b="79"/>
          <a:stretch/>
        </p:blipFill>
        <p:spPr>
          <a:xfrm>
            <a:off x="9586913" y="2224088"/>
            <a:ext cx="1006475" cy="1004887"/>
          </a:xfrm>
        </p:spPr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“QUOTE”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130FA9-9682-4FC0-84C0-A1E09669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00230"/>
              </p:ext>
            </p:extLst>
          </p:nvPr>
        </p:nvGraphicFramePr>
        <p:xfrm>
          <a:off x="685800" y="2209800"/>
          <a:ext cx="10805160" cy="3840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61032">
                  <a:extLst>
                    <a:ext uri="{9D8B030D-6E8A-4147-A177-3AD203B41FA5}">
                      <a16:colId xmlns:a16="http://schemas.microsoft.com/office/drawing/2014/main" val="3698606507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4203379421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1923939207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4275484518"/>
                    </a:ext>
                  </a:extLst>
                </a:gridCol>
                <a:gridCol w="2161032">
                  <a:extLst>
                    <a:ext uri="{9D8B030D-6E8A-4147-A177-3AD203B41FA5}">
                      <a16:colId xmlns:a16="http://schemas.microsoft.com/office/drawing/2014/main" val="199025764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215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1075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6396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1875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681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Title</a:t>
                      </a:r>
                      <a:endPara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Content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w Cen M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99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52902DB-60A1-4BBC-BD80-ABD51351C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04200" y="2590800"/>
            <a:ext cx="2209800" cy="2209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hart 6" descr="chart">
            <a:extLst>
              <a:ext uri="{FF2B5EF4-FFF2-40B4-BE49-F238E27FC236}">
                <a16:creationId xmlns:a16="http://schemas.microsoft.com/office/drawing/2014/main" id="{423F99F7-105E-4F90-AEE5-0ABC1BA8E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165816"/>
              </p:ext>
            </p:extLst>
          </p:nvPr>
        </p:nvGraphicFramePr>
        <p:xfrm>
          <a:off x="7543800" y="2133600"/>
          <a:ext cx="3530600" cy="347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Graphic 9">
            <a:extLst>
              <a:ext uri="{FF2B5EF4-FFF2-40B4-BE49-F238E27FC236}">
                <a16:creationId xmlns:a16="http://schemas.microsoft.com/office/drawing/2014/main" id="{36D8B7C8-55F2-49D9-A8C1-5754C2A7D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1900" y="3238500"/>
            <a:ext cx="914400" cy="914400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Lorem </a:t>
            </a:r>
            <a:r>
              <a:rPr lang="en-US" dirty="0"/>
              <a:t>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0</TotalTime>
  <Words>393</Words>
  <Application>Microsoft Office PowerPoint</Application>
  <PresentationFormat>Widescreen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ModernClassicBlock-3</vt:lpstr>
      <vt:lpstr>ADD TITLE </vt:lpstr>
      <vt:lpstr>Lorem Ipsum Dolor Sit Amet, Consectetuer Adipiscing Elit </vt:lpstr>
      <vt:lpstr>Lorem Ipsum Dolor Sit Amet, Consectetuer Adipiscing Elit </vt:lpstr>
      <vt:lpstr>SEGUE BLUE </vt:lpstr>
      <vt:lpstr>Lorem Ipsum Dolor Sit Amet, Consectetuer Adipiscing Elit </vt:lpstr>
      <vt:lpstr>COMPANY TEAM SLIDE</vt:lpstr>
      <vt:lpstr>“QUOTE”</vt:lpstr>
      <vt:lpstr>TABLE</vt:lpstr>
      <vt:lpstr>PIE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</dc:title>
  <dc:creator>Mohamed</dc:creator>
  <cp:lastModifiedBy>Mohamed</cp:lastModifiedBy>
  <cp:revision>1</cp:revision>
  <dcterms:created xsi:type="dcterms:W3CDTF">2021-03-05T17:32:12Z</dcterms:created>
  <dcterms:modified xsi:type="dcterms:W3CDTF">2021-03-05T17:32:40Z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