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67" r:id="rId7"/>
    <p:sldId id="270" r:id="rId8"/>
    <p:sldId id="265" r:id="rId9"/>
    <p:sldId id="271" r:id="rId10"/>
    <p:sldId id="262" r:id="rId11"/>
    <p:sldId id="272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ZA" dirty="0">
              <a:solidFill>
                <a:schemeClr val="tx1"/>
              </a:solidFill>
            </a:rPr>
            <a:t>I will invite one group at a time to line up facing the classroom door.</a:t>
          </a:r>
          <a:endParaRPr lang="en-US" dirty="0">
            <a:solidFill>
              <a:schemeClr val="tx1"/>
            </a:solidFill>
          </a:endParaRP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01</a:t>
          </a:r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ZA" dirty="0">
              <a:solidFill>
                <a:schemeClr val="tx1"/>
              </a:solidFill>
            </a:rPr>
            <a:t>Please be respectful and represent our class in a positive way.</a:t>
          </a:r>
          <a:endParaRPr lang="en-US" dirty="0">
            <a:solidFill>
              <a:schemeClr val="tx1"/>
            </a:solidFill>
          </a:endParaRP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02</a:t>
          </a:r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ZA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  <a:endParaRPr lang="en-US" dirty="0">
            <a:solidFill>
              <a:schemeClr val="tx1"/>
            </a:solidFill>
          </a:endParaRP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>
              <a:solidFill>
                <a:schemeClr val="tx1"/>
              </a:solidFill>
            </a:rPr>
            <a:t>I will invite one group at a time to line up facing the classroom door.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01</a:t>
          </a:r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>
              <a:solidFill>
                <a:schemeClr val="tx1"/>
              </a:solidFill>
            </a:rPr>
            <a:t>Please be respectful and represent our class in a positive way.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02</a:t>
          </a:r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Beginning of the Year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Insert your name here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 begins</a:t>
            </a:r>
          </a:p>
        </p:txBody>
      </p:sp>
      <p:pic>
        <p:nvPicPr>
          <p:cNvPr id="12" name="Picture Placeholder 11" descr="Clock">
            <a:extLst>
              <a:ext uri="{FF2B5EF4-FFF2-40B4-BE49-F238E27FC236}">
                <a16:creationId xmlns:a16="http://schemas.microsoft.com/office/drawing/2014/main" id="{E1DDCE14-088F-46E3-A4A0-3D2F40EA673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769" y="1043839"/>
            <a:ext cx="774700" cy="774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your best to arrive</a:t>
            </a:r>
            <a:br>
              <a:rPr lang="en-US" dirty="0"/>
            </a:br>
            <a:r>
              <a:rPr lang="en-US" dirty="0"/>
              <a:t>on time and be ready</a:t>
            </a:r>
            <a:br>
              <a:rPr lang="en-US" dirty="0"/>
            </a:br>
            <a:r>
              <a:rPr lang="en-US" dirty="0"/>
              <a:t>to learn each day.</a:t>
            </a:r>
          </a:p>
          <a:p>
            <a:endParaRPr lang="en-US" dirty="0"/>
          </a:p>
        </p:txBody>
      </p:sp>
      <p:pic>
        <p:nvPicPr>
          <p:cNvPr id="14" name="Picture Placeholder 13" descr="House">
            <a:extLst>
              <a:ext uri="{FF2B5EF4-FFF2-40B4-BE49-F238E27FC236}">
                <a16:creationId xmlns:a16="http://schemas.microsoft.com/office/drawing/2014/main" id="{9B25FBAB-6696-4071-A181-E7F39B4AA1E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9618" t="-48742" r="-49618" b="-50243"/>
          <a:stretch/>
        </p:blipFill>
        <p:spPr>
          <a:xfrm>
            <a:off x="8700079" y="801189"/>
            <a:ext cx="1260000" cy="1260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away your jacket, backpack, and any other items you bring from home.</a:t>
            </a:r>
          </a:p>
          <a:p>
            <a:endParaRPr lang="en-US" dirty="0"/>
          </a:p>
        </p:txBody>
      </p:sp>
      <p:pic>
        <p:nvPicPr>
          <p:cNvPr id="16" name="Picture Placeholder 15" descr="Pencil">
            <a:extLst>
              <a:ext uri="{FF2B5EF4-FFF2-40B4-BE49-F238E27FC236}">
                <a16:creationId xmlns:a16="http://schemas.microsoft.com/office/drawing/2014/main" id="{2ABB9B2C-8073-4AE8-9BDD-46925F1DD0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68714" t="-68864" r="-68714" b="-68864"/>
          <a:stretch/>
        </p:blipFill>
        <p:spPr>
          <a:xfrm>
            <a:off x="6289119" y="3708649"/>
            <a:ext cx="1260000" cy="1260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seat, greet the classmates seated near you, and begin the activity listed on the board.</a:t>
            </a:r>
          </a:p>
          <a:p>
            <a:endParaRPr lang="en-US" dirty="0"/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DC211434-F1B3-4E2F-B008-4EEA0ACB335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1339" t="-71339" r="-71339" b="-71339"/>
          <a:stretch/>
        </p:blipFill>
        <p:spPr>
          <a:xfrm>
            <a:off x="8700079" y="3708649"/>
            <a:ext cx="1260000" cy="126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Prepare for a great</a:t>
            </a:r>
            <a:br>
              <a:rPr lang="en-US" dirty="0"/>
            </a:br>
            <a:r>
              <a:rPr lang="en-US" dirty="0"/>
              <a:t>day of learning!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Please bring to class each day</a:t>
            </a:r>
          </a:p>
        </p:txBody>
      </p:sp>
      <p:pic>
        <p:nvPicPr>
          <p:cNvPr id="32" name="Picture Placeholder 31" descr="Open Book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73279" y="1887516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book</a:t>
            </a:r>
          </a:p>
        </p:txBody>
      </p:sp>
      <p:pic>
        <p:nvPicPr>
          <p:cNvPr id="34" name="Picture Placeholder 33" descr="Penci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73279" y="2699860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Pencils</a:t>
            </a:r>
          </a:p>
        </p:txBody>
      </p:sp>
      <p:pic>
        <p:nvPicPr>
          <p:cNvPr id="36" name="Picture Placeholder 35" descr="Pen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973279" y="3512205"/>
            <a:ext cx="442593" cy="442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Pens</a:t>
            </a:r>
          </a:p>
        </p:txBody>
      </p:sp>
      <p:pic>
        <p:nvPicPr>
          <p:cNvPr id="38" name="Picture Placeholder 37" descr="Highlighter 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73279" y="4324550"/>
            <a:ext cx="442593" cy="4425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Highlighters</a:t>
            </a:r>
          </a:p>
        </p:txBody>
      </p:sp>
      <p:pic>
        <p:nvPicPr>
          <p:cNvPr id="40" name="Picture Placeholder 39" descr="Books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73279" y="5136894"/>
            <a:ext cx="442593" cy="4425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Book to read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Pencil sharpening	</a:t>
            </a:r>
          </a:p>
        </p:txBody>
      </p:sp>
      <p:pic>
        <p:nvPicPr>
          <p:cNvPr id="12" name="Picture Placeholder 11" descr="Open Book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sharpen your pencil any time except </a:t>
            </a:r>
            <a:br>
              <a:rPr lang="en-US" dirty="0"/>
            </a:br>
            <a:r>
              <a:rPr lang="en-US" dirty="0"/>
              <a:t>for during whole-class instructions, activities, </a:t>
            </a:r>
            <a:br>
              <a:rPr lang="en-US" dirty="0"/>
            </a:br>
            <a:r>
              <a:rPr lang="en-US" dirty="0"/>
              <a:t>or lessons.</a:t>
            </a:r>
          </a:p>
          <a:p>
            <a:endParaRPr lang="en-US" dirty="0"/>
          </a:p>
        </p:txBody>
      </p:sp>
      <p:pic>
        <p:nvPicPr>
          <p:cNvPr id="14" name="Picture Placeholder 13" descr="Pencil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Mechanical pencils</a:t>
            </a:r>
            <a:br>
              <a:rPr lang="en-US" dirty="0"/>
            </a:br>
            <a:r>
              <a:rPr lang="en-US" dirty="0"/>
              <a:t>are also allowed!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Nurse visits, restroom, and drink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you need to use the restroom, get a drink, or see the nurse, please ask permission and then record the time you leave and return on the sheet posted on the classroom door.</a:t>
            </a:r>
          </a:p>
        </p:txBody>
      </p:sp>
      <p:pic>
        <p:nvPicPr>
          <p:cNvPr id="7" name="Picture Placeholder 6" descr="Nurse, holding a file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pic>
        <p:nvPicPr>
          <p:cNvPr id="38" name="Picture Placeholder 37" descr="Stopwatch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Using your class time wisely will decrease the amount of work you need to complete at home.</a:t>
            </a:r>
          </a:p>
        </p:txBody>
      </p:sp>
      <p:pic>
        <p:nvPicPr>
          <p:cNvPr id="40" name="Picture Placeholder 39" descr="Share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r>
              <a:rPr lang="en-US" dirty="0"/>
              <a:t>Please record your first and last name on all of your assignments.</a:t>
            </a:r>
          </a:p>
        </p:txBody>
      </p:sp>
      <p:pic>
        <p:nvPicPr>
          <p:cNvPr id="42" name="Picture Placeholder 41" descr="Checkmark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Completed assignments should be turned in to the tray on the table in the front of the room.</a:t>
            </a:r>
          </a:p>
        </p:txBody>
      </p:sp>
      <p:pic>
        <p:nvPicPr>
          <p:cNvPr id="44" name="Picture Placeholder 43" descr="Open Book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r>
              <a:rPr lang="en-US" dirty="0"/>
              <a:t>Assignments will be graded and returned to you each Friday.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Lining up for recess, lunch, and other activities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5653281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when to contact me?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want you to have a great and successful year!</a:t>
            </a: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visit with me about questions or concerns any time we are not in the middle of direct instruction, or I am not helping other students.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email me if necessary, and I will respond when I am able.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am available for extra help before or after school. When possible, please let me know in advance so I can plan accordingly.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When is the appropriate time to have a positive attitude and be respectful?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ALWAYS! Do your best to be respectful and have a positive attitude each day. We are going to have a fantastic year!</a:t>
            </a:r>
          </a:p>
        </p:txBody>
      </p:sp>
      <p:pic>
        <p:nvPicPr>
          <p:cNvPr id="22" name="Picture Placeholder 21" descr="Young student holding a book and a pen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440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Beginning of the Year Procedures</vt:lpstr>
      <vt:lpstr>Before class begins</vt:lpstr>
      <vt:lpstr>Please bring to class each day</vt:lpstr>
      <vt:lpstr>Pencil sharpening </vt:lpstr>
      <vt:lpstr>Nurse visits, restroom, and drink breaks</vt:lpstr>
      <vt:lpstr>Assignments</vt:lpstr>
      <vt:lpstr>Lining up for recess, lunch, and other activities</vt:lpstr>
      <vt:lpstr>How and when to contact me?</vt:lpstr>
      <vt:lpstr>When is the appropriate time to have a positive attitude and be respectful?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of the Year Procedures</dc:title>
  <dc:creator>Mohamed</dc:creator>
  <cp:lastModifiedBy>Mohamed</cp:lastModifiedBy>
  <cp:revision>1</cp:revision>
  <dcterms:created xsi:type="dcterms:W3CDTF">2021-03-05T18:13:57Z</dcterms:created>
  <dcterms:modified xsi:type="dcterms:W3CDTF">2021-03-05T18:14:07Z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