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4"/>
  </p:sldMasterIdLst>
  <p:notesMasterIdLst>
    <p:notesMasterId r:id="rId13"/>
  </p:notesMasterIdLst>
  <p:handoutMasterIdLst>
    <p:handoutMasterId r:id="rId14"/>
  </p:handoutMasterIdLst>
  <p:sldIdLst>
    <p:sldId id="310" r:id="rId5"/>
    <p:sldId id="308" r:id="rId6"/>
    <p:sldId id="303" r:id="rId7"/>
    <p:sldId id="304" r:id="rId8"/>
    <p:sldId id="309" r:id="rId9"/>
    <p:sldId id="306" r:id="rId10"/>
    <p:sldId id="307" r:id="rId11"/>
    <p:sldId id="299" r:id="rId1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467A"/>
    <a:srgbClr val="222F51"/>
    <a:srgbClr val="33707A"/>
    <a:srgbClr val="4495A2"/>
    <a:srgbClr val="429DA1"/>
    <a:srgbClr val="E0C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50" autoAdjust="0"/>
  </p:normalViewPr>
  <p:slideViewPr>
    <p:cSldViewPr snapToGrid="0">
      <p:cViewPr varScale="1">
        <p:scale>
          <a:sx n="76" d="100"/>
          <a:sy n="76" d="100"/>
        </p:scale>
        <p:origin x="1454" y="67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-4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19"/>
    </p:cViewPr>
  </p:sorterViewPr>
  <p:notesViewPr>
    <p:cSldViewPr snapToGrid="0" showGuides="1">
      <p:cViewPr varScale="1">
        <p:scale>
          <a:sx n="44" d="100"/>
          <a:sy n="44" d="100"/>
        </p:scale>
        <p:origin x="169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69F8F8-BBC3-4562-BFD6-00ADEAA250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7E2E0-0CA8-4553-890C-6FAA6F1054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8BEBB-EB49-4ABA-9C93-382F8D18B090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DD3E0-9569-43DB-B2BE-18A5B7E919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876F3-4524-42F7-A83E-696E61F791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2D942-2BE8-4506-AA7A-A94092991B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1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970FA-FD12-47C8-A4FA-A7925AB09D05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A6B6-5FF8-4427-8A8E-9C18C940D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92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4DD455-F6C1-4E93-8A65-8D23F4A53C98}"/>
              </a:ext>
            </a:extLst>
          </p:cNvPr>
          <p:cNvSpPr txBox="1"/>
          <p:nvPr userDrawn="1"/>
        </p:nvSpPr>
        <p:spPr>
          <a:xfrm>
            <a:off x="-3664527" y="2281765"/>
            <a:ext cx="3378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B31BD48-03AE-483A-B104-25267608DA7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26824" y="1609344"/>
            <a:ext cx="1828800" cy="18288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23D2373F-4D1E-4AA9-A51B-1D49B370A13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931696" y="1609344"/>
            <a:ext cx="1828800" cy="18288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5DC601A2-1347-41A1-A68C-28A04E28607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34000" y="1609344"/>
            <a:ext cx="1828800" cy="18288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C2CA3CD5-B379-4A13-ADB7-E956CF7E5F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703136" y="1609344"/>
            <a:ext cx="1828800" cy="18288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90306B0-3991-425C-9AC2-C67F60848C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20" y="3593592"/>
            <a:ext cx="1828800" cy="731520"/>
          </a:xfrm>
        </p:spPr>
        <p:txBody>
          <a:bodyPr>
            <a:normAutofit/>
          </a:bodyPr>
          <a:lstStyle>
            <a:lvl1pPr marL="0" indent="0" algn="ctr">
              <a:lnSpc>
                <a:spcPts val="23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502896" indent="0">
              <a:buNone/>
              <a:defRPr>
                <a:latin typeface="+mj-lt"/>
              </a:defRPr>
            </a:lvl2pPr>
            <a:lvl3pPr marL="1005792" indent="0">
              <a:buNone/>
              <a:defRPr>
                <a:latin typeface="+mj-lt"/>
              </a:defRPr>
            </a:lvl3pPr>
            <a:lvl4pPr marL="1508687" indent="0">
              <a:buNone/>
              <a:defRPr>
                <a:latin typeface="+mj-lt"/>
              </a:defRPr>
            </a:lvl4pPr>
            <a:lvl5pPr marL="2011582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7761B7C-AFEF-4899-900E-1E96BBB92A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35224" y="3593592"/>
            <a:ext cx="1828800" cy="731520"/>
          </a:xfrm>
        </p:spPr>
        <p:txBody>
          <a:bodyPr>
            <a:normAutofit/>
          </a:bodyPr>
          <a:lstStyle>
            <a:lvl1pPr marL="0" indent="0" algn="ctr">
              <a:lnSpc>
                <a:spcPts val="23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502896" indent="0">
              <a:buNone/>
              <a:defRPr>
                <a:latin typeface="+mj-lt"/>
              </a:defRPr>
            </a:lvl2pPr>
            <a:lvl3pPr marL="1005792" indent="0">
              <a:buNone/>
              <a:defRPr>
                <a:latin typeface="+mj-lt"/>
              </a:defRPr>
            </a:lvl3pPr>
            <a:lvl4pPr marL="1508687" indent="0">
              <a:buNone/>
              <a:defRPr>
                <a:latin typeface="+mj-lt"/>
              </a:defRPr>
            </a:lvl4pPr>
            <a:lvl5pPr marL="2011582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A3EA995A-6D06-4251-B7E6-972800C219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0952" y="3589576"/>
            <a:ext cx="1828800" cy="731520"/>
          </a:xfrm>
        </p:spPr>
        <p:txBody>
          <a:bodyPr>
            <a:normAutofit/>
          </a:bodyPr>
          <a:lstStyle>
            <a:lvl1pPr marL="0" indent="0" algn="ctr">
              <a:lnSpc>
                <a:spcPts val="23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502896" indent="0">
              <a:buNone/>
              <a:defRPr>
                <a:latin typeface="+mj-lt"/>
              </a:defRPr>
            </a:lvl2pPr>
            <a:lvl3pPr marL="1005792" indent="0">
              <a:buNone/>
              <a:defRPr>
                <a:latin typeface="+mj-lt"/>
              </a:defRPr>
            </a:lvl3pPr>
            <a:lvl4pPr marL="1508687" indent="0">
              <a:buNone/>
              <a:defRPr>
                <a:latin typeface="+mj-lt"/>
              </a:defRPr>
            </a:lvl4pPr>
            <a:lvl5pPr marL="2011582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8850BE6E-0476-41FC-A265-DFFB1D0EAA2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99248" y="3589576"/>
            <a:ext cx="1828800" cy="731520"/>
          </a:xfrm>
        </p:spPr>
        <p:txBody>
          <a:bodyPr>
            <a:normAutofit/>
          </a:bodyPr>
          <a:lstStyle>
            <a:lvl1pPr marL="0" indent="0" algn="ctr">
              <a:lnSpc>
                <a:spcPts val="23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502896" indent="0">
              <a:buNone/>
              <a:defRPr>
                <a:latin typeface="+mj-lt"/>
              </a:defRPr>
            </a:lvl2pPr>
            <a:lvl3pPr marL="1005792" indent="0">
              <a:buNone/>
              <a:defRPr>
                <a:latin typeface="+mj-lt"/>
              </a:defRPr>
            </a:lvl3pPr>
            <a:lvl4pPr marL="1508687" indent="0">
              <a:buNone/>
              <a:defRPr>
                <a:latin typeface="+mj-lt"/>
              </a:defRPr>
            </a:lvl4pPr>
            <a:lvl5pPr marL="2011582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5CD98D1F-1980-4B17-8103-7A6278B6958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34840" y="4757621"/>
            <a:ext cx="1828800" cy="18288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29BA4FAB-ABBD-45F5-836A-2E80C1A151D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939712" y="4757621"/>
            <a:ext cx="1828800" cy="18288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C11CD7F5-D42C-46B9-8812-38C289F95BC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342016" y="4757621"/>
            <a:ext cx="1828800" cy="18288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F0C99775-2418-4F92-9B29-65FF1743DC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711152" y="4757621"/>
            <a:ext cx="1828800" cy="18288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127C5EF-1667-43B7-86D7-4D7669ADB8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8600" y="6741869"/>
            <a:ext cx="2404872" cy="731520"/>
          </a:xfrm>
        </p:spPr>
        <p:txBody>
          <a:bodyPr>
            <a:normAutofit/>
          </a:bodyPr>
          <a:lstStyle>
            <a:lvl1pPr marL="0" indent="0" algn="ctr">
              <a:lnSpc>
                <a:spcPts val="23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502896" indent="0">
              <a:buNone/>
              <a:defRPr>
                <a:latin typeface="+mj-lt"/>
              </a:defRPr>
            </a:lvl2pPr>
            <a:lvl3pPr marL="1005792" indent="0">
              <a:buNone/>
              <a:defRPr>
                <a:latin typeface="+mj-lt"/>
              </a:defRPr>
            </a:lvl3pPr>
            <a:lvl4pPr marL="1508687" indent="0">
              <a:buNone/>
              <a:defRPr>
                <a:latin typeface="+mj-lt"/>
              </a:defRPr>
            </a:lvl4pPr>
            <a:lvl5pPr marL="2011582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F4A2BB55-6E4D-4467-92F9-D6D6E97409B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943240" y="6741869"/>
            <a:ext cx="1828800" cy="731520"/>
          </a:xfrm>
        </p:spPr>
        <p:txBody>
          <a:bodyPr>
            <a:normAutofit/>
          </a:bodyPr>
          <a:lstStyle>
            <a:lvl1pPr marL="0" indent="0" algn="ctr">
              <a:lnSpc>
                <a:spcPts val="23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502896" indent="0">
              <a:buNone/>
              <a:defRPr>
                <a:latin typeface="+mj-lt"/>
              </a:defRPr>
            </a:lvl2pPr>
            <a:lvl3pPr marL="1005792" indent="0">
              <a:buNone/>
              <a:defRPr>
                <a:latin typeface="+mj-lt"/>
              </a:defRPr>
            </a:lvl3pPr>
            <a:lvl4pPr marL="1508687" indent="0">
              <a:buNone/>
              <a:defRPr>
                <a:latin typeface="+mj-lt"/>
              </a:defRPr>
            </a:lvl4pPr>
            <a:lvl5pPr marL="2011582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6544DD3D-B593-4974-A499-9C76958A260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38968" y="6737853"/>
            <a:ext cx="1828800" cy="731520"/>
          </a:xfrm>
        </p:spPr>
        <p:txBody>
          <a:bodyPr>
            <a:normAutofit/>
          </a:bodyPr>
          <a:lstStyle>
            <a:lvl1pPr marL="0" indent="0" algn="ctr">
              <a:lnSpc>
                <a:spcPts val="23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502896" indent="0">
              <a:buNone/>
              <a:defRPr>
                <a:latin typeface="+mj-lt"/>
              </a:defRPr>
            </a:lvl2pPr>
            <a:lvl3pPr marL="1005792" indent="0">
              <a:buNone/>
              <a:defRPr>
                <a:latin typeface="+mj-lt"/>
              </a:defRPr>
            </a:lvl3pPr>
            <a:lvl4pPr marL="1508687" indent="0">
              <a:buNone/>
              <a:defRPr>
                <a:latin typeface="+mj-lt"/>
              </a:defRPr>
            </a:lvl4pPr>
            <a:lvl5pPr marL="2011582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F5EA0096-2F18-4E41-9D22-9C8F84CD491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707264" y="6737853"/>
            <a:ext cx="1828800" cy="731520"/>
          </a:xfrm>
        </p:spPr>
        <p:txBody>
          <a:bodyPr>
            <a:normAutofit/>
          </a:bodyPr>
          <a:lstStyle>
            <a:lvl1pPr marL="0" indent="0" algn="ctr">
              <a:lnSpc>
                <a:spcPts val="23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502896" indent="0">
              <a:buNone/>
              <a:defRPr>
                <a:latin typeface="+mj-lt"/>
              </a:defRPr>
            </a:lvl2pPr>
            <a:lvl3pPr marL="1005792" indent="0">
              <a:buNone/>
              <a:defRPr>
                <a:latin typeface="+mj-lt"/>
              </a:defRPr>
            </a:lvl3pPr>
            <a:lvl4pPr marL="1508687" indent="0">
              <a:buNone/>
              <a:defRPr>
                <a:latin typeface="+mj-lt"/>
              </a:defRPr>
            </a:lvl4pPr>
            <a:lvl5pPr marL="2011582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5974D-E6E8-4362-B413-8183A143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3812"/>
            <a:ext cx="9144000" cy="640080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8334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168" userDrawn="1">
          <p15:clr>
            <a:srgbClr val="FBAE40"/>
          </p15:clr>
        </p15:guide>
        <p15:guide id="6" pos="1656" userDrawn="1">
          <p15:clr>
            <a:srgbClr val="FBAE40"/>
          </p15:clr>
        </p15:guide>
        <p15:guide id="7" pos="46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09C65-F2D3-4AF9-B02C-AB79933292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0"/>
            <a:ext cx="3977640" cy="2761488"/>
          </a:xfrm>
        </p:spPr>
        <p:txBody>
          <a:bodyPr anchor="b">
            <a:normAutofit/>
          </a:bodyPr>
          <a:lstStyle>
            <a:lvl1pPr>
              <a:lnSpc>
                <a:spcPts val="7000"/>
              </a:lnSpc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text</a:t>
            </a:r>
          </a:p>
        </p:txBody>
      </p:sp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DABA2BF8-D0BA-427A-BEE8-B579B631FAC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34840" y="0"/>
            <a:ext cx="5623560" cy="562356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4691517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8" userDrawn="1">
          <p15:clr>
            <a:srgbClr val="FBAE40"/>
          </p15:clr>
        </p15:guide>
        <p15:guide id="4" orient="horz" pos="24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BE82-5494-4835-9BE4-5BDA302D7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2221992"/>
            <a:ext cx="3977640" cy="3639312"/>
          </a:xfrm>
        </p:spPr>
        <p:txBody>
          <a:bodyPr anchor="t">
            <a:normAutofit/>
          </a:bodyPr>
          <a:lstStyle>
            <a:lvl1pPr>
              <a:lnSpc>
                <a:spcPts val="7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6612CC72-F014-4A22-97AB-06364DB37F9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34840" y="457200"/>
            <a:ext cx="5623560" cy="68580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402771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8051-C660-49C2-A89E-659C720E94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108960"/>
            <a:ext cx="3977640" cy="1847088"/>
          </a:xfrm>
        </p:spPr>
        <p:txBody>
          <a:bodyPr>
            <a:normAutofit/>
          </a:bodyPr>
          <a:lstStyle>
            <a:lvl1pPr>
              <a:lnSpc>
                <a:spcPts val="7000"/>
              </a:lnSpc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text</a:t>
            </a:r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D455EB27-FA02-4383-AECF-DAEF082EC3A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34840" y="457200"/>
            <a:ext cx="5623560" cy="68580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27132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8051-C660-49C2-A89E-659C720E94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3447288" cy="2670048"/>
          </a:xfrm>
        </p:spPr>
        <p:txBody>
          <a:bodyPr anchor="t">
            <a:normAutofit/>
          </a:bodyPr>
          <a:lstStyle>
            <a:lvl1pPr>
              <a:lnSpc>
                <a:spcPts val="7000"/>
              </a:lnSpc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text</a:t>
            </a:r>
          </a:p>
        </p:txBody>
      </p:sp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A4EE1991-EEB1-4E05-8D9E-971C1B8A20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34840" y="2148840"/>
            <a:ext cx="5623560" cy="562356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97760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6" y="413811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6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059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xStyles>
    <p:titleStyle>
      <a:lvl1pPr algn="l" defTabSz="1005791" rtl="0" eaLnBrk="1" latinLnBrk="0" hangingPunct="1">
        <a:lnSpc>
          <a:spcPct val="90000"/>
        </a:lnSpc>
        <a:spcBef>
          <a:spcPct val="0"/>
        </a:spcBef>
        <a:buNone/>
        <a:defRPr sz="48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47" indent="-251447" algn="l" defTabSz="1005791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43" indent="-251447" algn="l" defTabSz="1005791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239" indent="-251447" algn="l" defTabSz="1005791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134" indent="-251447" algn="l" defTabSz="1005791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029" indent="-251447" algn="l" defTabSz="1005791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5924" indent="-251447" algn="l" defTabSz="1005791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820" indent="-251447" algn="l" defTabSz="1005791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716" indent="-251447" algn="l" defTabSz="1005791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611" indent="-251447" algn="l" defTabSz="1005791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791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896" algn="l" defTabSz="1005791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791" algn="l" defTabSz="1005791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686" algn="l" defTabSz="1005791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582" algn="l" defTabSz="1005791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7" algn="l" defTabSz="1005791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373" algn="l" defTabSz="1005791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267" algn="l" defTabSz="1005791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163" algn="l" defTabSz="1005791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 userDrawn="1">
          <p15:clr>
            <a:srgbClr val="F26B43"/>
          </p15:clr>
        </p15:guide>
        <p15:guide id="2" orient="horz" pos="288" userDrawn="1">
          <p15:clr>
            <a:srgbClr val="F26B43"/>
          </p15:clr>
        </p15:guide>
        <p15:guide id="3" pos="6048" userDrawn="1">
          <p15:clr>
            <a:srgbClr val="F26B43"/>
          </p15:clr>
        </p15:guide>
        <p15:guide id="4" orient="horz" pos="46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A6BEB1-F92C-4A73-A5F9-1CB69D90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Coronavirus Health and Safety Tips</a:t>
            </a:r>
            <a:endParaRPr lang="en-US" dirty="0"/>
          </a:p>
        </p:txBody>
      </p:sp>
      <p:pic>
        <p:nvPicPr>
          <p:cNvPr id="20" name="Picture Placeholder 19" descr="Illustration of hand washing">
            <a:extLst>
              <a:ext uri="{FF2B5EF4-FFF2-40B4-BE49-F238E27FC236}">
                <a16:creationId xmlns:a16="http://schemas.microsoft.com/office/drawing/2014/main" id="{70662EA7-CEC1-4826-A749-C56A29BF285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290FBD-8B55-46F0-BAEB-91F9DEA30B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" y="3593592"/>
            <a:ext cx="1828800" cy="731520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Wash your hands often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14" name="Picture Placeholder 13" descr="illustration of hand sanitizer use">
            <a:extLst>
              <a:ext uri="{FF2B5EF4-FFF2-40B4-BE49-F238E27FC236}">
                <a16:creationId xmlns:a16="http://schemas.microsoft.com/office/drawing/2014/main" id="{4F90B7F7-0013-904E-949D-F5CE5A2C677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27F716-9771-4E56-B64D-E633B70D0B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Use hand sanitizer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24" name="Picture Placeholder 23" descr="Illustration of a boy wearing a face mask">
            <a:extLst>
              <a:ext uri="{FF2B5EF4-FFF2-40B4-BE49-F238E27FC236}">
                <a16:creationId xmlns:a16="http://schemas.microsoft.com/office/drawing/2014/main" id="{53F05B45-FD5B-4C6A-B0B2-95FE0AB116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551D53-3FE4-4121-9311-B9986BAE93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Wear a mask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26" name="Picture Placeholder 25" descr="Illustration of a boy touching his face&#10;">
            <a:extLst>
              <a:ext uri="{FF2B5EF4-FFF2-40B4-BE49-F238E27FC236}">
                <a16:creationId xmlns:a16="http://schemas.microsoft.com/office/drawing/2014/main" id="{861FD1D6-2DB9-4C70-889A-A3B964D569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987AF8F-CAF7-4B54-B5D7-CB13258EFE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pPr algn="ctr">
              <a:lnSpc>
                <a:spcPts val="22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Don’t touch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our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face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28" name="Picture Placeholder 27" descr="Ilustration of boy using kleenex to cover his cough ">
            <a:extLst>
              <a:ext uri="{FF2B5EF4-FFF2-40B4-BE49-F238E27FC236}">
                <a16:creationId xmlns:a16="http://schemas.microsoft.com/office/drawing/2014/main" id="{E4FC6A23-2FD4-488E-84FB-1AA40C163EA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7408" y="4757621"/>
            <a:ext cx="1828800" cy="1828800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475858B-18E6-45A1-B26C-A889E35640A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28600" y="6741869"/>
            <a:ext cx="2400300" cy="731520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Cover your sneezes and coughs</a:t>
            </a: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30" name="Picture Placeholder 29" descr="Illustration of 2 boys practicing social distancing">
            <a:extLst>
              <a:ext uri="{FF2B5EF4-FFF2-40B4-BE49-F238E27FC236}">
                <a16:creationId xmlns:a16="http://schemas.microsoft.com/office/drawing/2014/main" id="{6B6AA0AA-EC59-43E0-8914-09A0086213E0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F479A31-F30C-4BEE-8B31-08F372A8621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Avoid close contact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2" name="Picture Placeholder 31" descr="Illustration of a blue bag of school supplies">
            <a:extLst>
              <a:ext uri="{FF2B5EF4-FFF2-40B4-BE49-F238E27FC236}">
                <a16:creationId xmlns:a16="http://schemas.microsoft.com/office/drawing/2014/main" id="{08E5EC9E-60F4-4C2A-B307-58D9F31255DA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2016" y="4757621"/>
            <a:ext cx="1828800" cy="1828800"/>
          </a:xfr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70C63FA-EF59-4CF4-B008-2B1D5CED36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Use your  own supplies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4" name="Picture Placeholder 33" descr="Illustration of a phone getting cleaned">
            <a:extLst>
              <a:ext uri="{FF2B5EF4-FFF2-40B4-BE49-F238E27FC236}">
                <a16:creationId xmlns:a16="http://schemas.microsoft.com/office/drawing/2014/main" id="{F4B2098B-CF5F-4E20-9EEC-C46E2FC254E5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2CBD84B-F0D2-46B2-8566-6295B592C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Clean your electronics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6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5D5A-DFCD-4CCD-9EEF-4B440DBD4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to wash your hands</a:t>
            </a:r>
          </a:p>
        </p:txBody>
      </p:sp>
      <p:pic>
        <p:nvPicPr>
          <p:cNvPr id="11" name="Picture Placeholder 10" descr="Illustration of hand washing">
            <a:extLst>
              <a:ext uri="{FF2B5EF4-FFF2-40B4-BE49-F238E27FC236}">
                <a16:creationId xmlns:a16="http://schemas.microsoft.com/office/drawing/2014/main" id="{C4222CED-501E-4227-9CA2-708AFFBA82E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217" r="217"/>
          <a:stretch/>
        </p:blipFill>
        <p:spPr/>
      </p:pic>
    </p:spTree>
    <p:extLst>
      <p:ext uri="{BB962C8B-B14F-4D97-AF65-F5344CB8AC3E}">
        <p14:creationId xmlns:p14="http://schemas.microsoft.com/office/powerpoint/2010/main" val="193959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1AE7-362F-44CD-AA03-D87D7C56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</a:t>
            </a:r>
            <a:br>
              <a:rPr lang="en-US" dirty="0"/>
            </a:br>
            <a:r>
              <a:rPr lang="en-US" dirty="0"/>
              <a:t>cover your cough and sneezes</a:t>
            </a:r>
          </a:p>
        </p:txBody>
      </p:sp>
      <p:pic>
        <p:nvPicPr>
          <p:cNvPr id="5" name="Picture 4" descr="Illustration of a boy using a kleenex to cover his cough">
            <a:extLst>
              <a:ext uri="{FF2B5EF4-FFF2-40B4-BE49-F238E27FC236}">
                <a16:creationId xmlns:a16="http://schemas.microsoft.com/office/drawing/2014/main" id="{78F8169C-1BEA-4193-8DCE-4F844CC21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44568" y="455669"/>
            <a:ext cx="5513832" cy="6861062"/>
          </a:xfrm>
          <a:custGeom>
            <a:avLst/>
            <a:gdLst>
              <a:gd name="connsiteX0" fmla="*/ 0 w 5513832"/>
              <a:gd name="connsiteY0" fmla="*/ 0 h 6861062"/>
              <a:gd name="connsiteX1" fmla="*/ 5513832 w 5513832"/>
              <a:gd name="connsiteY1" fmla="*/ 0 h 6861062"/>
              <a:gd name="connsiteX2" fmla="*/ 5513832 w 5513832"/>
              <a:gd name="connsiteY2" fmla="*/ 6861062 h 6861062"/>
              <a:gd name="connsiteX3" fmla="*/ 0 w 5513832"/>
              <a:gd name="connsiteY3" fmla="*/ 6861062 h 686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3832" h="6861062">
                <a:moveTo>
                  <a:pt x="0" y="0"/>
                </a:moveTo>
                <a:lnTo>
                  <a:pt x="5513832" y="0"/>
                </a:lnTo>
                <a:lnTo>
                  <a:pt x="5513832" y="6861062"/>
                </a:lnTo>
                <a:lnTo>
                  <a:pt x="0" y="68610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0709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A4CA-BC6E-480D-BD4E-F0BB8091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</a:t>
            </a:r>
            <a:br>
              <a:rPr lang="en-US" dirty="0"/>
            </a:br>
            <a:r>
              <a:rPr lang="en-US" dirty="0"/>
              <a:t>wear a mask</a:t>
            </a:r>
          </a:p>
        </p:txBody>
      </p:sp>
      <p:pic>
        <p:nvPicPr>
          <p:cNvPr id="5" name="Picture Placeholder 4" descr="Illustration of a boy using a mask&#10;">
            <a:extLst>
              <a:ext uri="{FF2B5EF4-FFF2-40B4-BE49-F238E27FC236}">
                <a16:creationId xmlns:a16="http://schemas.microsoft.com/office/drawing/2014/main" id="{C5C45C4B-9866-4F14-B088-658AA9235E7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08"/>
          <a:stretch/>
        </p:blipFill>
        <p:spPr>
          <a:xfrm>
            <a:off x="4434840" y="457200"/>
            <a:ext cx="5623560" cy="6858000"/>
          </a:xfrm>
          <a:custGeom>
            <a:avLst/>
            <a:gdLst>
              <a:gd name="connsiteX0" fmla="*/ 0 w 5440680"/>
              <a:gd name="connsiteY0" fmla="*/ 0 h 6861062"/>
              <a:gd name="connsiteX1" fmla="*/ 5440680 w 5440680"/>
              <a:gd name="connsiteY1" fmla="*/ 0 h 6861062"/>
              <a:gd name="connsiteX2" fmla="*/ 5440680 w 5440680"/>
              <a:gd name="connsiteY2" fmla="*/ 6861062 h 6861062"/>
              <a:gd name="connsiteX3" fmla="*/ 0 w 5440680"/>
              <a:gd name="connsiteY3" fmla="*/ 6861062 h 686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0680" h="6861062">
                <a:moveTo>
                  <a:pt x="0" y="0"/>
                </a:moveTo>
                <a:lnTo>
                  <a:pt x="5440680" y="0"/>
                </a:lnTo>
                <a:lnTo>
                  <a:pt x="5440680" y="6861062"/>
                </a:lnTo>
                <a:lnTo>
                  <a:pt x="0" y="68610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603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E98C-0674-47F6-AB7E-9795B298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Please </a:t>
            </a:r>
            <a:br>
              <a:rPr lang="en-US" dirty="0"/>
            </a:br>
            <a:r>
              <a:rPr lang="en-US" dirty="0"/>
              <a:t>wait here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5AAE52C-4E36-4707-8403-7F7DBB8D4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34840" y="0"/>
            <a:ext cx="5623560" cy="5909844"/>
          </a:xfrm>
          <a:custGeom>
            <a:avLst/>
            <a:gdLst>
              <a:gd name="connsiteX0" fmla="*/ 1066139 w 5623560"/>
              <a:gd name="connsiteY0" fmla="*/ 0 h 5909844"/>
              <a:gd name="connsiteX1" fmla="*/ 5623560 w 5623560"/>
              <a:gd name="connsiteY1" fmla="*/ 0 h 5909844"/>
              <a:gd name="connsiteX2" fmla="*/ 5623560 w 5623560"/>
              <a:gd name="connsiteY2" fmla="*/ 5114651 h 5909844"/>
              <a:gd name="connsiteX3" fmla="*/ 5610162 w 5623560"/>
              <a:gd name="connsiteY3" fmla="*/ 5126827 h 5909844"/>
              <a:gd name="connsiteX4" fmla="*/ 3429000 w 5623560"/>
              <a:gd name="connsiteY4" fmla="*/ 5909844 h 5909844"/>
              <a:gd name="connsiteX5" fmla="*/ 0 w 5623560"/>
              <a:gd name="connsiteY5" fmla="*/ 2480844 h 5909844"/>
              <a:gd name="connsiteX6" fmla="*/ 1004331 w 5623560"/>
              <a:gd name="connsiteY6" fmla="*/ 56175 h 590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23560" h="5909844">
                <a:moveTo>
                  <a:pt x="1066139" y="0"/>
                </a:moveTo>
                <a:lnTo>
                  <a:pt x="5623560" y="0"/>
                </a:lnTo>
                <a:lnTo>
                  <a:pt x="5623560" y="5114651"/>
                </a:lnTo>
                <a:lnTo>
                  <a:pt x="5610162" y="5126827"/>
                </a:lnTo>
                <a:cubicBezTo>
                  <a:pt x="5017429" y="5615994"/>
                  <a:pt x="4257531" y="5909844"/>
                  <a:pt x="3429000" y="5909844"/>
                </a:cubicBezTo>
                <a:cubicBezTo>
                  <a:pt x="1535216" y="5909844"/>
                  <a:pt x="0" y="4374628"/>
                  <a:pt x="0" y="2480844"/>
                </a:cubicBezTo>
                <a:cubicBezTo>
                  <a:pt x="0" y="1533952"/>
                  <a:pt x="383804" y="676702"/>
                  <a:pt x="1004331" y="56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Graphic 5" descr="Shoe footprints">
            <a:extLst>
              <a:ext uri="{FF2B5EF4-FFF2-40B4-BE49-F238E27FC236}">
                <a16:creationId xmlns:a16="http://schemas.microsoft.com/office/drawing/2014/main" id="{1DC0CE61-7BD1-49CA-BA1E-87669567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6631" y="570532"/>
            <a:ext cx="4533169" cy="453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0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ECBB-43E6-4EC0-988F-74756C4C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</a:t>
            </a:r>
            <a:br>
              <a:rPr lang="en-US" dirty="0"/>
            </a:br>
            <a:r>
              <a:rPr lang="en-US" dirty="0"/>
              <a:t>practice social</a:t>
            </a:r>
            <a:br>
              <a:rPr lang="en-US" dirty="0"/>
            </a:br>
            <a:r>
              <a:rPr lang="en-US" dirty="0"/>
              <a:t>distancing</a:t>
            </a:r>
          </a:p>
        </p:txBody>
      </p:sp>
      <p:pic>
        <p:nvPicPr>
          <p:cNvPr id="5" name="Picture Placeholder 4" descr="Illustration of 2 boys practicing social distancing&#10;">
            <a:extLst>
              <a:ext uri="{FF2B5EF4-FFF2-40B4-BE49-F238E27FC236}">
                <a16:creationId xmlns:a16="http://schemas.microsoft.com/office/drawing/2014/main" id="{90BC455A-EBD1-4C97-A73B-CC86049A76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9" b="-1359"/>
          <a:stretch/>
        </p:blipFill>
        <p:spPr>
          <a:custGeom>
            <a:avLst/>
            <a:gdLst>
              <a:gd name="connsiteX0" fmla="*/ 0 w 5779008"/>
              <a:gd name="connsiteY0" fmla="*/ 0 h 6861062"/>
              <a:gd name="connsiteX1" fmla="*/ 5779008 w 5779008"/>
              <a:gd name="connsiteY1" fmla="*/ 0 h 6861062"/>
              <a:gd name="connsiteX2" fmla="*/ 5779008 w 5779008"/>
              <a:gd name="connsiteY2" fmla="*/ 6861062 h 6861062"/>
              <a:gd name="connsiteX3" fmla="*/ 0 w 5779008"/>
              <a:gd name="connsiteY3" fmla="*/ 6861062 h 686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9008" h="6861062">
                <a:moveTo>
                  <a:pt x="0" y="0"/>
                </a:moveTo>
                <a:lnTo>
                  <a:pt x="5779008" y="0"/>
                </a:lnTo>
                <a:lnTo>
                  <a:pt x="5779008" y="6861062"/>
                </a:lnTo>
                <a:lnTo>
                  <a:pt x="0" y="68610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3018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3A5A-0E31-4C2E-9629-2575831C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3634154" cy="2670048"/>
          </a:xfrm>
        </p:spPr>
        <p:txBody>
          <a:bodyPr>
            <a:normAutofit fontScale="90000"/>
          </a:bodyPr>
          <a:lstStyle/>
          <a:p>
            <a:r>
              <a:rPr lang="en-US" dirty="0"/>
              <a:t>Wipe down between use</a:t>
            </a:r>
          </a:p>
        </p:txBody>
      </p:sp>
      <p:pic>
        <p:nvPicPr>
          <p:cNvPr id="7" name="Picture Placeholder 6" descr="Illustration of a phone getting cleaned">
            <a:extLst>
              <a:ext uri="{FF2B5EF4-FFF2-40B4-BE49-F238E27FC236}">
                <a16:creationId xmlns:a16="http://schemas.microsoft.com/office/drawing/2014/main" id="{473989CE-3FCD-4E04-8B0D-461E6B9359E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62"/>
          <a:stretch/>
        </p:blipFill>
        <p:spPr>
          <a:xfrm>
            <a:off x="4434840" y="2148840"/>
            <a:ext cx="5623560" cy="5623560"/>
          </a:xfrm>
          <a:custGeom>
            <a:avLst/>
            <a:gdLst>
              <a:gd name="connsiteX0" fmla="*/ 0 w 5900993"/>
              <a:gd name="connsiteY0" fmla="*/ 0 h 5680614"/>
              <a:gd name="connsiteX1" fmla="*/ 5900993 w 5900993"/>
              <a:gd name="connsiteY1" fmla="*/ 0 h 5680614"/>
              <a:gd name="connsiteX2" fmla="*/ 5900993 w 5900993"/>
              <a:gd name="connsiteY2" fmla="*/ 5680614 h 5680614"/>
              <a:gd name="connsiteX3" fmla="*/ 0 w 5900993"/>
              <a:gd name="connsiteY3" fmla="*/ 5680614 h 568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0993" h="5680614">
                <a:moveTo>
                  <a:pt x="0" y="0"/>
                </a:moveTo>
                <a:lnTo>
                  <a:pt x="5900993" y="0"/>
                </a:lnTo>
                <a:lnTo>
                  <a:pt x="5900993" y="5680614"/>
                </a:lnTo>
                <a:lnTo>
                  <a:pt x="0" y="568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2295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A441-6F2D-48BB-8D96-B0335D3D6A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636776"/>
            <a:ext cx="3977640" cy="4498848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6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Avoid </a:t>
            </a:r>
          </a:p>
          <a:p>
            <a:pPr marL="0" marR="0" lvl="0" indent="0" algn="l" defTabSz="457200" rtl="0" eaLnBrk="1" fontAlgn="auto" latinLnBrk="0" hangingPunct="1">
              <a:lnSpc>
                <a:spcPts val="6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shaking </a:t>
            </a:r>
          </a:p>
          <a:p>
            <a:pPr marL="0" marR="0" lvl="0" indent="0" algn="l" defTabSz="457200" rtl="0" eaLnBrk="1" fontAlgn="auto" latinLnBrk="0" hangingPunct="1">
              <a:lnSpc>
                <a:spcPts val="6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hands, </a:t>
            </a:r>
          </a:p>
          <a:p>
            <a:pPr marL="0" marR="0" lvl="0" indent="0" algn="l" defTabSz="457200" rtl="0" eaLnBrk="1" fontAlgn="auto" latinLnBrk="0" hangingPunct="1">
              <a:lnSpc>
                <a:spcPts val="6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high fives, </a:t>
            </a:r>
          </a:p>
          <a:p>
            <a:pPr marL="0" marR="0" lvl="0" indent="0" algn="l" defTabSz="457200" rtl="0" eaLnBrk="1" fontAlgn="auto" latinLnBrk="0" hangingPunct="1">
              <a:lnSpc>
                <a:spcPts val="6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and hugs</a:t>
            </a:r>
          </a:p>
        </p:txBody>
      </p:sp>
      <p:pic>
        <p:nvPicPr>
          <p:cNvPr id="23" name="Picture Placeholder 22" descr="Illustration of two boys greeting each other with an elbow bump">
            <a:extLst>
              <a:ext uri="{FF2B5EF4-FFF2-40B4-BE49-F238E27FC236}">
                <a16:creationId xmlns:a16="http://schemas.microsoft.com/office/drawing/2014/main" id="{327ABB8D-5AFA-4D0C-8395-42E60776142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47" b="-4447"/>
          <a:stretch/>
        </p:blipFill>
        <p:spPr>
          <a:custGeom>
            <a:avLst/>
            <a:gdLst>
              <a:gd name="connsiteX0" fmla="*/ 0 w 6126480"/>
              <a:gd name="connsiteY0" fmla="*/ 0 h 6861062"/>
              <a:gd name="connsiteX1" fmla="*/ 6126480 w 6126480"/>
              <a:gd name="connsiteY1" fmla="*/ 0 h 6861062"/>
              <a:gd name="connsiteX2" fmla="*/ 6126480 w 6126480"/>
              <a:gd name="connsiteY2" fmla="*/ 6861062 h 6861062"/>
              <a:gd name="connsiteX3" fmla="*/ 0 w 6126480"/>
              <a:gd name="connsiteY3" fmla="*/ 6861062 h 686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6480" h="6861062">
                <a:moveTo>
                  <a:pt x="0" y="0"/>
                </a:moveTo>
                <a:lnTo>
                  <a:pt x="6126480" y="0"/>
                </a:lnTo>
                <a:lnTo>
                  <a:pt x="6126480" y="6861062"/>
                </a:lnTo>
                <a:lnTo>
                  <a:pt x="0" y="68610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30884916"/>
      </p:ext>
    </p:extLst>
  </p:cSld>
  <p:clrMapOvr>
    <a:masterClrMapping/>
  </p:clrMapOvr>
</p:sld>
</file>

<file path=ppt/theme/theme1.xml><?xml version="1.0" encoding="utf-8"?>
<a:theme xmlns:a="http://schemas.openxmlformats.org/drawingml/2006/main" name="Secondary">
  <a:themeElements>
    <a:clrScheme name="Custom 14">
      <a:dk1>
        <a:sysClr val="windowText" lastClr="000000"/>
      </a:dk1>
      <a:lt1>
        <a:sysClr val="window" lastClr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FFC00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Elementary">
      <a:majorFont>
        <a:latin typeface="Kristen ITC"/>
        <a:ea typeface=""/>
        <a:cs typeface=""/>
      </a:majorFont>
      <a:minorFont>
        <a:latin typeface="Quire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Posters_Elementary_JB_v2" id="{9BE8C19C-7910-40AD-B81F-FAABB82FF18C}" vid="{762A6BC2-F08C-4DBB-9767-3860456ED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01ECCB1-5CA9-4F89-9EFC-AE888E928E70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E6468B-293A-4713-BC39-E5B53A15046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531924D-A20F-479C-9B27-9851E463E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4FBF99-709D-444D-83A5-4E002F834E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COVID-19 posters elementary school</Template>
  <TotalTime>0</TotalTime>
  <Words>74</Words>
  <Application>Microsoft Office PowerPoint</Application>
  <PresentationFormat>Custom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Kristen ITC</vt:lpstr>
      <vt:lpstr>Quire Sans</vt:lpstr>
      <vt:lpstr>Times New Roman</vt:lpstr>
      <vt:lpstr>Secondary</vt:lpstr>
      <vt:lpstr>Coronavirus Health and Safety Tips</vt:lpstr>
      <vt:lpstr>Remember to wash your hands</vt:lpstr>
      <vt:lpstr>Please cover your cough and sneezes</vt:lpstr>
      <vt:lpstr>Please wear a mask</vt:lpstr>
      <vt:lpstr>Please  wait here</vt:lpstr>
      <vt:lpstr>Please practice social distancing</vt:lpstr>
      <vt:lpstr>Wipe down between use</vt:lpstr>
      <vt:lpstr>Avoid  shaking  hands,  high fives,  and hugs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Coronavirus Health and Safety Tips</dc:title>
  <dc:creator>Mohamed</dc:creator>
  <cp:lastModifiedBy>Mohamed</cp:lastModifiedBy>
  <cp:revision>1</cp:revision>
  <dcterms:created xsi:type="dcterms:W3CDTF">2021-03-05T18:26:57Z</dcterms:created>
  <dcterms:modified xsi:type="dcterms:W3CDTF">2021-03-05T18:27:04Z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